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Encode Sans"/>
      <p:regular r:id="rId32"/>
      <p:bold r:id="rId33"/>
    </p:embeddedFont>
    <p:embeddedFont>
      <p:font typeface="Arv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hzjiccFeFHtzuycPxe4GoHBh+S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EncodeSans-bold.fntdata"/><Relationship Id="rId10" Type="http://schemas.openxmlformats.org/officeDocument/2006/relationships/slide" Target="slides/slide5.xml"/><Relationship Id="rId32" Type="http://schemas.openxmlformats.org/officeDocument/2006/relationships/font" Target="fonts/EncodeSans-regular.fntdata"/><Relationship Id="rId13" Type="http://schemas.openxmlformats.org/officeDocument/2006/relationships/slide" Target="slides/slide8.xml"/><Relationship Id="rId35" Type="http://schemas.openxmlformats.org/officeDocument/2006/relationships/font" Target="fonts/Arvo-bold.fntdata"/><Relationship Id="rId12" Type="http://schemas.openxmlformats.org/officeDocument/2006/relationships/slide" Target="slides/slide7.xml"/><Relationship Id="rId34" Type="http://schemas.openxmlformats.org/officeDocument/2006/relationships/font" Target="fonts/Arvo-regular.fntdata"/><Relationship Id="rId15" Type="http://schemas.openxmlformats.org/officeDocument/2006/relationships/slide" Target="slides/slide10.xml"/><Relationship Id="rId37" Type="http://schemas.openxmlformats.org/officeDocument/2006/relationships/font" Target="fonts/Arvo-boldItalic.fntdata"/><Relationship Id="rId14" Type="http://schemas.openxmlformats.org/officeDocument/2006/relationships/slide" Target="slides/slide9.xml"/><Relationship Id="rId36" Type="http://schemas.openxmlformats.org/officeDocument/2006/relationships/font" Target="fonts/Arv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2" name="Google Shape;6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5" name="Google Shape;6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1" name="Google Shape;7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9" name="Google Shape;8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3" name="Google Shape;9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Speaker Icon to play the audio.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4" name="Google Shape;91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7" name="Google Shape;111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6" name="Google Shape;117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Divide the class into 3 teams.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Pupils from each team choose a number (or throw sticky ball on the grid to choose the number), then have 2 pupils from each team ask and answer with the picture in that number.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Pupils or teacher clicks on the month to reveal the icons indicating the points for that team.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After 9 numbers, the team with the most points is the winner.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Link: https://youtu.be/SSl-SbVz2oA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" name="Google Shape;5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- Divide pupils into teams.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- Show the scrambled letters. Have pupils think and whisper the answer to their friend.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- Teacher calls out the representatives to race to the board and write the answer.  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1100"/>
              <a:t>- Teacher gives stars/ points to the team with correct answer. Give extra stars/ points to the fast team(s).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Click on the red button to reveal the answer.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9" name="Google Shape;6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9"/>
          <p:cNvSpPr/>
          <p:nvPr/>
        </p:nvSpPr>
        <p:spPr>
          <a:xfrm>
            <a:off x="-26200" y="4045500"/>
            <a:ext cx="9201600" cy="115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9"/>
          <p:cNvSpPr/>
          <p:nvPr/>
        </p:nvSpPr>
        <p:spPr>
          <a:xfrm flipH="1">
            <a:off x="-255993" y="1063779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9"/>
          <p:cNvSpPr/>
          <p:nvPr/>
        </p:nvSpPr>
        <p:spPr>
          <a:xfrm flipH="1">
            <a:off x="331577" y="86812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9"/>
          <p:cNvSpPr/>
          <p:nvPr/>
        </p:nvSpPr>
        <p:spPr>
          <a:xfrm>
            <a:off x="7872614" y="4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9"/>
          <p:cNvSpPr/>
          <p:nvPr/>
        </p:nvSpPr>
        <p:spPr>
          <a:xfrm>
            <a:off x="6724057" y="657412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Title and text 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0"/>
          <p:cNvSpPr/>
          <p:nvPr/>
        </p:nvSpPr>
        <p:spPr>
          <a:xfrm flipH="1" rot="1116195">
            <a:off x="8207404" y="3235502"/>
            <a:ext cx="97919" cy="203387"/>
          </a:xfrm>
          <a:custGeom>
            <a:rect b="b" l="l" r="r" t="t"/>
            <a:pathLst>
              <a:path extrusionOk="0" h="835" w="402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0"/>
          <p:cNvSpPr/>
          <p:nvPr/>
        </p:nvSpPr>
        <p:spPr>
          <a:xfrm flipH="1" rot="1116195">
            <a:off x="8057057" y="3497682"/>
            <a:ext cx="69420" cy="144685"/>
          </a:xfrm>
          <a:custGeom>
            <a:rect b="b" l="l" r="r" t="t"/>
            <a:pathLst>
              <a:path extrusionOk="0" h="594" w="285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0"/>
          <p:cNvSpPr/>
          <p:nvPr/>
        </p:nvSpPr>
        <p:spPr>
          <a:xfrm flipH="1" rot="1116195">
            <a:off x="7901758" y="3727009"/>
            <a:ext cx="72830" cy="186336"/>
          </a:xfrm>
          <a:custGeom>
            <a:rect b="b" l="l" r="r" t="t"/>
            <a:pathLst>
              <a:path extrusionOk="0" h="765" w="299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0"/>
          <p:cNvSpPr/>
          <p:nvPr/>
        </p:nvSpPr>
        <p:spPr>
          <a:xfrm flipH="1" rot="1116195">
            <a:off x="7796272" y="3952289"/>
            <a:ext cx="56023" cy="211668"/>
          </a:xfrm>
          <a:custGeom>
            <a:rect b="b" l="l" r="r" t="t"/>
            <a:pathLst>
              <a:path extrusionOk="0" h="869" w="23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0"/>
          <p:cNvSpPr/>
          <p:nvPr/>
        </p:nvSpPr>
        <p:spPr>
          <a:xfrm flipH="1" rot="6967252">
            <a:off x="3991874" y="3555624"/>
            <a:ext cx="49203" cy="210937"/>
          </a:xfrm>
          <a:custGeom>
            <a:rect b="b" l="l" r="r" t="t"/>
            <a:pathLst>
              <a:path extrusionOk="0" h="866" w="202">
                <a:moveTo>
                  <a:pt x="84" y="1"/>
                </a:moveTo>
                <a:cubicBezTo>
                  <a:pt x="42" y="1"/>
                  <a:pt x="1" y="35"/>
                  <a:pt x="1" y="91"/>
                </a:cubicBezTo>
                <a:lnTo>
                  <a:pt x="1" y="132"/>
                </a:lnTo>
                <a:cubicBezTo>
                  <a:pt x="1" y="340"/>
                  <a:pt x="8" y="568"/>
                  <a:pt x="28" y="790"/>
                </a:cubicBezTo>
                <a:cubicBezTo>
                  <a:pt x="35" y="831"/>
                  <a:pt x="70" y="866"/>
                  <a:pt x="118" y="866"/>
                </a:cubicBezTo>
                <a:cubicBezTo>
                  <a:pt x="167" y="859"/>
                  <a:pt x="201" y="817"/>
                  <a:pt x="201" y="776"/>
                </a:cubicBezTo>
                <a:cubicBezTo>
                  <a:pt x="181" y="554"/>
                  <a:pt x="174" y="340"/>
                  <a:pt x="174" y="132"/>
                </a:cubicBezTo>
                <a:lnTo>
                  <a:pt x="174" y="91"/>
                </a:lnTo>
                <a:cubicBezTo>
                  <a:pt x="174" y="35"/>
                  <a:pt x="132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0"/>
          <p:cNvSpPr/>
          <p:nvPr/>
        </p:nvSpPr>
        <p:spPr>
          <a:xfrm flipH="1" rot="6967252">
            <a:off x="4227800" y="3675769"/>
            <a:ext cx="57485" cy="189259"/>
          </a:xfrm>
          <a:custGeom>
            <a:rect b="b" l="l" r="r" t="t"/>
            <a:pathLst>
              <a:path extrusionOk="0" h="777" w="236">
                <a:moveTo>
                  <a:pt x="160" y="1"/>
                </a:moveTo>
                <a:cubicBezTo>
                  <a:pt x="118" y="1"/>
                  <a:pt x="70" y="35"/>
                  <a:pt x="63" y="77"/>
                </a:cubicBezTo>
                <a:cubicBezTo>
                  <a:pt x="35" y="278"/>
                  <a:pt x="14" y="478"/>
                  <a:pt x="1" y="693"/>
                </a:cubicBezTo>
                <a:cubicBezTo>
                  <a:pt x="1" y="741"/>
                  <a:pt x="35" y="776"/>
                  <a:pt x="84" y="776"/>
                </a:cubicBezTo>
                <a:cubicBezTo>
                  <a:pt x="88" y="776"/>
                  <a:pt x="92" y="777"/>
                  <a:pt x="96" y="777"/>
                </a:cubicBezTo>
                <a:cubicBezTo>
                  <a:pt x="139" y="777"/>
                  <a:pt x="174" y="743"/>
                  <a:pt x="174" y="693"/>
                </a:cubicBezTo>
                <a:cubicBezTo>
                  <a:pt x="194" y="485"/>
                  <a:pt x="208" y="291"/>
                  <a:pt x="236" y="98"/>
                </a:cubicBezTo>
                <a:cubicBezTo>
                  <a:pt x="236" y="56"/>
                  <a:pt x="201" y="15"/>
                  <a:pt x="160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0"/>
          <p:cNvSpPr/>
          <p:nvPr/>
        </p:nvSpPr>
        <p:spPr>
          <a:xfrm flipH="1" rot="6967252">
            <a:off x="4503170" y="3775457"/>
            <a:ext cx="74292" cy="144197"/>
          </a:xfrm>
          <a:custGeom>
            <a:rect b="b" l="l" r="r" t="t"/>
            <a:pathLst>
              <a:path extrusionOk="0" h="592" w="305">
                <a:moveTo>
                  <a:pt x="199" y="0"/>
                </a:moveTo>
                <a:cubicBezTo>
                  <a:pt x="162" y="0"/>
                  <a:pt x="134" y="24"/>
                  <a:pt x="118" y="56"/>
                </a:cubicBezTo>
                <a:cubicBezTo>
                  <a:pt x="76" y="194"/>
                  <a:pt x="35" y="339"/>
                  <a:pt x="0" y="478"/>
                </a:cubicBezTo>
                <a:lnTo>
                  <a:pt x="0" y="499"/>
                </a:lnTo>
                <a:cubicBezTo>
                  <a:pt x="0" y="540"/>
                  <a:pt x="28" y="575"/>
                  <a:pt x="70" y="589"/>
                </a:cubicBezTo>
                <a:cubicBezTo>
                  <a:pt x="76" y="591"/>
                  <a:pt x="83" y="592"/>
                  <a:pt x="89" y="592"/>
                </a:cubicBezTo>
                <a:cubicBezTo>
                  <a:pt x="127" y="592"/>
                  <a:pt x="167" y="561"/>
                  <a:pt x="173" y="526"/>
                </a:cubicBezTo>
                <a:cubicBezTo>
                  <a:pt x="208" y="395"/>
                  <a:pt x="243" y="256"/>
                  <a:pt x="284" y="118"/>
                </a:cubicBezTo>
                <a:cubicBezTo>
                  <a:pt x="305" y="70"/>
                  <a:pt x="277" y="21"/>
                  <a:pt x="236" y="7"/>
                </a:cubicBezTo>
                <a:cubicBezTo>
                  <a:pt x="223" y="2"/>
                  <a:pt x="210" y="0"/>
                  <a:pt x="199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40"/>
          <p:cNvGrpSpPr/>
          <p:nvPr/>
        </p:nvGrpSpPr>
        <p:grpSpPr>
          <a:xfrm>
            <a:off x="24443" y="1626555"/>
            <a:ext cx="3752316" cy="1946464"/>
            <a:chOff x="100643" y="1626555"/>
            <a:chExt cx="3752316" cy="1946464"/>
          </a:xfrm>
        </p:grpSpPr>
        <p:sp>
          <p:nvSpPr>
            <p:cNvPr id="145" name="Google Shape;145;p40"/>
            <p:cNvSpPr/>
            <p:nvPr/>
          </p:nvSpPr>
          <p:spPr>
            <a:xfrm flipH="1" rot="6967252">
              <a:off x="122733" y="1738189"/>
              <a:ext cx="116431" cy="121788"/>
            </a:xfrm>
            <a:custGeom>
              <a:rect b="b" l="l" r="r" t="t"/>
              <a:pathLst>
                <a:path extrusionOk="0" h="500" w="478">
                  <a:moveTo>
                    <a:pt x="376" y="0"/>
                  </a:moveTo>
                  <a:cubicBezTo>
                    <a:pt x="354" y="0"/>
                    <a:pt x="331" y="11"/>
                    <a:pt x="311" y="30"/>
                  </a:cubicBezTo>
                  <a:cubicBezTo>
                    <a:pt x="215" y="134"/>
                    <a:pt x="118" y="244"/>
                    <a:pt x="28" y="355"/>
                  </a:cubicBezTo>
                  <a:cubicBezTo>
                    <a:pt x="7" y="369"/>
                    <a:pt x="0" y="397"/>
                    <a:pt x="0" y="411"/>
                  </a:cubicBezTo>
                  <a:cubicBezTo>
                    <a:pt x="0" y="438"/>
                    <a:pt x="7" y="459"/>
                    <a:pt x="35" y="480"/>
                  </a:cubicBezTo>
                  <a:cubicBezTo>
                    <a:pt x="51" y="493"/>
                    <a:pt x="70" y="500"/>
                    <a:pt x="90" y="500"/>
                  </a:cubicBezTo>
                  <a:cubicBezTo>
                    <a:pt x="112" y="500"/>
                    <a:pt x="134" y="491"/>
                    <a:pt x="152" y="473"/>
                  </a:cubicBezTo>
                  <a:cubicBezTo>
                    <a:pt x="249" y="369"/>
                    <a:pt x="346" y="258"/>
                    <a:pt x="443" y="141"/>
                  </a:cubicBezTo>
                  <a:cubicBezTo>
                    <a:pt x="478" y="106"/>
                    <a:pt x="464" y="58"/>
                    <a:pt x="429" y="23"/>
                  </a:cubicBezTo>
                  <a:cubicBezTo>
                    <a:pt x="414" y="7"/>
                    <a:pt x="395" y="0"/>
                    <a:pt x="37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0"/>
            <p:cNvSpPr/>
            <p:nvPr/>
          </p:nvSpPr>
          <p:spPr>
            <a:xfrm flipH="1" rot="6967252">
              <a:off x="3743959" y="3439974"/>
              <a:ext cx="59190" cy="147851"/>
            </a:xfrm>
            <a:custGeom>
              <a:rect b="b" l="l" r="r" t="t"/>
              <a:pathLst>
                <a:path extrusionOk="0" h="607" w="243">
                  <a:moveTo>
                    <a:pt x="102" y="1"/>
                  </a:moveTo>
                  <a:cubicBezTo>
                    <a:pt x="96" y="1"/>
                    <a:pt x="90" y="2"/>
                    <a:pt x="84" y="4"/>
                  </a:cubicBezTo>
                  <a:cubicBezTo>
                    <a:pt x="35" y="11"/>
                    <a:pt x="1" y="45"/>
                    <a:pt x="1" y="87"/>
                  </a:cubicBezTo>
                  <a:lnTo>
                    <a:pt x="1" y="108"/>
                  </a:lnTo>
                  <a:cubicBezTo>
                    <a:pt x="21" y="246"/>
                    <a:pt x="35" y="391"/>
                    <a:pt x="63" y="537"/>
                  </a:cubicBezTo>
                  <a:cubicBezTo>
                    <a:pt x="69" y="575"/>
                    <a:pt x="116" y="607"/>
                    <a:pt x="156" y="607"/>
                  </a:cubicBezTo>
                  <a:cubicBezTo>
                    <a:pt x="160" y="607"/>
                    <a:pt x="163" y="607"/>
                    <a:pt x="167" y="606"/>
                  </a:cubicBezTo>
                  <a:cubicBezTo>
                    <a:pt x="208" y="599"/>
                    <a:pt x="243" y="544"/>
                    <a:pt x="236" y="502"/>
                  </a:cubicBezTo>
                  <a:cubicBezTo>
                    <a:pt x="222" y="364"/>
                    <a:pt x="195" y="218"/>
                    <a:pt x="174" y="80"/>
                  </a:cubicBezTo>
                  <a:cubicBezTo>
                    <a:pt x="168" y="33"/>
                    <a:pt x="137" y="1"/>
                    <a:pt x="10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0"/>
            <p:cNvSpPr/>
            <p:nvPr/>
          </p:nvSpPr>
          <p:spPr>
            <a:xfrm flipH="1" rot="6967252">
              <a:off x="3499986" y="3242457"/>
              <a:ext cx="77702" cy="186823"/>
            </a:xfrm>
            <a:custGeom>
              <a:rect b="b" l="l" r="r" t="t"/>
              <a:pathLst>
                <a:path extrusionOk="0" h="767" w="319">
                  <a:moveTo>
                    <a:pt x="92" y="1"/>
                  </a:moveTo>
                  <a:cubicBezTo>
                    <a:pt x="84" y="1"/>
                    <a:pt x="77" y="2"/>
                    <a:pt x="70" y="4"/>
                  </a:cubicBezTo>
                  <a:cubicBezTo>
                    <a:pt x="28" y="11"/>
                    <a:pt x="1" y="46"/>
                    <a:pt x="1" y="87"/>
                  </a:cubicBezTo>
                  <a:cubicBezTo>
                    <a:pt x="1" y="94"/>
                    <a:pt x="1" y="108"/>
                    <a:pt x="7" y="115"/>
                  </a:cubicBezTo>
                  <a:cubicBezTo>
                    <a:pt x="49" y="302"/>
                    <a:pt x="97" y="502"/>
                    <a:pt x="146" y="703"/>
                  </a:cubicBezTo>
                  <a:cubicBezTo>
                    <a:pt x="152" y="740"/>
                    <a:pt x="197" y="766"/>
                    <a:pt x="236" y="766"/>
                  </a:cubicBezTo>
                  <a:cubicBezTo>
                    <a:pt x="241" y="766"/>
                    <a:pt x="245" y="766"/>
                    <a:pt x="250" y="765"/>
                  </a:cubicBezTo>
                  <a:cubicBezTo>
                    <a:pt x="291" y="752"/>
                    <a:pt x="319" y="703"/>
                    <a:pt x="312" y="655"/>
                  </a:cubicBezTo>
                  <a:cubicBezTo>
                    <a:pt x="257" y="461"/>
                    <a:pt x="215" y="260"/>
                    <a:pt x="174" y="73"/>
                  </a:cubicBezTo>
                  <a:cubicBezTo>
                    <a:pt x="168" y="27"/>
                    <a:pt x="129" y="1"/>
                    <a:pt x="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0"/>
            <p:cNvSpPr/>
            <p:nvPr/>
          </p:nvSpPr>
          <p:spPr>
            <a:xfrm flipH="1" rot="6967252">
              <a:off x="388506" y="1653029"/>
              <a:ext cx="141764" cy="180490"/>
            </a:xfrm>
            <a:custGeom>
              <a:rect b="b" l="l" r="r" t="t"/>
              <a:pathLst>
                <a:path extrusionOk="0" h="741" w="582">
                  <a:moveTo>
                    <a:pt x="473" y="0"/>
                  </a:moveTo>
                  <a:cubicBezTo>
                    <a:pt x="446" y="0"/>
                    <a:pt x="421" y="13"/>
                    <a:pt x="409" y="38"/>
                  </a:cubicBezTo>
                  <a:cubicBezTo>
                    <a:pt x="284" y="232"/>
                    <a:pt x="153" y="418"/>
                    <a:pt x="14" y="605"/>
                  </a:cubicBezTo>
                  <a:cubicBezTo>
                    <a:pt x="7" y="619"/>
                    <a:pt x="1" y="640"/>
                    <a:pt x="1" y="654"/>
                  </a:cubicBezTo>
                  <a:cubicBezTo>
                    <a:pt x="1" y="688"/>
                    <a:pt x="14" y="716"/>
                    <a:pt x="35" y="723"/>
                  </a:cubicBezTo>
                  <a:cubicBezTo>
                    <a:pt x="50" y="735"/>
                    <a:pt x="69" y="740"/>
                    <a:pt x="88" y="740"/>
                  </a:cubicBezTo>
                  <a:cubicBezTo>
                    <a:pt x="114" y="740"/>
                    <a:pt x="141" y="729"/>
                    <a:pt x="153" y="709"/>
                  </a:cubicBezTo>
                  <a:cubicBezTo>
                    <a:pt x="291" y="522"/>
                    <a:pt x="423" y="335"/>
                    <a:pt x="554" y="135"/>
                  </a:cubicBezTo>
                  <a:cubicBezTo>
                    <a:pt x="582" y="93"/>
                    <a:pt x="568" y="38"/>
                    <a:pt x="526" y="17"/>
                  </a:cubicBezTo>
                  <a:cubicBezTo>
                    <a:pt x="510" y="6"/>
                    <a:pt x="491" y="0"/>
                    <a:pt x="4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0"/>
            <p:cNvSpPr/>
            <p:nvPr/>
          </p:nvSpPr>
          <p:spPr>
            <a:xfrm flipH="1" rot="6967252">
              <a:off x="3291968" y="3060966"/>
              <a:ext cx="94753" cy="203874"/>
            </a:xfrm>
            <a:custGeom>
              <a:rect b="b" l="l" r="r" t="t"/>
              <a:pathLst>
                <a:path extrusionOk="0" h="837" w="389">
                  <a:moveTo>
                    <a:pt x="86" y="0"/>
                  </a:moveTo>
                  <a:cubicBezTo>
                    <a:pt x="81" y="0"/>
                    <a:pt x="75" y="1"/>
                    <a:pt x="70" y="2"/>
                  </a:cubicBezTo>
                  <a:cubicBezTo>
                    <a:pt x="35" y="15"/>
                    <a:pt x="8" y="50"/>
                    <a:pt x="8" y="85"/>
                  </a:cubicBezTo>
                  <a:cubicBezTo>
                    <a:pt x="8" y="85"/>
                    <a:pt x="8" y="98"/>
                    <a:pt x="1" y="105"/>
                  </a:cubicBezTo>
                  <a:cubicBezTo>
                    <a:pt x="63" y="320"/>
                    <a:pt x="132" y="548"/>
                    <a:pt x="201" y="770"/>
                  </a:cubicBezTo>
                  <a:cubicBezTo>
                    <a:pt x="212" y="814"/>
                    <a:pt x="250" y="836"/>
                    <a:pt x="286" y="836"/>
                  </a:cubicBezTo>
                  <a:cubicBezTo>
                    <a:pt x="295" y="836"/>
                    <a:pt x="304" y="835"/>
                    <a:pt x="312" y="832"/>
                  </a:cubicBezTo>
                  <a:cubicBezTo>
                    <a:pt x="361" y="811"/>
                    <a:pt x="388" y="763"/>
                    <a:pt x="374" y="721"/>
                  </a:cubicBezTo>
                  <a:cubicBezTo>
                    <a:pt x="305" y="493"/>
                    <a:pt x="236" y="271"/>
                    <a:pt x="174" y="64"/>
                  </a:cubicBezTo>
                  <a:cubicBezTo>
                    <a:pt x="168" y="21"/>
                    <a:pt x="125" y="0"/>
                    <a:pt x="8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0"/>
            <p:cNvSpPr/>
            <p:nvPr/>
          </p:nvSpPr>
          <p:spPr>
            <a:xfrm flipH="1" rot="6967252">
              <a:off x="3094840" y="2892457"/>
              <a:ext cx="81112" cy="141762"/>
            </a:xfrm>
            <a:custGeom>
              <a:rect b="b" l="l" r="r" t="t"/>
              <a:pathLst>
                <a:path extrusionOk="0" h="582" w="333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0"/>
            <p:cNvSpPr/>
            <p:nvPr/>
          </p:nvSpPr>
          <p:spPr>
            <a:xfrm flipH="1" rot="6967252">
              <a:off x="662625" y="1630834"/>
              <a:ext cx="116431" cy="171478"/>
            </a:xfrm>
            <a:custGeom>
              <a:rect b="b" l="l" r="r" t="t"/>
              <a:pathLst>
                <a:path extrusionOk="0" h="704" w="478">
                  <a:moveTo>
                    <a:pt x="375" y="0"/>
                  </a:moveTo>
                  <a:cubicBezTo>
                    <a:pt x="347" y="0"/>
                    <a:pt x="318" y="17"/>
                    <a:pt x="305" y="49"/>
                  </a:cubicBezTo>
                  <a:cubicBezTo>
                    <a:pt x="208" y="229"/>
                    <a:pt x="111" y="402"/>
                    <a:pt x="7" y="575"/>
                  </a:cubicBezTo>
                  <a:cubicBezTo>
                    <a:pt x="0" y="589"/>
                    <a:pt x="0" y="603"/>
                    <a:pt x="0" y="617"/>
                  </a:cubicBezTo>
                  <a:cubicBezTo>
                    <a:pt x="0" y="651"/>
                    <a:pt x="14" y="679"/>
                    <a:pt x="35" y="693"/>
                  </a:cubicBezTo>
                  <a:cubicBezTo>
                    <a:pt x="49" y="700"/>
                    <a:pt x="65" y="704"/>
                    <a:pt x="81" y="704"/>
                  </a:cubicBezTo>
                  <a:cubicBezTo>
                    <a:pt x="111" y="704"/>
                    <a:pt x="139" y="690"/>
                    <a:pt x="153" y="658"/>
                  </a:cubicBezTo>
                  <a:cubicBezTo>
                    <a:pt x="256" y="485"/>
                    <a:pt x="353" y="305"/>
                    <a:pt x="450" y="125"/>
                  </a:cubicBezTo>
                  <a:cubicBezTo>
                    <a:pt x="478" y="91"/>
                    <a:pt x="457" y="35"/>
                    <a:pt x="416" y="14"/>
                  </a:cubicBezTo>
                  <a:cubicBezTo>
                    <a:pt x="404" y="5"/>
                    <a:pt x="389" y="0"/>
                    <a:pt x="37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0"/>
            <p:cNvSpPr/>
            <p:nvPr/>
          </p:nvSpPr>
          <p:spPr>
            <a:xfrm flipH="1" rot="6967252">
              <a:off x="2879423" y="2663313"/>
              <a:ext cx="94753" cy="181708"/>
            </a:xfrm>
            <a:custGeom>
              <a:rect b="b" l="l" r="r" t="t"/>
              <a:pathLst>
                <a:path extrusionOk="0" h="746" w="389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0"/>
            <p:cNvSpPr/>
            <p:nvPr/>
          </p:nvSpPr>
          <p:spPr>
            <a:xfrm flipH="1" rot="6967252">
              <a:off x="2690313" y="2470319"/>
              <a:ext cx="97919" cy="203386"/>
            </a:xfrm>
            <a:custGeom>
              <a:rect b="b" l="l" r="r" t="t"/>
              <a:pathLst>
                <a:path extrusionOk="0" h="835" w="402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0"/>
            <p:cNvSpPr/>
            <p:nvPr/>
          </p:nvSpPr>
          <p:spPr>
            <a:xfrm flipH="1" rot="6967252">
              <a:off x="971971" y="1647886"/>
              <a:ext cx="86227" cy="140544"/>
            </a:xfrm>
            <a:custGeom>
              <a:rect b="b" l="l" r="r" t="t"/>
              <a:pathLst>
                <a:path extrusionOk="0" h="577" w="354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0"/>
            <p:cNvSpPr/>
            <p:nvPr/>
          </p:nvSpPr>
          <p:spPr>
            <a:xfrm flipH="1" rot="6967252">
              <a:off x="2495268" y="2306029"/>
              <a:ext cx="69420" cy="144685"/>
            </a:xfrm>
            <a:custGeom>
              <a:rect b="b" l="l" r="r" t="t"/>
              <a:pathLst>
                <a:path extrusionOk="0" h="594" w="285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0"/>
            <p:cNvSpPr/>
            <p:nvPr/>
          </p:nvSpPr>
          <p:spPr>
            <a:xfrm flipH="1" rot="6967252">
              <a:off x="1252568" y="1651044"/>
              <a:ext cx="89637" cy="204361"/>
            </a:xfrm>
            <a:custGeom>
              <a:rect b="b" l="l" r="r" t="t"/>
              <a:pathLst>
                <a:path extrusionOk="0" h="839" w="368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0"/>
            <p:cNvSpPr/>
            <p:nvPr/>
          </p:nvSpPr>
          <p:spPr>
            <a:xfrm flipH="1" rot="6967252">
              <a:off x="2265654" y="2100202"/>
              <a:ext cx="72830" cy="186336"/>
            </a:xfrm>
            <a:custGeom>
              <a:rect b="b" l="l" r="r" t="t"/>
              <a:pathLst>
                <a:path extrusionOk="0" h="765" w="299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0"/>
            <p:cNvSpPr/>
            <p:nvPr/>
          </p:nvSpPr>
          <p:spPr>
            <a:xfrm flipH="1" rot="6967252">
              <a:off x="1517784" y="1721257"/>
              <a:ext cx="67472" cy="187554"/>
            </a:xfrm>
            <a:custGeom>
              <a:rect b="b" l="l" r="r" t="t"/>
              <a:pathLst>
                <a:path extrusionOk="0" h="770" w="277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0"/>
            <p:cNvSpPr/>
            <p:nvPr/>
          </p:nvSpPr>
          <p:spPr>
            <a:xfrm flipH="1" rot="6967252">
              <a:off x="2053057" y="1943496"/>
              <a:ext cx="56023" cy="211668"/>
            </a:xfrm>
            <a:custGeom>
              <a:rect b="b" l="l" r="r" t="t"/>
              <a:pathLst>
                <a:path extrusionOk="0" h="869" w="23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0"/>
            <p:cNvSpPr/>
            <p:nvPr/>
          </p:nvSpPr>
          <p:spPr>
            <a:xfrm flipH="1" rot="6967252">
              <a:off x="1807864" y="1844223"/>
              <a:ext cx="45549" cy="145902"/>
            </a:xfrm>
            <a:custGeom>
              <a:rect b="b" l="l" r="r" t="t"/>
              <a:pathLst>
                <a:path extrusionOk="0" h="599" w="187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40"/>
          <p:cNvSpPr/>
          <p:nvPr/>
        </p:nvSpPr>
        <p:spPr>
          <a:xfrm>
            <a:off x="3635750" y="1033650"/>
            <a:ext cx="4682700" cy="30762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40"/>
          <p:cNvGrpSpPr/>
          <p:nvPr/>
        </p:nvGrpSpPr>
        <p:grpSpPr>
          <a:xfrm>
            <a:off x="-132874" y="-333209"/>
            <a:ext cx="2605393" cy="1188516"/>
            <a:chOff x="3967525" y="3427700"/>
            <a:chExt cx="529950" cy="241750"/>
          </a:xfrm>
        </p:grpSpPr>
        <p:sp>
          <p:nvSpPr>
            <p:cNvPr id="163" name="Google Shape;163;p40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0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40"/>
          <p:cNvSpPr txBox="1"/>
          <p:nvPr>
            <p:ph idx="1" type="subTitle"/>
          </p:nvPr>
        </p:nvSpPr>
        <p:spPr>
          <a:xfrm>
            <a:off x="3928900" y="2837563"/>
            <a:ext cx="38214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0"/>
          <p:cNvSpPr txBox="1"/>
          <p:nvPr>
            <p:ph type="title"/>
          </p:nvPr>
        </p:nvSpPr>
        <p:spPr>
          <a:xfrm>
            <a:off x="3928900" y="1473138"/>
            <a:ext cx="41547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7" name="Google Shape;167;p40"/>
          <p:cNvSpPr/>
          <p:nvPr/>
        </p:nvSpPr>
        <p:spPr>
          <a:xfrm flipH="1" rot="1116195">
            <a:off x="9025248" y="2114653"/>
            <a:ext cx="59190" cy="147851"/>
          </a:xfrm>
          <a:custGeom>
            <a:rect b="b" l="l" r="r" t="t"/>
            <a:pathLst>
              <a:path extrusionOk="0" h="607" w="243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/>
          <p:nvPr/>
        </p:nvSpPr>
        <p:spPr>
          <a:xfrm flipH="1" rot="1116195">
            <a:off x="8870199" y="2351159"/>
            <a:ext cx="77702" cy="186824"/>
          </a:xfrm>
          <a:custGeom>
            <a:rect b="b" l="l" r="r" t="t"/>
            <a:pathLst>
              <a:path extrusionOk="0" h="767" w="319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0"/>
          <p:cNvSpPr/>
          <p:nvPr/>
        </p:nvSpPr>
        <p:spPr>
          <a:xfrm flipH="1" rot="1116195">
            <a:off x="8716294" y="2563040"/>
            <a:ext cx="94752" cy="203874"/>
          </a:xfrm>
          <a:custGeom>
            <a:rect b="b" l="l" r="r" t="t"/>
            <a:pathLst>
              <a:path extrusionOk="0" h="837" w="389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0"/>
          <p:cNvSpPr/>
          <p:nvPr/>
        </p:nvSpPr>
        <p:spPr>
          <a:xfrm flipH="1" rot="1116195">
            <a:off x="8551945" y="2822400"/>
            <a:ext cx="81112" cy="141762"/>
          </a:xfrm>
          <a:custGeom>
            <a:rect b="b" l="l" r="r" t="t"/>
            <a:pathLst>
              <a:path extrusionOk="0" h="582" w="333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0"/>
          <p:cNvSpPr/>
          <p:nvPr/>
        </p:nvSpPr>
        <p:spPr>
          <a:xfrm flipH="1" rot="1116195">
            <a:off x="8365043" y="3036596"/>
            <a:ext cx="94752" cy="181708"/>
          </a:xfrm>
          <a:custGeom>
            <a:rect b="b" l="l" r="r" t="t"/>
            <a:pathLst>
              <a:path extrusionOk="0" h="746" w="389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0"/>
          <p:cNvSpPr/>
          <p:nvPr/>
        </p:nvSpPr>
        <p:spPr>
          <a:xfrm flipH="1" rot="1116195">
            <a:off x="7592303" y="5088000"/>
            <a:ext cx="86227" cy="140544"/>
          </a:xfrm>
          <a:custGeom>
            <a:rect b="b" l="l" r="r" t="t"/>
            <a:pathLst>
              <a:path extrusionOk="0" h="577" w="354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0"/>
          <p:cNvSpPr/>
          <p:nvPr/>
        </p:nvSpPr>
        <p:spPr>
          <a:xfrm flipH="1" rot="1116195">
            <a:off x="7588430" y="4771627"/>
            <a:ext cx="89637" cy="204361"/>
          </a:xfrm>
          <a:custGeom>
            <a:rect b="b" l="l" r="r" t="t"/>
            <a:pathLst>
              <a:path extrusionOk="0" h="839" w="368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0"/>
          <p:cNvSpPr/>
          <p:nvPr/>
        </p:nvSpPr>
        <p:spPr>
          <a:xfrm flipH="1" rot="1116195">
            <a:off x="7627545" y="4519996"/>
            <a:ext cx="67472" cy="187554"/>
          </a:xfrm>
          <a:custGeom>
            <a:rect b="b" l="l" r="r" t="t"/>
            <a:pathLst>
              <a:path extrusionOk="0" h="770" w="277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0"/>
          <p:cNvSpPr/>
          <p:nvPr/>
        </p:nvSpPr>
        <p:spPr>
          <a:xfrm flipH="1" rot="1116195">
            <a:off x="7703252" y="4250739"/>
            <a:ext cx="45549" cy="145903"/>
          </a:xfrm>
          <a:custGeom>
            <a:rect b="b" l="l" r="r" t="t"/>
            <a:pathLst>
              <a:path extrusionOk="0" h="599" w="187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40"/>
          <p:cNvGrpSpPr/>
          <p:nvPr/>
        </p:nvGrpSpPr>
        <p:grpSpPr>
          <a:xfrm flipH="1">
            <a:off x="6713511" y="3868179"/>
            <a:ext cx="2892997" cy="1319713"/>
            <a:chOff x="3967525" y="3427700"/>
            <a:chExt cx="529950" cy="241750"/>
          </a:xfrm>
        </p:grpSpPr>
        <p:sp>
          <p:nvSpPr>
            <p:cNvPr id="177" name="Google Shape;177;p40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0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hank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1"/>
          <p:cNvGrpSpPr/>
          <p:nvPr/>
        </p:nvGrpSpPr>
        <p:grpSpPr>
          <a:xfrm>
            <a:off x="-135945" y="2578314"/>
            <a:ext cx="3910369" cy="2628775"/>
            <a:chOff x="-135945" y="2121114"/>
            <a:chExt cx="3910369" cy="2628775"/>
          </a:xfrm>
        </p:grpSpPr>
        <p:sp>
          <p:nvSpPr>
            <p:cNvPr id="181" name="Google Shape;181;p41"/>
            <p:cNvSpPr/>
            <p:nvPr/>
          </p:nvSpPr>
          <p:spPr>
            <a:xfrm flipH="1" rot="-2880928">
              <a:off x="2792501" y="3207205"/>
              <a:ext cx="40061" cy="163340"/>
            </a:xfrm>
            <a:custGeom>
              <a:rect b="b" l="l" r="r" t="t"/>
              <a:pathLst>
                <a:path extrusionOk="0" h="791" w="194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1"/>
            <p:cNvSpPr/>
            <p:nvPr/>
          </p:nvSpPr>
          <p:spPr>
            <a:xfrm flipH="1" rot="-2880928">
              <a:off x="2973675" y="3393675"/>
              <a:ext cx="41713" cy="127409"/>
            </a:xfrm>
            <a:custGeom>
              <a:rect b="b" l="l" r="r" t="t"/>
              <a:pathLst>
                <a:path extrusionOk="0" h="617" w="202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1"/>
            <p:cNvSpPr/>
            <p:nvPr/>
          </p:nvSpPr>
          <p:spPr>
            <a:xfrm flipH="1" rot="-2880928">
              <a:off x="2610062" y="3062426"/>
              <a:ext cx="51624" cy="177175"/>
            </a:xfrm>
            <a:custGeom>
              <a:rect b="b" l="l" r="r" t="t"/>
              <a:pathLst>
                <a:path extrusionOk="0" h="858" w="25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1"/>
            <p:cNvSpPr/>
            <p:nvPr/>
          </p:nvSpPr>
          <p:spPr>
            <a:xfrm flipH="1" rot="-2880928">
              <a:off x="3128520" y="3545836"/>
              <a:ext cx="57406" cy="179240"/>
            </a:xfrm>
            <a:custGeom>
              <a:rect b="b" l="l" r="r" t="t"/>
              <a:pathLst>
                <a:path extrusionOk="0" h="868" w="278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1"/>
            <p:cNvSpPr/>
            <p:nvPr/>
          </p:nvSpPr>
          <p:spPr>
            <a:xfrm flipH="1" rot="-2880928">
              <a:off x="2403679" y="2958417"/>
              <a:ext cx="55961" cy="123486"/>
            </a:xfrm>
            <a:custGeom>
              <a:rect b="b" l="l" r="r" t="t"/>
              <a:pathLst>
                <a:path extrusionOk="0" h="598" w="271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1"/>
            <p:cNvSpPr/>
            <p:nvPr/>
          </p:nvSpPr>
          <p:spPr>
            <a:xfrm flipH="1" rot="-2880928">
              <a:off x="3260641" y="3731586"/>
              <a:ext cx="64427" cy="157971"/>
            </a:xfrm>
            <a:custGeom>
              <a:rect b="b" l="l" r="r" t="t"/>
              <a:pathLst>
                <a:path extrusionOk="0" h="765" w="312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1"/>
            <p:cNvSpPr/>
            <p:nvPr/>
          </p:nvSpPr>
          <p:spPr>
            <a:xfrm flipH="1" rot="-2880928">
              <a:off x="2172789" y="2828973"/>
              <a:ext cx="74546" cy="154667"/>
            </a:xfrm>
            <a:custGeom>
              <a:rect b="b" l="l" r="r" t="t"/>
              <a:pathLst>
                <a:path extrusionOk="0" h="749" w="361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1"/>
            <p:cNvSpPr/>
            <p:nvPr/>
          </p:nvSpPr>
          <p:spPr>
            <a:xfrm flipH="1" rot="-2880928">
              <a:off x="3395799" y="3961672"/>
              <a:ext cx="64427" cy="121627"/>
            </a:xfrm>
            <a:custGeom>
              <a:rect b="b" l="l" r="r" t="t"/>
              <a:pathLst>
                <a:path extrusionOk="0" h="589" w="312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1"/>
            <p:cNvSpPr/>
            <p:nvPr/>
          </p:nvSpPr>
          <p:spPr>
            <a:xfrm flipH="1" rot="-2880928">
              <a:off x="1958456" y="2736448"/>
              <a:ext cx="91685" cy="169122"/>
            </a:xfrm>
            <a:custGeom>
              <a:rect b="b" l="l" r="r" t="t"/>
              <a:pathLst>
                <a:path extrusionOk="0" h="819" w="444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1"/>
            <p:cNvSpPr/>
            <p:nvPr/>
          </p:nvSpPr>
          <p:spPr>
            <a:xfrm flipH="1" rot="-2880928">
              <a:off x="3493911" y="4151908"/>
              <a:ext cx="93130" cy="166644"/>
            </a:xfrm>
            <a:custGeom>
              <a:rect b="b" l="l" r="r" t="t"/>
              <a:pathLst>
                <a:path extrusionOk="0" h="807" w="451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1"/>
            <p:cNvSpPr/>
            <p:nvPr/>
          </p:nvSpPr>
          <p:spPr>
            <a:xfrm flipH="1" rot="-2880928">
              <a:off x="1738296" y="2683791"/>
              <a:ext cx="75785" cy="115845"/>
            </a:xfrm>
            <a:custGeom>
              <a:rect b="b" l="l" r="r" t="t"/>
              <a:pathLst>
                <a:path extrusionOk="0" h="561" w="367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1"/>
            <p:cNvSpPr/>
            <p:nvPr/>
          </p:nvSpPr>
          <p:spPr>
            <a:xfrm flipH="1" rot="-2880928">
              <a:off x="3579422" y="4367488"/>
              <a:ext cx="97260" cy="148678"/>
            </a:xfrm>
            <a:custGeom>
              <a:rect b="b" l="l" r="r" t="t"/>
              <a:pathLst>
                <a:path extrusionOk="0" h="720" w="471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1"/>
            <p:cNvSpPr/>
            <p:nvPr/>
          </p:nvSpPr>
          <p:spPr>
            <a:xfrm flipH="1" rot="-2880928">
              <a:off x="1486172" y="2601319"/>
              <a:ext cx="95815" cy="148678"/>
            </a:xfrm>
            <a:custGeom>
              <a:rect b="b" l="l" r="r" t="t"/>
              <a:pathLst>
                <a:path extrusionOk="0" h="720" w="464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1"/>
            <p:cNvSpPr/>
            <p:nvPr/>
          </p:nvSpPr>
          <p:spPr>
            <a:xfrm flipH="1" rot="-2880928">
              <a:off x="3660149" y="4624815"/>
              <a:ext cx="87555" cy="110889"/>
            </a:xfrm>
            <a:custGeom>
              <a:rect b="b" l="l" r="r" t="t"/>
              <a:pathLst>
                <a:path extrusionOk="0" h="537" w="424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1"/>
            <p:cNvSpPr/>
            <p:nvPr/>
          </p:nvSpPr>
          <p:spPr>
            <a:xfrm flipH="1" rot="-2880928">
              <a:off x="1262333" y="2542130"/>
              <a:ext cx="108824" cy="162307"/>
            </a:xfrm>
            <a:custGeom>
              <a:rect b="b" l="l" r="r" t="t"/>
              <a:pathLst>
                <a:path extrusionOk="0" h="786" w="527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1"/>
            <p:cNvSpPr/>
            <p:nvPr/>
          </p:nvSpPr>
          <p:spPr>
            <a:xfrm flipH="1" rot="-2880928">
              <a:off x="1042055" y="2509627"/>
              <a:ext cx="81773" cy="116258"/>
            </a:xfrm>
            <a:custGeom>
              <a:rect b="b" l="l" r="r" t="t"/>
              <a:pathLst>
                <a:path extrusionOk="0" h="563" w="396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1"/>
            <p:cNvSpPr/>
            <p:nvPr/>
          </p:nvSpPr>
          <p:spPr>
            <a:xfrm flipH="1" rot="-2880928">
              <a:off x="791396" y="2437386"/>
              <a:ext cx="98706" cy="147646"/>
            </a:xfrm>
            <a:custGeom>
              <a:rect b="b" l="l" r="r" t="t"/>
              <a:pathLst>
                <a:path extrusionOk="0" h="715" w="478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1"/>
            <p:cNvSpPr/>
            <p:nvPr/>
          </p:nvSpPr>
          <p:spPr>
            <a:xfrm flipH="1" rot="-2880928">
              <a:off x="571381" y="2373446"/>
              <a:ext cx="101597" cy="162720"/>
            </a:xfrm>
            <a:custGeom>
              <a:rect b="b" l="l" r="r" t="t"/>
              <a:pathLst>
                <a:path extrusionOk="0" h="788" w="492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1"/>
            <p:cNvSpPr/>
            <p:nvPr/>
          </p:nvSpPr>
          <p:spPr>
            <a:xfrm flipH="1" rot="-2880928">
              <a:off x="355731" y="2325952"/>
              <a:ext cx="73100" cy="117291"/>
            </a:xfrm>
            <a:custGeom>
              <a:rect b="b" l="l" r="r" t="t"/>
              <a:pathLst>
                <a:path extrusionOk="0" h="568" w="354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1"/>
            <p:cNvSpPr/>
            <p:nvPr/>
          </p:nvSpPr>
          <p:spPr>
            <a:xfrm flipH="1" rot="-2880928">
              <a:off x="115635" y="2223772"/>
              <a:ext cx="81567" cy="154667"/>
            </a:xfrm>
            <a:custGeom>
              <a:rect b="b" l="l" r="r" t="t"/>
              <a:pathLst>
                <a:path extrusionOk="0" h="749" w="395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1"/>
            <p:cNvSpPr/>
            <p:nvPr/>
          </p:nvSpPr>
          <p:spPr>
            <a:xfrm flipH="1" rot="-2880928">
              <a:off x="-83672" y="2120473"/>
              <a:ext cx="75991" cy="174491"/>
            </a:xfrm>
            <a:custGeom>
              <a:rect b="b" l="l" r="r" t="t"/>
              <a:pathLst>
                <a:path extrusionOk="0" h="845" w="368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41"/>
          <p:cNvSpPr/>
          <p:nvPr/>
        </p:nvSpPr>
        <p:spPr>
          <a:xfrm rot="2880928">
            <a:off x="8613324" y="1607730"/>
            <a:ext cx="40061" cy="163340"/>
          </a:xfrm>
          <a:custGeom>
            <a:rect b="b" l="l" r="r" t="t"/>
            <a:pathLst>
              <a:path extrusionOk="0" h="791" w="194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1"/>
          <p:cNvSpPr/>
          <p:nvPr/>
        </p:nvSpPr>
        <p:spPr>
          <a:xfrm rot="2880928">
            <a:off x="8430498" y="1794200"/>
            <a:ext cx="41713" cy="127409"/>
          </a:xfrm>
          <a:custGeom>
            <a:rect b="b" l="l" r="r" t="t"/>
            <a:pathLst>
              <a:path extrusionOk="0" h="617" w="202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1"/>
          <p:cNvSpPr/>
          <p:nvPr/>
        </p:nvSpPr>
        <p:spPr>
          <a:xfrm rot="2880928">
            <a:off x="8784199" y="1462951"/>
            <a:ext cx="51624" cy="177175"/>
          </a:xfrm>
          <a:custGeom>
            <a:rect b="b" l="l" r="r" t="t"/>
            <a:pathLst>
              <a:path extrusionOk="0" h="858" w="25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1"/>
          <p:cNvSpPr/>
          <p:nvPr/>
        </p:nvSpPr>
        <p:spPr>
          <a:xfrm rot="2880928">
            <a:off x="8259960" y="1946361"/>
            <a:ext cx="57406" cy="179240"/>
          </a:xfrm>
          <a:custGeom>
            <a:rect b="b" l="l" r="r" t="t"/>
            <a:pathLst>
              <a:path extrusionOk="0" h="868" w="278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1"/>
          <p:cNvSpPr/>
          <p:nvPr/>
        </p:nvSpPr>
        <p:spPr>
          <a:xfrm rot="2880928">
            <a:off x="7238305" y="1358942"/>
            <a:ext cx="55961" cy="123486"/>
          </a:xfrm>
          <a:custGeom>
            <a:rect b="b" l="l" r="r" t="t"/>
            <a:pathLst>
              <a:path extrusionOk="0" h="598" w="271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1"/>
          <p:cNvSpPr/>
          <p:nvPr/>
        </p:nvSpPr>
        <p:spPr>
          <a:xfrm rot="2880928">
            <a:off x="8120818" y="2132111"/>
            <a:ext cx="64427" cy="157971"/>
          </a:xfrm>
          <a:custGeom>
            <a:rect b="b" l="l" r="r" t="t"/>
            <a:pathLst>
              <a:path extrusionOk="0" h="765" w="312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1"/>
          <p:cNvSpPr/>
          <p:nvPr/>
        </p:nvSpPr>
        <p:spPr>
          <a:xfrm rot="2880928">
            <a:off x="7450610" y="1229498"/>
            <a:ext cx="74546" cy="154667"/>
          </a:xfrm>
          <a:custGeom>
            <a:rect b="b" l="l" r="r" t="t"/>
            <a:pathLst>
              <a:path extrusionOk="0" h="749" w="361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1"/>
          <p:cNvSpPr/>
          <p:nvPr/>
        </p:nvSpPr>
        <p:spPr>
          <a:xfrm rot="2880928">
            <a:off x="7985660" y="2362197"/>
            <a:ext cx="64427" cy="121627"/>
          </a:xfrm>
          <a:custGeom>
            <a:rect b="b" l="l" r="r" t="t"/>
            <a:pathLst>
              <a:path extrusionOk="0" h="589" w="312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1"/>
          <p:cNvSpPr/>
          <p:nvPr/>
        </p:nvSpPr>
        <p:spPr>
          <a:xfrm rot="2880928">
            <a:off x="7647804" y="1136973"/>
            <a:ext cx="91685" cy="169122"/>
          </a:xfrm>
          <a:custGeom>
            <a:rect b="b" l="l" r="r" t="t"/>
            <a:pathLst>
              <a:path extrusionOk="0" h="819" w="444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1"/>
          <p:cNvSpPr/>
          <p:nvPr/>
        </p:nvSpPr>
        <p:spPr>
          <a:xfrm rot="2880928">
            <a:off x="7858845" y="2552433"/>
            <a:ext cx="93130" cy="166644"/>
          </a:xfrm>
          <a:custGeom>
            <a:rect b="b" l="l" r="r" t="t"/>
            <a:pathLst>
              <a:path extrusionOk="0" h="807" w="451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1"/>
          <p:cNvSpPr/>
          <p:nvPr/>
        </p:nvSpPr>
        <p:spPr>
          <a:xfrm rot="2880928">
            <a:off x="7883865" y="1084316"/>
            <a:ext cx="75785" cy="115845"/>
          </a:xfrm>
          <a:custGeom>
            <a:rect b="b" l="l" r="r" t="t"/>
            <a:pathLst>
              <a:path extrusionOk="0" h="561" w="367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1"/>
          <p:cNvSpPr/>
          <p:nvPr/>
        </p:nvSpPr>
        <p:spPr>
          <a:xfrm rot="2880928">
            <a:off x="7769204" y="2768013"/>
            <a:ext cx="97260" cy="148678"/>
          </a:xfrm>
          <a:custGeom>
            <a:rect b="b" l="l" r="r" t="t"/>
            <a:pathLst>
              <a:path extrusionOk="0" h="720" w="471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1"/>
          <p:cNvSpPr/>
          <p:nvPr/>
        </p:nvSpPr>
        <p:spPr>
          <a:xfrm rot="2880928">
            <a:off x="8115958" y="1001844"/>
            <a:ext cx="95815" cy="148678"/>
          </a:xfrm>
          <a:custGeom>
            <a:rect b="b" l="l" r="r" t="t"/>
            <a:pathLst>
              <a:path extrusionOk="0" h="720" w="464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1"/>
          <p:cNvSpPr/>
          <p:nvPr/>
        </p:nvSpPr>
        <p:spPr>
          <a:xfrm rot="2880928">
            <a:off x="7698182" y="3025340"/>
            <a:ext cx="87555" cy="110889"/>
          </a:xfrm>
          <a:custGeom>
            <a:rect b="b" l="l" r="r" t="t"/>
            <a:pathLst>
              <a:path extrusionOk="0" h="537" w="424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1"/>
          <p:cNvSpPr/>
          <p:nvPr/>
        </p:nvSpPr>
        <p:spPr>
          <a:xfrm rot="2880928">
            <a:off x="8326788" y="942655"/>
            <a:ext cx="108824" cy="162307"/>
          </a:xfrm>
          <a:custGeom>
            <a:rect b="b" l="l" r="r" t="t"/>
            <a:pathLst>
              <a:path extrusionOk="0" h="786" w="527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1"/>
          <p:cNvSpPr/>
          <p:nvPr/>
        </p:nvSpPr>
        <p:spPr>
          <a:xfrm rot="2880928">
            <a:off x="7628677" y="3241367"/>
            <a:ext cx="124518" cy="147646"/>
          </a:xfrm>
          <a:custGeom>
            <a:rect b="b" l="l" r="r" t="t"/>
            <a:pathLst>
              <a:path extrusionOk="0" h="715" w="603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1"/>
          <p:cNvSpPr/>
          <p:nvPr/>
        </p:nvSpPr>
        <p:spPr>
          <a:xfrm rot="2880928">
            <a:off x="8574117" y="910152"/>
            <a:ext cx="81773" cy="116258"/>
          </a:xfrm>
          <a:custGeom>
            <a:rect b="b" l="l" r="r" t="t"/>
            <a:pathLst>
              <a:path extrusionOk="0" h="563" w="396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1"/>
          <p:cNvSpPr/>
          <p:nvPr/>
        </p:nvSpPr>
        <p:spPr>
          <a:xfrm rot="2880928">
            <a:off x="7595065" y="3470192"/>
            <a:ext cx="117291" cy="131746"/>
          </a:xfrm>
          <a:custGeom>
            <a:rect b="b" l="l" r="r" t="t"/>
            <a:pathLst>
              <a:path extrusionOk="0" h="638" w="568">
                <a:moveTo>
                  <a:pt x="88" y="1"/>
                </a:moveTo>
                <a:cubicBezTo>
                  <a:pt x="69" y="1"/>
                  <a:pt x="50" y="6"/>
                  <a:pt x="35" y="15"/>
                </a:cubicBezTo>
                <a:cubicBezTo>
                  <a:pt x="7" y="36"/>
                  <a:pt x="0" y="63"/>
                  <a:pt x="0" y="84"/>
                </a:cubicBezTo>
                <a:cubicBezTo>
                  <a:pt x="0" y="105"/>
                  <a:pt x="7" y="119"/>
                  <a:pt x="14" y="140"/>
                </a:cubicBezTo>
                <a:lnTo>
                  <a:pt x="402" y="603"/>
                </a:lnTo>
                <a:cubicBezTo>
                  <a:pt x="418" y="624"/>
                  <a:pt x="447" y="637"/>
                  <a:pt x="475" y="637"/>
                </a:cubicBezTo>
                <a:cubicBezTo>
                  <a:pt x="494" y="637"/>
                  <a:pt x="512" y="631"/>
                  <a:pt x="526" y="617"/>
                </a:cubicBezTo>
                <a:cubicBezTo>
                  <a:pt x="561" y="589"/>
                  <a:pt x="568" y="527"/>
                  <a:pt x="533" y="493"/>
                </a:cubicBezTo>
                <a:cubicBezTo>
                  <a:pt x="415" y="340"/>
                  <a:pt x="284" y="181"/>
                  <a:pt x="152" y="29"/>
                </a:cubicBezTo>
                <a:cubicBezTo>
                  <a:pt x="137" y="9"/>
                  <a:pt x="112" y="1"/>
                  <a:pt x="8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1"/>
          <p:cNvSpPr/>
          <p:nvPr/>
        </p:nvSpPr>
        <p:spPr>
          <a:xfrm rot="2880928">
            <a:off x="8807843" y="837911"/>
            <a:ext cx="98706" cy="147646"/>
          </a:xfrm>
          <a:custGeom>
            <a:rect b="b" l="l" r="r" t="t"/>
            <a:pathLst>
              <a:path extrusionOk="0" h="715" w="478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1"/>
          <p:cNvSpPr/>
          <p:nvPr/>
        </p:nvSpPr>
        <p:spPr>
          <a:xfrm rot="2880928">
            <a:off x="9024968" y="773971"/>
            <a:ext cx="101597" cy="162720"/>
          </a:xfrm>
          <a:custGeom>
            <a:rect b="b" l="l" r="r" t="t"/>
            <a:pathLst>
              <a:path extrusionOk="0" h="788" w="492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1"/>
          <p:cNvSpPr/>
          <p:nvPr/>
        </p:nvSpPr>
        <p:spPr>
          <a:xfrm rot="2880928">
            <a:off x="7567476" y="3730804"/>
            <a:ext cx="96021" cy="104075"/>
          </a:xfrm>
          <a:custGeom>
            <a:rect b="b" l="l" r="r" t="t"/>
            <a:pathLst>
              <a:path extrusionOk="0" h="504" w="465">
                <a:moveTo>
                  <a:pt x="91" y="0"/>
                </a:moveTo>
                <a:cubicBezTo>
                  <a:pt x="71" y="0"/>
                  <a:pt x="51" y="5"/>
                  <a:pt x="35" y="14"/>
                </a:cubicBezTo>
                <a:cubicBezTo>
                  <a:pt x="8" y="35"/>
                  <a:pt x="1" y="63"/>
                  <a:pt x="1" y="84"/>
                </a:cubicBezTo>
                <a:cubicBezTo>
                  <a:pt x="1" y="104"/>
                  <a:pt x="15" y="118"/>
                  <a:pt x="29" y="132"/>
                </a:cubicBezTo>
                <a:cubicBezTo>
                  <a:pt x="118" y="243"/>
                  <a:pt x="208" y="354"/>
                  <a:pt x="298" y="464"/>
                </a:cubicBezTo>
                <a:cubicBezTo>
                  <a:pt x="314" y="492"/>
                  <a:pt x="339" y="504"/>
                  <a:pt x="364" y="504"/>
                </a:cubicBezTo>
                <a:cubicBezTo>
                  <a:pt x="382" y="504"/>
                  <a:pt x="401" y="497"/>
                  <a:pt x="416" y="485"/>
                </a:cubicBezTo>
                <a:cubicBezTo>
                  <a:pt x="464" y="457"/>
                  <a:pt x="464" y="395"/>
                  <a:pt x="437" y="361"/>
                </a:cubicBezTo>
                <a:cubicBezTo>
                  <a:pt x="340" y="250"/>
                  <a:pt x="257" y="139"/>
                  <a:pt x="160" y="28"/>
                </a:cubicBezTo>
                <a:cubicBezTo>
                  <a:pt x="144" y="9"/>
                  <a:pt x="118" y="0"/>
                  <a:pt x="9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41"/>
          <p:cNvGrpSpPr/>
          <p:nvPr/>
        </p:nvGrpSpPr>
        <p:grpSpPr>
          <a:xfrm flipH="1">
            <a:off x="7186911" y="4092554"/>
            <a:ext cx="2892997" cy="1319713"/>
            <a:chOff x="3967525" y="3427700"/>
            <a:chExt cx="529950" cy="241750"/>
          </a:xfrm>
        </p:grpSpPr>
        <p:sp>
          <p:nvSpPr>
            <p:cNvPr id="224" name="Google Shape;224;p41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1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41"/>
          <p:cNvGrpSpPr/>
          <p:nvPr/>
        </p:nvGrpSpPr>
        <p:grpSpPr>
          <a:xfrm>
            <a:off x="-1017174" y="539491"/>
            <a:ext cx="2605393" cy="1188516"/>
            <a:chOff x="3967525" y="3427700"/>
            <a:chExt cx="529950" cy="241750"/>
          </a:xfrm>
        </p:grpSpPr>
        <p:sp>
          <p:nvSpPr>
            <p:cNvPr id="227" name="Google Shape;227;p41"/>
            <p:cNvSpPr/>
            <p:nvPr/>
          </p:nvSpPr>
          <p:spPr>
            <a:xfrm>
              <a:off x="3967525" y="3427700"/>
              <a:ext cx="529950" cy="240000"/>
            </a:xfrm>
            <a:custGeom>
              <a:rect b="b" l="l" r="r" t="t"/>
              <a:pathLst>
                <a:path extrusionOk="0" h="9600" w="21198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1"/>
            <p:cNvSpPr/>
            <p:nvPr/>
          </p:nvSpPr>
          <p:spPr>
            <a:xfrm>
              <a:off x="3967850" y="3452100"/>
              <a:ext cx="509025" cy="217350"/>
            </a:xfrm>
            <a:custGeom>
              <a:rect b="b" l="l" r="r" t="t"/>
              <a:pathLst>
                <a:path extrusionOk="0" h="8694" w="20361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41"/>
          <p:cNvSpPr/>
          <p:nvPr/>
        </p:nvSpPr>
        <p:spPr>
          <a:xfrm>
            <a:off x="3746016" y="499475"/>
            <a:ext cx="5148000" cy="4227300"/>
          </a:xfrm>
          <a:prstGeom prst="roundRect">
            <a:avLst>
              <a:gd fmla="val 5566" name="adj"/>
            </a:avLst>
          </a:prstGeom>
          <a:solidFill>
            <a:srgbClr val="FDF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1"/>
          <p:cNvSpPr txBox="1"/>
          <p:nvPr>
            <p:ph type="ctrTitle"/>
          </p:nvPr>
        </p:nvSpPr>
        <p:spPr>
          <a:xfrm>
            <a:off x="4748443" y="580516"/>
            <a:ext cx="31428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1" name="Google Shape;231;p41"/>
          <p:cNvSpPr txBox="1"/>
          <p:nvPr>
            <p:ph idx="1" type="subTitle"/>
          </p:nvPr>
        </p:nvSpPr>
        <p:spPr>
          <a:xfrm>
            <a:off x="4172941" y="3789303"/>
            <a:ext cx="42939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 type="title">
  <p:cSld name="TITLE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4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6" name="Google Shape;246;p4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4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4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 type="secHead">
  <p:cSld name="SECTION_HEADER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4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8" name="Google Shape;258;p4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4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4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콘텐츠 2개" type="twoObj">
  <p:cSld name="TWO_OBJECTS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5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264" name="Google Shape;264;p45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265" name="Google Shape;265;p4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4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비교" type="twoTxTwoObj">
  <p:cSld name="TWO_OBJECTS_WITH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4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71" name="Google Shape;271;p4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272" name="Google Shape;272;p4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73" name="Google Shape;273;p4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274" name="Google Shape;274;p4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4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4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만" type="titleOnly">
  <p:cSld name="TITLE_ONLY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4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4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9"/>
          <p:cNvSpPr txBox="1"/>
          <p:nvPr>
            <p:ph type="ctrTitle"/>
          </p:nvPr>
        </p:nvSpPr>
        <p:spPr>
          <a:xfrm>
            <a:off x="720000" y="540002"/>
            <a:ext cx="51714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9"/>
          <p:cNvSpPr txBox="1"/>
          <p:nvPr>
            <p:ph idx="1" type="subTitle"/>
          </p:nvPr>
        </p:nvSpPr>
        <p:spPr>
          <a:xfrm>
            <a:off x="720000" y="3198112"/>
            <a:ext cx="51714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9"/>
          <p:cNvSpPr txBox="1"/>
          <p:nvPr>
            <p:ph idx="2" type="ctrTitle"/>
          </p:nvPr>
        </p:nvSpPr>
        <p:spPr>
          <a:xfrm>
            <a:off x="720000" y="1315046"/>
            <a:ext cx="5171400" cy="18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9"/>
          <p:cNvSpPr/>
          <p:nvPr/>
        </p:nvSpPr>
        <p:spPr>
          <a:xfrm>
            <a:off x="51982" y="39047"/>
            <a:ext cx="1439754" cy="826949"/>
          </a:xfrm>
          <a:custGeom>
            <a:rect b="b" l="l" r="r" t="t"/>
            <a:pathLst>
              <a:path extrusionOk="0" h="3954" w="6884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9"/>
          <p:cNvSpPr/>
          <p:nvPr/>
        </p:nvSpPr>
        <p:spPr>
          <a:xfrm>
            <a:off x="7093546" y="86812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9"/>
          <p:cNvSpPr/>
          <p:nvPr/>
        </p:nvSpPr>
        <p:spPr>
          <a:xfrm>
            <a:off x="2315564" y="3665755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9"/>
          <p:cNvSpPr/>
          <p:nvPr/>
        </p:nvSpPr>
        <p:spPr>
          <a:xfrm>
            <a:off x="7747052" y="2752571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9"/>
          <p:cNvSpPr/>
          <p:nvPr/>
        </p:nvSpPr>
        <p:spPr>
          <a:xfrm>
            <a:off x="-54305" y="4098656"/>
            <a:ext cx="1052872" cy="1155228"/>
          </a:xfrm>
          <a:custGeom>
            <a:rect b="b" l="l" r="r" t="t"/>
            <a:pathLst>
              <a:path extrusionOk="0" h="4728" w="4309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9"/>
          <p:cNvSpPr/>
          <p:nvPr/>
        </p:nvSpPr>
        <p:spPr>
          <a:xfrm>
            <a:off x="4418800" y="3330296"/>
            <a:ext cx="1583995" cy="1185627"/>
          </a:xfrm>
          <a:custGeom>
            <a:rect b="b" l="l" r="r" t="t"/>
            <a:pathLst>
              <a:path extrusionOk="0" h="10632" w="14204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9"/>
          <p:cNvSpPr/>
          <p:nvPr/>
        </p:nvSpPr>
        <p:spPr>
          <a:xfrm>
            <a:off x="6113339" y="2949296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29"/>
          <p:cNvGrpSpPr/>
          <p:nvPr/>
        </p:nvGrpSpPr>
        <p:grpSpPr>
          <a:xfrm>
            <a:off x="1215650" y="3558914"/>
            <a:ext cx="7928361" cy="1672319"/>
            <a:chOff x="1691672" y="4955436"/>
            <a:chExt cx="2621552" cy="552961"/>
          </a:xfrm>
        </p:grpSpPr>
        <p:sp>
          <p:nvSpPr>
            <p:cNvPr id="22" name="Google Shape;22;p29"/>
            <p:cNvSpPr/>
            <p:nvPr/>
          </p:nvSpPr>
          <p:spPr>
            <a:xfrm>
              <a:off x="1691672" y="4955436"/>
              <a:ext cx="2621533" cy="552958"/>
            </a:xfrm>
            <a:custGeom>
              <a:rect b="b" l="l" r="r" t="t"/>
              <a:pathLst>
                <a:path extrusionOk="0" h="12394" w="58759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9"/>
            <p:cNvSpPr/>
            <p:nvPr/>
          </p:nvSpPr>
          <p:spPr>
            <a:xfrm>
              <a:off x="3591174" y="4965029"/>
              <a:ext cx="722049" cy="543366"/>
            </a:xfrm>
            <a:custGeom>
              <a:rect b="b" l="l" r="r" t="t"/>
              <a:pathLst>
                <a:path extrusionOk="0" h="12179" w="16184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9"/>
            <p:cNvSpPr/>
            <p:nvPr/>
          </p:nvSpPr>
          <p:spPr>
            <a:xfrm>
              <a:off x="2349571" y="4985552"/>
              <a:ext cx="1963640" cy="513296"/>
            </a:xfrm>
            <a:custGeom>
              <a:rect b="b" l="l" r="r" t="t"/>
              <a:pathLst>
                <a:path extrusionOk="0" h="11505" w="44013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9"/>
            <p:cNvSpPr/>
            <p:nvPr/>
          </p:nvSpPr>
          <p:spPr>
            <a:xfrm>
              <a:off x="1988364" y="4995769"/>
              <a:ext cx="1316276" cy="503079"/>
            </a:xfrm>
            <a:custGeom>
              <a:rect b="b" l="l" r="r" t="t"/>
              <a:pathLst>
                <a:path extrusionOk="0" h="11276" w="29503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9"/>
            <p:cNvSpPr/>
            <p:nvPr/>
          </p:nvSpPr>
          <p:spPr>
            <a:xfrm>
              <a:off x="2765788" y="5062469"/>
              <a:ext cx="1547427" cy="445927"/>
            </a:xfrm>
            <a:custGeom>
              <a:rect b="b" l="l" r="r" t="t"/>
              <a:pathLst>
                <a:path extrusionOk="0" h="9995" w="34684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9"/>
            <p:cNvSpPr/>
            <p:nvPr/>
          </p:nvSpPr>
          <p:spPr>
            <a:xfrm>
              <a:off x="3253703" y="5107798"/>
              <a:ext cx="1059517" cy="400598"/>
            </a:xfrm>
            <a:custGeom>
              <a:rect b="b" l="l" r="r" t="t"/>
              <a:pathLst>
                <a:path extrusionOk="0" h="8979" w="23748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9"/>
            <p:cNvSpPr/>
            <p:nvPr/>
          </p:nvSpPr>
          <p:spPr>
            <a:xfrm>
              <a:off x="3649710" y="5186500"/>
              <a:ext cx="663514" cy="321897"/>
            </a:xfrm>
            <a:custGeom>
              <a:rect b="b" l="l" r="r" t="t"/>
              <a:pathLst>
                <a:path extrusionOk="0" h="7215" w="14872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콘텐츠" type="objTx">
  <p:cSld name="OBJECT_WITH_CAPTION_TEX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48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85" name="Google Shape;285;p48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286" name="Google Shape;286;p4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4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그림" type="picTx">
  <p:cSld name="PICTURE_WITH_CAPTION_TEX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9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4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p49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293" name="Google Shape;293;p4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4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4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세로 텍스트" type="vertTx">
  <p:cSld name="VERTICAL_TEX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50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" name="Google Shape;299;p5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5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5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세로 제목 및 텍스트" type="vertTitleAndTx">
  <p:cSld name="VERTICAL_TITLE_AND_VERTICAL_TEX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1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51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5" name="Google Shape;305;p5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5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5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ONL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2" type="title"/>
          </p:nvPr>
        </p:nvSpPr>
        <p:spPr>
          <a:xfrm>
            <a:off x="792025" y="1315250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2" name="Google Shape;32;p30"/>
          <p:cNvSpPr txBox="1"/>
          <p:nvPr>
            <p:ph idx="1" type="subTitle"/>
          </p:nvPr>
        </p:nvSpPr>
        <p:spPr>
          <a:xfrm>
            <a:off x="792025" y="1944450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3" name="Google Shape;33;p30"/>
          <p:cNvSpPr txBox="1"/>
          <p:nvPr>
            <p:ph idx="3" type="subTitle"/>
          </p:nvPr>
        </p:nvSpPr>
        <p:spPr>
          <a:xfrm>
            <a:off x="792025" y="2335150"/>
            <a:ext cx="25089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4" type="title"/>
          </p:nvPr>
        </p:nvSpPr>
        <p:spPr>
          <a:xfrm>
            <a:off x="3754150" y="1315250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5" name="Google Shape;35;p30"/>
          <p:cNvSpPr txBox="1"/>
          <p:nvPr>
            <p:ph idx="5" type="subTitle"/>
          </p:nvPr>
        </p:nvSpPr>
        <p:spPr>
          <a:xfrm>
            <a:off x="3754150" y="1944450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6" name="Google Shape;36;p30"/>
          <p:cNvSpPr txBox="1"/>
          <p:nvPr>
            <p:ph idx="6" type="subTitle"/>
          </p:nvPr>
        </p:nvSpPr>
        <p:spPr>
          <a:xfrm>
            <a:off x="3754150" y="2335150"/>
            <a:ext cx="25089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7" type="title"/>
          </p:nvPr>
        </p:nvSpPr>
        <p:spPr>
          <a:xfrm>
            <a:off x="792025" y="3008400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8" name="Google Shape;38;p30"/>
          <p:cNvSpPr txBox="1"/>
          <p:nvPr>
            <p:ph idx="8" type="subTitle"/>
          </p:nvPr>
        </p:nvSpPr>
        <p:spPr>
          <a:xfrm>
            <a:off x="792025" y="3637500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idx="9" type="subTitle"/>
          </p:nvPr>
        </p:nvSpPr>
        <p:spPr>
          <a:xfrm>
            <a:off x="792025" y="4028200"/>
            <a:ext cx="25089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3" type="title"/>
          </p:nvPr>
        </p:nvSpPr>
        <p:spPr>
          <a:xfrm>
            <a:off x="3754150" y="3008400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1" name="Google Shape;41;p30"/>
          <p:cNvSpPr txBox="1"/>
          <p:nvPr>
            <p:ph idx="14" type="subTitle"/>
          </p:nvPr>
        </p:nvSpPr>
        <p:spPr>
          <a:xfrm>
            <a:off x="3754150" y="3637500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42" name="Google Shape;42;p30"/>
          <p:cNvSpPr txBox="1"/>
          <p:nvPr>
            <p:ph idx="15" type="subTitle"/>
          </p:nvPr>
        </p:nvSpPr>
        <p:spPr>
          <a:xfrm>
            <a:off x="3754150" y="4028200"/>
            <a:ext cx="25089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30"/>
          <p:cNvSpPr/>
          <p:nvPr/>
        </p:nvSpPr>
        <p:spPr>
          <a:xfrm flipH="1">
            <a:off x="-689468" y="230172"/>
            <a:ext cx="1439754" cy="826949"/>
          </a:xfrm>
          <a:custGeom>
            <a:rect b="b" l="l" r="r" t="t"/>
            <a:pathLst>
              <a:path extrusionOk="0" h="3954" w="6884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0"/>
          <p:cNvSpPr/>
          <p:nvPr/>
        </p:nvSpPr>
        <p:spPr>
          <a:xfrm>
            <a:off x="6189853" y="138729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0"/>
          <p:cNvSpPr/>
          <p:nvPr/>
        </p:nvSpPr>
        <p:spPr>
          <a:xfrm>
            <a:off x="7238046" y="585987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0"/>
          <p:cNvSpPr/>
          <p:nvPr/>
        </p:nvSpPr>
        <p:spPr>
          <a:xfrm>
            <a:off x="-26200" y="4725350"/>
            <a:ext cx="9201600" cy="4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/>
          <p:nvPr>
            <p:ph type="title"/>
          </p:nvPr>
        </p:nvSpPr>
        <p:spPr>
          <a:xfrm>
            <a:off x="5667000" y="2394300"/>
            <a:ext cx="27570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" name="Google Shape;49;p31"/>
          <p:cNvSpPr txBox="1"/>
          <p:nvPr>
            <p:ph idx="1" type="subTitle"/>
          </p:nvPr>
        </p:nvSpPr>
        <p:spPr>
          <a:xfrm>
            <a:off x="5933325" y="3165000"/>
            <a:ext cx="24906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2" type="title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1" name="Google Shape;51;p31"/>
          <p:cNvSpPr/>
          <p:nvPr/>
        </p:nvSpPr>
        <p:spPr>
          <a:xfrm flipH="1">
            <a:off x="7625119" y="39047"/>
            <a:ext cx="1439754" cy="826949"/>
          </a:xfrm>
          <a:custGeom>
            <a:rect b="b" l="l" r="r" t="t"/>
            <a:pathLst>
              <a:path extrusionOk="0" h="3954" w="6884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1"/>
          <p:cNvSpPr/>
          <p:nvPr/>
        </p:nvSpPr>
        <p:spPr>
          <a:xfrm flipH="1">
            <a:off x="174318" y="86812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/>
        </p:nvSpPr>
        <p:spPr>
          <a:xfrm flipH="1">
            <a:off x="5681432" y="3665755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1"/>
          <p:cNvSpPr/>
          <p:nvPr/>
        </p:nvSpPr>
        <p:spPr>
          <a:xfrm flipH="1">
            <a:off x="249944" y="2752571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1"/>
          <p:cNvSpPr/>
          <p:nvPr/>
        </p:nvSpPr>
        <p:spPr>
          <a:xfrm flipH="1">
            <a:off x="8118288" y="4098656"/>
            <a:ext cx="1052872" cy="1155228"/>
          </a:xfrm>
          <a:custGeom>
            <a:rect b="b" l="l" r="r" t="t"/>
            <a:pathLst>
              <a:path extrusionOk="0" h="4728" w="4309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/>
          <p:nvPr/>
        </p:nvSpPr>
        <p:spPr>
          <a:xfrm flipH="1">
            <a:off x="3114061" y="3330296"/>
            <a:ext cx="1583995" cy="1185627"/>
          </a:xfrm>
          <a:custGeom>
            <a:rect b="b" l="l" r="r" t="t"/>
            <a:pathLst>
              <a:path extrusionOk="0" h="10632" w="14204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1"/>
          <p:cNvSpPr/>
          <p:nvPr/>
        </p:nvSpPr>
        <p:spPr>
          <a:xfrm flipH="1">
            <a:off x="1883657" y="2949296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p31"/>
          <p:cNvGrpSpPr/>
          <p:nvPr/>
        </p:nvGrpSpPr>
        <p:grpSpPr>
          <a:xfrm flipH="1">
            <a:off x="-27155" y="3558914"/>
            <a:ext cx="7928361" cy="1672319"/>
            <a:chOff x="1691672" y="4955436"/>
            <a:chExt cx="2621552" cy="552961"/>
          </a:xfrm>
        </p:grpSpPr>
        <p:sp>
          <p:nvSpPr>
            <p:cNvPr id="59" name="Google Shape;59;p31"/>
            <p:cNvSpPr/>
            <p:nvPr/>
          </p:nvSpPr>
          <p:spPr>
            <a:xfrm>
              <a:off x="1691672" y="4955436"/>
              <a:ext cx="2621533" cy="552958"/>
            </a:xfrm>
            <a:custGeom>
              <a:rect b="b" l="l" r="r" t="t"/>
              <a:pathLst>
                <a:path extrusionOk="0" h="12394" w="58759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1"/>
            <p:cNvSpPr/>
            <p:nvPr/>
          </p:nvSpPr>
          <p:spPr>
            <a:xfrm>
              <a:off x="3591174" y="4965029"/>
              <a:ext cx="722049" cy="543366"/>
            </a:xfrm>
            <a:custGeom>
              <a:rect b="b" l="l" r="r" t="t"/>
              <a:pathLst>
                <a:path extrusionOk="0" h="12179" w="16184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1"/>
            <p:cNvSpPr/>
            <p:nvPr/>
          </p:nvSpPr>
          <p:spPr>
            <a:xfrm>
              <a:off x="2349571" y="4985552"/>
              <a:ext cx="1963640" cy="513296"/>
            </a:xfrm>
            <a:custGeom>
              <a:rect b="b" l="l" r="r" t="t"/>
              <a:pathLst>
                <a:path extrusionOk="0" h="11505" w="44013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1"/>
            <p:cNvSpPr/>
            <p:nvPr/>
          </p:nvSpPr>
          <p:spPr>
            <a:xfrm>
              <a:off x="1988364" y="4995769"/>
              <a:ext cx="1316276" cy="503079"/>
            </a:xfrm>
            <a:custGeom>
              <a:rect b="b" l="l" r="r" t="t"/>
              <a:pathLst>
                <a:path extrusionOk="0" h="11276" w="29503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1"/>
            <p:cNvSpPr/>
            <p:nvPr/>
          </p:nvSpPr>
          <p:spPr>
            <a:xfrm>
              <a:off x="2765788" y="5062469"/>
              <a:ext cx="1547427" cy="445927"/>
            </a:xfrm>
            <a:custGeom>
              <a:rect b="b" l="l" r="r" t="t"/>
              <a:pathLst>
                <a:path extrusionOk="0" h="9995" w="34684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1"/>
            <p:cNvSpPr/>
            <p:nvPr/>
          </p:nvSpPr>
          <p:spPr>
            <a:xfrm>
              <a:off x="3253703" y="5107798"/>
              <a:ext cx="1059517" cy="400598"/>
            </a:xfrm>
            <a:custGeom>
              <a:rect b="b" l="l" r="r" t="t"/>
              <a:pathLst>
                <a:path extrusionOk="0" h="8979" w="23748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1"/>
            <p:cNvSpPr/>
            <p:nvPr/>
          </p:nvSpPr>
          <p:spPr>
            <a:xfrm>
              <a:off x="3649710" y="5186500"/>
              <a:ext cx="663514" cy="321897"/>
            </a:xfrm>
            <a:custGeom>
              <a:rect b="b" l="l" r="r" t="t"/>
              <a:pathLst>
                <a:path extrusionOk="0" h="7215" w="14872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32"/>
          <p:cNvSpPr/>
          <p:nvPr/>
        </p:nvSpPr>
        <p:spPr>
          <a:xfrm flipH="1">
            <a:off x="-255993" y="-195303"/>
            <a:ext cx="1439754" cy="826949"/>
          </a:xfrm>
          <a:custGeom>
            <a:rect b="b" l="l" r="r" t="t"/>
            <a:pathLst>
              <a:path extrusionOk="0" h="3954" w="6884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2"/>
          <p:cNvSpPr/>
          <p:nvPr/>
        </p:nvSpPr>
        <p:spPr>
          <a:xfrm>
            <a:off x="8258728" y="1063779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2"/>
          <p:cNvSpPr/>
          <p:nvPr/>
        </p:nvSpPr>
        <p:spPr>
          <a:xfrm>
            <a:off x="7093546" y="86812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2"/>
          <p:cNvSpPr/>
          <p:nvPr/>
        </p:nvSpPr>
        <p:spPr>
          <a:xfrm>
            <a:off x="7257600" y="4438026"/>
            <a:ext cx="2568616" cy="1922611"/>
          </a:xfrm>
          <a:custGeom>
            <a:rect b="b" l="l" r="r" t="t"/>
            <a:pathLst>
              <a:path extrusionOk="0" h="10632" w="14204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2"/>
          <p:cNvSpPr/>
          <p:nvPr/>
        </p:nvSpPr>
        <p:spPr>
          <a:xfrm>
            <a:off x="2" y="4313980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/>
          <p:nvPr/>
        </p:nvSpPr>
        <p:spPr>
          <a:xfrm>
            <a:off x="7789939" y="3420118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/>
          <p:nvPr/>
        </p:nvSpPr>
        <p:spPr>
          <a:xfrm>
            <a:off x="2244445" y="3317056"/>
            <a:ext cx="1052872" cy="1155228"/>
          </a:xfrm>
          <a:custGeom>
            <a:rect b="b" l="l" r="r" t="t"/>
            <a:pathLst>
              <a:path extrusionOk="0" h="4728" w="4309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/>
          <p:nvPr/>
        </p:nvSpPr>
        <p:spPr>
          <a:xfrm>
            <a:off x="26525" y="3417881"/>
            <a:ext cx="1583995" cy="1185627"/>
          </a:xfrm>
          <a:custGeom>
            <a:rect b="b" l="l" r="r" t="t"/>
            <a:pathLst>
              <a:path extrusionOk="0" h="10632" w="14204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/>
          <p:nvPr/>
        </p:nvSpPr>
        <p:spPr>
          <a:xfrm>
            <a:off x="98657" y="126522"/>
            <a:ext cx="1439754" cy="826949"/>
          </a:xfrm>
          <a:custGeom>
            <a:rect b="b" l="l" r="r" t="t"/>
            <a:pathLst>
              <a:path extrusionOk="0" h="3954" w="6884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7621628" y="172179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2653796" y="172187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/>
          <p:nvPr/>
        </p:nvSpPr>
        <p:spPr>
          <a:xfrm>
            <a:off x="2954930" y="3748360"/>
            <a:ext cx="557030" cy="472105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3"/>
          <p:cNvSpPr/>
          <p:nvPr/>
        </p:nvSpPr>
        <p:spPr>
          <a:xfrm flipH="1">
            <a:off x="5" y="3827185"/>
            <a:ext cx="557030" cy="472105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/>
          <p:nvPr/>
        </p:nvSpPr>
        <p:spPr>
          <a:xfrm flipH="1">
            <a:off x="7621630" y="3827185"/>
            <a:ext cx="557030" cy="472105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/>
          <p:nvPr/>
        </p:nvSpPr>
        <p:spPr>
          <a:xfrm>
            <a:off x="-26200" y="4184050"/>
            <a:ext cx="9201600" cy="95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3"/>
          <p:cNvSpPr txBox="1"/>
          <p:nvPr>
            <p:ph type="title"/>
          </p:nvPr>
        </p:nvSpPr>
        <p:spPr>
          <a:xfrm>
            <a:off x="1388100" y="956425"/>
            <a:ext cx="6367800" cy="26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6"/>
          <p:cNvSpPr txBox="1"/>
          <p:nvPr>
            <p:ph type="title"/>
          </p:nvPr>
        </p:nvSpPr>
        <p:spPr>
          <a:xfrm flipH="1">
            <a:off x="719875" y="2362313"/>
            <a:ext cx="29883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7" name="Google Shape;87;p36"/>
          <p:cNvSpPr txBox="1"/>
          <p:nvPr>
            <p:ph idx="1" type="subTitle"/>
          </p:nvPr>
        </p:nvSpPr>
        <p:spPr>
          <a:xfrm flipH="1">
            <a:off x="719800" y="3093900"/>
            <a:ext cx="2583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" name="Google Shape;88;p36"/>
          <p:cNvSpPr txBox="1"/>
          <p:nvPr>
            <p:ph idx="2" type="title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89" name="Google Shape;89;p36"/>
          <p:cNvSpPr/>
          <p:nvPr/>
        </p:nvSpPr>
        <p:spPr>
          <a:xfrm>
            <a:off x="79132" y="39047"/>
            <a:ext cx="1439754" cy="826949"/>
          </a:xfrm>
          <a:custGeom>
            <a:rect b="b" l="l" r="r" t="t"/>
            <a:pathLst>
              <a:path extrusionOk="0" h="3954" w="6884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6"/>
          <p:cNvSpPr/>
          <p:nvPr/>
        </p:nvSpPr>
        <p:spPr>
          <a:xfrm>
            <a:off x="7120696" y="86812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6"/>
          <p:cNvSpPr/>
          <p:nvPr/>
        </p:nvSpPr>
        <p:spPr>
          <a:xfrm>
            <a:off x="2342714" y="3665755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6"/>
          <p:cNvSpPr/>
          <p:nvPr/>
        </p:nvSpPr>
        <p:spPr>
          <a:xfrm>
            <a:off x="7774202" y="2752571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6"/>
          <p:cNvSpPr/>
          <p:nvPr/>
        </p:nvSpPr>
        <p:spPr>
          <a:xfrm>
            <a:off x="-27155" y="4098656"/>
            <a:ext cx="1052872" cy="1155228"/>
          </a:xfrm>
          <a:custGeom>
            <a:rect b="b" l="l" r="r" t="t"/>
            <a:pathLst>
              <a:path extrusionOk="0" h="4728" w="4309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6"/>
          <p:cNvSpPr/>
          <p:nvPr/>
        </p:nvSpPr>
        <p:spPr>
          <a:xfrm>
            <a:off x="4445950" y="3330296"/>
            <a:ext cx="1583995" cy="1185627"/>
          </a:xfrm>
          <a:custGeom>
            <a:rect b="b" l="l" r="r" t="t"/>
            <a:pathLst>
              <a:path extrusionOk="0" h="10632" w="14204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6"/>
          <p:cNvSpPr/>
          <p:nvPr/>
        </p:nvSpPr>
        <p:spPr>
          <a:xfrm>
            <a:off x="6140489" y="2949296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6"/>
          <p:cNvGrpSpPr/>
          <p:nvPr/>
        </p:nvGrpSpPr>
        <p:grpSpPr>
          <a:xfrm>
            <a:off x="1242800" y="3558914"/>
            <a:ext cx="7928361" cy="1672319"/>
            <a:chOff x="1691672" y="4955436"/>
            <a:chExt cx="2621552" cy="552961"/>
          </a:xfrm>
        </p:grpSpPr>
        <p:sp>
          <p:nvSpPr>
            <p:cNvPr id="97" name="Google Shape;97;p36"/>
            <p:cNvSpPr/>
            <p:nvPr/>
          </p:nvSpPr>
          <p:spPr>
            <a:xfrm>
              <a:off x="1691672" y="4955436"/>
              <a:ext cx="2621533" cy="552958"/>
            </a:xfrm>
            <a:custGeom>
              <a:rect b="b" l="l" r="r" t="t"/>
              <a:pathLst>
                <a:path extrusionOk="0" h="12394" w="58759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6"/>
            <p:cNvSpPr/>
            <p:nvPr/>
          </p:nvSpPr>
          <p:spPr>
            <a:xfrm>
              <a:off x="3591174" y="4965029"/>
              <a:ext cx="722049" cy="543366"/>
            </a:xfrm>
            <a:custGeom>
              <a:rect b="b" l="l" r="r" t="t"/>
              <a:pathLst>
                <a:path extrusionOk="0" h="12179" w="16184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6"/>
            <p:cNvSpPr/>
            <p:nvPr/>
          </p:nvSpPr>
          <p:spPr>
            <a:xfrm>
              <a:off x="2349571" y="4985552"/>
              <a:ext cx="1963640" cy="513296"/>
            </a:xfrm>
            <a:custGeom>
              <a:rect b="b" l="l" r="r" t="t"/>
              <a:pathLst>
                <a:path extrusionOk="0" h="11505" w="44013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6"/>
            <p:cNvSpPr/>
            <p:nvPr/>
          </p:nvSpPr>
          <p:spPr>
            <a:xfrm>
              <a:off x="1988364" y="4995769"/>
              <a:ext cx="1316276" cy="503079"/>
            </a:xfrm>
            <a:custGeom>
              <a:rect b="b" l="l" r="r" t="t"/>
              <a:pathLst>
                <a:path extrusionOk="0" h="11276" w="29503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6"/>
            <p:cNvSpPr/>
            <p:nvPr/>
          </p:nvSpPr>
          <p:spPr>
            <a:xfrm>
              <a:off x="2765788" y="5062469"/>
              <a:ext cx="1547427" cy="445927"/>
            </a:xfrm>
            <a:custGeom>
              <a:rect b="b" l="l" r="r" t="t"/>
              <a:pathLst>
                <a:path extrusionOk="0" h="9995" w="34684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6"/>
            <p:cNvSpPr/>
            <p:nvPr/>
          </p:nvSpPr>
          <p:spPr>
            <a:xfrm>
              <a:off x="3253703" y="5107798"/>
              <a:ext cx="1059517" cy="400598"/>
            </a:xfrm>
            <a:custGeom>
              <a:rect b="b" l="l" r="r" t="t"/>
              <a:pathLst>
                <a:path extrusionOk="0" h="8979" w="23748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6"/>
            <p:cNvSpPr/>
            <p:nvPr/>
          </p:nvSpPr>
          <p:spPr>
            <a:xfrm>
              <a:off x="3649710" y="5186500"/>
              <a:ext cx="663514" cy="321897"/>
            </a:xfrm>
            <a:custGeom>
              <a:rect b="b" l="l" r="r" t="t"/>
              <a:pathLst>
                <a:path extrusionOk="0" h="7215" w="14872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 txBox="1"/>
          <p:nvPr>
            <p:ph type="title"/>
          </p:nvPr>
        </p:nvSpPr>
        <p:spPr>
          <a:xfrm>
            <a:off x="3744750" y="1346725"/>
            <a:ext cx="40452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6" name="Google Shape;106;p37"/>
          <p:cNvSpPr txBox="1"/>
          <p:nvPr>
            <p:ph idx="1" type="subTitle"/>
          </p:nvPr>
        </p:nvSpPr>
        <p:spPr>
          <a:xfrm>
            <a:off x="3744750" y="2676025"/>
            <a:ext cx="4434300" cy="6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7" name="Google Shape;107;p37"/>
          <p:cNvSpPr/>
          <p:nvPr/>
        </p:nvSpPr>
        <p:spPr>
          <a:xfrm>
            <a:off x="7789939" y="3420118"/>
            <a:ext cx="1119859" cy="949104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7"/>
          <p:cNvSpPr/>
          <p:nvPr/>
        </p:nvSpPr>
        <p:spPr>
          <a:xfrm>
            <a:off x="2244445" y="3317056"/>
            <a:ext cx="1052872" cy="1155228"/>
          </a:xfrm>
          <a:custGeom>
            <a:rect b="b" l="l" r="r" t="t"/>
            <a:pathLst>
              <a:path extrusionOk="0" h="4728" w="4309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7"/>
          <p:cNvSpPr/>
          <p:nvPr/>
        </p:nvSpPr>
        <p:spPr>
          <a:xfrm>
            <a:off x="26525" y="3417881"/>
            <a:ext cx="1583995" cy="1185627"/>
          </a:xfrm>
          <a:custGeom>
            <a:rect b="b" l="l" r="r" t="t"/>
            <a:pathLst>
              <a:path extrusionOk="0" h="10632" w="14204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98657" y="126522"/>
            <a:ext cx="1439754" cy="826949"/>
          </a:xfrm>
          <a:custGeom>
            <a:rect b="b" l="l" r="r" t="t"/>
            <a:pathLst>
              <a:path extrusionOk="0" h="3954" w="6884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/>
          <p:nvPr/>
        </p:nvSpPr>
        <p:spPr>
          <a:xfrm>
            <a:off x="7621628" y="172179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7"/>
          <p:cNvSpPr/>
          <p:nvPr/>
        </p:nvSpPr>
        <p:spPr>
          <a:xfrm>
            <a:off x="2653796" y="172187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7"/>
          <p:cNvSpPr/>
          <p:nvPr/>
        </p:nvSpPr>
        <p:spPr>
          <a:xfrm>
            <a:off x="2954930" y="3748360"/>
            <a:ext cx="557030" cy="472105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7"/>
          <p:cNvSpPr/>
          <p:nvPr/>
        </p:nvSpPr>
        <p:spPr>
          <a:xfrm flipH="1">
            <a:off x="5" y="3827185"/>
            <a:ext cx="557030" cy="472105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7"/>
          <p:cNvSpPr/>
          <p:nvPr/>
        </p:nvSpPr>
        <p:spPr>
          <a:xfrm flipH="1">
            <a:off x="7621630" y="3827185"/>
            <a:ext cx="557030" cy="472105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7"/>
          <p:cNvSpPr/>
          <p:nvPr/>
        </p:nvSpPr>
        <p:spPr>
          <a:xfrm>
            <a:off x="-26200" y="418405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8"/>
          <p:cNvSpPr/>
          <p:nvPr/>
        </p:nvSpPr>
        <p:spPr>
          <a:xfrm>
            <a:off x="8025313" y="3993274"/>
            <a:ext cx="733317" cy="621516"/>
          </a:xfrm>
          <a:custGeom>
            <a:rect b="b" l="l" r="r" t="t"/>
            <a:pathLst>
              <a:path extrusionOk="0" h="8511" w="10042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8"/>
          <p:cNvSpPr/>
          <p:nvPr/>
        </p:nvSpPr>
        <p:spPr>
          <a:xfrm>
            <a:off x="6933929" y="3610406"/>
            <a:ext cx="1052872" cy="1155228"/>
          </a:xfrm>
          <a:custGeom>
            <a:rect b="b" l="l" r="r" t="t"/>
            <a:pathLst>
              <a:path extrusionOk="0" h="4728" w="4309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8"/>
          <p:cNvSpPr/>
          <p:nvPr/>
        </p:nvSpPr>
        <p:spPr>
          <a:xfrm flipH="1">
            <a:off x="3" y="3882373"/>
            <a:ext cx="2076696" cy="1554425"/>
          </a:xfrm>
          <a:custGeom>
            <a:rect b="b" l="l" r="r" t="t"/>
            <a:pathLst>
              <a:path extrusionOk="0" h="10632" w="14204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8"/>
          <p:cNvSpPr/>
          <p:nvPr/>
        </p:nvSpPr>
        <p:spPr>
          <a:xfrm flipH="1">
            <a:off x="-26200" y="447740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8"/>
          <p:cNvSpPr/>
          <p:nvPr/>
        </p:nvSpPr>
        <p:spPr>
          <a:xfrm>
            <a:off x="-488518" y="-150578"/>
            <a:ext cx="1439754" cy="826949"/>
          </a:xfrm>
          <a:custGeom>
            <a:rect b="b" l="l" r="r" t="t"/>
            <a:pathLst>
              <a:path extrusionOk="0" h="3954" w="6884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8"/>
          <p:cNvSpPr/>
          <p:nvPr/>
        </p:nvSpPr>
        <p:spPr>
          <a:xfrm>
            <a:off x="7621628" y="172179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8"/>
          <p:cNvSpPr/>
          <p:nvPr/>
        </p:nvSpPr>
        <p:spPr>
          <a:xfrm>
            <a:off x="8261596" y="878112"/>
            <a:ext cx="1848991" cy="1062394"/>
          </a:xfrm>
          <a:custGeom>
            <a:rect b="b" l="l" r="r" t="t"/>
            <a:pathLst>
              <a:path extrusionOk="0" h="8500" w="14794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8"/>
          <p:cNvSpPr txBox="1"/>
          <p:nvPr>
            <p:ph idx="1" type="subTitle"/>
          </p:nvPr>
        </p:nvSpPr>
        <p:spPr>
          <a:xfrm>
            <a:off x="1319050" y="2307438"/>
            <a:ext cx="30276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27" name="Google Shape;127;p38"/>
          <p:cNvSpPr txBox="1"/>
          <p:nvPr>
            <p:ph idx="2" type="subTitle"/>
          </p:nvPr>
        </p:nvSpPr>
        <p:spPr>
          <a:xfrm>
            <a:off x="1319050" y="3039300"/>
            <a:ext cx="30276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8" name="Google Shape;128;p38"/>
          <p:cNvSpPr txBox="1"/>
          <p:nvPr>
            <p:ph idx="3" type="subTitle"/>
          </p:nvPr>
        </p:nvSpPr>
        <p:spPr>
          <a:xfrm>
            <a:off x="4797325" y="2307438"/>
            <a:ext cx="30276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b="1" sz="2000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29" name="Google Shape;129;p38"/>
          <p:cNvSpPr txBox="1"/>
          <p:nvPr>
            <p:ph idx="4" type="subTitle"/>
          </p:nvPr>
        </p:nvSpPr>
        <p:spPr>
          <a:xfrm>
            <a:off x="4797325" y="3039300"/>
            <a:ext cx="30276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DF7E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/>
        </p:nvSpPr>
        <p:spPr>
          <a:xfrm>
            <a:off x="0" y="-7122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7" name="Google Shape;7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b="1" i="0" sz="2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b="1" i="0" sz="2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b="1" i="0" sz="2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b="1" i="0" sz="2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b="1" i="0" sz="2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b="1" i="0" sz="2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b="1" i="0" sz="2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b="1" i="0" sz="2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b="1" i="0" sz="28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b="0" i="0" sz="1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b="0" i="0" sz="1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b="0" i="0" sz="1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b="0" i="0" sz="1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b="0" i="0" sz="1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b="0" i="0" sz="1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b="0" i="0" sz="1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b="0" i="0" sz="1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b="0" i="0" sz="16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/>
        </p:nvSpPr>
        <p:spPr>
          <a:xfrm>
            <a:off x="0" y="-7122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234" name="Google Shape;234;p3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5" name="Google Shape;235;p3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3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3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8" name="Google Shape;238;p3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9.jp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5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gif"/><Relationship Id="rId4" Type="http://schemas.openxmlformats.org/officeDocument/2006/relationships/image" Target="../media/image4.gif"/><Relationship Id="rId9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2.jpg"/><Relationship Id="rId7" Type="http://schemas.openxmlformats.org/officeDocument/2006/relationships/image" Target="../media/image21.gif"/><Relationship Id="rId8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5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gif"/><Relationship Id="rId4" Type="http://schemas.openxmlformats.org/officeDocument/2006/relationships/image" Target="../media/image4.gif"/><Relationship Id="rId9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2.jpg"/><Relationship Id="rId7" Type="http://schemas.openxmlformats.org/officeDocument/2006/relationships/image" Target="../media/image21.gif"/><Relationship Id="rId8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5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gif"/><Relationship Id="rId4" Type="http://schemas.openxmlformats.org/officeDocument/2006/relationships/image" Target="../media/image4.gif"/><Relationship Id="rId9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2.jpg"/><Relationship Id="rId7" Type="http://schemas.openxmlformats.org/officeDocument/2006/relationships/image" Target="../media/image21.gif"/><Relationship Id="rId8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png"/><Relationship Id="rId4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36.png"/><Relationship Id="rId5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jpg"/><Relationship Id="rId4" Type="http://schemas.openxmlformats.org/officeDocument/2006/relationships/image" Target="../media/image3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2.jpg"/><Relationship Id="rId10" Type="http://schemas.openxmlformats.org/officeDocument/2006/relationships/image" Target="../media/image49.jpg"/><Relationship Id="rId13" Type="http://schemas.openxmlformats.org/officeDocument/2006/relationships/image" Target="../media/image56.jpg"/><Relationship Id="rId12" Type="http://schemas.openxmlformats.org/officeDocument/2006/relationships/image" Target="../media/image50.jp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jpg"/><Relationship Id="rId4" Type="http://schemas.openxmlformats.org/officeDocument/2006/relationships/image" Target="../media/image31.png"/><Relationship Id="rId9" Type="http://schemas.openxmlformats.org/officeDocument/2006/relationships/image" Target="../media/image58.jpg"/><Relationship Id="rId14" Type="http://schemas.openxmlformats.org/officeDocument/2006/relationships/image" Target="../media/image55.jpg"/><Relationship Id="rId5" Type="http://schemas.openxmlformats.org/officeDocument/2006/relationships/image" Target="../media/image47.jpg"/><Relationship Id="rId6" Type="http://schemas.openxmlformats.org/officeDocument/2006/relationships/image" Target="../media/image48.jpg"/><Relationship Id="rId7" Type="http://schemas.openxmlformats.org/officeDocument/2006/relationships/image" Target="../media/image54.jpg"/><Relationship Id="rId8" Type="http://schemas.openxmlformats.org/officeDocument/2006/relationships/image" Target="../media/image5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5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gif"/><Relationship Id="rId4" Type="http://schemas.openxmlformats.org/officeDocument/2006/relationships/image" Target="../media/image4.gif"/><Relationship Id="rId9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2.jpg"/><Relationship Id="rId7" Type="http://schemas.openxmlformats.org/officeDocument/2006/relationships/image" Target="../media/image21.gif"/><Relationship Id="rId8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5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gif"/><Relationship Id="rId4" Type="http://schemas.openxmlformats.org/officeDocument/2006/relationships/image" Target="../media/image4.gif"/><Relationship Id="rId9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2.jpg"/><Relationship Id="rId7" Type="http://schemas.openxmlformats.org/officeDocument/2006/relationships/image" Target="../media/image21.gif"/><Relationship Id="rId8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5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gif"/><Relationship Id="rId4" Type="http://schemas.openxmlformats.org/officeDocument/2006/relationships/image" Target="../media/image4.gif"/><Relationship Id="rId9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2.jpg"/><Relationship Id="rId7" Type="http://schemas.openxmlformats.org/officeDocument/2006/relationships/image" Target="../media/image21.gif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lconceptual.files.wordpress.com/2008/12/vu-meter1.gif" id="664" name="Google Shape;6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8.glitter-graphics.org/pub/2796/2796318vi67chrsn3.gif" id="665" name="Google Shape;66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10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67" name="Google Shape;66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descr="http://littleangelstudios.com/wp-content/uploads/2012/12/ivory-off-white-paper-texture.jpg" id="668" name="Google Shape;668;p10"/>
          <p:cNvPicPr preferRelativeResize="0"/>
          <p:nvPr/>
        </p:nvPicPr>
        <p:blipFill rotWithShape="1">
          <a:blip r:embed="rId6">
            <a:alphaModFix/>
          </a:blip>
          <a:srcRect b="0" l="0" r="0"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grpSp>
        <p:nvGrpSpPr>
          <p:cNvPr id="669" name="Google Shape;669;p10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descr="http://littleangelstudios.com/wp-content/uploads/2012/12/ivory-off-white-paper-texture.jpg" id="670" name="Google Shape;670;p10"/>
            <p:cNvPicPr preferRelativeResize="0"/>
            <p:nvPr/>
          </p:nvPicPr>
          <p:blipFill rotWithShape="1">
            <a:blip r:embed="rId6">
              <a:alphaModFix/>
            </a:blip>
            <a:srcRect b="0" l="0" r="0"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671" name="Google Shape;671;p10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400" u="none" cap="none" strike="noStrik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 S A T U G</a:t>
              </a:r>
              <a:endParaRPr b="1" i="0" sz="44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descr="http://24.media.tumblr.com/tumblr_lpwgeg0zWg1qe7vhgo1_500.gif" id="672" name="Google Shape;67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3" name="Google Shape;673;p10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74" name="Google Shape;674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</p:pic>
        <p:sp>
          <p:nvSpPr>
            <p:cNvPr id="675" name="Google Shape;675;p10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76" name="Google Shape;676;p10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77" name="Google Shape;677;p10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AUGUST</a:t>
            </a:r>
            <a:endParaRPr b="1" i="0" sz="44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help.malighting.com/en-us/image/Conc_Executor_Fader_Button.png" id="678" name="Google Shape;678;p10"/>
          <p:cNvPicPr preferRelativeResize="0"/>
          <p:nvPr/>
        </p:nvPicPr>
        <p:blipFill rotWithShape="1">
          <a:blip r:embed="rId9">
            <a:alphaModFix/>
          </a:blip>
          <a:srcRect b="31034" l="0" r="66080" t="24138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680" name="Google Shape;680;p10"/>
          <p:cNvPicPr preferRelativeResize="0"/>
          <p:nvPr/>
        </p:nvPicPr>
        <p:blipFill rotWithShape="1">
          <a:blip r:embed="rId11">
            <a:alphaModFix/>
          </a:blip>
          <a:srcRect b="31631" l="17959" r="53953" t="31797"/>
          <a:stretch/>
        </p:blipFill>
        <p:spPr>
          <a:xfrm>
            <a:off x="6232934" y="3931119"/>
            <a:ext cx="802612" cy="78377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681" name="Google Shape;681;p10"/>
          <p:cNvPicPr preferRelativeResize="0"/>
          <p:nvPr/>
        </p:nvPicPr>
        <p:blipFill rotWithShape="1">
          <a:blip r:embed="rId11">
            <a:alphaModFix/>
          </a:blip>
          <a:srcRect b="31670" l="52273" r="19770" t="31933"/>
          <a:stretch/>
        </p:blipFill>
        <p:spPr>
          <a:xfrm>
            <a:off x="6234818" y="3933002"/>
            <a:ext cx="798844" cy="78000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www.officialpsds.com/images/thumbs/Screw-head-psd64835.png" id="682" name="Google Shape;682;p10">
            <a:hlinkClick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lconceptual.files.wordpress.com/2008/12/vu-meter1.gif" id="687" name="Google Shape;6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8.glitter-graphics.org/pub/2796/2796318vi67chrsn3.gif" id="688" name="Google Shape;68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11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90" name="Google Shape;69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descr="http://littleangelstudios.com/wp-content/uploads/2012/12/ivory-off-white-paper-texture.jpg" id="691" name="Google Shape;691;p11"/>
          <p:cNvPicPr preferRelativeResize="0"/>
          <p:nvPr/>
        </p:nvPicPr>
        <p:blipFill rotWithShape="1">
          <a:blip r:embed="rId6">
            <a:alphaModFix/>
          </a:blip>
          <a:srcRect b="0" l="0" r="0"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grpSp>
        <p:nvGrpSpPr>
          <p:cNvPr id="692" name="Google Shape;692;p11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descr="http://littleangelstudios.com/wp-content/uploads/2012/12/ivory-off-white-paper-texture.jpg" id="693" name="Google Shape;693;p11"/>
            <p:cNvPicPr preferRelativeResize="0"/>
            <p:nvPr/>
          </p:nvPicPr>
          <p:blipFill rotWithShape="1">
            <a:blip r:embed="rId6">
              <a:alphaModFix/>
            </a:blip>
            <a:srcRect b="0" l="0" r="0"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694" name="Google Shape;694;p11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400" u="none" cap="none" strike="noStrik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 R A H M</a:t>
              </a:r>
              <a:endParaRPr b="1" i="0" sz="44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descr="http://24.media.tumblr.com/tumblr_lpwgeg0zWg1qe7vhgo1_500.gif" id="695" name="Google Shape;695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p11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97" name="Google Shape;697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</p:pic>
        <p:sp>
          <p:nvSpPr>
            <p:cNvPr id="698" name="Google Shape;698;p11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700" name="Google Shape;700;p11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MARCH</a:t>
            </a:r>
            <a:endParaRPr b="1" i="0" sz="44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help.malighting.com/en-us/image/Conc_Executor_Fader_Button.png" id="701" name="Google Shape;701;p11"/>
          <p:cNvPicPr preferRelativeResize="0"/>
          <p:nvPr/>
        </p:nvPicPr>
        <p:blipFill rotWithShape="1">
          <a:blip r:embed="rId9">
            <a:alphaModFix/>
          </a:blip>
          <a:srcRect b="31034" l="0" r="66080" t="24138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703" name="Google Shape;703;p11"/>
          <p:cNvPicPr preferRelativeResize="0"/>
          <p:nvPr/>
        </p:nvPicPr>
        <p:blipFill rotWithShape="1">
          <a:blip r:embed="rId11">
            <a:alphaModFix/>
          </a:blip>
          <a:srcRect b="31631" l="17959" r="53953" t="31797"/>
          <a:stretch/>
        </p:blipFill>
        <p:spPr>
          <a:xfrm>
            <a:off x="6232934" y="3931119"/>
            <a:ext cx="802612" cy="78377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704" name="Google Shape;704;p11"/>
          <p:cNvPicPr preferRelativeResize="0"/>
          <p:nvPr/>
        </p:nvPicPr>
        <p:blipFill rotWithShape="1">
          <a:blip r:embed="rId11">
            <a:alphaModFix/>
          </a:blip>
          <a:srcRect b="31670" l="52273" r="19770" t="31933"/>
          <a:stretch/>
        </p:blipFill>
        <p:spPr>
          <a:xfrm>
            <a:off x="6234818" y="3933002"/>
            <a:ext cx="798844" cy="78000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www.officialpsds.com/images/thumbs/Screw-head-psd64835.png" id="705" name="Google Shape;705;p11">
            <a:hlinkClick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lconceptual.files.wordpress.com/2008/12/vu-meter1.gif" id="710" name="Google Shape;7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8.glitter-graphics.org/pub/2796/2796318vi67chrsn3.gif" id="711" name="Google Shape;71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12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3" name="Google Shape;71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descr="http://littleangelstudios.com/wp-content/uploads/2012/12/ivory-off-white-paper-texture.jpg" id="714" name="Google Shape;714;p12"/>
          <p:cNvPicPr preferRelativeResize="0"/>
          <p:nvPr/>
        </p:nvPicPr>
        <p:blipFill rotWithShape="1">
          <a:blip r:embed="rId6">
            <a:alphaModFix/>
          </a:blip>
          <a:srcRect b="0" l="0" r="0"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grpSp>
        <p:nvGrpSpPr>
          <p:cNvPr id="715" name="Google Shape;715;p12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descr="http://littleangelstudios.com/wp-content/uploads/2012/12/ivory-off-white-paper-texture.jpg" id="716" name="Google Shape;716;p12"/>
            <p:cNvPicPr preferRelativeResize="0"/>
            <p:nvPr/>
          </p:nvPicPr>
          <p:blipFill rotWithShape="1">
            <a:blip r:embed="rId6">
              <a:alphaModFix/>
            </a:blip>
            <a:srcRect b="0" l="0" r="0"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717" name="Google Shape;717;p12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400" u="none" cap="none" strike="noStrik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YLUJ</a:t>
              </a:r>
              <a:endParaRPr b="1" i="0" sz="44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descr="http://24.media.tumblr.com/tumblr_lpwgeg0zWg1qe7vhgo1_500.gif" id="718" name="Google Shape;718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9" name="Google Shape;719;p12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720" name="Google Shape;720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</p:pic>
        <p:sp>
          <p:nvSpPr>
            <p:cNvPr id="721" name="Google Shape;721;p12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22" name="Google Shape;722;p12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723" name="Google Shape;723;p12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JULY</a:t>
            </a:r>
            <a:endParaRPr b="1" i="0" sz="44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help.malighting.com/en-us/image/Conc_Executor_Fader_Button.png" id="724" name="Google Shape;724;p12"/>
          <p:cNvPicPr preferRelativeResize="0"/>
          <p:nvPr/>
        </p:nvPicPr>
        <p:blipFill rotWithShape="1">
          <a:blip r:embed="rId9">
            <a:alphaModFix/>
          </a:blip>
          <a:srcRect b="31034" l="0" r="66080" t="24138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726" name="Google Shape;726;p12"/>
          <p:cNvPicPr preferRelativeResize="0"/>
          <p:nvPr/>
        </p:nvPicPr>
        <p:blipFill rotWithShape="1">
          <a:blip r:embed="rId11">
            <a:alphaModFix/>
          </a:blip>
          <a:srcRect b="31631" l="17959" r="53953" t="31797"/>
          <a:stretch/>
        </p:blipFill>
        <p:spPr>
          <a:xfrm>
            <a:off x="6232934" y="3931119"/>
            <a:ext cx="802612" cy="78377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727" name="Google Shape;727;p12"/>
          <p:cNvPicPr preferRelativeResize="0"/>
          <p:nvPr/>
        </p:nvPicPr>
        <p:blipFill rotWithShape="1">
          <a:blip r:embed="rId11">
            <a:alphaModFix/>
          </a:blip>
          <a:srcRect b="31670" l="52273" r="19770" t="31933"/>
          <a:stretch/>
        </p:blipFill>
        <p:spPr>
          <a:xfrm>
            <a:off x="6234818" y="3933002"/>
            <a:ext cx="798844" cy="78000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www.officialpsds.com/images/thumbs/Screw-head-psd64835.png" id="728" name="Google Shape;728;p12">
            <a:hlinkClick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3"/>
          <p:cNvSpPr txBox="1"/>
          <p:nvPr>
            <p:ph type="title"/>
          </p:nvPr>
        </p:nvSpPr>
        <p:spPr>
          <a:xfrm flipH="1">
            <a:off x="684419" y="2799455"/>
            <a:ext cx="429878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600"/>
              <a:buNone/>
            </a:pPr>
            <a:r>
              <a:rPr lang="en-US" sz="5400"/>
              <a:t>Look, listen and repeat.</a:t>
            </a:r>
            <a:endParaRPr/>
          </a:p>
        </p:txBody>
      </p:sp>
      <p:sp>
        <p:nvSpPr>
          <p:cNvPr id="734" name="Google Shape;734;p13"/>
          <p:cNvSpPr txBox="1"/>
          <p:nvPr>
            <p:ph idx="2" type="title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735" name="Google Shape;735;p13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6" name="Google Shape;736;p13"/>
          <p:cNvGrpSpPr/>
          <p:nvPr/>
        </p:nvGrpSpPr>
        <p:grpSpPr>
          <a:xfrm>
            <a:off x="4574349" y="883459"/>
            <a:ext cx="2243784" cy="3579039"/>
            <a:chOff x="1338183" y="1849087"/>
            <a:chExt cx="427192" cy="681410"/>
          </a:xfrm>
        </p:grpSpPr>
        <p:sp>
          <p:nvSpPr>
            <p:cNvPr id="737" name="Google Shape;737;p13"/>
            <p:cNvSpPr/>
            <p:nvPr/>
          </p:nvSpPr>
          <p:spPr>
            <a:xfrm>
              <a:off x="1430359" y="1849087"/>
              <a:ext cx="239672" cy="223253"/>
            </a:xfrm>
            <a:custGeom>
              <a:rect b="b" l="l" r="r" t="t"/>
              <a:pathLst>
                <a:path extrusionOk="0" h="5004" w="5372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1462616" y="1857341"/>
              <a:ext cx="175649" cy="103507"/>
            </a:xfrm>
            <a:custGeom>
              <a:rect b="b" l="l" r="r" t="t"/>
              <a:pathLst>
                <a:path extrusionOk="0" h="2320" w="3937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1583702" y="1908024"/>
              <a:ext cx="61613" cy="111671"/>
            </a:xfrm>
            <a:custGeom>
              <a:rect b="b" l="l" r="r" t="t"/>
              <a:pathLst>
                <a:path extrusionOk="0" h="2503" w="1381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1636661" y="1966158"/>
              <a:ext cx="27840" cy="45061"/>
            </a:xfrm>
            <a:custGeom>
              <a:rect b="b" l="l" r="r" t="t"/>
              <a:pathLst>
                <a:path extrusionOk="0" h="1010" w="624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1563536" y="1904588"/>
              <a:ext cx="42920" cy="33863"/>
            </a:xfrm>
            <a:custGeom>
              <a:rect b="b" l="l" r="r" t="t"/>
              <a:pathLst>
                <a:path extrusionOk="0" h="759" w="962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1601905" y="1950141"/>
              <a:ext cx="14768" cy="49924"/>
            </a:xfrm>
            <a:custGeom>
              <a:rect b="b" l="l" r="r" t="t"/>
              <a:pathLst>
                <a:path extrusionOk="0" h="1119" w="331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1456771" y="1873893"/>
              <a:ext cx="98733" cy="20657"/>
            </a:xfrm>
            <a:custGeom>
              <a:rect b="b" l="l" r="r" t="t"/>
              <a:pathLst>
                <a:path extrusionOk="0" h="463" w="2213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1459225" y="1889687"/>
              <a:ext cx="87535" cy="18694"/>
            </a:xfrm>
            <a:custGeom>
              <a:rect b="b" l="l" r="r" t="t"/>
              <a:pathLst>
                <a:path extrusionOk="0" h="419" w="1962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1558004" y="2042807"/>
              <a:ext cx="47426" cy="21728"/>
            </a:xfrm>
            <a:custGeom>
              <a:rect b="b" l="l" r="r" t="t"/>
              <a:pathLst>
                <a:path extrusionOk="0" h="487" w="1063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1478767" y="2295107"/>
              <a:ext cx="84768" cy="231284"/>
            </a:xfrm>
            <a:custGeom>
              <a:rect b="b" l="l" r="r" t="t"/>
              <a:pathLst>
                <a:path extrusionOk="0" h="5184" w="190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1497416" y="2474774"/>
              <a:ext cx="66164" cy="53003"/>
            </a:xfrm>
            <a:custGeom>
              <a:rect b="b" l="l" r="r" t="t"/>
              <a:pathLst>
                <a:path extrusionOk="0" h="1188" w="1483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1495408" y="2486730"/>
              <a:ext cx="69689" cy="43767"/>
            </a:xfrm>
            <a:custGeom>
              <a:rect b="b" l="l" r="r" t="t"/>
              <a:pathLst>
                <a:path extrusionOk="0" h="981" w="1562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1508347" y="2500383"/>
              <a:ext cx="16597" cy="6068"/>
            </a:xfrm>
            <a:custGeom>
              <a:rect b="b" l="l" r="r" t="t"/>
              <a:pathLst>
                <a:path extrusionOk="0" h="136" w="372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1514370" y="2492218"/>
              <a:ext cx="14634" cy="5577"/>
            </a:xfrm>
            <a:custGeom>
              <a:rect b="b" l="l" r="r" t="t"/>
              <a:pathLst>
                <a:path extrusionOk="0" h="125" w="328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1478767" y="2295107"/>
              <a:ext cx="54029" cy="28777"/>
            </a:xfrm>
            <a:custGeom>
              <a:rect b="b" l="l" r="r" t="t"/>
              <a:pathLst>
                <a:path extrusionOk="0" h="645" w="1211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1562554" y="2263296"/>
              <a:ext cx="186089" cy="122022"/>
            </a:xfrm>
            <a:custGeom>
              <a:rect b="b" l="l" r="r" t="t"/>
              <a:pathLst>
                <a:path extrusionOk="0" h="2735" w="4171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1693188" y="2295598"/>
              <a:ext cx="69198" cy="49032"/>
            </a:xfrm>
            <a:custGeom>
              <a:rect b="b" l="l" r="r" t="t"/>
              <a:pathLst>
                <a:path extrusionOk="0" h="1099" w="1551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1697739" y="2294081"/>
              <a:ext cx="67636" cy="50103"/>
            </a:xfrm>
            <a:custGeom>
              <a:rect b="b" l="l" r="r" t="t"/>
              <a:pathLst>
                <a:path extrusionOk="0" h="1123" w="1516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1727498" y="2326338"/>
              <a:ext cx="8611" cy="14723"/>
            </a:xfrm>
            <a:custGeom>
              <a:rect b="b" l="l" r="r" t="t"/>
              <a:pathLst>
                <a:path extrusionOk="0" h="330" w="193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1716924" y="2325535"/>
              <a:ext cx="9191" cy="13251"/>
            </a:xfrm>
            <a:custGeom>
              <a:rect b="b" l="l" r="r" t="t"/>
              <a:pathLst>
                <a:path extrusionOk="0" h="297" w="206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1562554" y="2263296"/>
              <a:ext cx="72678" cy="51530"/>
            </a:xfrm>
            <a:custGeom>
              <a:rect b="b" l="l" r="r" t="t"/>
              <a:pathLst>
                <a:path extrusionOk="0" h="1155" w="1629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1469174" y="2194678"/>
              <a:ext cx="175605" cy="115017"/>
            </a:xfrm>
            <a:custGeom>
              <a:rect b="b" l="l" r="r" t="t"/>
              <a:pathLst>
                <a:path extrusionOk="0" h="2578" w="3936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1510533" y="2259772"/>
              <a:ext cx="34889" cy="49924"/>
            </a:xfrm>
            <a:custGeom>
              <a:rect b="b" l="l" r="r" t="t"/>
              <a:pathLst>
                <a:path extrusionOk="0" h="1119" w="782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1552918" y="2198247"/>
              <a:ext cx="63130" cy="94896"/>
            </a:xfrm>
            <a:custGeom>
              <a:rect b="b" l="l" r="r" t="t"/>
              <a:pathLst>
                <a:path extrusionOk="0" h="2127" w="1415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1570094" y="2196686"/>
              <a:ext cx="64112" cy="83341"/>
            </a:xfrm>
            <a:custGeom>
              <a:rect b="b" l="l" r="r" t="t"/>
              <a:pathLst>
                <a:path extrusionOk="0" h="1868" w="1437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1562019" y="2107410"/>
              <a:ext cx="179575" cy="132819"/>
            </a:xfrm>
            <a:custGeom>
              <a:rect b="b" l="l" r="r" t="t"/>
              <a:pathLst>
                <a:path extrusionOk="0" h="2977" w="4025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1562019" y="2107410"/>
              <a:ext cx="59070" cy="40912"/>
            </a:xfrm>
            <a:custGeom>
              <a:rect b="b" l="l" r="r" t="t"/>
              <a:pathLst>
                <a:path extrusionOk="0" h="917" w="1324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1552918" y="2092821"/>
              <a:ext cx="62595" cy="57018"/>
            </a:xfrm>
            <a:custGeom>
              <a:rect b="b" l="l" r="r" t="t"/>
              <a:pathLst>
                <a:path extrusionOk="0" h="1278" w="1403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1587227" y="2105893"/>
              <a:ext cx="28286" cy="43946"/>
            </a:xfrm>
            <a:custGeom>
              <a:rect b="b" l="l" r="r" t="t"/>
              <a:pathLst>
                <a:path extrusionOk="0" h="985" w="634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1338183" y="1956164"/>
              <a:ext cx="145668" cy="169448"/>
            </a:xfrm>
            <a:custGeom>
              <a:rect b="b" l="l" r="r" t="t"/>
              <a:pathLst>
                <a:path extrusionOk="0" h="3798" w="3265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1422774" y="2082202"/>
              <a:ext cx="61078" cy="43410"/>
            </a:xfrm>
            <a:custGeom>
              <a:rect b="b" l="l" r="r" t="t"/>
              <a:pathLst>
                <a:path extrusionOk="0" h="973" w="1369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1456057" y="2078633"/>
              <a:ext cx="58579" cy="57687"/>
            </a:xfrm>
            <a:custGeom>
              <a:rect b="b" l="l" r="r" t="t"/>
              <a:pathLst>
                <a:path extrusionOk="0" h="1293" w="1313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1456057" y="2078633"/>
              <a:ext cx="18203" cy="51040"/>
            </a:xfrm>
            <a:custGeom>
              <a:rect b="b" l="l" r="r" t="t"/>
              <a:pathLst>
                <a:path extrusionOk="0" h="1144" w="408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1476224" y="2091215"/>
              <a:ext cx="126171" cy="135987"/>
            </a:xfrm>
            <a:custGeom>
              <a:rect b="b" l="l" r="r" t="t"/>
              <a:pathLst>
                <a:path extrusionOk="0" h="3048" w="2828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1529227" y="2093312"/>
              <a:ext cx="73169" cy="133711"/>
            </a:xfrm>
            <a:custGeom>
              <a:rect b="b" l="l" r="r" t="t"/>
              <a:pathLst>
                <a:path extrusionOk="0" h="2997" w="164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1476224" y="2200255"/>
              <a:ext cx="126171" cy="26947"/>
            </a:xfrm>
            <a:custGeom>
              <a:rect b="b" l="l" r="r" t="t"/>
              <a:pathLst>
                <a:path extrusionOk="0" h="604" w="2828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1508525" y="2067568"/>
              <a:ext cx="31855" cy="41135"/>
            </a:xfrm>
            <a:custGeom>
              <a:rect b="b" l="l" r="r" t="t"/>
              <a:pathLst>
                <a:path extrusionOk="0" h="922" w="714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1508525" y="2067568"/>
              <a:ext cx="28821" cy="17444"/>
            </a:xfrm>
            <a:custGeom>
              <a:rect b="b" l="l" r="r" t="t"/>
              <a:pathLst>
                <a:path extrusionOk="0" h="391" w="646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1426299" y="1900484"/>
              <a:ext cx="179665" cy="175560"/>
            </a:xfrm>
            <a:custGeom>
              <a:rect b="b" l="l" r="r" t="t"/>
              <a:pathLst>
                <a:path extrusionOk="0" h="3935" w="4027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1532261" y="1959956"/>
              <a:ext cx="18694" cy="19363"/>
            </a:xfrm>
            <a:custGeom>
              <a:rect b="b" l="l" r="r" t="t"/>
              <a:pathLst>
                <a:path extrusionOk="0" h="434" w="419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1459627" y="1955271"/>
              <a:ext cx="16641" cy="15124"/>
            </a:xfrm>
            <a:custGeom>
              <a:rect b="b" l="l" r="r" t="t"/>
              <a:pathLst>
                <a:path extrusionOk="0" h="339" w="373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1542834" y="1978070"/>
              <a:ext cx="37387" cy="35558"/>
            </a:xfrm>
            <a:custGeom>
              <a:rect b="b" l="l" r="r" t="t"/>
              <a:pathLst>
                <a:path extrusionOk="0" h="797" w="838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1432367" y="1976553"/>
              <a:ext cx="27751" cy="27171"/>
            </a:xfrm>
            <a:custGeom>
              <a:rect b="b" l="l" r="r" t="t"/>
              <a:pathLst>
                <a:path extrusionOk="0" h="609" w="622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1544351" y="1936176"/>
              <a:ext cx="11154" cy="6826"/>
            </a:xfrm>
            <a:custGeom>
              <a:rect b="b" l="l" r="r" t="t"/>
              <a:pathLst>
                <a:path extrusionOk="0" h="153" w="25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1467167" y="1932161"/>
              <a:ext cx="9637" cy="5265"/>
            </a:xfrm>
            <a:custGeom>
              <a:rect b="b" l="l" r="r" t="t"/>
              <a:pathLst>
                <a:path extrusionOk="0" h="118" w="216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1466007" y="1999218"/>
              <a:ext cx="71384" cy="36450"/>
            </a:xfrm>
            <a:custGeom>
              <a:rect b="b" l="l" r="r" t="t"/>
              <a:pathLst>
                <a:path extrusionOk="0" h="817" w="160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1474974" y="1974188"/>
              <a:ext cx="15749" cy="17400"/>
            </a:xfrm>
            <a:custGeom>
              <a:rect b="b" l="l" r="r" t="t"/>
              <a:pathLst>
                <a:path extrusionOk="0" h="390" w="353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1592804" y="1988555"/>
              <a:ext cx="53003" cy="55635"/>
            </a:xfrm>
            <a:custGeom>
              <a:rect b="b" l="l" r="r" t="t"/>
              <a:pathLst>
                <a:path extrusionOk="0" h="1247" w="1188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1597310" y="1999664"/>
              <a:ext cx="29847" cy="34978"/>
            </a:xfrm>
            <a:custGeom>
              <a:rect b="b" l="l" r="r" t="t"/>
              <a:pathLst>
                <a:path extrusionOk="0" h="784" w="669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6" name="Google Shape;786;p13"/>
          <p:cNvSpPr/>
          <p:nvPr/>
        </p:nvSpPr>
        <p:spPr>
          <a:xfrm>
            <a:off x="6721726" y="1749350"/>
            <a:ext cx="967040" cy="500006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3"/>
          <p:cNvSpPr/>
          <p:nvPr/>
        </p:nvSpPr>
        <p:spPr>
          <a:xfrm flipH="1">
            <a:off x="3252851" y="844325"/>
            <a:ext cx="967040" cy="500006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Who is the girl? Who is the boy?</a:t>
            </a:r>
            <a:endParaRPr/>
          </a:p>
        </p:txBody>
      </p:sp>
      <p:pic>
        <p:nvPicPr>
          <p:cNvPr id="793" name="Google Shape;793;p14"/>
          <p:cNvPicPr preferRelativeResize="0"/>
          <p:nvPr/>
        </p:nvPicPr>
        <p:blipFill rotWithShape="1">
          <a:blip r:embed="rId3">
            <a:alphaModFix/>
          </a:blip>
          <a:srcRect b="0" l="0" r="0"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Look, listen and repeat.</a:t>
            </a:r>
            <a:endParaRPr/>
          </a:p>
        </p:txBody>
      </p:sp>
      <p:pic>
        <p:nvPicPr>
          <p:cNvPr id="799" name="Google Shape;799;p15"/>
          <p:cNvPicPr preferRelativeResize="0"/>
          <p:nvPr/>
        </p:nvPicPr>
        <p:blipFill rotWithShape="1">
          <a:blip r:embed="rId3">
            <a:alphaModFix/>
          </a:blip>
          <a:srcRect b="0" l="0" r="0"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6600" y="53743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Work in pairs. Practise.</a:t>
            </a:r>
            <a:endParaRPr/>
          </a:p>
        </p:txBody>
      </p:sp>
      <p:pic>
        <p:nvPicPr>
          <p:cNvPr id="806" name="Google Shape;806;p16"/>
          <p:cNvPicPr preferRelativeResize="0"/>
          <p:nvPr/>
        </p:nvPicPr>
        <p:blipFill rotWithShape="1">
          <a:blip r:embed="rId3">
            <a:alphaModFix/>
          </a:blip>
          <a:srcRect b="0" l="0" r="0"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7"/>
          <p:cNvSpPr/>
          <p:nvPr/>
        </p:nvSpPr>
        <p:spPr>
          <a:xfrm>
            <a:off x="1259875" y="4504950"/>
            <a:ext cx="18093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2" name="Google Shape;812;p17"/>
          <p:cNvGrpSpPr/>
          <p:nvPr/>
        </p:nvGrpSpPr>
        <p:grpSpPr>
          <a:xfrm flipH="1">
            <a:off x="1015293" y="809572"/>
            <a:ext cx="1809307" cy="3797814"/>
            <a:chOff x="8769109" y="1910254"/>
            <a:chExt cx="337425" cy="708270"/>
          </a:xfrm>
        </p:grpSpPr>
        <p:sp>
          <p:nvSpPr>
            <p:cNvPr id="813" name="Google Shape;813;p17"/>
            <p:cNvSpPr/>
            <p:nvPr/>
          </p:nvSpPr>
          <p:spPr>
            <a:xfrm>
              <a:off x="8801499" y="2015235"/>
              <a:ext cx="253190" cy="261221"/>
            </a:xfrm>
            <a:custGeom>
              <a:rect b="b" l="l" r="r" t="t"/>
              <a:pathLst>
                <a:path extrusionOk="0" h="5855" w="5675">
                  <a:moveTo>
                    <a:pt x="1942" y="1"/>
                  </a:moveTo>
                  <a:cubicBezTo>
                    <a:pt x="871" y="1"/>
                    <a:pt x="0" y="359"/>
                    <a:pt x="54" y="1547"/>
                  </a:cubicBezTo>
                  <a:cubicBezTo>
                    <a:pt x="179" y="4532"/>
                    <a:pt x="473" y="5855"/>
                    <a:pt x="473" y="5855"/>
                  </a:cubicBezTo>
                  <a:lnTo>
                    <a:pt x="5652" y="5719"/>
                  </a:lnTo>
                  <a:lnTo>
                    <a:pt x="5675" y="834"/>
                  </a:lnTo>
                  <a:cubicBezTo>
                    <a:pt x="5675" y="834"/>
                    <a:pt x="3576" y="1"/>
                    <a:pt x="1942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8830633" y="2193206"/>
              <a:ext cx="75221" cy="141296"/>
            </a:xfrm>
            <a:custGeom>
              <a:rect b="b" l="l" r="r" t="t"/>
              <a:pathLst>
                <a:path extrusionOk="0" h="3167" w="1686">
                  <a:moveTo>
                    <a:pt x="1572" y="0"/>
                  </a:moveTo>
                  <a:cubicBezTo>
                    <a:pt x="1572" y="0"/>
                    <a:pt x="1" y="1685"/>
                    <a:pt x="12" y="2013"/>
                  </a:cubicBezTo>
                  <a:cubicBezTo>
                    <a:pt x="23" y="2352"/>
                    <a:pt x="1097" y="3167"/>
                    <a:pt x="1097" y="3167"/>
                  </a:cubicBezTo>
                  <a:lnTo>
                    <a:pt x="1335" y="2578"/>
                  </a:lnTo>
                  <a:cubicBezTo>
                    <a:pt x="1335" y="2578"/>
                    <a:pt x="928" y="2092"/>
                    <a:pt x="951" y="2036"/>
                  </a:cubicBezTo>
                  <a:cubicBezTo>
                    <a:pt x="961" y="1968"/>
                    <a:pt x="1640" y="1142"/>
                    <a:pt x="1640" y="1142"/>
                  </a:cubicBezTo>
                  <a:cubicBezTo>
                    <a:pt x="1640" y="1142"/>
                    <a:pt x="1685" y="136"/>
                    <a:pt x="1572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8855350" y="2191644"/>
              <a:ext cx="61569" cy="80307"/>
            </a:xfrm>
            <a:custGeom>
              <a:rect b="b" l="l" r="r" t="t"/>
              <a:pathLst>
                <a:path extrusionOk="0" h="1800" w="1380">
                  <a:moveTo>
                    <a:pt x="1098" y="1"/>
                  </a:moveTo>
                  <a:cubicBezTo>
                    <a:pt x="928" y="1"/>
                    <a:pt x="272" y="623"/>
                    <a:pt x="0" y="951"/>
                  </a:cubicBezTo>
                  <a:lnTo>
                    <a:pt x="781" y="1799"/>
                  </a:lnTo>
                  <a:cubicBezTo>
                    <a:pt x="781" y="1799"/>
                    <a:pt x="1199" y="1403"/>
                    <a:pt x="1289" y="1222"/>
                  </a:cubicBezTo>
                  <a:cubicBezTo>
                    <a:pt x="1380" y="1041"/>
                    <a:pt x="1279" y="1"/>
                    <a:pt x="109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8772098" y="2344006"/>
              <a:ext cx="140805" cy="195280"/>
            </a:xfrm>
            <a:custGeom>
              <a:rect b="b" l="l" r="r" t="t"/>
              <a:pathLst>
                <a:path extrusionOk="0" h="4377" w="3156">
                  <a:moveTo>
                    <a:pt x="2240" y="1"/>
                  </a:moveTo>
                  <a:cubicBezTo>
                    <a:pt x="2240" y="1"/>
                    <a:pt x="1075" y="838"/>
                    <a:pt x="702" y="1222"/>
                  </a:cubicBezTo>
                  <a:cubicBezTo>
                    <a:pt x="442" y="1471"/>
                    <a:pt x="476" y="2240"/>
                    <a:pt x="838" y="3936"/>
                  </a:cubicBezTo>
                  <a:cubicBezTo>
                    <a:pt x="838" y="3936"/>
                    <a:pt x="1" y="4265"/>
                    <a:pt x="57" y="4355"/>
                  </a:cubicBezTo>
                  <a:cubicBezTo>
                    <a:pt x="68" y="4370"/>
                    <a:pt x="110" y="4376"/>
                    <a:pt x="171" y="4376"/>
                  </a:cubicBezTo>
                  <a:cubicBezTo>
                    <a:pt x="485" y="4376"/>
                    <a:pt x="1322" y="4212"/>
                    <a:pt x="1313" y="4174"/>
                  </a:cubicBezTo>
                  <a:cubicBezTo>
                    <a:pt x="1301" y="4129"/>
                    <a:pt x="1324" y="1923"/>
                    <a:pt x="1324" y="1923"/>
                  </a:cubicBezTo>
                  <a:lnTo>
                    <a:pt x="3155" y="973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8927003" y="2353107"/>
              <a:ext cx="64112" cy="259659"/>
            </a:xfrm>
            <a:custGeom>
              <a:rect b="b" l="l" r="r" t="t"/>
              <a:pathLst>
                <a:path extrusionOk="0" h="5820" w="1437">
                  <a:moveTo>
                    <a:pt x="102" y="0"/>
                  </a:moveTo>
                  <a:cubicBezTo>
                    <a:pt x="102" y="1"/>
                    <a:pt x="283" y="1957"/>
                    <a:pt x="430" y="3031"/>
                  </a:cubicBezTo>
                  <a:cubicBezTo>
                    <a:pt x="577" y="4219"/>
                    <a:pt x="882" y="5440"/>
                    <a:pt x="882" y="5440"/>
                  </a:cubicBezTo>
                  <a:cubicBezTo>
                    <a:pt x="882" y="5440"/>
                    <a:pt x="0" y="5745"/>
                    <a:pt x="68" y="5802"/>
                  </a:cubicBezTo>
                  <a:cubicBezTo>
                    <a:pt x="86" y="5814"/>
                    <a:pt x="172" y="5820"/>
                    <a:pt x="291" y="5820"/>
                  </a:cubicBezTo>
                  <a:cubicBezTo>
                    <a:pt x="606" y="5820"/>
                    <a:pt x="1152" y="5780"/>
                    <a:pt x="1267" y="5722"/>
                  </a:cubicBezTo>
                  <a:cubicBezTo>
                    <a:pt x="1437" y="5655"/>
                    <a:pt x="1334" y="5474"/>
                    <a:pt x="1334" y="5474"/>
                  </a:cubicBezTo>
                  <a:cubicBezTo>
                    <a:pt x="1369" y="4897"/>
                    <a:pt x="1267" y="3179"/>
                    <a:pt x="1267" y="3179"/>
                  </a:cubicBezTo>
                  <a:cubicBezTo>
                    <a:pt x="1267" y="2669"/>
                    <a:pt x="1391" y="747"/>
                    <a:pt x="1391" y="747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8772098" y="2404103"/>
              <a:ext cx="60096" cy="135183"/>
            </a:xfrm>
            <a:custGeom>
              <a:rect b="b" l="l" r="r" t="t"/>
              <a:pathLst>
                <a:path extrusionOk="0" h="3030" w="1347">
                  <a:moveTo>
                    <a:pt x="589" y="0"/>
                  </a:moveTo>
                  <a:lnTo>
                    <a:pt x="589" y="0"/>
                  </a:lnTo>
                  <a:cubicBezTo>
                    <a:pt x="431" y="350"/>
                    <a:pt x="532" y="1119"/>
                    <a:pt x="838" y="2589"/>
                  </a:cubicBezTo>
                  <a:cubicBezTo>
                    <a:pt x="838" y="2589"/>
                    <a:pt x="1" y="2918"/>
                    <a:pt x="57" y="3008"/>
                  </a:cubicBezTo>
                  <a:cubicBezTo>
                    <a:pt x="68" y="3023"/>
                    <a:pt x="110" y="3029"/>
                    <a:pt x="171" y="3029"/>
                  </a:cubicBezTo>
                  <a:cubicBezTo>
                    <a:pt x="485" y="3029"/>
                    <a:pt x="1322" y="2865"/>
                    <a:pt x="1313" y="2827"/>
                  </a:cubicBezTo>
                  <a:cubicBezTo>
                    <a:pt x="1301" y="2782"/>
                    <a:pt x="1346" y="769"/>
                    <a:pt x="1346" y="611"/>
                  </a:cubicBezTo>
                  <a:cubicBezTo>
                    <a:pt x="1087" y="430"/>
                    <a:pt x="815" y="226"/>
                    <a:pt x="58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8927003" y="2496680"/>
              <a:ext cx="64112" cy="116088"/>
            </a:xfrm>
            <a:custGeom>
              <a:rect b="b" l="l" r="r" t="t"/>
              <a:pathLst>
                <a:path extrusionOk="0" h="2602" w="1437">
                  <a:moveTo>
                    <a:pt x="820" y="1"/>
                  </a:moveTo>
                  <a:cubicBezTo>
                    <a:pt x="691" y="1"/>
                    <a:pt x="563" y="6"/>
                    <a:pt x="442" y="17"/>
                  </a:cubicBezTo>
                  <a:cubicBezTo>
                    <a:pt x="600" y="1137"/>
                    <a:pt x="882" y="2222"/>
                    <a:pt x="882" y="2222"/>
                  </a:cubicBezTo>
                  <a:cubicBezTo>
                    <a:pt x="882" y="2222"/>
                    <a:pt x="0" y="2527"/>
                    <a:pt x="68" y="2584"/>
                  </a:cubicBezTo>
                  <a:cubicBezTo>
                    <a:pt x="86" y="2596"/>
                    <a:pt x="172" y="2602"/>
                    <a:pt x="291" y="2602"/>
                  </a:cubicBezTo>
                  <a:cubicBezTo>
                    <a:pt x="606" y="2602"/>
                    <a:pt x="1152" y="2562"/>
                    <a:pt x="1267" y="2504"/>
                  </a:cubicBezTo>
                  <a:cubicBezTo>
                    <a:pt x="1437" y="2437"/>
                    <a:pt x="1334" y="2256"/>
                    <a:pt x="1334" y="2256"/>
                  </a:cubicBezTo>
                  <a:cubicBezTo>
                    <a:pt x="1369" y="1735"/>
                    <a:pt x="1312" y="333"/>
                    <a:pt x="1289" y="28"/>
                  </a:cubicBezTo>
                  <a:cubicBezTo>
                    <a:pt x="1139" y="9"/>
                    <a:pt x="979" y="1"/>
                    <a:pt x="82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8952746" y="2504443"/>
              <a:ext cx="19184" cy="95922"/>
            </a:xfrm>
            <a:custGeom>
              <a:rect b="b" l="l" r="r" t="t"/>
              <a:pathLst>
                <a:path extrusionOk="0" h="2150" w="430">
                  <a:moveTo>
                    <a:pt x="46" y="1"/>
                  </a:moveTo>
                  <a:cubicBezTo>
                    <a:pt x="23" y="1"/>
                    <a:pt x="0" y="24"/>
                    <a:pt x="0" y="46"/>
                  </a:cubicBezTo>
                  <a:cubicBezTo>
                    <a:pt x="91" y="747"/>
                    <a:pt x="226" y="1438"/>
                    <a:pt x="350" y="2127"/>
                  </a:cubicBezTo>
                  <a:cubicBezTo>
                    <a:pt x="350" y="2139"/>
                    <a:pt x="362" y="2149"/>
                    <a:pt x="373" y="2149"/>
                  </a:cubicBezTo>
                  <a:cubicBezTo>
                    <a:pt x="396" y="2149"/>
                    <a:pt x="430" y="2127"/>
                    <a:pt x="418" y="2104"/>
                  </a:cubicBezTo>
                  <a:cubicBezTo>
                    <a:pt x="294" y="1415"/>
                    <a:pt x="169" y="725"/>
                    <a:pt x="68" y="24"/>
                  </a:cubicBezTo>
                  <a:cubicBezTo>
                    <a:pt x="68" y="13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8957787" y="2500963"/>
              <a:ext cx="19229" cy="103418"/>
            </a:xfrm>
            <a:custGeom>
              <a:rect b="b" l="l" r="r" t="t"/>
              <a:pathLst>
                <a:path extrusionOk="0" h="2318" w="431">
                  <a:moveTo>
                    <a:pt x="46" y="0"/>
                  </a:moveTo>
                  <a:cubicBezTo>
                    <a:pt x="23" y="0"/>
                    <a:pt x="0" y="23"/>
                    <a:pt x="11" y="45"/>
                  </a:cubicBezTo>
                  <a:cubicBezTo>
                    <a:pt x="204" y="780"/>
                    <a:pt x="272" y="1538"/>
                    <a:pt x="350" y="2284"/>
                  </a:cubicBezTo>
                  <a:cubicBezTo>
                    <a:pt x="362" y="2307"/>
                    <a:pt x="373" y="2318"/>
                    <a:pt x="396" y="2318"/>
                  </a:cubicBezTo>
                  <a:cubicBezTo>
                    <a:pt x="418" y="2318"/>
                    <a:pt x="430" y="2307"/>
                    <a:pt x="430" y="2284"/>
                  </a:cubicBezTo>
                  <a:cubicBezTo>
                    <a:pt x="350" y="1526"/>
                    <a:pt x="272" y="769"/>
                    <a:pt x="79" y="34"/>
                  </a:cubicBezTo>
                  <a:cubicBezTo>
                    <a:pt x="79" y="11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8967870" y="2500963"/>
              <a:ext cx="13161" cy="102436"/>
            </a:xfrm>
            <a:custGeom>
              <a:rect b="b" l="l" r="r" t="t"/>
              <a:pathLst>
                <a:path extrusionOk="0" h="2296" w="295">
                  <a:moveTo>
                    <a:pt x="46" y="0"/>
                  </a:moveTo>
                  <a:cubicBezTo>
                    <a:pt x="23" y="0"/>
                    <a:pt x="1" y="23"/>
                    <a:pt x="11" y="45"/>
                  </a:cubicBezTo>
                  <a:cubicBezTo>
                    <a:pt x="159" y="780"/>
                    <a:pt x="215" y="1516"/>
                    <a:pt x="227" y="2262"/>
                  </a:cubicBezTo>
                  <a:cubicBezTo>
                    <a:pt x="227" y="2284"/>
                    <a:pt x="238" y="2295"/>
                    <a:pt x="260" y="2295"/>
                  </a:cubicBezTo>
                  <a:cubicBezTo>
                    <a:pt x="283" y="2295"/>
                    <a:pt x="295" y="2284"/>
                    <a:pt x="295" y="2262"/>
                  </a:cubicBezTo>
                  <a:cubicBezTo>
                    <a:pt x="295" y="1504"/>
                    <a:pt x="227" y="769"/>
                    <a:pt x="79" y="34"/>
                  </a:cubicBezTo>
                  <a:cubicBezTo>
                    <a:pt x="79" y="11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8977418" y="2500963"/>
              <a:ext cx="9681" cy="97930"/>
            </a:xfrm>
            <a:custGeom>
              <a:rect b="b" l="l" r="r" t="t"/>
              <a:pathLst>
                <a:path extrusionOk="0" h="2195" w="217">
                  <a:moveTo>
                    <a:pt x="35" y="0"/>
                  </a:moveTo>
                  <a:cubicBezTo>
                    <a:pt x="13" y="0"/>
                    <a:pt x="1" y="11"/>
                    <a:pt x="1" y="34"/>
                  </a:cubicBezTo>
                  <a:cubicBezTo>
                    <a:pt x="81" y="735"/>
                    <a:pt x="148" y="1448"/>
                    <a:pt x="81" y="2160"/>
                  </a:cubicBezTo>
                  <a:cubicBezTo>
                    <a:pt x="81" y="2182"/>
                    <a:pt x="103" y="2194"/>
                    <a:pt x="114" y="2194"/>
                  </a:cubicBezTo>
                  <a:cubicBezTo>
                    <a:pt x="137" y="2194"/>
                    <a:pt x="159" y="2182"/>
                    <a:pt x="159" y="2160"/>
                  </a:cubicBezTo>
                  <a:cubicBezTo>
                    <a:pt x="216" y="1448"/>
                    <a:pt x="159" y="735"/>
                    <a:pt x="69" y="34"/>
                  </a:cubicBezTo>
                  <a:cubicBezTo>
                    <a:pt x="69" y="11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8820550" y="2532729"/>
              <a:ext cx="3078" cy="1562"/>
            </a:xfrm>
            <a:custGeom>
              <a:rect b="b" l="l" r="r" t="t"/>
              <a:pathLst>
                <a:path extrusionOk="0" h="35" w="69">
                  <a:moveTo>
                    <a:pt x="68" y="0"/>
                  </a:moveTo>
                  <a:cubicBezTo>
                    <a:pt x="46" y="0"/>
                    <a:pt x="23" y="12"/>
                    <a:pt x="1" y="12"/>
                  </a:cubicBezTo>
                  <a:cubicBezTo>
                    <a:pt x="11" y="23"/>
                    <a:pt x="23" y="35"/>
                    <a:pt x="34" y="35"/>
                  </a:cubicBezTo>
                  <a:cubicBezTo>
                    <a:pt x="46" y="35"/>
                    <a:pt x="68" y="23"/>
                    <a:pt x="68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8820015" y="2431318"/>
              <a:ext cx="9146" cy="101945"/>
            </a:xfrm>
            <a:custGeom>
              <a:rect b="b" l="l" r="r" t="t"/>
              <a:pathLst>
                <a:path extrusionOk="0" h="2285" w="205">
                  <a:moveTo>
                    <a:pt x="91" y="1"/>
                  </a:moveTo>
                  <a:cubicBezTo>
                    <a:pt x="80" y="1"/>
                    <a:pt x="58" y="12"/>
                    <a:pt x="58" y="34"/>
                  </a:cubicBezTo>
                  <a:cubicBezTo>
                    <a:pt x="91" y="770"/>
                    <a:pt x="126" y="1516"/>
                    <a:pt x="1" y="2262"/>
                  </a:cubicBezTo>
                  <a:cubicBezTo>
                    <a:pt x="1" y="2273"/>
                    <a:pt x="1" y="2285"/>
                    <a:pt x="13" y="2285"/>
                  </a:cubicBezTo>
                  <a:cubicBezTo>
                    <a:pt x="35" y="2285"/>
                    <a:pt x="58" y="2273"/>
                    <a:pt x="80" y="2273"/>
                  </a:cubicBezTo>
                  <a:cubicBezTo>
                    <a:pt x="204" y="1527"/>
                    <a:pt x="159" y="781"/>
                    <a:pt x="136" y="34"/>
                  </a:cubicBezTo>
                  <a:cubicBezTo>
                    <a:pt x="136" y="12"/>
                    <a:pt x="114" y="1"/>
                    <a:pt x="91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8814973" y="2428775"/>
              <a:ext cx="5621" cy="102971"/>
            </a:xfrm>
            <a:custGeom>
              <a:rect b="b" l="l" r="r" t="t"/>
              <a:pathLst>
                <a:path extrusionOk="0" h="2308" w="126">
                  <a:moveTo>
                    <a:pt x="35" y="1"/>
                  </a:moveTo>
                  <a:cubicBezTo>
                    <a:pt x="23" y="1"/>
                    <a:pt x="1" y="12"/>
                    <a:pt x="1" y="35"/>
                  </a:cubicBezTo>
                  <a:cubicBezTo>
                    <a:pt x="23" y="408"/>
                    <a:pt x="23" y="792"/>
                    <a:pt x="23" y="1177"/>
                  </a:cubicBezTo>
                  <a:cubicBezTo>
                    <a:pt x="23" y="1539"/>
                    <a:pt x="58" y="1912"/>
                    <a:pt x="1" y="2274"/>
                  </a:cubicBezTo>
                  <a:cubicBezTo>
                    <a:pt x="1" y="2297"/>
                    <a:pt x="23" y="2308"/>
                    <a:pt x="35" y="2308"/>
                  </a:cubicBezTo>
                  <a:cubicBezTo>
                    <a:pt x="58" y="2308"/>
                    <a:pt x="80" y="2297"/>
                    <a:pt x="80" y="2274"/>
                  </a:cubicBezTo>
                  <a:cubicBezTo>
                    <a:pt x="126" y="1912"/>
                    <a:pt x="103" y="1539"/>
                    <a:pt x="103" y="1177"/>
                  </a:cubicBezTo>
                  <a:cubicBezTo>
                    <a:pt x="103" y="792"/>
                    <a:pt x="103" y="408"/>
                    <a:pt x="80" y="35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8807433" y="2420700"/>
              <a:ext cx="7585" cy="105514"/>
            </a:xfrm>
            <a:custGeom>
              <a:rect b="b" l="l" r="r" t="t"/>
              <a:pathLst>
                <a:path extrusionOk="0" h="2365" w="170">
                  <a:moveTo>
                    <a:pt x="34" y="1"/>
                  </a:moveTo>
                  <a:cubicBezTo>
                    <a:pt x="11" y="1"/>
                    <a:pt x="1" y="13"/>
                    <a:pt x="1" y="35"/>
                  </a:cubicBezTo>
                  <a:cubicBezTo>
                    <a:pt x="1" y="714"/>
                    <a:pt x="68" y="1380"/>
                    <a:pt x="91" y="2048"/>
                  </a:cubicBezTo>
                  <a:cubicBezTo>
                    <a:pt x="102" y="2138"/>
                    <a:pt x="114" y="2217"/>
                    <a:pt x="114" y="2297"/>
                  </a:cubicBezTo>
                  <a:cubicBezTo>
                    <a:pt x="124" y="2319"/>
                    <a:pt x="102" y="2330"/>
                    <a:pt x="91" y="2330"/>
                  </a:cubicBezTo>
                  <a:cubicBezTo>
                    <a:pt x="91" y="2353"/>
                    <a:pt x="114" y="2365"/>
                    <a:pt x="124" y="2365"/>
                  </a:cubicBezTo>
                  <a:cubicBezTo>
                    <a:pt x="147" y="2365"/>
                    <a:pt x="170" y="2353"/>
                    <a:pt x="170" y="2330"/>
                  </a:cubicBezTo>
                  <a:cubicBezTo>
                    <a:pt x="159" y="1561"/>
                    <a:pt x="68" y="804"/>
                    <a:pt x="68" y="35"/>
                  </a:cubicBezTo>
                  <a:cubicBezTo>
                    <a:pt x="68" y="13"/>
                    <a:pt x="46" y="1"/>
                    <a:pt x="34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8807924" y="2511537"/>
              <a:ext cx="1562" cy="8120"/>
            </a:xfrm>
            <a:custGeom>
              <a:rect b="b" l="l" r="r" t="t"/>
              <a:pathLst>
                <a:path extrusionOk="0" h="182" w="35">
                  <a:moveTo>
                    <a:pt x="0" y="0"/>
                  </a:moveTo>
                  <a:cubicBezTo>
                    <a:pt x="12" y="57"/>
                    <a:pt x="12" y="125"/>
                    <a:pt x="23" y="181"/>
                  </a:cubicBezTo>
                  <a:lnTo>
                    <a:pt x="35" y="181"/>
                  </a:lnTo>
                  <a:cubicBezTo>
                    <a:pt x="23" y="113"/>
                    <a:pt x="12" y="57"/>
                    <a:pt x="0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8798823" y="2412133"/>
              <a:ext cx="14188" cy="112564"/>
            </a:xfrm>
            <a:custGeom>
              <a:rect b="b" l="l" r="r" t="t"/>
              <a:pathLst>
                <a:path extrusionOk="0" h="2523" w="318">
                  <a:moveTo>
                    <a:pt x="35" y="1"/>
                  </a:moveTo>
                  <a:cubicBezTo>
                    <a:pt x="23" y="1"/>
                    <a:pt x="1" y="12"/>
                    <a:pt x="1" y="34"/>
                  </a:cubicBezTo>
                  <a:cubicBezTo>
                    <a:pt x="1" y="770"/>
                    <a:pt x="103" y="1505"/>
                    <a:pt x="204" y="2228"/>
                  </a:cubicBezTo>
                  <a:cubicBezTo>
                    <a:pt x="216" y="2285"/>
                    <a:pt x="227" y="2341"/>
                    <a:pt x="239" y="2409"/>
                  </a:cubicBezTo>
                  <a:lnTo>
                    <a:pt x="227" y="2409"/>
                  </a:lnTo>
                  <a:cubicBezTo>
                    <a:pt x="227" y="2432"/>
                    <a:pt x="227" y="2466"/>
                    <a:pt x="239" y="2489"/>
                  </a:cubicBezTo>
                  <a:cubicBezTo>
                    <a:pt x="239" y="2511"/>
                    <a:pt x="261" y="2522"/>
                    <a:pt x="284" y="2522"/>
                  </a:cubicBezTo>
                  <a:cubicBezTo>
                    <a:pt x="295" y="2522"/>
                    <a:pt x="317" y="2511"/>
                    <a:pt x="307" y="2489"/>
                  </a:cubicBezTo>
                  <a:cubicBezTo>
                    <a:pt x="307" y="2409"/>
                    <a:pt x="295" y="2330"/>
                    <a:pt x="284" y="2240"/>
                  </a:cubicBezTo>
                  <a:cubicBezTo>
                    <a:pt x="182" y="1516"/>
                    <a:pt x="80" y="781"/>
                    <a:pt x="80" y="34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8829116" y="2344006"/>
              <a:ext cx="83787" cy="69689"/>
            </a:xfrm>
            <a:custGeom>
              <a:rect b="b" l="l" r="r" t="t"/>
              <a:pathLst>
                <a:path extrusionOk="0" h="1562" w="1878">
                  <a:moveTo>
                    <a:pt x="962" y="1"/>
                  </a:moveTo>
                  <a:cubicBezTo>
                    <a:pt x="962" y="1"/>
                    <a:pt x="453" y="375"/>
                    <a:pt x="0" y="725"/>
                  </a:cubicBezTo>
                  <a:cubicBezTo>
                    <a:pt x="136" y="849"/>
                    <a:pt x="261" y="985"/>
                    <a:pt x="385" y="1121"/>
                  </a:cubicBezTo>
                  <a:cubicBezTo>
                    <a:pt x="520" y="1257"/>
                    <a:pt x="634" y="1403"/>
                    <a:pt x="736" y="1561"/>
                  </a:cubicBezTo>
                  <a:lnTo>
                    <a:pt x="1877" y="973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8931553" y="2353107"/>
              <a:ext cx="57553" cy="76247"/>
            </a:xfrm>
            <a:custGeom>
              <a:rect b="b" l="l" r="r" t="t"/>
              <a:pathLst>
                <a:path extrusionOk="0" h="1709" w="129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68" y="781"/>
                    <a:pt x="159" y="1629"/>
                  </a:cubicBezTo>
                  <a:cubicBezTo>
                    <a:pt x="216" y="1627"/>
                    <a:pt x="273" y="1626"/>
                    <a:pt x="330" y="1626"/>
                  </a:cubicBezTo>
                  <a:cubicBezTo>
                    <a:pt x="634" y="1626"/>
                    <a:pt x="938" y="1651"/>
                    <a:pt x="1232" y="1708"/>
                  </a:cubicBezTo>
                  <a:cubicBezTo>
                    <a:pt x="1267" y="1188"/>
                    <a:pt x="1289" y="747"/>
                    <a:pt x="1289" y="7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8771607" y="2530231"/>
              <a:ext cx="87312" cy="87267"/>
            </a:xfrm>
            <a:custGeom>
              <a:rect b="b" l="l" r="r" t="t"/>
              <a:pathLst>
                <a:path extrusionOk="0" h="1956" w="1957">
                  <a:moveTo>
                    <a:pt x="973" y="0"/>
                  </a:moveTo>
                  <a:cubicBezTo>
                    <a:pt x="442" y="0"/>
                    <a:pt x="0" y="441"/>
                    <a:pt x="0" y="973"/>
                  </a:cubicBezTo>
                  <a:cubicBezTo>
                    <a:pt x="0" y="1515"/>
                    <a:pt x="442" y="1956"/>
                    <a:pt x="973" y="1956"/>
                  </a:cubicBezTo>
                  <a:cubicBezTo>
                    <a:pt x="1515" y="1956"/>
                    <a:pt x="1957" y="1515"/>
                    <a:pt x="1957" y="973"/>
                  </a:cubicBezTo>
                  <a:cubicBezTo>
                    <a:pt x="1957" y="441"/>
                    <a:pt x="1515" y="0"/>
                    <a:pt x="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8772589" y="2530231"/>
              <a:ext cx="86330" cy="85795"/>
            </a:xfrm>
            <a:custGeom>
              <a:rect b="b" l="l" r="r" t="t"/>
              <a:pathLst>
                <a:path extrusionOk="0" h="1923" w="1935">
                  <a:moveTo>
                    <a:pt x="951" y="0"/>
                  </a:moveTo>
                  <a:cubicBezTo>
                    <a:pt x="860" y="0"/>
                    <a:pt x="782" y="11"/>
                    <a:pt x="691" y="34"/>
                  </a:cubicBezTo>
                  <a:lnTo>
                    <a:pt x="917" y="192"/>
                  </a:lnTo>
                  <a:cubicBezTo>
                    <a:pt x="928" y="339"/>
                    <a:pt x="928" y="498"/>
                    <a:pt x="928" y="644"/>
                  </a:cubicBezTo>
                  <a:lnTo>
                    <a:pt x="657" y="848"/>
                  </a:lnTo>
                  <a:cubicBezTo>
                    <a:pt x="533" y="757"/>
                    <a:pt x="408" y="667"/>
                    <a:pt x="284" y="588"/>
                  </a:cubicBezTo>
                  <a:lnTo>
                    <a:pt x="239" y="317"/>
                  </a:lnTo>
                  <a:cubicBezTo>
                    <a:pt x="126" y="441"/>
                    <a:pt x="35" y="599"/>
                    <a:pt x="1" y="769"/>
                  </a:cubicBezTo>
                  <a:lnTo>
                    <a:pt x="261" y="633"/>
                  </a:lnTo>
                  <a:lnTo>
                    <a:pt x="634" y="905"/>
                  </a:lnTo>
                  <a:lnTo>
                    <a:pt x="747" y="1232"/>
                  </a:lnTo>
                  <a:cubicBezTo>
                    <a:pt x="623" y="1323"/>
                    <a:pt x="498" y="1402"/>
                    <a:pt x="385" y="1504"/>
                  </a:cubicBezTo>
                  <a:lnTo>
                    <a:pt x="114" y="1470"/>
                  </a:lnTo>
                  <a:lnTo>
                    <a:pt x="114" y="1470"/>
                  </a:lnTo>
                  <a:cubicBezTo>
                    <a:pt x="204" y="1617"/>
                    <a:pt x="329" y="1742"/>
                    <a:pt x="476" y="1832"/>
                  </a:cubicBezTo>
                  <a:lnTo>
                    <a:pt x="431" y="1538"/>
                  </a:lnTo>
                  <a:cubicBezTo>
                    <a:pt x="544" y="1436"/>
                    <a:pt x="679" y="1357"/>
                    <a:pt x="804" y="1255"/>
                  </a:cubicBezTo>
                  <a:lnTo>
                    <a:pt x="1121" y="1255"/>
                  </a:lnTo>
                  <a:cubicBezTo>
                    <a:pt x="1177" y="1391"/>
                    <a:pt x="1245" y="1526"/>
                    <a:pt x="1313" y="1662"/>
                  </a:cubicBezTo>
                  <a:lnTo>
                    <a:pt x="1177" y="1923"/>
                  </a:lnTo>
                  <a:cubicBezTo>
                    <a:pt x="1347" y="1888"/>
                    <a:pt x="1505" y="1798"/>
                    <a:pt x="1629" y="1685"/>
                  </a:cubicBezTo>
                  <a:lnTo>
                    <a:pt x="1358" y="1651"/>
                  </a:lnTo>
                  <a:cubicBezTo>
                    <a:pt x="1290" y="1515"/>
                    <a:pt x="1234" y="1368"/>
                    <a:pt x="1166" y="1221"/>
                  </a:cubicBezTo>
                  <a:lnTo>
                    <a:pt x="1267" y="916"/>
                  </a:lnTo>
                  <a:cubicBezTo>
                    <a:pt x="1415" y="882"/>
                    <a:pt x="1561" y="860"/>
                    <a:pt x="1709" y="837"/>
                  </a:cubicBezTo>
                  <a:lnTo>
                    <a:pt x="1923" y="1040"/>
                  </a:lnTo>
                  <a:cubicBezTo>
                    <a:pt x="1935" y="1018"/>
                    <a:pt x="1935" y="995"/>
                    <a:pt x="1935" y="973"/>
                  </a:cubicBezTo>
                  <a:cubicBezTo>
                    <a:pt x="1935" y="814"/>
                    <a:pt x="1890" y="667"/>
                    <a:pt x="1822" y="531"/>
                  </a:cubicBezTo>
                  <a:lnTo>
                    <a:pt x="1720" y="780"/>
                  </a:lnTo>
                  <a:cubicBezTo>
                    <a:pt x="1573" y="803"/>
                    <a:pt x="1415" y="837"/>
                    <a:pt x="1267" y="860"/>
                  </a:cubicBezTo>
                  <a:lnTo>
                    <a:pt x="985" y="656"/>
                  </a:lnTo>
                  <a:cubicBezTo>
                    <a:pt x="985" y="509"/>
                    <a:pt x="973" y="362"/>
                    <a:pt x="973" y="204"/>
                  </a:cubicBezTo>
                  <a:lnTo>
                    <a:pt x="1211" y="34"/>
                  </a:lnTo>
                  <a:cubicBezTo>
                    <a:pt x="1132" y="11"/>
                    <a:pt x="1041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8823361" y="2542054"/>
              <a:ext cx="7674" cy="5978"/>
            </a:xfrm>
            <a:custGeom>
              <a:rect b="b" l="l" r="r" t="t"/>
              <a:pathLst>
                <a:path extrusionOk="0" h="134" w="172">
                  <a:moveTo>
                    <a:pt x="37" y="0"/>
                  </a:moveTo>
                  <a:cubicBezTo>
                    <a:pt x="17" y="0"/>
                    <a:pt x="0" y="33"/>
                    <a:pt x="28" y="52"/>
                  </a:cubicBezTo>
                  <a:cubicBezTo>
                    <a:pt x="61" y="63"/>
                    <a:pt x="96" y="85"/>
                    <a:pt x="107" y="120"/>
                  </a:cubicBezTo>
                  <a:cubicBezTo>
                    <a:pt x="114" y="130"/>
                    <a:pt x="123" y="134"/>
                    <a:pt x="131" y="134"/>
                  </a:cubicBezTo>
                  <a:cubicBezTo>
                    <a:pt x="152" y="134"/>
                    <a:pt x="171" y="113"/>
                    <a:pt x="164" y="97"/>
                  </a:cubicBezTo>
                  <a:cubicBezTo>
                    <a:pt x="129" y="52"/>
                    <a:pt x="96" y="17"/>
                    <a:pt x="51" y="7"/>
                  </a:cubicBezTo>
                  <a:cubicBezTo>
                    <a:pt x="46" y="2"/>
                    <a:pt x="42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8830901" y="2541786"/>
              <a:ext cx="6692" cy="7049"/>
            </a:xfrm>
            <a:custGeom>
              <a:rect b="b" l="l" r="r" t="t"/>
              <a:pathLst>
                <a:path extrusionOk="0" h="158" w="150">
                  <a:moveTo>
                    <a:pt x="32" y="0"/>
                  </a:moveTo>
                  <a:cubicBezTo>
                    <a:pt x="15" y="0"/>
                    <a:pt x="1" y="29"/>
                    <a:pt x="17" y="46"/>
                  </a:cubicBezTo>
                  <a:cubicBezTo>
                    <a:pt x="51" y="80"/>
                    <a:pt x="73" y="103"/>
                    <a:pt x="85" y="148"/>
                  </a:cubicBezTo>
                  <a:cubicBezTo>
                    <a:pt x="91" y="155"/>
                    <a:pt x="100" y="157"/>
                    <a:pt x="108" y="157"/>
                  </a:cubicBezTo>
                  <a:cubicBezTo>
                    <a:pt x="129" y="157"/>
                    <a:pt x="150" y="139"/>
                    <a:pt x="141" y="114"/>
                  </a:cubicBezTo>
                  <a:cubicBezTo>
                    <a:pt x="119" y="80"/>
                    <a:pt x="85" y="35"/>
                    <a:pt x="51" y="13"/>
                  </a:cubicBezTo>
                  <a:cubicBezTo>
                    <a:pt x="45" y="4"/>
                    <a:pt x="38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8832373" y="2552092"/>
              <a:ext cx="5711" cy="5845"/>
            </a:xfrm>
            <a:custGeom>
              <a:rect b="b" l="l" r="r" t="t"/>
              <a:pathLst>
                <a:path extrusionOk="0" h="131" w="128">
                  <a:moveTo>
                    <a:pt x="36" y="0"/>
                  </a:moveTo>
                  <a:cubicBezTo>
                    <a:pt x="17" y="0"/>
                    <a:pt x="0" y="26"/>
                    <a:pt x="18" y="53"/>
                  </a:cubicBezTo>
                  <a:cubicBezTo>
                    <a:pt x="30" y="76"/>
                    <a:pt x="52" y="98"/>
                    <a:pt x="63" y="121"/>
                  </a:cubicBezTo>
                  <a:cubicBezTo>
                    <a:pt x="70" y="127"/>
                    <a:pt x="78" y="130"/>
                    <a:pt x="87" y="130"/>
                  </a:cubicBezTo>
                  <a:cubicBezTo>
                    <a:pt x="107" y="130"/>
                    <a:pt x="128" y="114"/>
                    <a:pt x="120" y="98"/>
                  </a:cubicBezTo>
                  <a:cubicBezTo>
                    <a:pt x="97" y="64"/>
                    <a:pt x="75" y="41"/>
                    <a:pt x="52" y="8"/>
                  </a:cubicBezTo>
                  <a:cubicBezTo>
                    <a:pt x="47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8839958" y="2548523"/>
              <a:ext cx="6603" cy="6826"/>
            </a:xfrm>
            <a:custGeom>
              <a:rect b="b" l="l" r="r" t="t"/>
              <a:pathLst>
                <a:path extrusionOk="0" h="153" w="148">
                  <a:moveTo>
                    <a:pt x="45" y="1"/>
                  </a:moveTo>
                  <a:cubicBezTo>
                    <a:pt x="23" y="1"/>
                    <a:pt x="0" y="25"/>
                    <a:pt x="18" y="42"/>
                  </a:cubicBezTo>
                  <a:cubicBezTo>
                    <a:pt x="51" y="76"/>
                    <a:pt x="74" y="99"/>
                    <a:pt x="86" y="144"/>
                  </a:cubicBezTo>
                  <a:cubicBezTo>
                    <a:pt x="92" y="150"/>
                    <a:pt x="100" y="153"/>
                    <a:pt x="108" y="153"/>
                  </a:cubicBezTo>
                  <a:cubicBezTo>
                    <a:pt x="128" y="153"/>
                    <a:pt x="147" y="134"/>
                    <a:pt x="131" y="110"/>
                  </a:cubicBezTo>
                  <a:cubicBezTo>
                    <a:pt x="119" y="76"/>
                    <a:pt x="86" y="42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8840047" y="2556286"/>
              <a:ext cx="4595" cy="4372"/>
            </a:xfrm>
            <a:custGeom>
              <a:rect b="b" l="l" r="r" t="t"/>
              <a:pathLst>
                <a:path extrusionOk="0" h="98" w="103">
                  <a:moveTo>
                    <a:pt x="37" y="1"/>
                  </a:moveTo>
                  <a:cubicBezTo>
                    <a:pt x="17" y="1"/>
                    <a:pt x="0" y="22"/>
                    <a:pt x="16" y="38"/>
                  </a:cubicBezTo>
                  <a:cubicBezTo>
                    <a:pt x="27" y="60"/>
                    <a:pt x="38" y="72"/>
                    <a:pt x="38" y="83"/>
                  </a:cubicBezTo>
                  <a:cubicBezTo>
                    <a:pt x="45" y="93"/>
                    <a:pt x="54" y="97"/>
                    <a:pt x="63" y="97"/>
                  </a:cubicBezTo>
                  <a:cubicBezTo>
                    <a:pt x="83" y="97"/>
                    <a:pt x="103" y="76"/>
                    <a:pt x="95" y="60"/>
                  </a:cubicBezTo>
                  <a:cubicBezTo>
                    <a:pt x="84" y="49"/>
                    <a:pt x="72" y="27"/>
                    <a:pt x="61" y="15"/>
                  </a:cubicBezTo>
                  <a:cubicBezTo>
                    <a:pt x="54" y="5"/>
                    <a:pt x="45" y="1"/>
                    <a:pt x="37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8835987" y="2538663"/>
              <a:ext cx="6469" cy="6469"/>
            </a:xfrm>
            <a:custGeom>
              <a:rect b="b" l="l" r="r" t="t"/>
              <a:pathLst>
                <a:path extrusionOk="0" h="145" w="145">
                  <a:moveTo>
                    <a:pt x="37" y="0"/>
                  </a:moveTo>
                  <a:cubicBezTo>
                    <a:pt x="18" y="0"/>
                    <a:pt x="1" y="22"/>
                    <a:pt x="16" y="37"/>
                  </a:cubicBezTo>
                  <a:cubicBezTo>
                    <a:pt x="39" y="71"/>
                    <a:pt x="62" y="105"/>
                    <a:pt x="84" y="128"/>
                  </a:cubicBezTo>
                  <a:cubicBezTo>
                    <a:pt x="92" y="139"/>
                    <a:pt x="103" y="144"/>
                    <a:pt x="112" y="144"/>
                  </a:cubicBezTo>
                  <a:cubicBezTo>
                    <a:pt x="130" y="144"/>
                    <a:pt x="144" y="127"/>
                    <a:pt x="129" y="105"/>
                  </a:cubicBezTo>
                  <a:cubicBezTo>
                    <a:pt x="107" y="71"/>
                    <a:pt x="84" y="48"/>
                    <a:pt x="62" y="15"/>
                  </a:cubicBezTo>
                  <a:cubicBezTo>
                    <a:pt x="55" y="4"/>
                    <a:pt x="46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8822826" y="2554367"/>
              <a:ext cx="5666" cy="5800"/>
            </a:xfrm>
            <a:custGeom>
              <a:rect b="b" l="l" r="r" t="t"/>
              <a:pathLst>
                <a:path extrusionOk="0" h="130" w="127">
                  <a:moveTo>
                    <a:pt x="42" y="1"/>
                  </a:moveTo>
                  <a:cubicBezTo>
                    <a:pt x="21" y="1"/>
                    <a:pt x="1" y="30"/>
                    <a:pt x="17" y="47"/>
                  </a:cubicBezTo>
                  <a:cubicBezTo>
                    <a:pt x="40" y="70"/>
                    <a:pt x="51" y="92"/>
                    <a:pt x="73" y="115"/>
                  </a:cubicBezTo>
                  <a:cubicBezTo>
                    <a:pt x="77" y="125"/>
                    <a:pt x="84" y="129"/>
                    <a:pt x="91" y="129"/>
                  </a:cubicBezTo>
                  <a:cubicBezTo>
                    <a:pt x="107" y="129"/>
                    <a:pt x="127" y="108"/>
                    <a:pt x="119" y="92"/>
                  </a:cubicBezTo>
                  <a:cubicBezTo>
                    <a:pt x="96" y="58"/>
                    <a:pt x="73" y="35"/>
                    <a:pt x="63" y="13"/>
                  </a:cubicBezTo>
                  <a:cubicBezTo>
                    <a:pt x="57" y="4"/>
                    <a:pt x="50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8843438" y="2578906"/>
              <a:ext cx="3391" cy="5755"/>
            </a:xfrm>
            <a:custGeom>
              <a:rect b="b" l="l" r="r" t="t"/>
              <a:pathLst>
                <a:path extrusionOk="0" h="129" w="76">
                  <a:moveTo>
                    <a:pt x="32" y="0"/>
                  </a:moveTo>
                  <a:cubicBezTo>
                    <a:pt x="16" y="0"/>
                    <a:pt x="0" y="18"/>
                    <a:pt x="8" y="40"/>
                  </a:cubicBezTo>
                  <a:cubicBezTo>
                    <a:pt x="8" y="63"/>
                    <a:pt x="19" y="85"/>
                    <a:pt x="19" y="108"/>
                  </a:cubicBezTo>
                  <a:cubicBezTo>
                    <a:pt x="23" y="122"/>
                    <a:pt x="34" y="128"/>
                    <a:pt x="45" y="128"/>
                  </a:cubicBezTo>
                  <a:cubicBezTo>
                    <a:pt x="60" y="128"/>
                    <a:pt x="76" y="116"/>
                    <a:pt x="76" y="96"/>
                  </a:cubicBezTo>
                  <a:cubicBezTo>
                    <a:pt x="64" y="73"/>
                    <a:pt x="64" y="51"/>
                    <a:pt x="53" y="17"/>
                  </a:cubicBezTo>
                  <a:cubicBezTo>
                    <a:pt x="49" y="5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8850309" y="2580512"/>
              <a:ext cx="2052" cy="6871"/>
            </a:xfrm>
            <a:custGeom>
              <a:rect b="b" l="l" r="r" t="t"/>
              <a:pathLst>
                <a:path extrusionOk="0" h="154" w="46">
                  <a:moveTo>
                    <a:pt x="23" y="1"/>
                  </a:moveTo>
                  <a:cubicBezTo>
                    <a:pt x="12" y="1"/>
                    <a:pt x="0" y="9"/>
                    <a:pt x="0" y="27"/>
                  </a:cubicBezTo>
                  <a:lnTo>
                    <a:pt x="0" y="128"/>
                  </a:lnTo>
                  <a:cubicBezTo>
                    <a:pt x="0" y="145"/>
                    <a:pt x="12" y="154"/>
                    <a:pt x="23" y="154"/>
                  </a:cubicBezTo>
                  <a:cubicBezTo>
                    <a:pt x="34" y="154"/>
                    <a:pt x="45" y="145"/>
                    <a:pt x="45" y="128"/>
                  </a:cubicBezTo>
                  <a:lnTo>
                    <a:pt x="45" y="27"/>
                  </a:lnTo>
                  <a:cubicBezTo>
                    <a:pt x="45" y="9"/>
                    <a:pt x="34" y="1"/>
                    <a:pt x="2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8843438" y="2590506"/>
              <a:ext cx="3703" cy="4238"/>
            </a:xfrm>
            <a:custGeom>
              <a:rect b="b" l="l" r="r" t="t"/>
              <a:pathLst>
                <a:path extrusionOk="0" h="95" w="83">
                  <a:moveTo>
                    <a:pt x="50" y="0"/>
                  </a:moveTo>
                  <a:cubicBezTo>
                    <a:pt x="42" y="0"/>
                    <a:pt x="34" y="5"/>
                    <a:pt x="30" y="17"/>
                  </a:cubicBezTo>
                  <a:cubicBezTo>
                    <a:pt x="19" y="29"/>
                    <a:pt x="19" y="40"/>
                    <a:pt x="8" y="62"/>
                  </a:cubicBezTo>
                  <a:cubicBezTo>
                    <a:pt x="1" y="82"/>
                    <a:pt x="17" y="94"/>
                    <a:pt x="34" y="94"/>
                  </a:cubicBezTo>
                  <a:cubicBezTo>
                    <a:pt x="47" y="94"/>
                    <a:pt x="59" y="88"/>
                    <a:pt x="64" y="74"/>
                  </a:cubicBezTo>
                  <a:cubicBezTo>
                    <a:pt x="64" y="62"/>
                    <a:pt x="64" y="51"/>
                    <a:pt x="76" y="40"/>
                  </a:cubicBezTo>
                  <a:cubicBezTo>
                    <a:pt x="83" y="18"/>
                    <a:pt x="66" y="0"/>
                    <a:pt x="5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8839200" y="2584929"/>
              <a:ext cx="3391" cy="5755"/>
            </a:xfrm>
            <a:custGeom>
              <a:rect b="b" l="l" r="r" t="t"/>
              <a:pathLst>
                <a:path extrusionOk="0" h="129" w="76">
                  <a:moveTo>
                    <a:pt x="39" y="1"/>
                  </a:moveTo>
                  <a:cubicBezTo>
                    <a:pt x="30" y="1"/>
                    <a:pt x="23" y="6"/>
                    <a:pt x="23" y="18"/>
                  </a:cubicBezTo>
                  <a:cubicBezTo>
                    <a:pt x="12" y="51"/>
                    <a:pt x="12" y="74"/>
                    <a:pt x="0" y="97"/>
                  </a:cubicBezTo>
                  <a:cubicBezTo>
                    <a:pt x="0" y="117"/>
                    <a:pt x="16" y="129"/>
                    <a:pt x="31" y="129"/>
                  </a:cubicBezTo>
                  <a:cubicBezTo>
                    <a:pt x="42" y="129"/>
                    <a:pt x="53" y="122"/>
                    <a:pt x="57" y="108"/>
                  </a:cubicBezTo>
                  <a:cubicBezTo>
                    <a:pt x="57" y="86"/>
                    <a:pt x="68" y="63"/>
                    <a:pt x="68" y="41"/>
                  </a:cubicBezTo>
                  <a:cubicBezTo>
                    <a:pt x="76" y="18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8829116" y="2309696"/>
              <a:ext cx="167529" cy="113054"/>
            </a:xfrm>
            <a:custGeom>
              <a:rect b="b" l="l" r="r" t="t"/>
              <a:pathLst>
                <a:path extrusionOk="0" h="2534" w="3755">
                  <a:moveTo>
                    <a:pt x="1211" y="1"/>
                  </a:moveTo>
                  <a:lnTo>
                    <a:pt x="1166" y="465"/>
                  </a:lnTo>
                  <a:lnTo>
                    <a:pt x="0" y="1370"/>
                  </a:lnTo>
                  <a:lnTo>
                    <a:pt x="1244" y="2365"/>
                  </a:lnTo>
                  <a:lnTo>
                    <a:pt x="1991" y="1913"/>
                  </a:lnTo>
                  <a:lnTo>
                    <a:pt x="1991" y="2534"/>
                  </a:lnTo>
                  <a:lnTo>
                    <a:pt x="3755" y="2433"/>
                  </a:lnTo>
                  <a:lnTo>
                    <a:pt x="3495" y="284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8860392" y="2366224"/>
              <a:ext cx="63621" cy="48987"/>
            </a:xfrm>
            <a:custGeom>
              <a:rect b="b" l="l" r="r" t="t"/>
              <a:pathLst>
                <a:path extrusionOk="0" h="1098" w="1426">
                  <a:moveTo>
                    <a:pt x="1425" y="0"/>
                  </a:moveTo>
                  <a:lnTo>
                    <a:pt x="0" y="656"/>
                  </a:lnTo>
                  <a:lnTo>
                    <a:pt x="543" y="1098"/>
                  </a:lnTo>
                  <a:lnTo>
                    <a:pt x="1290" y="646"/>
                  </a:lnTo>
                  <a:lnTo>
                    <a:pt x="1425" y="0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7"/>
            <p:cNvSpPr/>
            <p:nvPr/>
          </p:nvSpPr>
          <p:spPr>
            <a:xfrm>
              <a:off x="8881093" y="2309696"/>
              <a:ext cx="108504" cy="49523"/>
            </a:xfrm>
            <a:custGeom>
              <a:rect b="b" l="l" r="r" t="t"/>
              <a:pathLst>
                <a:path extrusionOk="0" h="1110" w="2432">
                  <a:moveTo>
                    <a:pt x="46" y="1"/>
                  </a:moveTo>
                  <a:lnTo>
                    <a:pt x="1" y="465"/>
                  </a:lnTo>
                  <a:lnTo>
                    <a:pt x="2431" y="1109"/>
                  </a:lnTo>
                  <a:lnTo>
                    <a:pt x="2330" y="284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8964837" y="2319824"/>
              <a:ext cx="7585" cy="99938"/>
            </a:xfrm>
            <a:custGeom>
              <a:rect b="b" l="l" r="r" t="t"/>
              <a:pathLst>
                <a:path extrusionOk="0" h="2240" w="170">
                  <a:moveTo>
                    <a:pt x="1" y="0"/>
                  </a:moveTo>
                  <a:cubicBezTo>
                    <a:pt x="23" y="407"/>
                    <a:pt x="57" y="814"/>
                    <a:pt x="69" y="1221"/>
                  </a:cubicBezTo>
                  <a:cubicBezTo>
                    <a:pt x="79" y="1561"/>
                    <a:pt x="79" y="1900"/>
                    <a:pt x="91" y="2239"/>
                  </a:cubicBezTo>
                  <a:lnTo>
                    <a:pt x="170" y="2239"/>
                  </a:lnTo>
                  <a:cubicBezTo>
                    <a:pt x="159" y="1923"/>
                    <a:pt x="147" y="1606"/>
                    <a:pt x="147" y="1289"/>
                  </a:cubicBezTo>
                  <a:cubicBezTo>
                    <a:pt x="136" y="871"/>
                    <a:pt x="102" y="442"/>
                    <a:pt x="79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7"/>
            <p:cNvSpPr/>
            <p:nvPr/>
          </p:nvSpPr>
          <p:spPr>
            <a:xfrm>
              <a:off x="8973403" y="2320806"/>
              <a:ext cx="8655" cy="98465"/>
            </a:xfrm>
            <a:custGeom>
              <a:rect b="b" l="l" r="r" t="t"/>
              <a:pathLst>
                <a:path extrusionOk="0" h="2207" w="194">
                  <a:moveTo>
                    <a:pt x="12" y="1"/>
                  </a:moveTo>
                  <a:lnTo>
                    <a:pt x="12" y="1"/>
                  </a:lnTo>
                  <a:cubicBezTo>
                    <a:pt x="0" y="487"/>
                    <a:pt x="57" y="973"/>
                    <a:pt x="80" y="1460"/>
                  </a:cubicBezTo>
                  <a:cubicBezTo>
                    <a:pt x="91" y="1709"/>
                    <a:pt x="114" y="1958"/>
                    <a:pt x="125" y="2206"/>
                  </a:cubicBezTo>
                  <a:lnTo>
                    <a:pt x="193" y="2206"/>
                  </a:lnTo>
                  <a:lnTo>
                    <a:pt x="159" y="1528"/>
                  </a:lnTo>
                  <a:cubicBezTo>
                    <a:pt x="136" y="1030"/>
                    <a:pt x="80" y="521"/>
                    <a:pt x="80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8925977" y="2581538"/>
              <a:ext cx="68172" cy="33015"/>
            </a:xfrm>
            <a:custGeom>
              <a:rect b="b" l="l" r="r" t="t"/>
              <a:pathLst>
                <a:path extrusionOk="0" h="740" w="1528">
                  <a:moveTo>
                    <a:pt x="876" y="1"/>
                  </a:moveTo>
                  <a:cubicBezTo>
                    <a:pt x="784" y="1"/>
                    <a:pt x="724" y="241"/>
                    <a:pt x="724" y="241"/>
                  </a:cubicBezTo>
                  <a:cubicBezTo>
                    <a:pt x="724" y="241"/>
                    <a:pt x="0" y="614"/>
                    <a:pt x="12" y="705"/>
                  </a:cubicBezTo>
                  <a:cubicBezTo>
                    <a:pt x="19" y="730"/>
                    <a:pt x="128" y="740"/>
                    <a:pt x="281" y="740"/>
                  </a:cubicBezTo>
                  <a:cubicBezTo>
                    <a:pt x="606" y="740"/>
                    <a:pt x="1128" y="694"/>
                    <a:pt x="1290" y="648"/>
                  </a:cubicBezTo>
                  <a:cubicBezTo>
                    <a:pt x="1528" y="580"/>
                    <a:pt x="1380" y="298"/>
                    <a:pt x="1380" y="298"/>
                  </a:cubicBezTo>
                  <a:lnTo>
                    <a:pt x="1380" y="298"/>
                  </a:lnTo>
                  <a:cubicBezTo>
                    <a:pt x="1380" y="298"/>
                    <a:pt x="1236" y="336"/>
                    <a:pt x="1092" y="336"/>
                  </a:cubicBezTo>
                  <a:cubicBezTo>
                    <a:pt x="1030" y="336"/>
                    <a:pt x="968" y="329"/>
                    <a:pt x="917" y="308"/>
                  </a:cubicBezTo>
                  <a:cubicBezTo>
                    <a:pt x="917" y="308"/>
                    <a:pt x="985" y="26"/>
                    <a:pt x="894" y="4"/>
                  </a:cubicBezTo>
                  <a:cubicBezTo>
                    <a:pt x="888" y="1"/>
                    <a:pt x="882" y="1"/>
                    <a:pt x="87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8929992" y="2610583"/>
              <a:ext cx="6425" cy="7941"/>
            </a:xfrm>
            <a:custGeom>
              <a:rect b="b" l="l" r="r" t="t"/>
              <a:pathLst>
                <a:path extrusionOk="0" h="178" w="144">
                  <a:moveTo>
                    <a:pt x="64" y="1"/>
                  </a:moveTo>
                  <a:cubicBezTo>
                    <a:pt x="52" y="1"/>
                    <a:pt x="42" y="6"/>
                    <a:pt x="35" y="19"/>
                  </a:cubicBezTo>
                  <a:cubicBezTo>
                    <a:pt x="35" y="31"/>
                    <a:pt x="24" y="42"/>
                    <a:pt x="13" y="54"/>
                  </a:cubicBezTo>
                  <a:cubicBezTo>
                    <a:pt x="1" y="76"/>
                    <a:pt x="1" y="110"/>
                    <a:pt x="13" y="132"/>
                  </a:cubicBezTo>
                  <a:cubicBezTo>
                    <a:pt x="22" y="164"/>
                    <a:pt x="45" y="178"/>
                    <a:pt x="69" y="178"/>
                  </a:cubicBezTo>
                  <a:cubicBezTo>
                    <a:pt x="105" y="178"/>
                    <a:pt x="144" y="146"/>
                    <a:pt x="137" y="99"/>
                  </a:cubicBezTo>
                  <a:cubicBezTo>
                    <a:pt x="126" y="76"/>
                    <a:pt x="126" y="65"/>
                    <a:pt x="114" y="54"/>
                  </a:cubicBezTo>
                  <a:cubicBezTo>
                    <a:pt x="103" y="31"/>
                    <a:pt x="103" y="19"/>
                    <a:pt x="91" y="8"/>
                  </a:cubicBezTo>
                  <a:cubicBezTo>
                    <a:pt x="82" y="3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8940120" y="2610360"/>
              <a:ext cx="6246" cy="8031"/>
            </a:xfrm>
            <a:custGeom>
              <a:rect b="b" l="l" r="r" t="t"/>
              <a:pathLst>
                <a:path extrusionOk="0" h="180" w="140">
                  <a:moveTo>
                    <a:pt x="61" y="0"/>
                  </a:moveTo>
                  <a:cubicBezTo>
                    <a:pt x="51" y="0"/>
                    <a:pt x="41" y="7"/>
                    <a:pt x="34" y="13"/>
                  </a:cubicBezTo>
                  <a:cubicBezTo>
                    <a:pt x="34" y="36"/>
                    <a:pt x="23" y="47"/>
                    <a:pt x="12" y="59"/>
                  </a:cubicBezTo>
                  <a:cubicBezTo>
                    <a:pt x="0" y="81"/>
                    <a:pt x="0" y="115"/>
                    <a:pt x="12" y="137"/>
                  </a:cubicBezTo>
                  <a:cubicBezTo>
                    <a:pt x="20" y="167"/>
                    <a:pt x="41" y="179"/>
                    <a:pt x="62" y="179"/>
                  </a:cubicBezTo>
                  <a:cubicBezTo>
                    <a:pt x="99" y="179"/>
                    <a:pt x="139" y="142"/>
                    <a:pt x="125" y="92"/>
                  </a:cubicBezTo>
                  <a:cubicBezTo>
                    <a:pt x="125" y="81"/>
                    <a:pt x="125" y="59"/>
                    <a:pt x="113" y="47"/>
                  </a:cubicBezTo>
                  <a:lnTo>
                    <a:pt x="80" y="13"/>
                  </a:lnTo>
                  <a:cubicBezTo>
                    <a:pt x="75" y="4"/>
                    <a:pt x="68" y="0"/>
                    <a:pt x="6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8950203" y="2610092"/>
              <a:ext cx="6201" cy="7941"/>
            </a:xfrm>
            <a:custGeom>
              <a:rect b="b" l="l" r="r" t="t"/>
              <a:pathLst>
                <a:path extrusionOk="0" h="178" w="139">
                  <a:moveTo>
                    <a:pt x="62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23" y="30"/>
                    <a:pt x="12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16" y="164"/>
                    <a:pt x="39" y="177"/>
                    <a:pt x="63" y="177"/>
                  </a:cubicBezTo>
                  <a:cubicBezTo>
                    <a:pt x="99" y="177"/>
                    <a:pt x="139" y="146"/>
                    <a:pt x="125" y="98"/>
                  </a:cubicBezTo>
                  <a:cubicBezTo>
                    <a:pt x="125" y="76"/>
                    <a:pt x="125" y="65"/>
                    <a:pt x="113" y="53"/>
                  </a:cubicBezTo>
                  <a:cubicBezTo>
                    <a:pt x="103" y="30"/>
                    <a:pt x="91" y="19"/>
                    <a:pt x="80" y="8"/>
                  </a:cubicBezTo>
                  <a:cubicBezTo>
                    <a:pt x="75" y="3"/>
                    <a:pt x="68" y="1"/>
                    <a:pt x="6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8959795" y="2609824"/>
              <a:ext cx="6737" cy="7808"/>
            </a:xfrm>
            <a:custGeom>
              <a:rect b="b" l="l" r="r" t="t"/>
              <a:pathLst>
                <a:path extrusionOk="0" h="175" w="151">
                  <a:moveTo>
                    <a:pt x="72" y="1"/>
                  </a:moveTo>
                  <a:cubicBezTo>
                    <a:pt x="62" y="1"/>
                    <a:pt x="52" y="7"/>
                    <a:pt x="46" y="14"/>
                  </a:cubicBezTo>
                  <a:cubicBezTo>
                    <a:pt x="34" y="36"/>
                    <a:pt x="23" y="48"/>
                    <a:pt x="23" y="59"/>
                  </a:cubicBezTo>
                  <a:cubicBezTo>
                    <a:pt x="1" y="82"/>
                    <a:pt x="11" y="116"/>
                    <a:pt x="11" y="139"/>
                  </a:cubicBezTo>
                  <a:cubicBezTo>
                    <a:pt x="20" y="164"/>
                    <a:pt x="42" y="175"/>
                    <a:pt x="66" y="175"/>
                  </a:cubicBezTo>
                  <a:cubicBezTo>
                    <a:pt x="106" y="175"/>
                    <a:pt x="151" y="143"/>
                    <a:pt x="136" y="93"/>
                  </a:cubicBezTo>
                  <a:cubicBezTo>
                    <a:pt x="136" y="82"/>
                    <a:pt x="136" y="59"/>
                    <a:pt x="125" y="48"/>
                  </a:cubicBezTo>
                  <a:lnTo>
                    <a:pt x="91" y="14"/>
                  </a:lnTo>
                  <a:cubicBezTo>
                    <a:pt x="86" y="4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8969878" y="2608575"/>
              <a:ext cx="6737" cy="7941"/>
            </a:xfrm>
            <a:custGeom>
              <a:rect b="b" l="l" r="r" t="t"/>
              <a:pathLst>
                <a:path extrusionOk="0" h="178" w="151">
                  <a:moveTo>
                    <a:pt x="72" y="0"/>
                  </a:moveTo>
                  <a:cubicBezTo>
                    <a:pt x="63" y="0"/>
                    <a:pt x="52" y="6"/>
                    <a:pt x="46" y="19"/>
                  </a:cubicBezTo>
                  <a:lnTo>
                    <a:pt x="12" y="53"/>
                  </a:lnTo>
                  <a:cubicBezTo>
                    <a:pt x="1" y="76"/>
                    <a:pt x="12" y="110"/>
                    <a:pt x="12" y="132"/>
                  </a:cubicBezTo>
                  <a:cubicBezTo>
                    <a:pt x="21" y="164"/>
                    <a:pt x="46" y="177"/>
                    <a:pt x="71" y="177"/>
                  </a:cubicBezTo>
                  <a:cubicBezTo>
                    <a:pt x="110" y="177"/>
                    <a:pt x="150" y="146"/>
                    <a:pt x="136" y="99"/>
                  </a:cubicBezTo>
                  <a:cubicBezTo>
                    <a:pt x="125" y="76"/>
                    <a:pt x="125" y="64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8979961" y="2607058"/>
              <a:ext cx="6425" cy="7941"/>
            </a:xfrm>
            <a:custGeom>
              <a:rect b="b" l="l" r="r" t="t"/>
              <a:pathLst>
                <a:path extrusionOk="0" h="178" w="144">
                  <a:moveTo>
                    <a:pt x="65" y="1"/>
                  </a:moveTo>
                  <a:cubicBezTo>
                    <a:pt x="54" y="1"/>
                    <a:pt x="46" y="6"/>
                    <a:pt x="46" y="20"/>
                  </a:cubicBezTo>
                  <a:lnTo>
                    <a:pt x="12" y="53"/>
                  </a:lnTo>
                  <a:cubicBezTo>
                    <a:pt x="1" y="76"/>
                    <a:pt x="1" y="110"/>
                    <a:pt x="12" y="133"/>
                  </a:cubicBezTo>
                  <a:cubicBezTo>
                    <a:pt x="21" y="164"/>
                    <a:pt x="44" y="177"/>
                    <a:pt x="68" y="177"/>
                  </a:cubicBezTo>
                  <a:cubicBezTo>
                    <a:pt x="105" y="177"/>
                    <a:pt x="143" y="146"/>
                    <a:pt x="137" y="98"/>
                  </a:cubicBezTo>
                  <a:cubicBezTo>
                    <a:pt x="125" y="76"/>
                    <a:pt x="125" y="65"/>
                    <a:pt x="114" y="53"/>
                  </a:cubicBezTo>
                  <a:cubicBezTo>
                    <a:pt x="114" y="30"/>
                    <a:pt x="102" y="20"/>
                    <a:pt x="91" y="8"/>
                  </a:cubicBezTo>
                  <a:cubicBezTo>
                    <a:pt x="82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8954397" y="2601080"/>
              <a:ext cx="7941" cy="12403"/>
            </a:xfrm>
            <a:custGeom>
              <a:rect b="b" l="l" r="r" t="t"/>
              <a:pathLst>
                <a:path extrusionOk="0" h="278" w="178">
                  <a:moveTo>
                    <a:pt x="41" y="1"/>
                  </a:moveTo>
                  <a:cubicBezTo>
                    <a:pt x="22" y="1"/>
                    <a:pt x="1" y="18"/>
                    <a:pt x="9" y="40"/>
                  </a:cubicBezTo>
                  <a:cubicBezTo>
                    <a:pt x="42" y="119"/>
                    <a:pt x="87" y="199"/>
                    <a:pt x="122" y="278"/>
                  </a:cubicBezTo>
                  <a:lnTo>
                    <a:pt x="178" y="278"/>
                  </a:lnTo>
                  <a:cubicBezTo>
                    <a:pt x="144" y="187"/>
                    <a:pt x="99" y="108"/>
                    <a:pt x="65" y="18"/>
                  </a:cubicBezTo>
                  <a:cubicBezTo>
                    <a:pt x="61" y="6"/>
                    <a:pt x="51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8959037" y="2598492"/>
              <a:ext cx="9905" cy="14500"/>
            </a:xfrm>
            <a:custGeom>
              <a:rect b="b" l="l" r="r" t="t"/>
              <a:pathLst>
                <a:path extrusionOk="0" h="325" w="222">
                  <a:moveTo>
                    <a:pt x="45" y="1"/>
                  </a:moveTo>
                  <a:cubicBezTo>
                    <a:pt x="23" y="1"/>
                    <a:pt x="0" y="27"/>
                    <a:pt x="18" y="53"/>
                  </a:cubicBezTo>
                  <a:cubicBezTo>
                    <a:pt x="85" y="132"/>
                    <a:pt x="119" y="234"/>
                    <a:pt x="164" y="325"/>
                  </a:cubicBezTo>
                  <a:lnTo>
                    <a:pt x="221" y="325"/>
                  </a:lnTo>
                  <a:cubicBezTo>
                    <a:pt x="176" y="212"/>
                    <a:pt x="131" y="109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8948463" y="2584974"/>
              <a:ext cx="10841" cy="9235"/>
            </a:xfrm>
            <a:custGeom>
              <a:rect b="b" l="l" r="r" t="t"/>
              <a:pathLst>
                <a:path extrusionOk="0" h="207" w="243">
                  <a:moveTo>
                    <a:pt x="62" y="17"/>
                  </a:moveTo>
                  <a:cubicBezTo>
                    <a:pt x="96" y="17"/>
                    <a:pt x="142" y="73"/>
                    <a:pt x="152" y="96"/>
                  </a:cubicBezTo>
                  <a:cubicBezTo>
                    <a:pt x="169" y="113"/>
                    <a:pt x="199" y="143"/>
                    <a:pt x="208" y="171"/>
                  </a:cubicBezTo>
                  <a:lnTo>
                    <a:pt x="208" y="171"/>
                  </a:lnTo>
                  <a:cubicBezTo>
                    <a:pt x="175" y="160"/>
                    <a:pt x="148" y="126"/>
                    <a:pt x="130" y="107"/>
                  </a:cubicBezTo>
                  <a:cubicBezTo>
                    <a:pt x="119" y="107"/>
                    <a:pt x="51" y="28"/>
                    <a:pt x="62" y="17"/>
                  </a:cubicBezTo>
                  <a:close/>
                  <a:moveTo>
                    <a:pt x="66" y="1"/>
                  </a:moveTo>
                  <a:cubicBezTo>
                    <a:pt x="61" y="1"/>
                    <a:pt x="56" y="2"/>
                    <a:pt x="51" y="5"/>
                  </a:cubicBezTo>
                  <a:cubicBezTo>
                    <a:pt x="1" y="36"/>
                    <a:pt x="145" y="163"/>
                    <a:pt x="211" y="192"/>
                  </a:cubicBezTo>
                  <a:lnTo>
                    <a:pt x="211" y="192"/>
                  </a:lnTo>
                  <a:cubicBezTo>
                    <a:pt x="210" y="194"/>
                    <a:pt x="210" y="196"/>
                    <a:pt x="209" y="198"/>
                  </a:cubicBezTo>
                  <a:cubicBezTo>
                    <a:pt x="203" y="203"/>
                    <a:pt x="206" y="206"/>
                    <a:pt x="210" y="206"/>
                  </a:cubicBezTo>
                  <a:cubicBezTo>
                    <a:pt x="215" y="206"/>
                    <a:pt x="220" y="203"/>
                    <a:pt x="220" y="198"/>
                  </a:cubicBezTo>
                  <a:cubicBezTo>
                    <a:pt x="220" y="197"/>
                    <a:pt x="221" y="197"/>
                    <a:pt x="221" y="196"/>
                  </a:cubicBezTo>
                  <a:lnTo>
                    <a:pt x="221" y="196"/>
                  </a:lnTo>
                  <a:cubicBezTo>
                    <a:pt x="225" y="197"/>
                    <a:pt x="229" y="198"/>
                    <a:pt x="232" y="198"/>
                  </a:cubicBezTo>
                  <a:cubicBezTo>
                    <a:pt x="243" y="198"/>
                    <a:pt x="243" y="175"/>
                    <a:pt x="232" y="175"/>
                  </a:cubicBezTo>
                  <a:cubicBezTo>
                    <a:pt x="228" y="175"/>
                    <a:pt x="225" y="175"/>
                    <a:pt x="222" y="175"/>
                  </a:cubicBezTo>
                  <a:lnTo>
                    <a:pt x="222" y="175"/>
                  </a:lnTo>
                  <a:cubicBezTo>
                    <a:pt x="217" y="137"/>
                    <a:pt x="183" y="102"/>
                    <a:pt x="164" y="73"/>
                  </a:cubicBezTo>
                  <a:cubicBezTo>
                    <a:pt x="145" y="54"/>
                    <a:pt x="100" y="1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8956360" y="2583680"/>
              <a:ext cx="3971" cy="9503"/>
            </a:xfrm>
            <a:custGeom>
              <a:rect b="b" l="l" r="r" t="t"/>
              <a:pathLst>
                <a:path extrusionOk="0" h="213" w="89">
                  <a:moveTo>
                    <a:pt x="49" y="22"/>
                  </a:moveTo>
                  <a:cubicBezTo>
                    <a:pt x="71" y="66"/>
                    <a:pt x="68" y="116"/>
                    <a:pt x="61" y="161"/>
                  </a:cubicBezTo>
                  <a:lnTo>
                    <a:pt x="61" y="161"/>
                  </a:lnTo>
                  <a:cubicBezTo>
                    <a:pt x="57" y="148"/>
                    <a:pt x="55" y="135"/>
                    <a:pt x="55" y="125"/>
                  </a:cubicBezTo>
                  <a:cubicBezTo>
                    <a:pt x="44" y="95"/>
                    <a:pt x="35" y="55"/>
                    <a:pt x="49" y="22"/>
                  </a:cubicBezTo>
                  <a:close/>
                  <a:moveTo>
                    <a:pt x="43" y="1"/>
                  </a:moveTo>
                  <a:cubicBezTo>
                    <a:pt x="1" y="43"/>
                    <a:pt x="38" y="146"/>
                    <a:pt x="53" y="196"/>
                  </a:cubicBezTo>
                  <a:lnTo>
                    <a:pt x="53" y="196"/>
                  </a:lnTo>
                  <a:cubicBezTo>
                    <a:pt x="51" y="199"/>
                    <a:pt x="52" y="201"/>
                    <a:pt x="54" y="201"/>
                  </a:cubicBezTo>
                  <a:lnTo>
                    <a:pt x="54" y="201"/>
                  </a:lnTo>
                  <a:cubicBezTo>
                    <a:pt x="54" y="202"/>
                    <a:pt x="55" y="203"/>
                    <a:pt x="55" y="204"/>
                  </a:cubicBezTo>
                  <a:cubicBezTo>
                    <a:pt x="55" y="210"/>
                    <a:pt x="61" y="212"/>
                    <a:pt x="66" y="212"/>
                  </a:cubicBezTo>
                  <a:cubicBezTo>
                    <a:pt x="72" y="212"/>
                    <a:pt x="78" y="210"/>
                    <a:pt x="78" y="204"/>
                  </a:cubicBezTo>
                  <a:cubicBezTo>
                    <a:pt x="75" y="198"/>
                    <a:pt x="72" y="192"/>
                    <a:pt x="69" y="185"/>
                  </a:cubicBezTo>
                  <a:lnTo>
                    <a:pt x="69" y="185"/>
                  </a:lnTo>
                  <a:cubicBezTo>
                    <a:pt x="88" y="129"/>
                    <a:pt x="87" y="54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8769109" y="2507967"/>
              <a:ext cx="67636" cy="33461"/>
            </a:xfrm>
            <a:custGeom>
              <a:rect b="b" l="l" r="r" t="t"/>
              <a:pathLst>
                <a:path extrusionOk="0" h="750" w="1516">
                  <a:moveTo>
                    <a:pt x="871" y="0"/>
                  </a:moveTo>
                  <a:cubicBezTo>
                    <a:pt x="786" y="0"/>
                    <a:pt x="724" y="250"/>
                    <a:pt x="724" y="250"/>
                  </a:cubicBezTo>
                  <a:cubicBezTo>
                    <a:pt x="724" y="250"/>
                    <a:pt x="0" y="623"/>
                    <a:pt x="11" y="714"/>
                  </a:cubicBezTo>
                  <a:cubicBezTo>
                    <a:pt x="15" y="739"/>
                    <a:pt x="124" y="749"/>
                    <a:pt x="278" y="749"/>
                  </a:cubicBezTo>
                  <a:cubicBezTo>
                    <a:pt x="603" y="749"/>
                    <a:pt x="1128" y="703"/>
                    <a:pt x="1289" y="657"/>
                  </a:cubicBezTo>
                  <a:cubicBezTo>
                    <a:pt x="1515" y="590"/>
                    <a:pt x="1380" y="306"/>
                    <a:pt x="1380" y="306"/>
                  </a:cubicBezTo>
                  <a:lnTo>
                    <a:pt x="1380" y="306"/>
                  </a:lnTo>
                  <a:cubicBezTo>
                    <a:pt x="1380" y="306"/>
                    <a:pt x="1235" y="346"/>
                    <a:pt x="1090" y="346"/>
                  </a:cubicBezTo>
                  <a:cubicBezTo>
                    <a:pt x="1028" y="346"/>
                    <a:pt x="966" y="338"/>
                    <a:pt x="916" y="318"/>
                  </a:cubicBezTo>
                  <a:cubicBezTo>
                    <a:pt x="916" y="318"/>
                    <a:pt x="983" y="35"/>
                    <a:pt x="882" y="2"/>
                  </a:cubicBezTo>
                  <a:cubicBezTo>
                    <a:pt x="879" y="1"/>
                    <a:pt x="875" y="0"/>
                    <a:pt x="87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8773124" y="2537458"/>
              <a:ext cx="6201" cy="7897"/>
            </a:xfrm>
            <a:custGeom>
              <a:rect b="b" l="l" r="r" t="t"/>
              <a:pathLst>
                <a:path extrusionOk="0" h="177" w="139">
                  <a:moveTo>
                    <a:pt x="62" y="0"/>
                  </a:moveTo>
                  <a:cubicBezTo>
                    <a:pt x="52" y="0"/>
                    <a:pt x="41" y="6"/>
                    <a:pt x="34" y="19"/>
                  </a:cubicBezTo>
                  <a:cubicBezTo>
                    <a:pt x="34" y="30"/>
                    <a:pt x="23" y="42"/>
                    <a:pt x="11" y="53"/>
                  </a:cubicBezTo>
                  <a:cubicBezTo>
                    <a:pt x="1" y="75"/>
                    <a:pt x="1" y="110"/>
                    <a:pt x="11" y="132"/>
                  </a:cubicBezTo>
                  <a:cubicBezTo>
                    <a:pt x="16" y="163"/>
                    <a:pt x="38" y="177"/>
                    <a:pt x="62" y="177"/>
                  </a:cubicBezTo>
                  <a:cubicBezTo>
                    <a:pt x="99" y="177"/>
                    <a:pt x="138" y="146"/>
                    <a:pt x="124" y="98"/>
                  </a:cubicBezTo>
                  <a:cubicBezTo>
                    <a:pt x="124" y="75"/>
                    <a:pt x="124" y="64"/>
                    <a:pt x="114" y="42"/>
                  </a:cubicBezTo>
                  <a:lnTo>
                    <a:pt x="79" y="7"/>
                  </a:lnTo>
                  <a:cubicBezTo>
                    <a:pt x="75" y="3"/>
                    <a:pt x="68" y="0"/>
                    <a:pt x="6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8782672" y="2537191"/>
              <a:ext cx="6737" cy="7674"/>
            </a:xfrm>
            <a:custGeom>
              <a:rect b="b" l="l" r="r" t="t"/>
              <a:pathLst>
                <a:path extrusionOk="0" h="172" w="151">
                  <a:moveTo>
                    <a:pt x="73" y="0"/>
                  </a:moveTo>
                  <a:cubicBezTo>
                    <a:pt x="64" y="0"/>
                    <a:pt x="53" y="7"/>
                    <a:pt x="46" y="13"/>
                  </a:cubicBezTo>
                  <a:cubicBezTo>
                    <a:pt x="35" y="25"/>
                    <a:pt x="24" y="48"/>
                    <a:pt x="24" y="59"/>
                  </a:cubicBezTo>
                  <a:cubicBezTo>
                    <a:pt x="1" y="81"/>
                    <a:pt x="13" y="104"/>
                    <a:pt x="24" y="126"/>
                  </a:cubicBezTo>
                  <a:cubicBezTo>
                    <a:pt x="28" y="158"/>
                    <a:pt x="51" y="172"/>
                    <a:pt x="75" y="172"/>
                  </a:cubicBezTo>
                  <a:cubicBezTo>
                    <a:pt x="111" y="172"/>
                    <a:pt x="150" y="140"/>
                    <a:pt x="137" y="93"/>
                  </a:cubicBezTo>
                  <a:cubicBezTo>
                    <a:pt x="137" y="81"/>
                    <a:pt x="137" y="59"/>
                    <a:pt x="126" y="48"/>
                  </a:cubicBezTo>
                  <a:lnTo>
                    <a:pt x="91" y="13"/>
                  </a:lnTo>
                  <a:cubicBezTo>
                    <a:pt x="87" y="4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8792799" y="2536923"/>
              <a:ext cx="6692" cy="7941"/>
            </a:xfrm>
            <a:custGeom>
              <a:rect b="b" l="l" r="r" t="t"/>
              <a:pathLst>
                <a:path extrusionOk="0" h="178" w="150">
                  <a:moveTo>
                    <a:pt x="72" y="1"/>
                  </a:moveTo>
                  <a:cubicBezTo>
                    <a:pt x="63" y="1"/>
                    <a:pt x="52" y="6"/>
                    <a:pt x="45" y="19"/>
                  </a:cubicBezTo>
                  <a:lnTo>
                    <a:pt x="12" y="54"/>
                  </a:lnTo>
                  <a:cubicBezTo>
                    <a:pt x="0" y="76"/>
                    <a:pt x="12" y="110"/>
                    <a:pt x="12" y="132"/>
                  </a:cubicBezTo>
                  <a:cubicBezTo>
                    <a:pt x="21" y="164"/>
                    <a:pt x="46" y="178"/>
                    <a:pt x="71" y="178"/>
                  </a:cubicBezTo>
                  <a:cubicBezTo>
                    <a:pt x="110" y="178"/>
                    <a:pt x="149" y="146"/>
                    <a:pt x="136" y="99"/>
                  </a:cubicBezTo>
                  <a:cubicBezTo>
                    <a:pt x="136" y="76"/>
                    <a:pt x="136" y="65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8802883" y="2536700"/>
              <a:ext cx="6692" cy="7674"/>
            </a:xfrm>
            <a:custGeom>
              <a:rect b="b" l="l" r="r" t="t"/>
              <a:pathLst>
                <a:path extrusionOk="0" h="172" w="150">
                  <a:moveTo>
                    <a:pt x="69" y="0"/>
                  </a:moveTo>
                  <a:cubicBezTo>
                    <a:pt x="57" y="0"/>
                    <a:pt x="46" y="7"/>
                    <a:pt x="46" y="13"/>
                  </a:cubicBezTo>
                  <a:cubicBezTo>
                    <a:pt x="35" y="24"/>
                    <a:pt x="23" y="47"/>
                    <a:pt x="12" y="59"/>
                  </a:cubicBezTo>
                  <a:cubicBezTo>
                    <a:pt x="0" y="81"/>
                    <a:pt x="12" y="104"/>
                    <a:pt x="12" y="127"/>
                  </a:cubicBezTo>
                  <a:cubicBezTo>
                    <a:pt x="21" y="158"/>
                    <a:pt x="46" y="171"/>
                    <a:pt x="71" y="171"/>
                  </a:cubicBezTo>
                  <a:cubicBezTo>
                    <a:pt x="110" y="171"/>
                    <a:pt x="150" y="140"/>
                    <a:pt x="136" y="92"/>
                  </a:cubicBezTo>
                  <a:cubicBezTo>
                    <a:pt x="125" y="81"/>
                    <a:pt x="125" y="59"/>
                    <a:pt x="113" y="47"/>
                  </a:cubicBezTo>
                  <a:cubicBezTo>
                    <a:pt x="113" y="36"/>
                    <a:pt x="103" y="24"/>
                    <a:pt x="91" y="13"/>
                  </a:cubicBezTo>
                  <a:cubicBezTo>
                    <a:pt x="86" y="4"/>
                    <a:pt x="77" y="0"/>
                    <a:pt x="69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8812966" y="2535406"/>
              <a:ext cx="6425" cy="7941"/>
            </a:xfrm>
            <a:custGeom>
              <a:rect b="b" l="l" r="r" t="t"/>
              <a:pathLst>
                <a:path extrusionOk="0" h="178" w="144">
                  <a:moveTo>
                    <a:pt x="64" y="1"/>
                  </a:moveTo>
                  <a:cubicBezTo>
                    <a:pt x="52" y="1"/>
                    <a:pt x="41" y="6"/>
                    <a:pt x="35" y="20"/>
                  </a:cubicBezTo>
                  <a:cubicBezTo>
                    <a:pt x="35" y="31"/>
                    <a:pt x="23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21" y="164"/>
                    <a:pt x="44" y="178"/>
                    <a:pt x="68" y="178"/>
                  </a:cubicBezTo>
                  <a:cubicBezTo>
                    <a:pt x="105" y="178"/>
                    <a:pt x="143" y="146"/>
                    <a:pt x="136" y="99"/>
                  </a:cubicBezTo>
                  <a:cubicBezTo>
                    <a:pt x="125" y="76"/>
                    <a:pt x="125" y="65"/>
                    <a:pt x="114" y="42"/>
                  </a:cubicBezTo>
                  <a:cubicBezTo>
                    <a:pt x="103" y="31"/>
                    <a:pt x="103" y="20"/>
                    <a:pt x="91" y="8"/>
                  </a:cubicBezTo>
                  <a:cubicBezTo>
                    <a:pt x="82" y="4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8823049" y="2533889"/>
              <a:ext cx="6246" cy="7941"/>
            </a:xfrm>
            <a:custGeom>
              <a:rect b="b" l="l" r="r" t="t"/>
              <a:pathLst>
                <a:path extrusionOk="0" h="178" w="140">
                  <a:moveTo>
                    <a:pt x="61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35" y="31"/>
                    <a:pt x="23" y="42"/>
                    <a:pt x="12" y="54"/>
                  </a:cubicBezTo>
                  <a:cubicBezTo>
                    <a:pt x="1" y="76"/>
                    <a:pt x="1" y="110"/>
                    <a:pt x="12" y="133"/>
                  </a:cubicBezTo>
                  <a:cubicBezTo>
                    <a:pt x="17" y="164"/>
                    <a:pt x="39" y="178"/>
                    <a:pt x="63" y="178"/>
                  </a:cubicBezTo>
                  <a:cubicBezTo>
                    <a:pt x="99" y="178"/>
                    <a:pt x="139" y="146"/>
                    <a:pt x="125" y="99"/>
                  </a:cubicBezTo>
                  <a:cubicBezTo>
                    <a:pt x="125" y="76"/>
                    <a:pt x="125" y="65"/>
                    <a:pt x="114" y="42"/>
                  </a:cubicBezTo>
                  <a:lnTo>
                    <a:pt x="80" y="9"/>
                  </a:lnTo>
                  <a:cubicBezTo>
                    <a:pt x="75" y="4"/>
                    <a:pt x="68" y="1"/>
                    <a:pt x="61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8797529" y="2527955"/>
              <a:ext cx="7941" cy="12403"/>
            </a:xfrm>
            <a:custGeom>
              <a:rect b="b" l="l" r="r" t="t"/>
              <a:pathLst>
                <a:path extrusionOk="0" h="278" w="178">
                  <a:moveTo>
                    <a:pt x="41" y="0"/>
                  </a:moveTo>
                  <a:cubicBezTo>
                    <a:pt x="22" y="0"/>
                    <a:pt x="0" y="17"/>
                    <a:pt x="7" y="39"/>
                  </a:cubicBezTo>
                  <a:cubicBezTo>
                    <a:pt x="42" y="119"/>
                    <a:pt x="87" y="198"/>
                    <a:pt x="120" y="277"/>
                  </a:cubicBezTo>
                  <a:lnTo>
                    <a:pt x="177" y="277"/>
                  </a:lnTo>
                  <a:cubicBezTo>
                    <a:pt x="143" y="187"/>
                    <a:pt x="98" y="107"/>
                    <a:pt x="64" y="17"/>
                  </a:cubicBezTo>
                  <a:cubicBezTo>
                    <a:pt x="60" y="5"/>
                    <a:pt x="51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8802079" y="2525323"/>
              <a:ext cx="9905" cy="14500"/>
            </a:xfrm>
            <a:custGeom>
              <a:rect b="b" l="l" r="r" t="t"/>
              <a:pathLst>
                <a:path extrusionOk="0" h="325" w="222">
                  <a:moveTo>
                    <a:pt x="36" y="1"/>
                  </a:moveTo>
                  <a:cubicBezTo>
                    <a:pt x="18" y="1"/>
                    <a:pt x="1" y="27"/>
                    <a:pt x="18" y="53"/>
                  </a:cubicBezTo>
                  <a:cubicBezTo>
                    <a:pt x="75" y="133"/>
                    <a:pt x="121" y="234"/>
                    <a:pt x="166" y="325"/>
                  </a:cubicBezTo>
                  <a:lnTo>
                    <a:pt x="222" y="325"/>
                  </a:lnTo>
                  <a:cubicBezTo>
                    <a:pt x="177" y="211"/>
                    <a:pt x="131" y="110"/>
                    <a:pt x="53" y="8"/>
                  </a:cubicBezTo>
                  <a:cubicBezTo>
                    <a:pt x="48" y="3"/>
                    <a:pt x="42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8791595" y="2511849"/>
              <a:ext cx="10306" cy="9191"/>
            </a:xfrm>
            <a:custGeom>
              <a:rect b="b" l="l" r="r" t="t"/>
              <a:pathLst>
                <a:path extrusionOk="0" h="206" w="231">
                  <a:moveTo>
                    <a:pt x="62" y="16"/>
                  </a:moveTo>
                  <a:cubicBezTo>
                    <a:pt x="95" y="16"/>
                    <a:pt x="129" y="73"/>
                    <a:pt x="152" y="84"/>
                  </a:cubicBezTo>
                  <a:cubicBezTo>
                    <a:pt x="169" y="109"/>
                    <a:pt x="191" y="140"/>
                    <a:pt x="198" y="168"/>
                  </a:cubicBezTo>
                  <a:lnTo>
                    <a:pt x="198" y="168"/>
                  </a:lnTo>
                  <a:cubicBezTo>
                    <a:pt x="171" y="156"/>
                    <a:pt x="147" y="124"/>
                    <a:pt x="129" y="106"/>
                  </a:cubicBezTo>
                  <a:cubicBezTo>
                    <a:pt x="118" y="106"/>
                    <a:pt x="50" y="28"/>
                    <a:pt x="62" y="16"/>
                  </a:cubicBezTo>
                  <a:close/>
                  <a:moveTo>
                    <a:pt x="65" y="0"/>
                  </a:moveTo>
                  <a:cubicBezTo>
                    <a:pt x="60" y="0"/>
                    <a:pt x="55" y="2"/>
                    <a:pt x="50" y="5"/>
                  </a:cubicBezTo>
                  <a:cubicBezTo>
                    <a:pt x="0" y="35"/>
                    <a:pt x="135" y="161"/>
                    <a:pt x="199" y="191"/>
                  </a:cubicBezTo>
                  <a:lnTo>
                    <a:pt x="199" y="191"/>
                  </a:lnTo>
                  <a:cubicBezTo>
                    <a:pt x="198" y="193"/>
                    <a:pt x="198" y="195"/>
                    <a:pt x="197" y="197"/>
                  </a:cubicBezTo>
                  <a:cubicBezTo>
                    <a:pt x="197" y="203"/>
                    <a:pt x="203" y="206"/>
                    <a:pt x="209" y="206"/>
                  </a:cubicBezTo>
                  <a:cubicBezTo>
                    <a:pt x="214" y="206"/>
                    <a:pt x="220" y="203"/>
                    <a:pt x="220" y="197"/>
                  </a:cubicBezTo>
                  <a:cubicBezTo>
                    <a:pt x="230" y="197"/>
                    <a:pt x="231" y="176"/>
                    <a:pt x="221" y="174"/>
                  </a:cubicBezTo>
                  <a:lnTo>
                    <a:pt x="221" y="174"/>
                  </a:lnTo>
                  <a:cubicBezTo>
                    <a:pt x="216" y="137"/>
                    <a:pt x="182" y="101"/>
                    <a:pt x="163" y="73"/>
                  </a:cubicBezTo>
                  <a:cubicBezTo>
                    <a:pt x="143" y="5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8799670" y="2510510"/>
              <a:ext cx="3792" cy="9503"/>
            </a:xfrm>
            <a:custGeom>
              <a:rect b="b" l="l" r="r" t="t"/>
              <a:pathLst>
                <a:path extrusionOk="0" h="213" w="85">
                  <a:moveTo>
                    <a:pt x="43" y="24"/>
                  </a:moveTo>
                  <a:cubicBezTo>
                    <a:pt x="56" y="63"/>
                    <a:pt x="59" y="106"/>
                    <a:pt x="52" y="147"/>
                  </a:cubicBezTo>
                  <a:lnTo>
                    <a:pt x="52" y="147"/>
                  </a:lnTo>
                  <a:cubicBezTo>
                    <a:pt x="51" y="139"/>
                    <a:pt x="50" y="132"/>
                    <a:pt x="50" y="125"/>
                  </a:cubicBezTo>
                  <a:cubicBezTo>
                    <a:pt x="40" y="95"/>
                    <a:pt x="30" y="56"/>
                    <a:pt x="43" y="24"/>
                  </a:cubicBezTo>
                  <a:close/>
                  <a:moveTo>
                    <a:pt x="39" y="1"/>
                  </a:moveTo>
                  <a:cubicBezTo>
                    <a:pt x="0" y="39"/>
                    <a:pt x="28" y="128"/>
                    <a:pt x="43" y="181"/>
                  </a:cubicBezTo>
                  <a:lnTo>
                    <a:pt x="43" y="181"/>
                  </a:lnTo>
                  <a:cubicBezTo>
                    <a:pt x="42" y="185"/>
                    <a:pt x="40" y="189"/>
                    <a:pt x="39" y="193"/>
                  </a:cubicBezTo>
                  <a:cubicBezTo>
                    <a:pt x="39" y="198"/>
                    <a:pt x="44" y="201"/>
                    <a:pt x="49" y="201"/>
                  </a:cubicBezTo>
                  <a:lnTo>
                    <a:pt x="49" y="201"/>
                  </a:lnTo>
                  <a:cubicBezTo>
                    <a:pt x="49" y="202"/>
                    <a:pt x="49" y="203"/>
                    <a:pt x="50" y="204"/>
                  </a:cubicBezTo>
                  <a:cubicBezTo>
                    <a:pt x="50" y="210"/>
                    <a:pt x="55" y="213"/>
                    <a:pt x="60" y="213"/>
                  </a:cubicBezTo>
                  <a:cubicBezTo>
                    <a:pt x="64" y="213"/>
                    <a:pt x="67" y="210"/>
                    <a:pt x="61" y="204"/>
                  </a:cubicBezTo>
                  <a:cubicBezTo>
                    <a:pt x="61" y="202"/>
                    <a:pt x="61" y="199"/>
                    <a:pt x="61" y="196"/>
                  </a:cubicBezTo>
                  <a:lnTo>
                    <a:pt x="61" y="196"/>
                  </a:lnTo>
                  <a:cubicBezTo>
                    <a:pt x="61" y="195"/>
                    <a:pt x="61" y="194"/>
                    <a:pt x="61" y="193"/>
                  </a:cubicBezTo>
                  <a:cubicBezTo>
                    <a:pt x="72" y="136"/>
                    <a:pt x="84" y="58"/>
                    <a:pt x="50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8879576" y="2183435"/>
              <a:ext cx="118096" cy="160614"/>
            </a:xfrm>
            <a:custGeom>
              <a:rect b="b" l="l" r="r" t="t"/>
              <a:pathLst>
                <a:path extrusionOk="0" h="3600" w="2647">
                  <a:moveTo>
                    <a:pt x="1360" y="0"/>
                  </a:moveTo>
                  <a:cubicBezTo>
                    <a:pt x="919" y="0"/>
                    <a:pt x="466" y="148"/>
                    <a:pt x="407" y="355"/>
                  </a:cubicBezTo>
                  <a:cubicBezTo>
                    <a:pt x="339" y="581"/>
                    <a:pt x="125" y="2220"/>
                    <a:pt x="0" y="3159"/>
                  </a:cubicBezTo>
                  <a:cubicBezTo>
                    <a:pt x="487" y="3215"/>
                    <a:pt x="2330" y="3521"/>
                    <a:pt x="2624" y="3600"/>
                  </a:cubicBezTo>
                  <a:cubicBezTo>
                    <a:pt x="2635" y="2786"/>
                    <a:pt x="2646" y="988"/>
                    <a:pt x="2160" y="287"/>
                  </a:cubicBezTo>
                  <a:cubicBezTo>
                    <a:pt x="2015" y="84"/>
                    <a:pt x="1691" y="0"/>
                    <a:pt x="1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8934052" y="2186602"/>
              <a:ext cx="63621" cy="157446"/>
            </a:xfrm>
            <a:custGeom>
              <a:rect b="b" l="l" r="r" t="t"/>
              <a:pathLst>
                <a:path extrusionOk="0" h="3529" w="1426">
                  <a:moveTo>
                    <a:pt x="623" y="1"/>
                  </a:moveTo>
                  <a:cubicBezTo>
                    <a:pt x="815" y="849"/>
                    <a:pt x="1018" y="1799"/>
                    <a:pt x="600" y="2591"/>
                  </a:cubicBezTo>
                  <a:cubicBezTo>
                    <a:pt x="453" y="2873"/>
                    <a:pt x="238" y="3099"/>
                    <a:pt x="0" y="3269"/>
                  </a:cubicBezTo>
                  <a:cubicBezTo>
                    <a:pt x="623" y="3371"/>
                    <a:pt x="1244" y="3484"/>
                    <a:pt x="1403" y="3529"/>
                  </a:cubicBezTo>
                  <a:cubicBezTo>
                    <a:pt x="1414" y="2715"/>
                    <a:pt x="1425" y="917"/>
                    <a:pt x="939" y="216"/>
                  </a:cubicBezTo>
                  <a:cubicBezTo>
                    <a:pt x="872" y="126"/>
                    <a:pt x="759" y="46"/>
                    <a:pt x="62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8901483" y="2154836"/>
              <a:ext cx="55323" cy="53092"/>
            </a:xfrm>
            <a:custGeom>
              <a:rect b="b" l="l" r="r" t="t"/>
              <a:pathLst>
                <a:path extrusionOk="0" h="1190" w="1240">
                  <a:moveTo>
                    <a:pt x="791" y="0"/>
                  </a:moveTo>
                  <a:cubicBezTo>
                    <a:pt x="479" y="0"/>
                    <a:pt x="86" y="147"/>
                    <a:pt x="86" y="147"/>
                  </a:cubicBezTo>
                  <a:cubicBezTo>
                    <a:pt x="86" y="147"/>
                    <a:pt x="0" y="1190"/>
                    <a:pt x="571" y="1190"/>
                  </a:cubicBezTo>
                  <a:cubicBezTo>
                    <a:pt x="586" y="1190"/>
                    <a:pt x="602" y="1189"/>
                    <a:pt x="617" y="1188"/>
                  </a:cubicBezTo>
                  <a:cubicBezTo>
                    <a:pt x="1240" y="1142"/>
                    <a:pt x="1240" y="668"/>
                    <a:pt x="1160" y="215"/>
                  </a:cubicBezTo>
                  <a:cubicBezTo>
                    <a:pt x="1131" y="52"/>
                    <a:pt x="975" y="0"/>
                    <a:pt x="79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8777630" y="1914894"/>
              <a:ext cx="298251" cy="271081"/>
            </a:xfrm>
            <a:custGeom>
              <a:rect b="b" l="l" r="r" t="t"/>
              <a:pathLst>
                <a:path extrusionOk="0" h="6076" w="6685">
                  <a:moveTo>
                    <a:pt x="3381" y="1"/>
                  </a:moveTo>
                  <a:cubicBezTo>
                    <a:pt x="3266" y="1"/>
                    <a:pt x="3149" y="7"/>
                    <a:pt x="3031" y="19"/>
                  </a:cubicBezTo>
                  <a:cubicBezTo>
                    <a:pt x="1279" y="200"/>
                    <a:pt x="1" y="1692"/>
                    <a:pt x="171" y="3366"/>
                  </a:cubicBezTo>
                  <a:cubicBezTo>
                    <a:pt x="329" y="4927"/>
                    <a:pt x="1698" y="6075"/>
                    <a:pt x="3304" y="6075"/>
                  </a:cubicBezTo>
                  <a:cubicBezTo>
                    <a:pt x="3420" y="6075"/>
                    <a:pt x="3536" y="6069"/>
                    <a:pt x="3654" y="6057"/>
                  </a:cubicBezTo>
                  <a:cubicBezTo>
                    <a:pt x="5406" y="5876"/>
                    <a:pt x="6684" y="4384"/>
                    <a:pt x="6514" y="2710"/>
                  </a:cubicBezTo>
                  <a:cubicBezTo>
                    <a:pt x="6357" y="1149"/>
                    <a:pt x="4988" y="1"/>
                    <a:pt x="3381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8788249" y="1910254"/>
              <a:ext cx="317882" cy="360132"/>
            </a:xfrm>
            <a:custGeom>
              <a:rect b="b" l="l" r="r" t="t"/>
              <a:pathLst>
                <a:path extrusionOk="0" h="8072" w="7125">
                  <a:moveTo>
                    <a:pt x="3204" y="1"/>
                  </a:moveTo>
                  <a:cubicBezTo>
                    <a:pt x="2998" y="1"/>
                    <a:pt x="2873" y="20"/>
                    <a:pt x="2873" y="20"/>
                  </a:cubicBezTo>
                  <a:cubicBezTo>
                    <a:pt x="396" y="32"/>
                    <a:pt x="1" y="2452"/>
                    <a:pt x="1" y="2452"/>
                  </a:cubicBezTo>
                  <a:cubicBezTo>
                    <a:pt x="1753" y="2079"/>
                    <a:pt x="2861" y="812"/>
                    <a:pt x="2861" y="812"/>
                  </a:cubicBezTo>
                  <a:cubicBezTo>
                    <a:pt x="3665" y="1796"/>
                    <a:pt x="5519" y="2531"/>
                    <a:pt x="5519" y="2531"/>
                  </a:cubicBezTo>
                  <a:cubicBezTo>
                    <a:pt x="5892" y="4262"/>
                    <a:pt x="5949" y="8072"/>
                    <a:pt x="5949" y="8072"/>
                  </a:cubicBezTo>
                  <a:cubicBezTo>
                    <a:pt x="7125" y="6252"/>
                    <a:pt x="6560" y="2079"/>
                    <a:pt x="5813" y="1208"/>
                  </a:cubicBezTo>
                  <a:cubicBezTo>
                    <a:pt x="4907" y="145"/>
                    <a:pt x="3760" y="1"/>
                    <a:pt x="3204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8953727" y="1916188"/>
              <a:ext cx="138307" cy="323771"/>
            </a:xfrm>
            <a:custGeom>
              <a:rect b="b" l="l" r="r" t="t"/>
              <a:pathLst>
                <a:path extrusionOk="0" h="7257" w="3100">
                  <a:moveTo>
                    <a:pt x="12" y="1"/>
                  </a:moveTo>
                  <a:cubicBezTo>
                    <a:pt x="1" y="1"/>
                    <a:pt x="1" y="23"/>
                    <a:pt x="12" y="35"/>
                  </a:cubicBezTo>
                  <a:cubicBezTo>
                    <a:pt x="1165" y="487"/>
                    <a:pt x="2002" y="1392"/>
                    <a:pt x="2432" y="2568"/>
                  </a:cubicBezTo>
                  <a:cubicBezTo>
                    <a:pt x="2715" y="3348"/>
                    <a:pt x="2703" y="4196"/>
                    <a:pt x="2647" y="5011"/>
                  </a:cubicBezTo>
                  <a:cubicBezTo>
                    <a:pt x="2590" y="5768"/>
                    <a:pt x="2500" y="6503"/>
                    <a:pt x="2330" y="7238"/>
                  </a:cubicBezTo>
                  <a:cubicBezTo>
                    <a:pt x="2330" y="7251"/>
                    <a:pt x="2338" y="7257"/>
                    <a:pt x="2347" y="7257"/>
                  </a:cubicBezTo>
                  <a:cubicBezTo>
                    <a:pt x="2353" y="7257"/>
                    <a:pt x="2359" y="7254"/>
                    <a:pt x="2364" y="7250"/>
                  </a:cubicBezTo>
                  <a:cubicBezTo>
                    <a:pt x="2861" y="5780"/>
                    <a:pt x="3099" y="3913"/>
                    <a:pt x="2545" y="2432"/>
                  </a:cubicBezTo>
                  <a:cubicBezTo>
                    <a:pt x="2330" y="1867"/>
                    <a:pt x="1969" y="1324"/>
                    <a:pt x="1550" y="883"/>
                  </a:cubicBezTo>
                  <a:cubicBezTo>
                    <a:pt x="1154" y="476"/>
                    <a:pt x="612" y="12"/>
                    <a:pt x="1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9045546" y="2021302"/>
              <a:ext cx="23735" cy="213929"/>
            </a:xfrm>
            <a:custGeom>
              <a:rect b="b" l="l" r="r" t="t"/>
              <a:pathLst>
                <a:path extrusionOk="0" h="4795" w="532">
                  <a:moveTo>
                    <a:pt x="15" y="1"/>
                  </a:moveTo>
                  <a:cubicBezTo>
                    <a:pt x="9" y="1"/>
                    <a:pt x="1" y="6"/>
                    <a:pt x="1" y="19"/>
                  </a:cubicBezTo>
                  <a:cubicBezTo>
                    <a:pt x="170" y="1602"/>
                    <a:pt x="272" y="3175"/>
                    <a:pt x="238" y="4769"/>
                  </a:cubicBezTo>
                  <a:cubicBezTo>
                    <a:pt x="238" y="4786"/>
                    <a:pt x="249" y="4795"/>
                    <a:pt x="261" y="4795"/>
                  </a:cubicBezTo>
                  <a:cubicBezTo>
                    <a:pt x="272" y="4795"/>
                    <a:pt x="283" y="4786"/>
                    <a:pt x="283" y="4769"/>
                  </a:cubicBezTo>
                  <a:cubicBezTo>
                    <a:pt x="532" y="3197"/>
                    <a:pt x="318" y="1569"/>
                    <a:pt x="24" y="8"/>
                  </a:cubicBezTo>
                  <a:cubicBezTo>
                    <a:pt x="24" y="4"/>
                    <a:pt x="20" y="1"/>
                    <a:pt x="15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8799849" y="1928993"/>
              <a:ext cx="115374" cy="76024"/>
            </a:xfrm>
            <a:custGeom>
              <a:rect b="b" l="l" r="r" t="t"/>
              <a:pathLst>
                <a:path extrusionOk="0" h="1704" w="2586">
                  <a:moveTo>
                    <a:pt x="2535" y="0"/>
                  </a:moveTo>
                  <a:cubicBezTo>
                    <a:pt x="2527" y="0"/>
                    <a:pt x="2519" y="3"/>
                    <a:pt x="2511" y="8"/>
                  </a:cubicBezTo>
                  <a:cubicBezTo>
                    <a:pt x="1765" y="743"/>
                    <a:pt x="996" y="1308"/>
                    <a:pt x="0" y="1681"/>
                  </a:cubicBezTo>
                  <a:cubicBezTo>
                    <a:pt x="0" y="1681"/>
                    <a:pt x="0" y="1704"/>
                    <a:pt x="12" y="1704"/>
                  </a:cubicBezTo>
                  <a:cubicBezTo>
                    <a:pt x="1007" y="1546"/>
                    <a:pt x="2002" y="890"/>
                    <a:pt x="2568" y="53"/>
                  </a:cubicBezTo>
                  <a:cubicBezTo>
                    <a:pt x="2585" y="27"/>
                    <a:pt x="2562" y="0"/>
                    <a:pt x="2535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8807433" y="1984807"/>
              <a:ext cx="535" cy="45"/>
            </a:xfrm>
            <a:custGeom>
              <a:rect b="b" l="l" r="r" t="t"/>
              <a:pathLst>
                <a:path extrusionOk="0" h="1" w="12">
                  <a:moveTo>
                    <a:pt x="1" y="0"/>
                  </a:moveTo>
                  <a:cubicBezTo>
                    <a:pt x="11" y="0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8818676" y="1919133"/>
              <a:ext cx="92710" cy="46489"/>
            </a:xfrm>
            <a:custGeom>
              <a:rect b="b" l="l" r="r" t="t"/>
              <a:pathLst>
                <a:path extrusionOk="0" h="1042" w="2078">
                  <a:moveTo>
                    <a:pt x="1636" y="1"/>
                  </a:moveTo>
                  <a:cubicBezTo>
                    <a:pt x="988" y="1"/>
                    <a:pt x="365" y="521"/>
                    <a:pt x="8" y="1009"/>
                  </a:cubicBezTo>
                  <a:cubicBezTo>
                    <a:pt x="0" y="1025"/>
                    <a:pt x="10" y="1041"/>
                    <a:pt x="19" y="1041"/>
                  </a:cubicBezTo>
                  <a:cubicBezTo>
                    <a:pt x="23" y="1041"/>
                    <a:pt x="28" y="1039"/>
                    <a:pt x="31" y="1032"/>
                  </a:cubicBezTo>
                  <a:cubicBezTo>
                    <a:pt x="302" y="771"/>
                    <a:pt x="596" y="534"/>
                    <a:pt x="935" y="364"/>
                  </a:cubicBezTo>
                  <a:cubicBezTo>
                    <a:pt x="1286" y="183"/>
                    <a:pt x="1648" y="206"/>
                    <a:pt x="2021" y="161"/>
                  </a:cubicBezTo>
                  <a:cubicBezTo>
                    <a:pt x="2066" y="150"/>
                    <a:pt x="2078" y="93"/>
                    <a:pt x="2033" y="70"/>
                  </a:cubicBezTo>
                  <a:cubicBezTo>
                    <a:pt x="1901" y="23"/>
                    <a:pt x="1768" y="1"/>
                    <a:pt x="1636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8822201" y="1933365"/>
              <a:ext cx="77095" cy="52646"/>
            </a:xfrm>
            <a:custGeom>
              <a:rect b="b" l="l" r="r" t="t"/>
              <a:pathLst>
                <a:path extrusionOk="0" h="1180" w="1728">
                  <a:moveTo>
                    <a:pt x="1716" y="0"/>
                  </a:moveTo>
                  <a:cubicBezTo>
                    <a:pt x="1060" y="113"/>
                    <a:pt x="291" y="509"/>
                    <a:pt x="9" y="1131"/>
                  </a:cubicBezTo>
                  <a:cubicBezTo>
                    <a:pt x="0" y="1155"/>
                    <a:pt x="15" y="1179"/>
                    <a:pt x="33" y="1179"/>
                  </a:cubicBezTo>
                  <a:cubicBezTo>
                    <a:pt x="40" y="1179"/>
                    <a:pt x="47" y="1175"/>
                    <a:pt x="54" y="1165"/>
                  </a:cubicBezTo>
                  <a:cubicBezTo>
                    <a:pt x="484" y="577"/>
                    <a:pt x="1162" y="419"/>
                    <a:pt x="1728" y="23"/>
                  </a:cubicBezTo>
                  <a:cubicBezTo>
                    <a:pt x="1728" y="12"/>
                    <a:pt x="1728" y="0"/>
                    <a:pt x="1716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8922095" y="1927878"/>
              <a:ext cx="113411" cy="81199"/>
            </a:xfrm>
            <a:custGeom>
              <a:rect b="b" l="l" r="r" t="t"/>
              <a:pathLst>
                <a:path extrusionOk="0" h="1820" w="2542">
                  <a:moveTo>
                    <a:pt x="19" y="0"/>
                  </a:moveTo>
                  <a:cubicBezTo>
                    <a:pt x="9" y="0"/>
                    <a:pt x="1" y="14"/>
                    <a:pt x="9" y="22"/>
                  </a:cubicBezTo>
                  <a:cubicBezTo>
                    <a:pt x="404" y="994"/>
                    <a:pt x="1456" y="1706"/>
                    <a:pt x="2485" y="1819"/>
                  </a:cubicBezTo>
                  <a:cubicBezTo>
                    <a:pt x="2519" y="1819"/>
                    <a:pt x="2542" y="1763"/>
                    <a:pt x="2507" y="1741"/>
                  </a:cubicBezTo>
                  <a:cubicBezTo>
                    <a:pt x="2010" y="1571"/>
                    <a:pt x="1535" y="1356"/>
                    <a:pt x="1105" y="1050"/>
                  </a:cubicBezTo>
                  <a:cubicBezTo>
                    <a:pt x="698" y="745"/>
                    <a:pt x="393" y="349"/>
                    <a:pt x="31" y="10"/>
                  </a:cubicBezTo>
                  <a:cubicBezTo>
                    <a:pt x="28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8934052" y="1926271"/>
              <a:ext cx="90747" cy="68707"/>
            </a:xfrm>
            <a:custGeom>
              <a:rect b="b" l="l" r="r" t="t"/>
              <a:pathLst>
                <a:path extrusionOk="0" h="1540" w="2034">
                  <a:moveTo>
                    <a:pt x="23" y="1"/>
                  </a:moveTo>
                  <a:cubicBezTo>
                    <a:pt x="12" y="1"/>
                    <a:pt x="0" y="23"/>
                    <a:pt x="12" y="23"/>
                  </a:cubicBezTo>
                  <a:cubicBezTo>
                    <a:pt x="397" y="216"/>
                    <a:pt x="769" y="420"/>
                    <a:pt x="1120" y="679"/>
                  </a:cubicBezTo>
                  <a:cubicBezTo>
                    <a:pt x="1437" y="928"/>
                    <a:pt x="1641" y="1279"/>
                    <a:pt x="1945" y="1528"/>
                  </a:cubicBezTo>
                  <a:cubicBezTo>
                    <a:pt x="1956" y="1536"/>
                    <a:pt x="1967" y="1539"/>
                    <a:pt x="1977" y="1539"/>
                  </a:cubicBezTo>
                  <a:cubicBezTo>
                    <a:pt x="2009" y="1539"/>
                    <a:pt x="2033" y="1505"/>
                    <a:pt x="2025" y="1471"/>
                  </a:cubicBezTo>
                  <a:cubicBezTo>
                    <a:pt x="1900" y="1098"/>
                    <a:pt x="1527" y="792"/>
                    <a:pt x="1222" y="544"/>
                  </a:cubicBezTo>
                  <a:cubicBezTo>
                    <a:pt x="872" y="272"/>
                    <a:pt x="465" y="80"/>
                    <a:pt x="2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9038987" y="2057441"/>
              <a:ext cx="67547" cy="61033"/>
            </a:xfrm>
            <a:custGeom>
              <a:rect b="b" l="l" r="r" t="t"/>
              <a:pathLst>
                <a:path extrusionOk="0" h="1368" w="1514">
                  <a:moveTo>
                    <a:pt x="823" y="0"/>
                  </a:moveTo>
                  <a:cubicBezTo>
                    <a:pt x="430" y="0"/>
                    <a:pt x="1" y="374"/>
                    <a:pt x="1" y="374"/>
                  </a:cubicBezTo>
                  <a:lnTo>
                    <a:pt x="58" y="1290"/>
                  </a:lnTo>
                  <a:cubicBezTo>
                    <a:pt x="192" y="1343"/>
                    <a:pt x="317" y="1367"/>
                    <a:pt x="433" y="1367"/>
                  </a:cubicBezTo>
                  <a:cubicBezTo>
                    <a:pt x="1175" y="1367"/>
                    <a:pt x="1513" y="397"/>
                    <a:pt x="1131" y="103"/>
                  </a:cubicBezTo>
                  <a:cubicBezTo>
                    <a:pt x="1038" y="29"/>
                    <a:pt x="932" y="0"/>
                    <a:pt x="82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9045903" y="2079436"/>
              <a:ext cx="39395" cy="33194"/>
            </a:xfrm>
            <a:custGeom>
              <a:rect b="b" l="l" r="r" t="t"/>
              <a:pathLst>
                <a:path extrusionOk="0" h="744" w="883">
                  <a:moveTo>
                    <a:pt x="230" y="334"/>
                  </a:moveTo>
                  <a:cubicBezTo>
                    <a:pt x="275" y="334"/>
                    <a:pt x="320" y="345"/>
                    <a:pt x="377" y="356"/>
                  </a:cubicBezTo>
                  <a:cubicBezTo>
                    <a:pt x="456" y="379"/>
                    <a:pt x="536" y="470"/>
                    <a:pt x="479" y="560"/>
                  </a:cubicBezTo>
                  <a:cubicBezTo>
                    <a:pt x="437" y="621"/>
                    <a:pt x="368" y="642"/>
                    <a:pt x="296" y="642"/>
                  </a:cubicBezTo>
                  <a:cubicBezTo>
                    <a:pt x="234" y="642"/>
                    <a:pt x="169" y="626"/>
                    <a:pt x="117" y="605"/>
                  </a:cubicBezTo>
                  <a:cubicBezTo>
                    <a:pt x="151" y="515"/>
                    <a:pt x="174" y="424"/>
                    <a:pt x="230" y="334"/>
                  </a:cubicBezTo>
                  <a:close/>
                  <a:moveTo>
                    <a:pt x="649" y="0"/>
                  </a:moveTo>
                  <a:cubicBezTo>
                    <a:pt x="306" y="0"/>
                    <a:pt x="1" y="298"/>
                    <a:pt x="38" y="673"/>
                  </a:cubicBezTo>
                  <a:cubicBezTo>
                    <a:pt x="38" y="686"/>
                    <a:pt x="50" y="692"/>
                    <a:pt x="61" y="692"/>
                  </a:cubicBezTo>
                  <a:cubicBezTo>
                    <a:pt x="70" y="692"/>
                    <a:pt x="79" y="689"/>
                    <a:pt x="83" y="684"/>
                  </a:cubicBezTo>
                  <a:cubicBezTo>
                    <a:pt x="147" y="720"/>
                    <a:pt x="236" y="744"/>
                    <a:pt x="321" y="744"/>
                  </a:cubicBezTo>
                  <a:cubicBezTo>
                    <a:pt x="450" y="744"/>
                    <a:pt x="572" y="691"/>
                    <a:pt x="592" y="548"/>
                  </a:cubicBezTo>
                  <a:cubicBezTo>
                    <a:pt x="604" y="447"/>
                    <a:pt x="558" y="334"/>
                    <a:pt x="468" y="289"/>
                  </a:cubicBezTo>
                  <a:cubicBezTo>
                    <a:pt x="434" y="277"/>
                    <a:pt x="400" y="272"/>
                    <a:pt x="366" y="272"/>
                  </a:cubicBezTo>
                  <a:cubicBezTo>
                    <a:pt x="332" y="272"/>
                    <a:pt x="298" y="277"/>
                    <a:pt x="264" y="289"/>
                  </a:cubicBezTo>
                  <a:cubicBezTo>
                    <a:pt x="264" y="277"/>
                    <a:pt x="275" y="277"/>
                    <a:pt x="275" y="266"/>
                  </a:cubicBezTo>
                  <a:cubicBezTo>
                    <a:pt x="411" y="130"/>
                    <a:pt x="581" y="69"/>
                    <a:pt x="763" y="69"/>
                  </a:cubicBezTo>
                  <a:cubicBezTo>
                    <a:pt x="793" y="69"/>
                    <a:pt x="822" y="70"/>
                    <a:pt x="852" y="73"/>
                  </a:cubicBezTo>
                  <a:cubicBezTo>
                    <a:pt x="856" y="75"/>
                    <a:pt x="859" y="76"/>
                    <a:pt x="861" y="76"/>
                  </a:cubicBezTo>
                  <a:cubicBezTo>
                    <a:pt x="877" y="76"/>
                    <a:pt x="883" y="49"/>
                    <a:pt x="863" y="40"/>
                  </a:cubicBezTo>
                  <a:cubicBezTo>
                    <a:pt x="792" y="13"/>
                    <a:pt x="720" y="0"/>
                    <a:pt x="649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8950515" y="2223946"/>
              <a:ext cx="116267" cy="137325"/>
            </a:xfrm>
            <a:custGeom>
              <a:rect b="b" l="l" r="r" t="t"/>
              <a:pathLst>
                <a:path extrusionOk="0" h="3078" w="2606">
                  <a:moveTo>
                    <a:pt x="1576" y="1"/>
                  </a:moveTo>
                  <a:lnTo>
                    <a:pt x="1034" y="691"/>
                  </a:lnTo>
                  <a:cubicBezTo>
                    <a:pt x="1034" y="691"/>
                    <a:pt x="1837" y="1584"/>
                    <a:pt x="1803" y="1652"/>
                  </a:cubicBezTo>
                  <a:cubicBezTo>
                    <a:pt x="1780" y="1719"/>
                    <a:pt x="864" y="2556"/>
                    <a:pt x="864" y="2556"/>
                  </a:cubicBezTo>
                  <a:cubicBezTo>
                    <a:pt x="731" y="2483"/>
                    <a:pt x="613" y="2455"/>
                    <a:pt x="510" y="2455"/>
                  </a:cubicBezTo>
                  <a:cubicBezTo>
                    <a:pt x="167" y="2455"/>
                    <a:pt x="1" y="2773"/>
                    <a:pt x="61" y="2817"/>
                  </a:cubicBezTo>
                  <a:cubicBezTo>
                    <a:pt x="141" y="2862"/>
                    <a:pt x="468" y="2817"/>
                    <a:pt x="627" y="3009"/>
                  </a:cubicBezTo>
                  <a:cubicBezTo>
                    <a:pt x="668" y="3059"/>
                    <a:pt x="716" y="3078"/>
                    <a:pt x="763" y="3078"/>
                  </a:cubicBezTo>
                  <a:cubicBezTo>
                    <a:pt x="898" y="3078"/>
                    <a:pt x="1034" y="2930"/>
                    <a:pt x="1034" y="2930"/>
                  </a:cubicBezTo>
                  <a:cubicBezTo>
                    <a:pt x="1034" y="2930"/>
                    <a:pt x="2606" y="2081"/>
                    <a:pt x="2561" y="1606"/>
                  </a:cubicBezTo>
                  <a:cubicBezTo>
                    <a:pt x="2526" y="1131"/>
                    <a:pt x="1576" y="1"/>
                    <a:pt x="1576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8996603" y="2223946"/>
              <a:ext cx="53047" cy="39395"/>
            </a:xfrm>
            <a:custGeom>
              <a:rect b="b" l="l" r="r" t="t"/>
              <a:pathLst>
                <a:path extrusionOk="0" h="883" w="1189">
                  <a:moveTo>
                    <a:pt x="543" y="1"/>
                  </a:moveTo>
                  <a:lnTo>
                    <a:pt x="1" y="691"/>
                  </a:lnTo>
                  <a:cubicBezTo>
                    <a:pt x="1" y="691"/>
                    <a:pt x="80" y="770"/>
                    <a:pt x="182" y="883"/>
                  </a:cubicBezTo>
                  <a:cubicBezTo>
                    <a:pt x="391" y="861"/>
                    <a:pt x="604" y="854"/>
                    <a:pt x="820" y="854"/>
                  </a:cubicBezTo>
                  <a:cubicBezTo>
                    <a:pt x="942" y="854"/>
                    <a:pt x="1065" y="856"/>
                    <a:pt x="1188" y="860"/>
                  </a:cubicBezTo>
                  <a:cubicBezTo>
                    <a:pt x="894" y="430"/>
                    <a:pt x="543" y="1"/>
                    <a:pt x="543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8954218" y="2339723"/>
              <a:ext cx="29134" cy="7183"/>
            </a:xfrm>
            <a:custGeom>
              <a:rect b="b" l="l" r="r" t="t"/>
              <a:pathLst>
                <a:path extrusionOk="0" h="161" w="653">
                  <a:moveTo>
                    <a:pt x="250" y="1"/>
                  </a:moveTo>
                  <a:cubicBezTo>
                    <a:pt x="167" y="1"/>
                    <a:pt x="83" y="17"/>
                    <a:pt x="1" y="52"/>
                  </a:cubicBezTo>
                  <a:lnTo>
                    <a:pt x="1" y="63"/>
                  </a:lnTo>
                  <a:cubicBezTo>
                    <a:pt x="55" y="60"/>
                    <a:pt x="109" y="58"/>
                    <a:pt x="162" y="58"/>
                  </a:cubicBezTo>
                  <a:cubicBezTo>
                    <a:pt x="318" y="58"/>
                    <a:pt x="468" y="78"/>
                    <a:pt x="611" y="154"/>
                  </a:cubicBezTo>
                  <a:cubicBezTo>
                    <a:pt x="616" y="158"/>
                    <a:pt x="620" y="160"/>
                    <a:pt x="624" y="160"/>
                  </a:cubicBezTo>
                  <a:cubicBezTo>
                    <a:pt x="641" y="160"/>
                    <a:pt x="652" y="129"/>
                    <a:pt x="634" y="120"/>
                  </a:cubicBezTo>
                  <a:cubicBezTo>
                    <a:pt x="516" y="43"/>
                    <a:pt x="384" y="1"/>
                    <a:pt x="250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8952746" y="2184193"/>
              <a:ext cx="90836" cy="79682"/>
            </a:xfrm>
            <a:custGeom>
              <a:rect b="b" l="l" r="r" t="t"/>
              <a:pathLst>
                <a:path extrusionOk="0" h="1786" w="2036">
                  <a:moveTo>
                    <a:pt x="657" y="0"/>
                  </a:moveTo>
                  <a:cubicBezTo>
                    <a:pt x="536" y="0"/>
                    <a:pt x="420" y="50"/>
                    <a:pt x="317" y="168"/>
                  </a:cubicBezTo>
                  <a:cubicBezTo>
                    <a:pt x="0" y="530"/>
                    <a:pt x="747" y="1785"/>
                    <a:pt x="747" y="1785"/>
                  </a:cubicBezTo>
                  <a:lnTo>
                    <a:pt x="2036" y="1299"/>
                  </a:lnTo>
                  <a:cubicBezTo>
                    <a:pt x="2036" y="1299"/>
                    <a:pt x="1276" y="0"/>
                    <a:pt x="6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8931553" y="2042718"/>
              <a:ext cx="23735" cy="23869"/>
            </a:xfrm>
            <a:custGeom>
              <a:rect b="b" l="l" r="r" t="t"/>
              <a:pathLst>
                <a:path extrusionOk="0" h="535" w="532">
                  <a:moveTo>
                    <a:pt x="362" y="26"/>
                  </a:moveTo>
                  <a:cubicBezTo>
                    <a:pt x="367" y="26"/>
                    <a:pt x="372" y="28"/>
                    <a:pt x="377" y="31"/>
                  </a:cubicBezTo>
                  <a:lnTo>
                    <a:pt x="377" y="31"/>
                  </a:lnTo>
                  <a:cubicBezTo>
                    <a:pt x="372" y="29"/>
                    <a:pt x="367" y="27"/>
                    <a:pt x="362" y="26"/>
                  </a:cubicBezTo>
                  <a:close/>
                  <a:moveTo>
                    <a:pt x="284" y="0"/>
                  </a:moveTo>
                  <a:cubicBezTo>
                    <a:pt x="232" y="0"/>
                    <a:pt x="173" y="20"/>
                    <a:pt x="136" y="49"/>
                  </a:cubicBezTo>
                  <a:cubicBezTo>
                    <a:pt x="68" y="94"/>
                    <a:pt x="46" y="150"/>
                    <a:pt x="23" y="218"/>
                  </a:cubicBezTo>
                  <a:cubicBezTo>
                    <a:pt x="0" y="297"/>
                    <a:pt x="23" y="365"/>
                    <a:pt x="68" y="421"/>
                  </a:cubicBezTo>
                  <a:cubicBezTo>
                    <a:pt x="102" y="501"/>
                    <a:pt x="204" y="534"/>
                    <a:pt x="283" y="534"/>
                  </a:cubicBezTo>
                  <a:cubicBezTo>
                    <a:pt x="373" y="524"/>
                    <a:pt x="430" y="467"/>
                    <a:pt x="475" y="399"/>
                  </a:cubicBezTo>
                  <a:cubicBezTo>
                    <a:pt x="531" y="320"/>
                    <a:pt x="509" y="173"/>
                    <a:pt x="464" y="105"/>
                  </a:cubicBezTo>
                  <a:cubicBezTo>
                    <a:pt x="446" y="78"/>
                    <a:pt x="421" y="51"/>
                    <a:pt x="389" y="36"/>
                  </a:cubicBezTo>
                  <a:lnTo>
                    <a:pt x="389" y="36"/>
                  </a:lnTo>
                  <a:cubicBezTo>
                    <a:pt x="391" y="36"/>
                    <a:pt x="394" y="37"/>
                    <a:pt x="396" y="37"/>
                  </a:cubicBezTo>
                  <a:cubicBezTo>
                    <a:pt x="373" y="26"/>
                    <a:pt x="350" y="14"/>
                    <a:pt x="317" y="3"/>
                  </a:cubicBezTo>
                  <a:cubicBezTo>
                    <a:pt x="307" y="1"/>
                    <a:pt x="295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8842233" y="2037007"/>
              <a:ext cx="20701" cy="18604"/>
            </a:xfrm>
            <a:custGeom>
              <a:rect b="b" l="l" r="r" t="t"/>
              <a:pathLst>
                <a:path extrusionOk="0" h="417" w="464">
                  <a:moveTo>
                    <a:pt x="236" y="1"/>
                  </a:moveTo>
                  <a:cubicBezTo>
                    <a:pt x="163" y="1"/>
                    <a:pt x="95" y="43"/>
                    <a:pt x="57" y="109"/>
                  </a:cubicBezTo>
                  <a:cubicBezTo>
                    <a:pt x="0" y="233"/>
                    <a:pt x="68" y="380"/>
                    <a:pt x="204" y="414"/>
                  </a:cubicBezTo>
                  <a:cubicBezTo>
                    <a:pt x="216" y="416"/>
                    <a:pt x="227" y="417"/>
                    <a:pt x="239" y="417"/>
                  </a:cubicBezTo>
                  <a:cubicBezTo>
                    <a:pt x="360" y="417"/>
                    <a:pt x="463" y="311"/>
                    <a:pt x="453" y="187"/>
                  </a:cubicBezTo>
                  <a:cubicBezTo>
                    <a:pt x="442" y="97"/>
                    <a:pt x="374" y="18"/>
                    <a:pt x="283" y="7"/>
                  </a:cubicBezTo>
                  <a:cubicBezTo>
                    <a:pt x="268" y="3"/>
                    <a:pt x="252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8944670" y="2065115"/>
              <a:ext cx="46444" cy="43857"/>
            </a:xfrm>
            <a:custGeom>
              <a:rect b="b" l="l" r="r" t="t"/>
              <a:pathLst>
                <a:path extrusionOk="0" h="983" w="1041">
                  <a:moveTo>
                    <a:pt x="476" y="0"/>
                  </a:moveTo>
                  <a:cubicBezTo>
                    <a:pt x="384" y="0"/>
                    <a:pt x="292" y="26"/>
                    <a:pt x="215" y="78"/>
                  </a:cubicBezTo>
                  <a:cubicBezTo>
                    <a:pt x="68" y="180"/>
                    <a:pt x="0" y="361"/>
                    <a:pt x="11" y="530"/>
                  </a:cubicBezTo>
                  <a:cubicBezTo>
                    <a:pt x="11" y="688"/>
                    <a:pt x="136" y="881"/>
                    <a:pt x="283" y="937"/>
                  </a:cubicBezTo>
                  <a:cubicBezTo>
                    <a:pt x="373" y="971"/>
                    <a:pt x="407" y="982"/>
                    <a:pt x="498" y="982"/>
                  </a:cubicBezTo>
                  <a:lnTo>
                    <a:pt x="509" y="982"/>
                  </a:lnTo>
                  <a:cubicBezTo>
                    <a:pt x="611" y="982"/>
                    <a:pt x="701" y="937"/>
                    <a:pt x="792" y="892"/>
                  </a:cubicBezTo>
                  <a:cubicBezTo>
                    <a:pt x="905" y="824"/>
                    <a:pt x="973" y="700"/>
                    <a:pt x="995" y="575"/>
                  </a:cubicBezTo>
                  <a:cubicBezTo>
                    <a:pt x="1041" y="338"/>
                    <a:pt x="916" y="112"/>
                    <a:pt x="679" y="44"/>
                  </a:cubicBezTo>
                  <a:cubicBezTo>
                    <a:pt x="615" y="15"/>
                    <a:pt x="546" y="0"/>
                    <a:pt x="47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8808459" y="2063107"/>
              <a:ext cx="33818" cy="33506"/>
            </a:xfrm>
            <a:custGeom>
              <a:rect b="b" l="l" r="r" t="t"/>
              <a:pathLst>
                <a:path extrusionOk="0" h="751" w="758">
                  <a:moveTo>
                    <a:pt x="401" y="0"/>
                  </a:moveTo>
                  <a:cubicBezTo>
                    <a:pt x="350" y="0"/>
                    <a:pt x="297" y="16"/>
                    <a:pt x="249" y="32"/>
                  </a:cubicBezTo>
                  <a:cubicBezTo>
                    <a:pt x="158" y="67"/>
                    <a:pt x="101" y="134"/>
                    <a:pt x="56" y="213"/>
                  </a:cubicBezTo>
                  <a:cubicBezTo>
                    <a:pt x="0" y="293"/>
                    <a:pt x="11" y="394"/>
                    <a:pt x="34" y="485"/>
                  </a:cubicBezTo>
                  <a:cubicBezTo>
                    <a:pt x="34" y="496"/>
                    <a:pt x="34" y="507"/>
                    <a:pt x="45" y="507"/>
                  </a:cubicBezTo>
                  <a:cubicBezTo>
                    <a:pt x="79" y="632"/>
                    <a:pt x="181" y="745"/>
                    <a:pt x="317" y="745"/>
                  </a:cubicBezTo>
                  <a:cubicBezTo>
                    <a:pt x="346" y="748"/>
                    <a:pt x="375" y="750"/>
                    <a:pt x="403" y="750"/>
                  </a:cubicBezTo>
                  <a:cubicBezTo>
                    <a:pt x="475" y="750"/>
                    <a:pt x="543" y="737"/>
                    <a:pt x="599" y="688"/>
                  </a:cubicBezTo>
                  <a:cubicBezTo>
                    <a:pt x="667" y="632"/>
                    <a:pt x="735" y="552"/>
                    <a:pt x="746" y="451"/>
                  </a:cubicBezTo>
                  <a:cubicBezTo>
                    <a:pt x="757" y="349"/>
                    <a:pt x="735" y="258"/>
                    <a:pt x="689" y="180"/>
                  </a:cubicBezTo>
                  <a:cubicBezTo>
                    <a:pt x="633" y="89"/>
                    <a:pt x="554" y="44"/>
                    <a:pt x="463" y="10"/>
                  </a:cubicBezTo>
                  <a:cubicBezTo>
                    <a:pt x="443" y="3"/>
                    <a:pt x="423" y="0"/>
                    <a:pt x="4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8946678" y="2013138"/>
              <a:ext cx="13652" cy="8611"/>
            </a:xfrm>
            <a:custGeom>
              <a:rect b="b" l="l" r="r" t="t"/>
              <a:pathLst>
                <a:path extrusionOk="0" h="193" w="306">
                  <a:moveTo>
                    <a:pt x="148" y="1"/>
                  </a:moveTo>
                  <a:cubicBezTo>
                    <a:pt x="114" y="1"/>
                    <a:pt x="80" y="14"/>
                    <a:pt x="57" y="21"/>
                  </a:cubicBezTo>
                  <a:cubicBezTo>
                    <a:pt x="1" y="44"/>
                    <a:pt x="11" y="124"/>
                    <a:pt x="68" y="124"/>
                  </a:cubicBezTo>
                  <a:cubicBezTo>
                    <a:pt x="114" y="124"/>
                    <a:pt x="136" y="124"/>
                    <a:pt x="170" y="157"/>
                  </a:cubicBezTo>
                  <a:cubicBezTo>
                    <a:pt x="186" y="179"/>
                    <a:pt x="213" y="193"/>
                    <a:pt x="237" y="193"/>
                  </a:cubicBezTo>
                  <a:cubicBezTo>
                    <a:pt x="264" y="193"/>
                    <a:pt x="288" y="176"/>
                    <a:pt x="295" y="134"/>
                  </a:cubicBezTo>
                  <a:cubicBezTo>
                    <a:pt x="305" y="78"/>
                    <a:pt x="249" y="21"/>
                    <a:pt x="192" y="11"/>
                  </a:cubicBezTo>
                  <a:cubicBezTo>
                    <a:pt x="178" y="3"/>
                    <a:pt x="163" y="1"/>
                    <a:pt x="14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8851290" y="2008141"/>
              <a:ext cx="11689" cy="6960"/>
            </a:xfrm>
            <a:custGeom>
              <a:rect b="b" l="l" r="r" t="t"/>
              <a:pathLst>
                <a:path extrusionOk="0" h="156" w="262">
                  <a:moveTo>
                    <a:pt x="137" y="1"/>
                  </a:moveTo>
                  <a:cubicBezTo>
                    <a:pt x="93" y="1"/>
                    <a:pt x="49" y="24"/>
                    <a:pt x="23" y="66"/>
                  </a:cubicBezTo>
                  <a:cubicBezTo>
                    <a:pt x="1" y="111"/>
                    <a:pt x="35" y="156"/>
                    <a:pt x="80" y="156"/>
                  </a:cubicBezTo>
                  <a:cubicBezTo>
                    <a:pt x="114" y="156"/>
                    <a:pt x="137" y="145"/>
                    <a:pt x="159" y="133"/>
                  </a:cubicBezTo>
                  <a:cubicBezTo>
                    <a:pt x="167" y="130"/>
                    <a:pt x="174" y="129"/>
                    <a:pt x="181" y="129"/>
                  </a:cubicBezTo>
                  <a:cubicBezTo>
                    <a:pt x="196" y="129"/>
                    <a:pt x="208" y="133"/>
                    <a:pt x="216" y="133"/>
                  </a:cubicBezTo>
                  <a:cubicBezTo>
                    <a:pt x="219" y="137"/>
                    <a:pt x="223" y="138"/>
                    <a:pt x="227" y="138"/>
                  </a:cubicBezTo>
                  <a:cubicBezTo>
                    <a:pt x="238" y="138"/>
                    <a:pt x="250" y="127"/>
                    <a:pt x="250" y="111"/>
                  </a:cubicBezTo>
                  <a:cubicBezTo>
                    <a:pt x="261" y="66"/>
                    <a:pt x="227" y="20"/>
                    <a:pt x="182" y="9"/>
                  </a:cubicBezTo>
                  <a:cubicBezTo>
                    <a:pt x="167" y="4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8849729" y="2091348"/>
              <a:ext cx="88204" cy="44793"/>
            </a:xfrm>
            <a:custGeom>
              <a:rect b="b" l="l" r="r" t="t"/>
              <a:pathLst>
                <a:path extrusionOk="0" h="1004" w="1977">
                  <a:moveTo>
                    <a:pt x="1920" y="0"/>
                  </a:moveTo>
                  <a:cubicBezTo>
                    <a:pt x="1901" y="0"/>
                    <a:pt x="1884" y="10"/>
                    <a:pt x="1880" y="32"/>
                  </a:cubicBezTo>
                  <a:cubicBezTo>
                    <a:pt x="1766" y="440"/>
                    <a:pt x="1461" y="847"/>
                    <a:pt x="1020" y="914"/>
                  </a:cubicBezTo>
                  <a:cubicBezTo>
                    <a:pt x="994" y="919"/>
                    <a:pt x="967" y="921"/>
                    <a:pt x="941" y="921"/>
                  </a:cubicBezTo>
                  <a:cubicBezTo>
                    <a:pt x="611" y="921"/>
                    <a:pt x="312" y="604"/>
                    <a:pt x="93" y="394"/>
                  </a:cubicBezTo>
                  <a:cubicBezTo>
                    <a:pt x="83" y="385"/>
                    <a:pt x="73" y="381"/>
                    <a:pt x="64" y="381"/>
                  </a:cubicBezTo>
                  <a:cubicBezTo>
                    <a:pt x="28" y="381"/>
                    <a:pt x="0" y="436"/>
                    <a:pt x="36" y="462"/>
                  </a:cubicBezTo>
                  <a:cubicBezTo>
                    <a:pt x="302" y="728"/>
                    <a:pt x="596" y="1004"/>
                    <a:pt x="976" y="1004"/>
                  </a:cubicBezTo>
                  <a:cubicBezTo>
                    <a:pt x="1016" y="1004"/>
                    <a:pt x="1057" y="1001"/>
                    <a:pt x="1099" y="994"/>
                  </a:cubicBezTo>
                  <a:cubicBezTo>
                    <a:pt x="1540" y="926"/>
                    <a:pt x="1868" y="451"/>
                    <a:pt x="1970" y="55"/>
                  </a:cubicBezTo>
                  <a:cubicBezTo>
                    <a:pt x="1977" y="22"/>
                    <a:pt x="1947" y="0"/>
                    <a:pt x="1920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8861150" y="2060341"/>
              <a:ext cx="19140" cy="21148"/>
            </a:xfrm>
            <a:custGeom>
              <a:rect b="b" l="l" r="r" t="t"/>
              <a:pathLst>
                <a:path extrusionOk="0" h="474" w="429">
                  <a:moveTo>
                    <a:pt x="355" y="0"/>
                  </a:moveTo>
                  <a:cubicBezTo>
                    <a:pt x="349" y="0"/>
                    <a:pt x="342" y="1"/>
                    <a:pt x="334" y="4"/>
                  </a:cubicBezTo>
                  <a:cubicBezTo>
                    <a:pt x="221" y="38"/>
                    <a:pt x="74" y="94"/>
                    <a:pt x="40" y="230"/>
                  </a:cubicBezTo>
                  <a:cubicBezTo>
                    <a:pt x="1" y="369"/>
                    <a:pt x="145" y="474"/>
                    <a:pt x="272" y="474"/>
                  </a:cubicBezTo>
                  <a:cubicBezTo>
                    <a:pt x="290" y="474"/>
                    <a:pt x="307" y="472"/>
                    <a:pt x="323" y="468"/>
                  </a:cubicBezTo>
                  <a:cubicBezTo>
                    <a:pt x="386" y="457"/>
                    <a:pt x="361" y="376"/>
                    <a:pt x="301" y="376"/>
                  </a:cubicBezTo>
                  <a:cubicBezTo>
                    <a:pt x="297" y="376"/>
                    <a:pt x="293" y="377"/>
                    <a:pt x="289" y="377"/>
                  </a:cubicBezTo>
                  <a:cubicBezTo>
                    <a:pt x="278" y="381"/>
                    <a:pt x="266" y="383"/>
                    <a:pt x="254" y="383"/>
                  </a:cubicBezTo>
                  <a:cubicBezTo>
                    <a:pt x="166" y="383"/>
                    <a:pt x="95" y="277"/>
                    <a:pt x="164" y="196"/>
                  </a:cubicBezTo>
                  <a:cubicBezTo>
                    <a:pt x="210" y="139"/>
                    <a:pt x="300" y="106"/>
                    <a:pt x="368" y="94"/>
                  </a:cubicBezTo>
                  <a:cubicBezTo>
                    <a:pt x="428" y="74"/>
                    <a:pt x="408" y="0"/>
                    <a:pt x="35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9" name="Google Shape;899;p17"/>
          <p:cNvSpPr txBox="1"/>
          <p:nvPr/>
        </p:nvSpPr>
        <p:spPr>
          <a:xfrm flipH="1">
            <a:off x="3414415" y="2571750"/>
            <a:ext cx="4849945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4200"/>
              <a:buFont typeface="Arvo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Listen, point and say.</a:t>
            </a:r>
            <a:endParaRPr/>
          </a:p>
        </p:txBody>
      </p:sp>
      <p:sp>
        <p:nvSpPr>
          <p:cNvPr id="900" name="Google Shape;900;p17"/>
          <p:cNvSpPr txBox="1"/>
          <p:nvPr/>
        </p:nvSpPr>
        <p:spPr>
          <a:xfrm flipH="1">
            <a:off x="3414415" y="612772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0" u="none" cap="none" strike="noStrike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03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8"/>
          <p:cNvSpPr txBox="1"/>
          <p:nvPr>
            <p:ph type="title"/>
          </p:nvPr>
        </p:nvSpPr>
        <p:spPr>
          <a:xfrm>
            <a:off x="1052827" y="1714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800">
                <a:solidFill>
                  <a:srgbClr val="702C21"/>
                </a:solidFill>
              </a:rPr>
              <a:t>Listen, point and say.</a:t>
            </a:r>
            <a:endParaRPr/>
          </a:p>
        </p:txBody>
      </p:sp>
      <p:sp>
        <p:nvSpPr>
          <p:cNvPr id="906" name="Google Shape;906;p18"/>
          <p:cNvSpPr txBox="1"/>
          <p:nvPr/>
        </p:nvSpPr>
        <p:spPr>
          <a:xfrm>
            <a:off x="1167553" y="143475"/>
            <a:ext cx="747454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</a:pPr>
            <a:r>
              <a:rPr b="1" i="0" lang="en-US" sz="4800" u="none" cap="none" strike="noStrike">
                <a:solidFill>
                  <a:srgbClr val="702C2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in pairs. Practise.</a:t>
            </a:r>
            <a:endParaRPr/>
          </a:p>
        </p:txBody>
      </p:sp>
      <p:pic>
        <p:nvPicPr>
          <p:cNvPr id="907" name="Google Shape;90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2670" y="1143000"/>
            <a:ext cx="3179388" cy="38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2058" y="1143000"/>
            <a:ext cx="3205742" cy="3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18"/>
          <p:cNvSpPr txBox="1"/>
          <p:nvPr/>
        </p:nvSpPr>
        <p:spPr>
          <a:xfrm>
            <a:off x="0" y="1581150"/>
            <a:ext cx="2743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When’s your sports day?</a:t>
            </a:r>
            <a:endParaRPr/>
          </a:p>
        </p:txBody>
      </p:sp>
      <p:sp>
        <p:nvSpPr>
          <p:cNvPr id="910" name="Google Shape;910;p18"/>
          <p:cNvSpPr txBox="1"/>
          <p:nvPr/>
        </p:nvSpPr>
        <p:spPr>
          <a:xfrm>
            <a:off x="76200" y="3446850"/>
            <a:ext cx="2743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in ___.</a:t>
            </a:r>
            <a:endParaRPr/>
          </a:p>
        </p:txBody>
      </p:sp>
      <p:pic>
        <p:nvPicPr>
          <p:cNvPr id="911" name="Google Shape;91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4853" y="101085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9"/>
          <p:cNvSpPr txBox="1"/>
          <p:nvPr>
            <p:ph type="title"/>
          </p:nvPr>
        </p:nvSpPr>
        <p:spPr>
          <a:xfrm flipH="1">
            <a:off x="736191" y="2550351"/>
            <a:ext cx="3917292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600"/>
              <a:buNone/>
            </a:pPr>
            <a:r>
              <a:rPr lang="en-US" sz="5400"/>
              <a:t>Let's talk.</a:t>
            </a:r>
            <a:endParaRPr/>
          </a:p>
        </p:txBody>
      </p:sp>
      <p:sp>
        <p:nvSpPr>
          <p:cNvPr id="917" name="Google Shape;917;p19"/>
          <p:cNvSpPr txBox="1"/>
          <p:nvPr>
            <p:ph idx="2" type="title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918" name="Google Shape;918;p19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9" name="Google Shape;919;p19"/>
          <p:cNvGrpSpPr/>
          <p:nvPr/>
        </p:nvGrpSpPr>
        <p:grpSpPr>
          <a:xfrm>
            <a:off x="4574349" y="883459"/>
            <a:ext cx="2243784" cy="3579039"/>
            <a:chOff x="1338183" y="1849087"/>
            <a:chExt cx="427192" cy="681410"/>
          </a:xfrm>
        </p:grpSpPr>
        <p:sp>
          <p:nvSpPr>
            <p:cNvPr id="920" name="Google Shape;920;p19"/>
            <p:cNvSpPr/>
            <p:nvPr/>
          </p:nvSpPr>
          <p:spPr>
            <a:xfrm>
              <a:off x="1430359" y="1849087"/>
              <a:ext cx="239672" cy="223253"/>
            </a:xfrm>
            <a:custGeom>
              <a:rect b="b" l="l" r="r" t="t"/>
              <a:pathLst>
                <a:path extrusionOk="0" h="5004" w="5372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1462616" y="1857341"/>
              <a:ext cx="175649" cy="103507"/>
            </a:xfrm>
            <a:custGeom>
              <a:rect b="b" l="l" r="r" t="t"/>
              <a:pathLst>
                <a:path extrusionOk="0" h="2320" w="3937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1583702" y="1908024"/>
              <a:ext cx="61613" cy="111671"/>
            </a:xfrm>
            <a:custGeom>
              <a:rect b="b" l="l" r="r" t="t"/>
              <a:pathLst>
                <a:path extrusionOk="0" h="2503" w="1381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1636661" y="1966158"/>
              <a:ext cx="27840" cy="45061"/>
            </a:xfrm>
            <a:custGeom>
              <a:rect b="b" l="l" r="r" t="t"/>
              <a:pathLst>
                <a:path extrusionOk="0" h="1010" w="624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1563536" y="1904588"/>
              <a:ext cx="42920" cy="33863"/>
            </a:xfrm>
            <a:custGeom>
              <a:rect b="b" l="l" r="r" t="t"/>
              <a:pathLst>
                <a:path extrusionOk="0" h="759" w="962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1601905" y="1950141"/>
              <a:ext cx="14768" cy="49924"/>
            </a:xfrm>
            <a:custGeom>
              <a:rect b="b" l="l" r="r" t="t"/>
              <a:pathLst>
                <a:path extrusionOk="0" h="1119" w="331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1456771" y="1873893"/>
              <a:ext cx="98733" cy="20657"/>
            </a:xfrm>
            <a:custGeom>
              <a:rect b="b" l="l" r="r" t="t"/>
              <a:pathLst>
                <a:path extrusionOk="0" h="463" w="2213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1459225" y="1889687"/>
              <a:ext cx="87535" cy="18694"/>
            </a:xfrm>
            <a:custGeom>
              <a:rect b="b" l="l" r="r" t="t"/>
              <a:pathLst>
                <a:path extrusionOk="0" h="419" w="1962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1558004" y="2042807"/>
              <a:ext cx="47426" cy="21728"/>
            </a:xfrm>
            <a:custGeom>
              <a:rect b="b" l="l" r="r" t="t"/>
              <a:pathLst>
                <a:path extrusionOk="0" h="487" w="1063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1478767" y="2295107"/>
              <a:ext cx="84768" cy="231284"/>
            </a:xfrm>
            <a:custGeom>
              <a:rect b="b" l="l" r="r" t="t"/>
              <a:pathLst>
                <a:path extrusionOk="0" h="5184" w="190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1497416" y="2474774"/>
              <a:ext cx="66164" cy="53003"/>
            </a:xfrm>
            <a:custGeom>
              <a:rect b="b" l="l" r="r" t="t"/>
              <a:pathLst>
                <a:path extrusionOk="0" h="1188" w="1483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1495408" y="2486730"/>
              <a:ext cx="69689" cy="43767"/>
            </a:xfrm>
            <a:custGeom>
              <a:rect b="b" l="l" r="r" t="t"/>
              <a:pathLst>
                <a:path extrusionOk="0" h="981" w="1562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1508347" y="2500383"/>
              <a:ext cx="16597" cy="6068"/>
            </a:xfrm>
            <a:custGeom>
              <a:rect b="b" l="l" r="r" t="t"/>
              <a:pathLst>
                <a:path extrusionOk="0" h="136" w="372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1514370" y="2492218"/>
              <a:ext cx="14634" cy="5577"/>
            </a:xfrm>
            <a:custGeom>
              <a:rect b="b" l="l" r="r" t="t"/>
              <a:pathLst>
                <a:path extrusionOk="0" h="125" w="328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1478767" y="2295107"/>
              <a:ext cx="54029" cy="28777"/>
            </a:xfrm>
            <a:custGeom>
              <a:rect b="b" l="l" r="r" t="t"/>
              <a:pathLst>
                <a:path extrusionOk="0" h="645" w="1211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1562554" y="2263296"/>
              <a:ext cx="186089" cy="122022"/>
            </a:xfrm>
            <a:custGeom>
              <a:rect b="b" l="l" r="r" t="t"/>
              <a:pathLst>
                <a:path extrusionOk="0" h="2735" w="4171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1693188" y="2295598"/>
              <a:ext cx="69198" cy="49032"/>
            </a:xfrm>
            <a:custGeom>
              <a:rect b="b" l="l" r="r" t="t"/>
              <a:pathLst>
                <a:path extrusionOk="0" h="1099" w="1551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1697739" y="2294081"/>
              <a:ext cx="67636" cy="50103"/>
            </a:xfrm>
            <a:custGeom>
              <a:rect b="b" l="l" r="r" t="t"/>
              <a:pathLst>
                <a:path extrusionOk="0" h="1123" w="1516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1727498" y="2326338"/>
              <a:ext cx="8611" cy="14723"/>
            </a:xfrm>
            <a:custGeom>
              <a:rect b="b" l="l" r="r" t="t"/>
              <a:pathLst>
                <a:path extrusionOk="0" h="330" w="193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1716924" y="2325535"/>
              <a:ext cx="9191" cy="13251"/>
            </a:xfrm>
            <a:custGeom>
              <a:rect b="b" l="l" r="r" t="t"/>
              <a:pathLst>
                <a:path extrusionOk="0" h="297" w="206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1562554" y="2263296"/>
              <a:ext cx="72678" cy="51530"/>
            </a:xfrm>
            <a:custGeom>
              <a:rect b="b" l="l" r="r" t="t"/>
              <a:pathLst>
                <a:path extrusionOk="0" h="1155" w="1629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1469174" y="2194678"/>
              <a:ext cx="175605" cy="115017"/>
            </a:xfrm>
            <a:custGeom>
              <a:rect b="b" l="l" r="r" t="t"/>
              <a:pathLst>
                <a:path extrusionOk="0" h="2578" w="3936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1510533" y="2259772"/>
              <a:ext cx="34889" cy="49924"/>
            </a:xfrm>
            <a:custGeom>
              <a:rect b="b" l="l" r="r" t="t"/>
              <a:pathLst>
                <a:path extrusionOk="0" h="1119" w="782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1552918" y="2198247"/>
              <a:ext cx="63130" cy="94896"/>
            </a:xfrm>
            <a:custGeom>
              <a:rect b="b" l="l" r="r" t="t"/>
              <a:pathLst>
                <a:path extrusionOk="0" h="2127" w="1415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1570094" y="2196686"/>
              <a:ext cx="64112" cy="83341"/>
            </a:xfrm>
            <a:custGeom>
              <a:rect b="b" l="l" r="r" t="t"/>
              <a:pathLst>
                <a:path extrusionOk="0" h="1868" w="1437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1562019" y="2107410"/>
              <a:ext cx="179575" cy="132819"/>
            </a:xfrm>
            <a:custGeom>
              <a:rect b="b" l="l" r="r" t="t"/>
              <a:pathLst>
                <a:path extrusionOk="0" h="2977" w="4025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1562019" y="2107410"/>
              <a:ext cx="59070" cy="40912"/>
            </a:xfrm>
            <a:custGeom>
              <a:rect b="b" l="l" r="r" t="t"/>
              <a:pathLst>
                <a:path extrusionOk="0" h="917" w="1324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1552918" y="2092821"/>
              <a:ext cx="62595" cy="57018"/>
            </a:xfrm>
            <a:custGeom>
              <a:rect b="b" l="l" r="r" t="t"/>
              <a:pathLst>
                <a:path extrusionOk="0" h="1278" w="1403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1587227" y="2105893"/>
              <a:ext cx="28286" cy="43946"/>
            </a:xfrm>
            <a:custGeom>
              <a:rect b="b" l="l" r="r" t="t"/>
              <a:pathLst>
                <a:path extrusionOk="0" h="985" w="634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1338183" y="1956164"/>
              <a:ext cx="145668" cy="169448"/>
            </a:xfrm>
            <a:custGeom>
              <a:rect b="b" l="l" r="r" t="t"/>
              <a:pathLst>
                <a:path extrusionOk="0" h="3798" w="3265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1422774" y="2082202"/>
              <a:ext cx="61078" cy="43410"/>
            </a:xfrm>
            <a:custGeom>
              <a:rect b="b" l="l" r="r" t="t"/>
              <a:pathLst>
                <a:path extrusionOk="0" h="973" w="1369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1456057" y="2078633"/>
              <a:ext cx="58579" cy="57687"/>
            </a:xfrm>
            <a:custGeom>
              <a:rect b="b" l="l" r="r" t="t"/>
              <a:pathLst>
                <a:path extrusionOk="0" h="1293" w="1313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1456057" y="2078633"/>
              <a:ext cx="18203" cy="51040"/>
            </a:xfrm>
            <a:custGeom>
              <a:rect b="b" l="l" r="r" t="t"/>
              <a:pathLst>
                <a:path extrusionOk="0" h="1144" w="408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1476224" y="2091215"/>
              <a:ext cx="126171" cy="135987"/>
            </a:xfrm>
            <a:custGeom>
              <a:rect b="b" l="l" r="r" t="t"/>
              <a:pathLst>
                <a:path extrusionOk="0" h="3048" w="2828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1529227" y="2093312"/>
              <a:ext cx="73169" cy="133711"/>
            </a:xfrm>
            <a:custGeom>
              <a:rect b="b" l="l" r="r" t="t"/>
              <a:pathLst>
                <a:path extrusionOk="0" h="2997" w="164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1476224" y="2200255"/>
              <a:ext cx="126171" cy="26947"/>
            </a:xfrm>
            <a:custGeom>
              <a:rect b="b" l="l" r="r" t="t"/>
              <a:pathLst>
                <a:path extrusionOk="0" h="604" w="2828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1508525" y="2067568"/>
              <a:ext cx="31855" cy="41135"/>
            </a:xfrm>
            <a:custGeom>
              <a:rect b="b" l="l" r="r" t="t"/>
              <a:pathLst>
                <a:path extrusionOk="0" h="922" w="714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1508525" y="2067568"/>
              <a:ext cx="28821" cy="17444"/>
            </a:xfrm>
            <a:custGeom>
              <a:rect b="b" l="l" r="r" t="t"/>
              <a:pathLst>
                <a:path extrusionOk="0" h="391" w="646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1426299" y="1900484"/>
              <a:ext cx="179665" cy="175560"/>
            </a:xfrm>
            <a:custGeom>
              <a:rect b="b" l="l" r="r" t="t"/>
              <a:pathLst>
                <a:path extrusionOk="0" h="3935" w="4027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1532261" y="1959956"/>
              <a:ext cx="18694" cy="19363"/>
            </a:xfrm>
            <a:custGeom>
              <a:rect b="b" l="l" r="r" t="t"/>
              <a:pathLst>
                <a:path extrusionOk="0" h="434" w="419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1459627" y="1955271"/>
              <a:ext cx="16641" cy="15124"/>
            </a:xfrm>
            <a:custGeom>
              <a:rect b="b" l="l" r="r" t="t"/>
              <a:pathLst>
                <a:path extrusionOk="0" h="339" w="373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1542834" y="1978070"/>
              <a:ext cx="37387" cy="35558"/>
            </a:xfrm>
            <a:custGeom>
              <a:rect b="b" l="l" r="r" t="t"/>
              <a:pathLst>
                <a:path extrusionOk="0" h="797" w="838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1432367" y="1976553"/>
              <a:ext cx="27751" cy="27171"/>
            </a:xfrm>
            <a:custGeom>
              <a:rect b="b" l="l" r="r" t="t"/>
              <a:pathLst>
                <a:path extrusionOk="0" h="609" w="622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1544351" y="1936176"/>
              <a:ext cx="11154" cy="6826"/>
            </a:xfrm>
            <a:custGeom>
              <a:rect b="b" l="l" r="r" t="t"/>
              <a:pathLst>
                <a:path extrusionOk="0" h="153" w="25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1467167" y="1932161"/>
              <a:ext cx="9637" cy="5265"/>
            </a:xfrm>
            <a:custGeom>
              <a:rect b="b" l="l" r="r" t="t"/>
              <a:pathLst>
                <a:path extrusionOk="0" h="118" w="216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1466007" y="1999218"/>
              <a:ext cx="71384" cy="36450"/>
            </a:xfrm>
            <a:custGeom>
              <a:rect b="b" l="l" r="r" t="t"/>
              <a:pathLst>
                <a:path extrusionOk="0" h="817" w="160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1474974" y="1974188"/>
              <a:ext cx="15749" cy="17400"/>
            </a:xfrm>
            <a:custGeom>
              <a:rect b="b" l="l" r="r" t="t"/>
              <a:pathLst>
                <a:path extrusionOk="0" h="390" w="353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9"/>
            <p:cNvSpPr/>
            <p:nvPr/>
          </p:nvSpPr>
          <p:spPr>
            <a:xfrm>
              <a:off x="1592804" y="1988555"/>
              <a:ext cx="53003" cy="55635"/>
            </a:xfrm>
            <a:custGeom>
              <a:rect b="b" l="l" r="r" t="t"/>
              <a:pathLst>
                <a:path extrusionOk="0" h="1247" w="1188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9"/>
            <p:cNvSpPr/>
            <p:nvPr/>
          </p:nvSpPr>
          <p:spPr>
            <a:xfrm>
              <a:off x="1597310" y="1999664"/>
              <a:ext cx="29847" cy="34978"/>
            </a:xfrm>
            <a:custGeom>
              <a:rect b="b" l="l" r="r" t="t"/>
              <a:pathLst>
                <a:path extrusionOk="0" h="784" w="669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9" name="Google Shape;969;p19"/>
          <p:cNvSpPr/>
          <p:nvPr/>
        </p:nvSpPr>
        <p:spPr>
          <a:xfrm>
            <a:off x="6721726" y="1749350"/>
            <a:ext cx="967040" cy="500006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9"/>
          <p:cNvSpPr/>
          <p:nvPr/>
        </p:nvSpPr>
        <p:spPr>
          <a:xfrm flipH="1">
            <a:off x="3252851" y="844325"/>
            <a:ext cx="967040" cy="500006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"/>
          <p:cNvSpPr txBox="1"/>
          <p:nvPr>
            <p:ph idx="1" type="subTitle"/>
          </p:nvPr>
        </p:nvSpPr>
        <p:spPr>
          <a:xfrm>
            <a:off x="942810" y="2569091"/>
            <a:ext cx="51714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Lesson 2 - Period 3</a:t>
            </a:r>
            <a:endParaRPr sz="3200"/>
          </a:p>
        </p:txBody>
      </p:sp>
      <p:sp>
        <p:nvSpPr>
          <p:cNvPr id="318" name="Google Shape;318;p2"/>
          <p:cNvSpPr/>
          <p:nvPr/>
        </p:nvSpPr>
        <p:spPr>
          <a:xfrm>
            <a:off x="5546178" y="1491229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"/>
          <p:cNvSpPr/>
          <p:nvPr/>
        </p:nvSpPr>
        <p:spPr>
          <a:xfrm>
            <a:off x="6986175" y="3701675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"/>
          <p:cNvSpPr/>
          <p:nvPr/>
        </p:nvSpPr>
        <p:spPr>
          <a:xfrm>
            <a:off x="5589350" y="4453650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2"/>
          <p:cNvGrpSpPr/>
          <p:nvPr/>
        </p:nvGrpSpPr>
        <p:grpSpPr>
          <a:xfrm>
            <a:off x="5629078" y="2592091"/>
            <a:ext cx="1321353" cy="1999579"/>
            <a:chOff x="859237" y="4431205"/>
            <a:chExt cx="378427" cy="572683"/>
          </a:xfrm>
        </p:grpSpPr>
        <p:sp>
          <p:nvSpPr>
            <p:cNvPr id="322" name="Google Shape;322;p2"/>
            <p:cNvSpPr/>
            <p:nvPr/>
          </p:nvSpPr>
          <p:spPr>
            <a:xfrm>
              <a:off x="859237" y="4661287"/>
              <a:ext cx="148836" cy="113501"/>
            </a:xfrm>
            <a:custGeom>
              <a:rect b="b" l="l" r="r" t="t"/>
              <a:pathLst>
                <a:path extrusionOk="0" h="2544" w="3336">
                  <a:moveTo>
                    <a:pt x="2838" y="1"/>
                  </a:moveTo>
                  <a:cubicBezTo>
                    <a:pt x="2595" y="78"/>
                    <a:pt x="2071" y="1507"/>
                    <a:pt x="1857" y="1507"/>
                  </a:cubicBezTo>
                  <a:cubicBezTo>
                    <a:pt x="1852" y="1507"/>
                    <a:pt x="1848" y="1506"/>
                    <a:pt x="1843" y="1504"/>
                  </a:cubicBezTo>
                  <a:cubicBezTo>
                    <a:pt x="1662" y="1448"/>
                    <a:pt x="1109" y="1075"/>
                    <a:pt x="1109" y="1075"/>
                  </a:cubicBezTo>
                  <a:cubicBezTo>
                    <a:pt x="1109" y="1075"/>
                    <a:pt x="1425" y="396"/>
                    <a:pt x="973" y="363"/>
                  </a:cubicBezTo>
                  <a:cubicBezTo>
                    <a:pt x="973" y="363"/>
                    <a:pt x="789" y="153"/>
                    <a:pt x="661" y="153"/>
                  </a:cubicBezTo>
                  <a:cubicBezTo>
                    <a:pt x="599" y="153"/>
                    <a:pt x="551" y="203"/>
                    <a:pt x="543" y="351"/>
                  </a:cubicBezTo>
                  <a:cubicBezTo>
                    <a:pt x="543" y="351"/>
                    <a:pt x="0" y="894"/>
                    <a:pt x="792" y="1177"/>
                  </a:cubicBezTo>
                  <a:cubicBezTo>
                    <a:pt x="792" y="1177"/>
                    <a:pt x="1346" y="2409"/>
                    <a:pt x="1888" y="2534"/>
                  </a:cubicBezTo>
                  <a:cubicBezTo>
                    <a:pt x="1917" y="2541"/>
                    <a:pt x="1946" y="2544"/>
                    <a:pt x="1976" y="2544"/>
                  </a:cubicBezTo>
                  <a:cubicBezTo>
                    <a:pt x="2492" y="2544"/>
                    <a:pt x="3099" y="1572"/>
                    <a:pt x="3099" y="1572"/>
                  </a:cubicBezTo>
                  <a:cubicBezTo>
                    <a:pt x="3099" y="1572"/>
                    <a:pt x="3336" y="12"/>
                    <a:pt x="283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960603" y="4661287"/>
              <a:ext cx="47470" cy="109039"/>
            </a:xfrm>
            <a:custGeom>
              <a:rect b="b" l="l" r="r" t="t"/>
              <a:pathLst>
                <a:path extrusionOk="0" h="2444" w="1064">
                  <a:moveTo>
                    <a:pt x="566" y="1"/>
                  </a:moveTo>
                  <a:cubicBezTo>
                    <a:pt x="544" y="12"/>
                    <a:pt x="510" y="34"/>
                    <a:pt x="488" y="57"/>
                  </a:cubicBezTo>
                  <a:cubicBezTo>
                    <a:pt x="453" y="634"/>
                    <a:pt x="329" y="1188"/>
                    <a:pt x="204" y="1742"/>
                  </a:cubicBezTo>
                  <a:cubicBezTo>
                    <a:pt x="148" y="1979"/>
                    <a:pt x="91" y="2228"/>
                    <a:pt x="1" y="2444"/>
                  </a:cubicBezTo>
                  <a:cubicBezTo>
                    <a:pt x="431" y="2206"/>
                    <a:pt x="827" y="1572"/>
                    <a:pt x="827" y="1572"/>
                  </a:cubicBezTo>
                  <a:cubicBezTo>
                    <a:pt x="827" y="1572"/>
                    <a:pt x="1064" y="12"/>
                    <a:pt x="56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876860" y="4676411"/>
              <a:ext cx="28821" cy="26323"/>
            </a:xfrm>
            <a:custGeom>
              <a:rect b="b" l="l" r="r" t="t"/>
              <a:pathLst>
                <a:path extrusionOk="0" h="590" w="646">
                  <a:moveTo>
                    <a:pt x="521" y="295"/>
                  </a:moveTo>
                  <a:cubicBezTo>
                    <a:pt x="533" y="340"/>
                    <a:pt x="533" y="374"/>
                    <a:pt x="521" y="397"/>
                  </a:cubicBezTo>
                  <a:cubicBezTo>
                    <a:pt x="498" y="431"/>
                    <a:pt x="465" y="442"/>
                    <a:pt x="442" y="454"/>
                  </a:cubicBezTo>
                  <a:cubicBezTo>
                    <a:pt x="442" y="442"/>
                    <a:pt x="442" y="431"/>
                    <a:pt x="430" y="419"/>
                  </a:cubicBezTo>
                  <a:cubicBezTo>
                    <a:pt x="420" y="374"/>
                    <a:pt x="374" y="340"/>
                    <a:pt x="340" y="306"/>
                  </a:cubicBezTo>
                  <a:lnTo>
                    <a:pt x="340" y="306"/>
                  </a:lnTo>
                  <a:cubicBezTo>
                    <a:pt x="352" y="318"/>
                    <a:pt x="374" y="318"/>
                    <a:pt x="385" y="318"/>
                  </a:cubicBezTo>
                  <a:cubicBezTo>
                    <a:pt x="430" y="318"/>
                    <a:pt x="465" y="306"/>
                    <a:pt x="521" y="295"/>
                  </a:cubicBezTo>
                  <a:close/>
                  <a:moveTo>
                    <a:pt x="167" y="0"/>
                  </a:moveTo>
                  <a:cubicBezTo>
                    <a:pt x="155" y="0"/>
                    <a:pt x="148" y="1"/>
                    <a:pt x="148" y="1"/>
                  </a:cubicBezTo>
                  <a:cubicBezTo>
                    <a:pt x="136" y="1"/>
                    <a:pt x="136" y="1"/>
                    <a:pt x="136" y="12"/>
                  </a:cubicBezTo>
                  <a:cubicBezTo>
                    <a:pt x="136" y="24"/>
                    <a:pt x="136" y="24"/>
                    <a:pt x="148" y="24"/>
                  </a:cubicBezTo>
                  <a:cubicBezTo>
                    <a:pt x="148" y="24"/>
                    <a:pt x="156" y="23"/>
                    <a:pt x="169" y="23"/>
                  </a:cubicBezTo>
                  <a:cubicBezTo>
                    <a:pt x="200" y="23"/>
                    <a:pt x="262" y="29"/>
                    <a:pt x="317" y="69"/>
                  </a:cubicBezTo>
                  <a:cubicBezTo>
                    <a:pt x="284" y="92"/>
                    <a:pt x="239" y="114"/>
                    <a:pt x="227" y="148"/>
                  </a:cubicBezTo>
                  <a:cubicBezTo>
                    <a:pt x="204" y="170"/>
                    <a:pt x="204" y="193"/>
                    <a:pt x="204" y="216"/>
                  </a:cubicBezTo>
                  <a:cubicBezTo>
                    <a:pt x="216" y="227"/>
                    <a:pt x="216" y="238"/>
                    <a:pt x="227" y="250"/>
                  </a:cubicBezTo>
                  <a:cubicBezTo>
                    <a:pt x="153" y="222"/>
                    <a:pt x="87" y="202"/>
                    <a:pt x="40" y="202"/>
                  </a:cubicBezTo>
                  <a:cubicBezTo>
                    <a:pt x="30" y="202"/>
                    <a:pt x="21" y="203"/>
                    <a:pt x="12" y="205"/>
                  </a:cubicBezTo>
                  <a:cubicBezTo>
                    <a:pt x="1" y="205"/>
                    <a:pt x="1" y="205"/>
                    <a:pt x="1" y="216"/>
                  </a:cubicBezTo>
                  <a:cubicBezTo>
                    <a:pt x="1" y="227"/>
                    <a:pt x="1" y="227"/>
                    <a:pt x="12" y="227"/>
                  </a:cubicBezTo>
                  <a:cubicBezTo>
                    <a:pt x="18" y="227"/>
                    <a:pt x="23" y="226"/>
                    <a:pt x="30" y="226"/>
                  </a:cubicBezTo>
                  <a:cubicBezTo>
                    <a:pt x="123" y="226"/>
                    <a:pt x="344" y="304"/>
                    <a:pt x="408" y="431"/>
                  </a:cubicBezTo>
                  <a:cubicBezTo>
                    <a:pt x="430" y="464"/>
                    <a:pt x="442" y="510"/>
                    <a:pt x="408" y="532"/>
                  </a:cubicBezTo>
                  <a:cubicBezTo>
                    <a:pt x="390" y="557"/>
                    <a:pt x="355" y="568"/>
                    <a:pt x="313" y="568"/>
                  </a:cubicBezTo>
                  <a:cubicBezTo>
                    <a:pt x="277" y="568"/>
                    <a:pt x="235" y="559"/>
                    <a:pt x="193" y="544"/>
                  </a:cubicBezTo>
                  <a:cubicBezTo>
                    <a:pt x="193" y="544"/>
                    <a:pt x="182" y="544"/>
                    <a:pt x="182" y="555"/>
                  </a:cubicBezTo>
                  <a:lnTo>
                    <a:pt x="182" y="567"/>
                  </a:lnTo>
                  <a:cubicBezTo>
                    <a:pt x="227" y="589"/>
                    <a:pt x="272" y="589"/>
                    <a:pt x="317" y="589"/>
                  </a:cubicBezTo>
                  <a:cubicBezTo>
                    <a:pt x="363" y="589"/>
                    <a:pt x="408" y="577"/>
                    <a:pt x="430" y="555"/>
                  </a:cubicBezTo>
                  <a:cubicBezTo>
                    <a:pt x="442" y="544"/>
                    <a:pt x="453" y="510"/>
                    <a:pt x="453" y="476"/>
                  </a:cubicBezTo>
                  <a:cubicBezTo>
                    <a:pt x="465" y="464"/>
                    <a:pt x="521" y="454"/>
                    <a:pt x="544" y="408"/>
                  </a:cubicBezTo>
                  <a:cubicBezTo>
                    <a:pt x="555" y="374"/>
                    <a:pt x="555" y="340"/>
                    <a:pt x="544" y="295"/>
                  </a:cubicBezTo>
                  <a:cubicBezTo>
                    <a:pt x="566" y="283"/>
                    <a:pt x="601" y="273"/>
                    <a:pt x="634" y="261"/>
                  </a:cubicBezTo>
                  <a:cubicBezTo>
                    <a:pt x="646" y="261"/>
                    <a:pt x="646" y="261"/>
                    <a:pt x="646" y="250"/>
                  </a:cubicBezTo>
                  <a:cubicBezTo>
                    <a:pt x="634" y="238"/>
                    <a:pt x="634" y="238"/>
                    <a:pt x="623" y="238"/>
                  </a:cubicBezTo>
                  <a:cubicBezTo>
                    <a:pt x="531" y="274"/>
                    <a:pt x="448" y="291"/>
                    <a:pt x="382" y="291"/>
                  </a:cubicBezTo>
                  <a:cubicBezTo>
                    <a:pt x="343" y="291"/>
                    <a:pt x="309" y="285"/>
                    <a:pt x="284" y="273"/>
                  </a:cubicBezTo>
                  <a:cubicBezTo>
                    <a:pt x="261" y="250"/>
                    <a:pt x="239" y="238"/>
                    <a:pt x="227" y="205"/>
                  </a:cubicBezTo>
                  <a:cubicBezTo>
                    <a:pt x="227" y="193"/>
                    <a:pt x="227" y="170"/>
                    <a:pt x="239" y="160"/>
                  </a:cubicBezTo>
                  <a:cubicBezTo>
                    <a:pt x="295" y="92"/>
                    <a:pt x="476" y="35"/>
                    <a:pt x="578" y="35"/>
                  </a:cubicBezTo>
                  <a:cubicBezTo>
                    <a:pt x="589" y="35"/>
                    <a:pt x="589" y="35"/>
                    <a:pt x="589" y="24"/>
                  </a:cubicBezTo>
                  <a:cubicBezTo>
                    <a:pt x="589" y="24"/>
                    <a:pt x="589" y="12"/>
                    <a:pt x="578" y="12"/>
                  </a:cubicBezTo>
                  <a:cubicBezTo>
                    <a:pt x="521" y="12"/>
                    <a:pt x="430" y="35"/>
                    <a:pt x="352" y="57"/>
                  </a:cubicBezTo>
                  <a:cubicBezTo>
                    <a:pt x="276" y="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935395" y="4820742"/>
              <a:ext cx="82805" cy="178192"/>
            </a:xfrm>
            <a:custGeom>
              <a:rect b="b" l="l" r="r" t="t"/>
              <a:pathLst>
                <a:path extrusionOk="0" h="3994" w="1856">
                  <a:moveTo>
                    <a:pt x="1109" y="0"/>
                  </a:moveTo>
                  <a:cubicBezTo>
                    <a:pt x="1109" y="0"/>
                    <a:pt x="0" y="611"/>
                    <a:pt x="0" y="1470"/>
                  </a:cubicBezTo>
                  <a:cubicBezTo>
                    <a:pt x="12" y="2341"/>
                    <a:pt x="475" y="3642"/>
                    <a:pt x="475" y="3642"/>
                  </a:cubicBezTo>
                  <a:cubicBezTo>
                    <a:pt x="475" y="3642"/>
                    <a:pt x="57" y="3913"/>
                    <a:pt x="114" y="3969"/>
                  </a:cubicBezTo>
                  <a:cubicBezTo>
                    <a:pt x="129" y="3985"/>
                    <a:pt x="202" y="3994"/>
                    <a:pt x="299" y="3994"/>
                  </a:cubicBezTo>
                  <a:cubicBezTo>
                    <a:pt x="548" y="3994"/>
                    <a:pt x="953" y="3935"/>
                    <a:pt x="928" y="3788"/>
                  </a:cubicBezTo>
                  <a:cubicBezTo>
                    <a:pt x="928" y="3788"/>
                    <a:pt x="1301" y="2375"/>
                    <a:pt x="1053" y="1640"/>
                  </a:cubicBezTo>
                  <a:lnTo>
                    <a:pt x="1855" y="1097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922278" y="4970962"/>
              <a:ext cx="61123" cy="30294"/>
            </a:xfrm>
            <a:custGeom>
              <a:rect b="b" l="l" r="r" t="t"/>
              <a:pathLst>
                <a:path extrusionOk="0" h="679" w="1370">
                  <a:moveTo>
                    <a:pt x="742" y="1"/>
                  </a:moveTo>
                  <a:cubicBezTo>
                    <a:pt x="725" y="1"/>
                    <a:pt x="704" y="8"/>
                    <a:pt x="679" y="26"/>
                  </a:cubicBezTo>
                  <a:cubicBezTo>
                    <a:pt x="623" y="71"/>
                    <a:pt x="623" y="285"/>
                    <a:pt x="623" y="285"/>
                  </a:cubicBezTo>
                  <a:cubicBezTo>
                    <a:pt x="623" y="285"/>
                    <a:pt x="0" y="534"/>
                    <a:pt x="46" y="625"/>
                  </a:cubicBezTo>
                  <a:cubicBezTo>
                    <a:pt x="74" y="661"/>
                    <a:pt x="220" y="678"/>
                    <a:pt x="406" y="678"/>
                  </a:cubicBezTo>
                  <a:cubicBezTo>
                    <a:pt x="748" y="678"/>
                    <a:pt x="1221" y="618"/>
                    <a:pt x="1324" y="501"/>
                  </a:cubicBezTo>
                  <a:cubicBezTo>
                    <a:pt x="1369" y="456"/>
                    <a:pt x="1312" y="240"/>
                    <a:pt x="1312" y="240"/>
                  </a:cubicBezTo>
                  <a:cubicBezTo>
                    <a:pt x="1312" y="240"/>
                    <a:pt x="1220" y="326"/>
                    <a:pt x="1036" y="326"/>
                  </a:cubicBezTo>
                  <a:cubicBezTo>
                    <a:pt x="971" y="326"/>
                    <a:pt x="893" y="315"/>
                    <a:pt x="804" y="285"/>
                  </a:cubicBezTo>
                  <a:cubicBezTo>
                    <a:pt x="804" y="285"/>
                    <a:pt x="845" y="1"/>
                    <a:pt x="74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921966" y="4988407"/>
              <a:ext cx="63576" cy="15481"/>
            </a:xfrm>
            <a:custGeom>
              <a:rect b="b" l="l" r="r" t="t"/>
              <a:pathLst>
                <a:path extrusionOk="0" h="347" w="1425">
                  <a:moveTo>
                    <a:pt x="871" y="0"/>
                  </a:moveTo>
                  <a:cubicBezTo>
                    <a:pt x="850" y="0"/>
                    <a:pt x="827" y="24"/>
                    <a:pt x="844" y="42"/>
                  </a:cubicBezTo>
                  <a:cubicBezTo>
                    <a:pt x="890" y="87"/>
                    <a:pt x="924" y="143"/>
                    <a:pt x="969" y="200"/>
                  </a:cubicBezTo>
                  <a:cubicBezTo>
                    <a:pt x="946" y="200"/>
                    <a:pt x="924" y="200"/>
                    <a:pt x="912" y="211"/>
                  </a:cubicBezTo>
                  <a:cubicBezTo>
                    <a:pt x="856" y="155"/>
                    <a:pt x="811" y="87"/>
                    <a:pt x="766" y="30"/>
                  </a:cubicBezTo>
                  <a:cubicBezTo>
                    <a:pt x="762" y="20"/>
                    <a:pt x="755" y="16"/>
                    <a:pt x="748" y="16"/>
                  </a:cubicBezTo>
                  <a:cubicBezTo>
                    <a:pt x="733" y="16"/>
                    <a:pt x="715" y="37"/>
                    <a:pt x="731" y="53"/>
                  </a:cubicBezTo>
                  <a:cubicBezTo>
                    <a:pt x="766" y="110"/>
                    <a:pt x="811" y="166"/>
                    <a:pt x="844" y="223"/>
                  </a:cubicBezTo>
                  <a:cubicBezTo>
                    <a:pt x="751" y="235"/>
                    <a:pt x="653" y="242"/>
                    <a:pt x="555" y="242"/>
                  </a:cubicBezTo>
                  <a:cubicBezTo>
                    <a:pt x="392" y="242"/>
                    <a:pt x="228" y="224"/>
                    <a:pt x="87" y="188"/>
                  </a:cubicBezTo>
                  <a:cubicBezTo>
                    <a:pt x="84" y="188"/>
                    <a:pt x="80" y="188"/>
                    <a:pt x="77" y="188"/>
                  </a:cubicBezTo>
                  <a:cubicBezTo>
                    <a:pt x="17" y="188"/>
                    <a:pt x="0" y="280"/>
                    <a:pt x="64" y="291"/>
                  </a:cubicBezTo>
                  <a:cubicBezTo>
                    <a:pt x="211" y="327"/>
                    <a:pt x="371" y="346"/>
                    <a:pt x="535" y="346"/>
                  </a:cubicBezTo>
                  <a:cubicBezTo>
                    <a:pt x="828" y="346"/>
                    <a:pt x="1130" y="285"/>
                    <a:pt x="1376" y="155"/>
                  </a:cubicBezTo>
                  <a:cubicBezTo>
                    <a:pt x="1424" y="136"/>
                    <a:pt x="1407" y="58"/>
                    <a:pt x="1358" y="58"/>
                  </a:cubicBezTo>
                  <a:cubicBezTo>
                    <a:pt x="1350" y="58"/>
                    <a:pt x="1341" y="60"/>
                    <a:pt x="1331" y="65"/>
                  </a:cubicBezTo>
                  <a:cubicBezTo>
                    <a:pt x="1241" y="110"/>
                    <a:pt x="1127" y="155"/>
                    <a:pt x="1025" y="188"/>
                  </a:cubicBezTo>
                  <a:lnTo>
                    <a:pt x="1025" y="178"/>
                  </a:lnTo>
                  <a:cubicBezTo>
                    <a:pt x="969" y="132"/>
                    <a:pt x="935" y="65"/>
                    <a:pt x="890" y="8"/>
                  </a:cubicBezTo>
                  <a:cubicBezTo>
                    <a:pt x="884" y="2"/>
                    <a:pt x="878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938964" y="4975959"/>
              <a:ext cx="20701" cy="11065"/>
            </a:xfrm>
            <a:custGeom>
              <a:rect b="b" l="l" r="r" t="t"/>
              <a:pathLst>
                <a:path extrusionOk="0" h="248" w="464">
                  <a:moveTo>
                    <a:pt x="362" y="49"/>
                  </a:moveTo>
                  <a:cubicBezTo>
                    <a:pt x="373" y="49"/>
                    <a:pt x="350" y="72"/>
                    <a:pt x="339" y="72"/>
                  </a:cubicBezTo>
                  <a:lnTo>
                    <a:pt x="305" y="106"/>
                  </a:lnTo>
                  <a:lnTo>
                    <a:pt x="294" y="106"/>
                  </a:lnTo>
                  <a:cubicBezTo>
                    <a:pt x="317" y="83"/>
                    <a:pt x="339" y="60"/>
                    <a:pt x="362" y="49"/>
                  </a:cubicBezTo>
                  <a:close/>
                  <a:moveTo>
                    <a:pt x="113" y="70"/>
                  </a:moveTo>
                  <a:cubicBezTo>
                    <a:pt x="116" y="70"/>
                    <a:pt x="119" y="70"/>
                    <a:pt x="124" y="72"/>
                  </a:cubicBezTo>
                  <a:cubicBezTo>
                    <a:pt x="147" y="83"/>
                    <a:pt x="169" y="106"/>
                    <a:pt x="192" y="128"/>
                  </a:cubicBezTo>
                  <a:lnTo>
                    <a:pt x="181" y="128"/>
                  </a:lnTo>
                  <a:cubicBezTo>
                    <a:pt x="158" y="117"/>
                    <a:pt x="147" y="106"/>
                    <a:pt x="124" y="95"/>
                  </a:cubicBezTo>
                  <a:cubicBezTo>
                    <a:pt x="124" y="95"/>
                    <a:pt x="100" y="70"/>
                    <a:pt x="113" y="70"/>
                  </a:cubicBezTo>
                  <a:close/>
                  <a:moveTo>
                    <a:pt x="366" y="0"/>
                  </a:moveTo>
                  <a:cubicBezTo>
                    <a:pt x="316" y="0"/>
                    <a:pt x="261" y="53"/>
                    <a:pt x="226" y="106"/>
                  </a:cubicBezTo>
                  <a:cubicBezTo>
                    <a:pt x="199" y="61"/>
                    <a:pt x="151" y="16"/>
                    <a:pt x="110" y="16"/>
                  </a:cubicBezTo>
                  <a:cubicBezTo>
                    <a:pt x="99" y="16"/>
                    <a:pt x="88" y="20"/>
                    <a:pt x="79" y="27"/>
                  </a:cubicBezTo>
                  <a:cubicBezTo>
                    <a:pt x="0" y="95"/>
                    <a:pt x="124" y="163"/>
                    <a:pt x="192" y="196"/>
                  </a:cubicBezTo>
                  <a:lnTo>
                    <a:pt x="204" y="208"/>
                  </a:lnTo>
                  <a:cubicBezTo>
                    <a:pt x="226" y="208"/>
                    <a:pt x="237" y="219"/>
                    <a:pt x="249" y="230"/>
                  </a:cubicBezTo>
                  <a:cubicBezTo>
                    <a:pt x="253" y="243"/>
                    <a:pt x="261" y="247"/>
                    <a:pt x="270" y="247"/>
                  </a:cubicBezTo>
                  <a:cubicBezTo>
                    <a:pt x="285" y="247"/>
                    <a:pt x="301" y="233"/>
                    <a:pt x="294" y="219"/>
                  </a:cubicBezTo>
                  <a:cubicBezTo>
                    <a:pt x="282" y="196"/>
                    <a:pt x="271" y="185"/>
                    <a:pt x="260" y="173"/>
                  </a:cubicBezTo>
                  <a:cubicBezTo>
                    <a:pt x="328" y="151"/>
                    <a:pt x="463" y="83"/>
                    <a:pt x="407" y="15"/>
                  </a:cubicBezTo>
                  <a:cubicBezTo>
                    <a:pt x="394" y="5"/>
                    <a:pt x="38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937537" y="4986132"/>
              <a:ext cx="7005" cy="6603"/>
            </a:xfrm>
            <a:custGeom>
              <a:rect b="b" l="l" r="r" t="t"/>
              <a:pathLst>
                <a:path extrusionOk="0" h="148" w="157">
                  <a:moveTo>
                    <a:pt x="45" y="0"/>
                  </a:moveTo>
                  <a:cubicBezTo>
                    <a:pt x="24" y="0"/>
                    <a:pt x="1" y="28"/>
                    <a:pt x="20" y="48"/>
                  </a:cubicBezTo>
                  <a:cubicBezTo>
                    <a:pt x="55" y="70"/>
                    <a:pt x="100" y="81"/>
                    <a:pt x="100" y="126"/>
                  </a:cubicBezTo>
                  <a:cubicBezTo>
                    <a:pt x="105" y="142"/>
                    <a:pt x="117" y="148"/>
                    <a:pt x="128" y="148"/>
                  </a:cubicBezTo>
                  <a:cubicBezTo>
                    <a:pt x="142" y="148"/>
                    <a:pt x="156" y="139"/>
                    <a:pt x="156" y="126"/>
                  </a:cubicBezTo>
                  <a:cubicBezTo>
                    <a:pt x="156" y="59"/>
                    <a:pt x="100" y="36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941731" y="4984392"/>
              <a:ext cx="7138" cy="6826"/>
            </a:xfrm>
            <a:custGeom>
              <a:rect b="b" l="l" r="r" t="t"/>
              <a:pathLst>
                <a:path extrusionOk="0" h="153" w="160">
                  <a:moveTo>
                    <a:pt x="27" y="1"/>
                  </a:moveTo>
                  <a:cubicBezTo>
                    <a:pt x="10" y="1"/>
                    <a:pt x="1" y="34"/>
                    <a:pt x="29" y="52"/>
                  </a:cubicBezTo>
                  <a:cubicBezTo>
                    <a:pt x="62" y="75"/>
                    <a:pt x="96" y="87"/>
                    <a:pt x="107" y="132"/>
                  </a:cubicBezTo>
                  <a:cubicBezTo>
                    <a:pt x="112" y="146"/>
                    <a:pt x="123" y="152"/>
                    <a:pt x="133" y="152"/>
                  </a:cubicBezTo>
                  <a:cubicBezTo>
                    <a:pt x="147" y="152"/>
                    <a:pt x="159" y="140"/>
                    <a:pt x="152" y="120"/>
                  </a:cubicBezTo>
                  <a:cubicBezTo>
                    <a:pt x="142" y="64"/>
                    <a:pt x="96" y="30"/>
                    <a:pt x="39" y="7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956097" y="4820742"/>
              <a:ext cx="62104" cy="92888"/>
            </a:xfrm>
            <a:custGeom>
              <a:rect b="b" l="l" r="r" t="t"/>
              <a:pathLst>
                <a:path extrusionOk="0" h="2082" w="1392">
                  <a:moveTo>
                    <a:pt x="645" y="0"/>
                  </a:moveTo>
                  <a:cubicBezTo>
                    <a:pt x="645" y="0"/>
                    <a:pt x="305" y="181"/>
                    <a:pt x="1" y="486"/>
                  </a:cubicBezTo>
                  <a:cubicBezTo>
                    <a:pt x="147" y="747"/>
                    <a:pt x="272" y="1006"/>
                    <a:pt x="362" y="1278"/>
                  </a:cubicBezTo>
                  <a:cubicBezTo>
                    <a:pt x="453" y="1538"/>
                    <a:pt x="566" y="1810"/>
                    <a:pt x="667" y="2081"/>
                  </a:cubicBezTo>
                  <a:cubicBezTo>
                    <a:pt x="656" y="1923"/>
                    <a:pt x="622" y="1764"/>
                    <a:pt x="589" y="1640"/>
                  </a:cubicBezTo>
                  <a:lnTo>
                    <a:pt x="1391" y="109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45908" y="4830290"/>
              <a:ext cx="179575" cy="82805"/>
            </a:xfrm>
            <a:custGeom>
              <a:rect b="b" l="l" r="r" t="t"/>
              <a:pathLst>
                <a:path extrusionOk="0" h="1856" w="4025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599" y="1855"/>
                    <a:pt x="1470" y="1855"/>
                  </a:cubicBezTo>
                  <a:cubicBezTo>
                    <a:pt x="2330" y="1844"/>
                    <a:pt x="3630" y="1403"/>
                    <a:pt x="3630" y="1403"/>
                  </a:cubicBezTo>
                  <a:cubicBezTo>
                    <a:pt x="3630" y="1403"/>
                    <a:pt x="3867" y="1759"/>
                    <a:pt x="3945" y="1759"/>
                  </a:cubicBezTo>
                  <a:cubicBezTo>
                    <a:pt x="3950" y="1759"/>
                    <a:pt x="3955" y="1758"/>
                    <a:pt x="3958" y="1754"/>
                  </a:cubicBezTo>
                  <a:cubicBezTo>
                    <a:pt x="4025" y="1698"/>
                    <a:pt x="3993" y="939"/>
                    <a:pt x="3801" y="939"/>
                  </a:cubicBezTo>
                  <a:cubicBezTo>
                    <a:pt x="3797" y="939"/>
                    <a:pt x="3793" y="939"/>
                    <a:pt x="3788" y="940"/>
                  </a:cubicBezTo>
                  <a:cubicBezTo>
                    <a:pt x="3788" y="940"/>
                    <a:pt x="2999" y="729"/>
                    <a:pt x="2290" y="729"/>
                  </a:cubicBezTo>
                  <a:cubicBezTo>
                    <a:pt x="2053" y="729"/>
                    <a:pt x="1826" y="753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193585" y="4867098"/>
              <a:ext cx="34487" cy="58178"/>
            </a:xfrm>
            <a:custGeom>
              <a:rect b="b" l="l" r="r" t="t"/>
              <a:pathLst>
                <a:path extrusionOk="0" h="1304" w="773">
                  <a:moveTo>
                    <a:pt x="492" y="0"/>
                  </a:moveTo>
                  <a:cubicBezTo>
                    <a:pt x="412" y="0"/>
                    <a:pt x="297" y="24"/>
                    <a:pt x="297" y="24"/>
                  </a:cubicBezTo>
                  <a:cubicBezTo>
                    <a:pt x="297" y="24"/>
                    <a:pt x="456" y="193"/>
                    <a:pt x="343" y="544"/>
                  </a:cubicBezTo>
                  <a:cubicBezTo>
                    <a:pt x="343" y="544"/>
                    <a:pt x="270" y="532"/>
                    <a:pt x="197" y="532"/>
                  </a:cubicBezTo>
                  <a:cubicBezTo>
                    <a:pt x="99" y="532"/>
                    <a:pt x="0" y="554"/>
                    <a:pt x="71" y="658"/>
                  </a:cubicBezTo>
                  <a:cubicBezTo>
                    <a:pt x="116" y="714"/>
                    <a:pt x="343" y="714"/>
                    <a:pt x="343" y="714"/>
                  </a:cubicBezTo>
                  <a:cubicBezTo>
                    <a:pt x="343" y="714"/>
                    <a:pt x="574" y="1304"/>
                    <a:pt x="662" y="1304"/>
                  </a:cubicBezTo>
                  <a:cubicBezTo>
                    <a:pt x="665" y="1304"/>
                    <a:pt x="668" y="1303"/>
                    <a:pt x="671" y="1302"/>
                  </a:cubicBezTo>
                  <a:cubicBezTo>
                    <a:pt x="772" y="1211"/>
                    <a:pt x="739" y="183"/>
                    <a:pt x="558" y="13"/>
                  </a:cubicBezTo>
                  <a:cubicBezTo>
                    <a:pt x="546" y="4"/>
                    <a:pt x="521" y="0"/>
                    <a:pt x="49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213082" y="4864822"/>
              <a:ext cx="18024" cy="61390"/>
            </a:xfrm>
            <a:custGeom>
              <a:rect b="b" l="l" r="r" t="t"/>
              <a:pathLst>
                <a:path extrusionOk="0" h="1376" w="404">
                  <a:moveTo>
                    <a:pt x="120" y="1"/>
                  </a:moveTo>
                  <a:cubicBezTo>
                    <a:pt x="87" y="1"/>
                    <a:pt x="54" y="28"/>
                    <a:pt x="76" y="64"/>
                  </a:cubicBezTo>
                  <a:cubicBezTo>
                    <a:pt x="121" y="166"/>
                    <a:pt x="166" y="267"/>
                    <a:pt x="189" y="380"/>
                  </a:cubicBezTo>
                  <a:cubicBezTo>
                    <a:pt x="132" y="425"/>
                    <a:pt x="76" y="460"/>
                    <a:pt x="19" y="516"/>
                  </a:cubicBezTo>
                  <a:cubicBezTo>
                    <a:pt x="0" y="525"/>
                    <a:pt x="11" y="556"/>
                    <a:pt x="34" y="556"/>
                  </a:cubicBezTo>
                  <a:cubicBezTo>
                    <a:pt x="40" y="556"/>
                    <a:pt x="46" y="555"/>
                    <a:pt x="53" y="550"/>
                  </a:cubicBezTo>
                  <a:cubicBezTo>
                    <a:pt x="98" y="516"/>
                    <a:pt x="154" y="471"/>
                    <a:pt x="211" y="437"/>
                  </a:cubicBezTo>
                  <a:cubicBezTo>
                    <a:pt x="211" y="448"/>
                    <a:pt x="211" y="471"/>
                    <a:pt x="222" y="493"/>
                  </a:cubicBezTo>
                  <a:cubicBezTo>
                    <a:pt x="154" y="538"/>
                    <a:pt x="98" y="584"/>
                    <a:pt x="30" y="629"/>
                  </a:cubicBezTo>
                  <a:cubicBezTo>
                    <a:pt x="11" y="648"/>
                    <a:pt x="25" y="677"/>
                    <a:pt x="51" y="677"/>
                  </a:cubicBezTo>
                  <a:cubicBezTo>
                    <a:pt x="55" y="677"/>
                    <a:pt x="59" y="676"/>
                    <a:pt x="64" y="674"/>
                  </a:cubicBezTo>
                  <a:cubicBezTo>
                    <a:pt x="121" y="629"/>
                    <a:pt x="177" y="595"/>
                    <a:pt x="222" y="550"/>
                  </a:cubicBezTo>
                  <a:lnTo>
                    <a:pt x="222" y="550"/>
                  </a:lnTo>
                  <a:cubicBezTo>
                    <a:pt x="267" y="810"/>
                    <a:pt x="257" y="1081"/>
                    <a:pt x="189" y="1319"/>
                  </a:cubicBezTo>
                  <a:cubicBezTo>
                    <a:pt x="182" y="1356"/>
                    <a:pt x="209" y="1376"/>
                    <a:pt x="237" y="1376"/>
                  </a:cubicBezTo>
                  <a:cubicBezTo>
                    <a:pt x="261" y="1376"/>
                    <a:pt x="285" y="1361"/>
                    <a:pt x="290" y="1330"/>
                  </a:cubicBezTo>
                  <a:cubicBezTo>
                    <a:pt x="403" y="923"/>
                    <a:pt x="370" y="403"/>
                    <a:pt x="166" y="30"/>
                  </a:cubicBezTo>
                  <a:cubicBezTo>
                    <a:pt x="158" y="9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199742" y="4891547"/>
              <a:ext cx="12581" cy="16151"/>
            </a:xfrm>
            <a:custGeom>
              <a:rect b="b" l="l" r="r" t="t"/>
              <a:pathLst>
                <a:path extrusionOk="0" h="362" w="282">
                  <a:moveTo>
                    <a:pt x="83" y="50"/>
                  </a:moveTo>
                  <a:cubicBezTo>
                    <a:pt x="88" y="50"/>
                    <a:pt x="103" y="66"/>
                    <a:pt x="103" y="75"/>
                  </a:cubicBezTo>
                  <a:cubicBezTo>
                    <a:pt x="113" y="86"/>
                    <a:pt x="114" y="96"/>
                    <a:pt x="123" y="114"/>
                  </a:cubicBezTo>
                  <a:lnTo>
                    <a:pt x="123" y="114"/>
                  </a:lnTo>
                  <a:cubicBezTo>
                    <a:pt x="97" y="100"/>
                    <a:pt x="81" y="72"/>
                    <a:pt x="81" y="53"/>
                  </a:cubicBezTo>
                  <a:cubicBezTo>
                    <a:pt x="81" y="51"/>
                    <a:pt x="81" y="50"/>
                    <a:pt x="83" y="50"/>
                  </a:cubicBezTo>
                  <a:close/>
                  <a:moveTo>
                    <a:pt x="159" y="234"/>
                  </a:moveTo>
                  <a:lnTo>
                    <a:pt x="159" y="245"/>
                  </a:lnTo>
                  <a:cubicBezTo>
                    <a:pt x="148" y="256"/>
                    <a:pt x="137" y="268"/>
                    <a:pt x="126" y="290"/>
                  </a:cubicBezTo>
                  <a:cubicBezTo>
                    <a:pt x="126" y="290"/>
                    <a:pt x="107" y="309"/>
                    <a:pt x="102" y="309"/>
                  </a:cubicBezTo>
                  <a:cubicBezTo>
                    <a:pt x="100" y="309"/>
                    <a:pt x="100" y="307"/>
                    <a:pt x="103" y="301"/>
                  </a:cubicBezTo>
                  <a:cubicBezTo>
                    <a:pt x="103" y="279"/>
                    <a:pt x="137" y="245"/>
                    <a:pt x="159" y="234"/>
                  </a:cubicBezTo>
                  <a:close/>
                  <a:moveTo>
                    <a:pt x="84" y="1"/>
                  </a:moveTo>
                  <a:cubicBezTo>
                    <a:pt x="72" y="1"/>
                    <a:pt x="59" y="6"/>
                    <a:pt x="46" y="19"/>
                  </a:cubicBezTo>
                  <a:cubicBezTo>
                    <a:pt x="1" y="64"/>
                    <a:pt x="69" y="143"/>
                    <a:pt x="137" y="188"/>
                  </a:cubicBezTo>
                  <a:cubicBezTo>
                    <a:pt x="81" y="223"/>
                    <a:pt x="13" y="290"/>
                    <a:pt x="58" y="336"/>
                  </a:cubicBezTo>
                  <a:cubicBezTo>
                    <a:pt x="73" y="354"/>
                    <a:pt x="89" y="361"/>
                    <a:pt x="104" y="361"/>
                  </a:cubicBezTo>
                  <a:cubicBezTo>
                    <a:pt x="154" y="361"/>
                    <a:pt x="199" y="275"/>
                    <a:pt x="216" y="223"/>
                  </a:cubicBezTo>
                  <a:cubicBezTo>
                    <a:pt x="227" y="223"/>
                    <a:pt x="227" y="223"/>
                    <a:pt x="227" y="211"/>
                  </a:cubicBezTo>
                  <a:cubicBezTo>
                    <a:pt x="239" y="200"/>
                    <a:pt x="239" y="177"/>
                    <a:pt x="262" y="177"/>
                  </a:cubicBezTo>
                  <a:cubicBezTo>
                    <a:pt x="282" y="157"/>
                    <a:pt x="274" y="119"/>
                    <a:pt x="249" y="119"/>
                  </a:cubicBezTo>
                  <a:cubicBezTo>
                    <a:pt x="246" y="119"/>
                    <a:pt x="242" y="119"/>
                    <a:pt x="239" y="120"/>
                  </a:cubicBezTo>
                  <a:lnTo>
                    <a:pt x="205" y="155"/>
                  </a:lnTo>
                  <a:lnTo>
                    <a:pt x="194" y="155"/>
                  </a:lnTo>
                  <a:cubicBezTo>
                    <a:pt x="175" y="100"/>
                    <a:pt x="135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210628" y="4904485"/>
              <a:ext cx="7852" cy="6425"/>
            </a:xfrm>
            <a:custGeom>
              <a:rect b="b" l="l" r="r" t="t"/>
              <a:pathLst>
                <a:path extrusionOk="0" h="144" w="176">
                  <a:moveTo>
                    <a:pt x="131" y="0"/>
                  </a:moveTo>
                  <a:cubicBezTo>
                    <a:pt x="74" y="11"/>
                    <a:pt x="40" y="57"/>
                    <a:pt x="18" y="102"/>
                  </a:cubicBezTo>
                  <a:cubicBezTo>
                    <a:pt x="0" y="119"/>
                    <a:pt x="23" y="144"/>
                    <a:pt x="39" y="144"/>
                  </a:cubicBezTo>
                  <a:cubicBezTo>
                    <a:pt x="44" y="144"/>
                    <a:pt x="48" y="141"/>
                    <a:pt x="51" y="136"/>
                  </a:cubicBezTo>
                  <a:cubicBezTo>
                    <a:pt x="74" y="102"/>
                    <a:pt x="96" y="57"/>
                    <a:pt x="141" y="57"/>
                  </a:cubicBezTo>
                  <a:cubicBezTo>
                    <a:pt x="176" y="57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208977" y="4900381"/>
              <a:ext cx="7495" cy="6603"/>
            </a:xfrm>
            <a:custGeom>
              <a:rect b="b" l="l" r="r" t="t"/>
              <a:pathLst>
                <a:path extrusionOk="0" h="148" w="168">
                  <a:moveTo>
                    <a:pt x="142" y="0"/>
                  </a:moveTo>
                  <a:cubicBezTo>
                    <a:pt x="139" y="0"/>
                    <a:pt x="136" y="1"/>
                    <a:pt x="133" y="2"/>
                  </a:cubicBezTo>
                  <a:cubicBezTo>
                    <a:pt x="65" y="13"/>
                    <a:pt x="43" y="58"/>
                    <a:pt x="9" y="115"/>
                  </a:cubicBezTo>
                  <a:cubicBezTo>
                    <a:pt x="1" y="131"/>
                    <a:pt x="21" y="147"/>
                    <a:pt x="38" y="147"/>
                  </a:cubicBezTo>
                  <a:cubicBezTo>
                    <a:pt x="45" y="147"/>
                    <a:pt x="51" y="144"/>
                    <a:pt x="55" y="138"/>
                  </a:cubicBezTo>
                  <a:cubicBezTo>
                    <a:pt x="77" y="103"/>
                    <a:pt x="100" y="58"/>
                    <a:pt x="133" y="58"/>
                  </a:cubicBezTo>
                  <a:cubicBezTo>
                    <a:pt x="164" y="48"/>
                    <a:pt x="167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45908" y="4830290"/>
              <a:ext cx="92888" cy="61613"/>
            </a:xfrm>
            <a:custGeom>
              <a:rect b="b" l="l" r="r" t="t"/>
              <a:pathLst>
                <a:path extrusionOk="0" h="1381" w="2082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181" y="1075"/>
                    <a:pt x="486" y="1380"/>
                  </a:cubicBezTo>
                  <a:cubicBezTo>
                    <a:pt x="735" y="1245"/>
                    <a:pt x="996" y="1121"/>
                    <a:pt x="1278" y="1030"/>
                  </a:cubicBezTo>
                  <a:cubicBezTo>
                    <a:pt x="1538" y="940"/>
                    <a:pt x="1810" y="827"/>
                    <a:pt x="2081" y="736"/>
                  </a:cubicBezTo>
                  <a:lnTo>
                    <a:pt x="2081" y="736"/>
                  </a:lnTo>
                  <a:cubicBezTo>
                    <a:pt x="1923" y="747"/>
                    <a:pt x="1764" y="770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949538" y="4772781"/>
              <a:ext cx="171099" cy="117114"/>
            </a:xfrm>
            <a:custGeom>
              <a:rect b="b" l="l" r="r" t="t"/>
              <a:pathLst>
                <a:path extrusionOk="0" h="2625" w="3835">
                  <a:moveTo>
                    <a:pt x="2872" y="1"/>
                  </a:moveTo>
                  <a:lnTo>
                    <a:pt x="758" y="340"/>
                  </a:lnTo>
                  <a:lnTo>
                    <a:pt x="814" y="702"/>
                  </a:lnTo>
                  <a:lnTo>
                    <a:pt x="0" y="1143"/>
                  </a:lnTo>
                  <a:cubicBezTo>
                    <a:pt x="0" y="1143"/>
                    <a:pt x="656" y="2116"/>
                    <a:pt x="1040" y="2511"/>
                  </a:cubicBezTo>
                  <a:lnTo>
                    <a:pt x="1979" y="1867"/>
                  </a:lnTo>
                  <a:lnTo>
                    <a:pt x="2397" y="2624"/>
                  </a:lnTo>
                  <a:lnTo>
                    <a:pt x="3834" y="1787"/>
                  </a:lnTo>
                  <a:cubicBezTo>
                    <a:pt x="3834" y="1787"/>
                    <a:pt x="3676" y="419"/>
                    <a:pt x="287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970240" y="4772781"/>
              <a:ext cx="114036" cy="39930"/>
            </a:xfrm>
            <a:custGeom>
              <a:rect b="b" l="l" r="r" t="t"/>
              <a:pathLst>
                <a:path extrusionOk="0" h="895" w="2556">
                  <a:moveTo>
                    <a:pt x="2408" y="1"/>
                  </a:moveTo>
                  <a:lnTo>
                    <a:pt x="294" y="340"/>
                  </a:lnTo>
                  <a:lnTo>
                    <a:pt x="350" y="702"/>
                  </a:lnTo>
                  <a:lnTo>
                    <a:pt x="0" y="894"/>
                  </a:lnTo>
                  <a:lnTo>
                    <a:pt x="430" y="770"/>
                  </a:lnTo>
                  <a:cubicBezTo>
                    <a:pt x="430" y="770"/>
                    <a:pt x="608" y="805"/>
                    <a:pt x="872" y="805"/>
                  </a:cubicBezTo>
                  <a:cubicBezTo>
                    <a:pt x="1334" y="805"/>
                    <a:pt x="2059" y="696"/>
                    <a:pt x="2556" y="91"/>
                  </a:cubicBezTo>
                  <a:cubicBezTo>
                    <a:pt x="2511" y="58"/>
                    <a:pt x="2454" y="23"/>
                    <a:pt x="2408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977780" y="4844968"/>
              <a:ext cx="60096" cy="39886"/>
            </a:xfrm>
            <a:custGeom>
              <a:rect b="b" l="l" r="r" t="t"/>
              <a:pathLst>
                <a:path extrusionOk="0" h="894" w="1347">
                  <a:moveTo>
                    <a:pt x="1301" y="0"/>
                  </a:moveTo>
                  <a:lnTo>
                    <a:pt x="0" y="407"/>
                  </a:lnTo>
                  <a:cubicBezTo>
                    <a:pt x="148" y="599"/>
                    <a:pt x="284" y="769"/>
                    <a:pt x="407" y="893"/>
                  </a:cubicBezTo>
                  <a:lnTo>
                    <a:pt x="1346" y="249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970731" y="4650222"/>
              <a:ext cx="112564" cy="154413"/>
            </a:xfrm>
            <a:custGeom>
              <a:rect b="b" l="l" r="r" t="t"/>
              <a:pathLst>
                <a:path extrusionOk="0" h="3461" w="2523">
                  <a:moveTo>
                    <a:pt x="1900" y="0"/>
                  </a:moveTo>
                  <a:cubicBezTo>
                    <a:pt x="1900" y="0"/>
                    <a:pt x="927" y="91"/>
                    <a:pt x="328" y="249"/>
                  </a:cubicBezTo>
                  <a:cubicBezTo>
                    <a:pt x="328" y="249"/>
                    <a:pt x="0" y="2420"/>
                    <a:pt x="125" y="3393"/>
                  </a:cubicBezTo>
                  <a:cubicBezTo>
                    <a:pt x="125" y="3393"/>
                    <a:pt x="339" y="3461"/>
                    <a:pt x="666" y="3461"/>
                  </a:cubicBezTo>
                  <a:cubicBezTo>
                    <a:pt x="1148" y="3461"/>
                    <a:pt x="1875" y="3313"/>
                    <a:pt x="2522" y="2578"/>
                  </a:cubicBezTo>
                  <a:cubicBezTo>
                    <a:pt x="2522" y="2578"/>
                    <a:pt x="1968" y="973"/>
                    <a:pt x="190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75281" y="4650222"/>
              <a:ext cx="108013" cy="154413"/>
            </a:xfrm>
            <a:custGeom>
              <a:rect b="b" l="l" r="r" t="t"/>
              <a:pathLst>
                <a:path extrusionOk="0" h="3461" w="2421">
                  <a:moveTo>
                    <a:pt x="1798" y="0"/>
                  </a:moveTo>
                  <a:cubicBezTo>
                    <a:pt x="1798" y="0"/>
                    <a:pt x="1742" y="0"/>
                    <a:pt x="1651" y="11"/>
                  </a:cubicBezTo>
                  <a:cubicBezTo>
                    <a:pt x="1629" y="169"/>
                    <a:pt x="1549" y="362"/>
                    <a:pt x="1526" y="475"/>
                  </a:cubicBezTo>
                  <a:cubicBezTo>
                    <a:pt x="1402" y="927"/>
                    <a:pt x="1267" y="1391"/>
                    <a:pt x="1063" y="1820"/>
                  </a:cubicBezTo>
                  <a:cubicBezTo>
                    <a:pt x="803" y="2330"/>
                    <a:pt x="441" y="2759"/>
                    <a:pt x="0" y="3087"/>
                  </a:cubicBezTo>
                  <a:cubicBezTo>
                    <a:pt x="0" y="3200"/>
                    <a:pt x="11" y="3302"/>
                    <a:pt x="23" y="3393"/>
                  </a:cubicBezTo>
                  <a:cubicBezTo>
                    <a:pt x="23" y="3393"/>
                    <a:pt x="237" y="3461"/>
                    <a:pt x="564" y="3461"/>
                  </a:cubicBezTo>
                  <a:cubicBezTo>
                    <a:pt x="1046" y="3461"/>
                    <a:pt x="1773" y="3313"/>
                    <a:pt x="2420" y="2578"/>
                  </a:cubicBezTo>
                  <a:cubicBezTo>
                    <a:pt x="2420" y="2578"/>
                    <a:pt x="1866" y="973"/>
                    <a:pt x="1798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39305" y="4650713"/>
              <a:ext cx="22263" cy="135763"/>
            </a:xfrm>
            <a:custGeom>
              <a:rect b="b" l="l" r="r" t="t"/>
              <a:pathLst>
                <a:path extrusionOk="0" h="3043" w="499">
                  <a:moveTo>
                    <a:pt x="171" y="0"/>
                  </a:moveTo>
                  <a:cubicBezTo>
                    <a:pt x="159" y="12"/>
                    <a:pt x="137" y="12"/>
                    <a:pt x="114" y="12"/>
                  </a:cubicBezTo>
                  <a:cubicBezTo>
                    <a:pt x="1" y="543"/>
                    <a:pt x="46" y="1108"/>
                    <a:pt x="114" y="1651"/>
                  </a:cubicBezTo>
                  <a:cubicBezTo>
                    <a:pt x="171" y="2138"/>
                    <a:pt x="272" y="2601"/>
                    <a:pt x="453" y="3042"/>
                  </a:cubicBezTo>
                  <a:cubicBezTo>
                    <a:pt x="476" y="3031"/>
                    <a:pt x="488" y="3020"/>
                    <a:pt x="499" y="3008"/>
                  </a:cubicBezTo>
                  <a:cubicBezTo>
                    <a:pt x="318" y="2578"/>
                    <a:pt x="216" y="2126"/>
                    <a:pt x="159" y="1651"/>
                  </a:cubicBezTo>
                  <a:cubicBezTo>
                    <a:pt x="91" y="1108"/>
                    <a:pt x="58" y="543"/>
                    <a:pt x="17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46398" y="4650713"/>
              <a:ext cx="23244" cy="129696"/>
            </a:xfrm>
            <a:custGeom>
              <a:rect b="b" l="l" r="r" t="t"/>
              <a:pathLst>
                <a:path extrusionOk="0" h="2907" w="521">
                  <a:moveTo>
                    <a:pt x="35" y="0"/>
                  </a:moveTo>
                  <a:cubicBezTo>
                    <a:pt x="0" y="226"/>
                    <a:pt x="12" y="464"/>
                    <a:pt x="12" y="690"/>
                  </a:cubicBezTo>
                  <a:cubicBezTo>
                    <a:pt x="23" y="1018"/>
                    <a:pt x="46" y="1346"/>
                    <a:pt x="103" y="1663"/>
                  </a:cubicBezTo>
                  <a:cubicBezTo>
                    <a:pt x="170" y="2092"/>
                    <a:pt x="317" y="2500"/>
                    <a:pt x="487" y="2907"/>
                  </a:cubicBezTo>
                  <a:lnTo>
                    <a:pt x="520" y="2872"/>
                  </a:lnTo>
                  <a:cubicBezTo>
                    <a:pt x="362" y="2488"/>
                    <a:pt x="226" y="2103"/>
                    <a:pt x="159" y="1696"/>
                  </a:cubicBezTo>
                  <a:cubicBezTo>
                    <a:pt x="103" y="1380"/>
                    <a:pt x="68" y="1063"/>
                    <a:pt x="68" y="736"/>
                  </a:cubicBezTo>
                  <a:cubicBezTo>
                    <a:pt x="57" y="487"/>
                    <a:pt x="46" y="238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046934" y="4650222"/>
              <a:ext cx="29267" cy="124119"/>
            </a:xfrm>
            <a:custGeom>
              <a:rect b="b" l="l" r="r" t="t"/>
              <a:pathLst>
                <a:path extrusionOk="0" h="2782" w="656">
                  <a:moveTo>
                    <a:pt x="136" y="0"/>
                  </a:moveTo>
                  <a:cubicBezTo>
                    <a:pt x="0" y="961"/>
                    <a:pt x="192" y="1923"/>
                    <a:pt x="611" y="2782"/>
                  </a:cubicBezTo>
                  <a:cubicBezTo>
                    <a:pt x="633" y="2770"/>
                    <a:pt x="644" y="2759"/>
                    <a:pt x="656" y="2748"/>
                  </a:cubicBezTo>
                  <a:cubicBezTo>
                    <a:pt x="237" y="1888"/>
                    <a:pt x="45" y="938"/>
                    <a:pt x="18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002497" y="4636570"/>
              <a:ext cx="41447" cy="40243"/>
            </a:xfrm>
            <a:custGeom>
              <a:rect b="b" l="l" r="r" t="t"/>
              <a:pathLst>
                <a:path extrusionOk="0" h="902" w="929">
                  <a:moveTo>
                    <a:pt x="928" y="0"/>
                  </a:moveTo>
                  <a:lnTo>
                    <a:pt x="1" y="238"/>
                  </a:lnTo>
                  <a:cubicBezTo>
                    <a:pt x="1" y="238"/>
                    <a:pt x="80" y="849"/>
                    <a:pt x="227" y="894"/>
                  </a:cubicBezTo>
                  <a:cubicBezTo>
                    <a:pt x="240" y="899"/>
                    <a:pt x="255" y="902"/>
                    <a:pt x="272" y="902"/>
                  </a:cubicBezTo>
                  <a:cubicBezTo>
                    <a:pt x="450" y="902"/>
                    <a:pt x="835" y="630"/>
                    <a:pt x="92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106942" y="4461811"/>
              <a:ext cx="130722" cy="156732"/>
            </a:xfrm>
            <a:custGeom>
              <a:rect b="b" l="l" r="r" t="t"/>
              <a:pathLst>
                <a:path extrusionOk="0" h="3513" w="2930">
                  <a:moveTo>
                    <a:pt x="1117" y="0"/>
                  </a:moveTo>
                  <a:cubicBezTo>
                    <a:pt x="529" y="0"/>
                    <a:pt x="12" y="627"/>
                    <a:pt x="12" y="627"/>
                  </a:cubicBezTo>
                  <a:lnTo>
                    <a:pt x="102" y="1125"/>
                  </a:lnTo>
                  <a:cubicBezTo>
                    <a:pt x="102" y="1125"/>
                    <a:pt x="495" y="838"/>
                    <a:pt x="652" y="838"/>
                  </a:cubicBezTo>
                  <a:cubicBezTo>
                    <a:pt x="731" y="838"/>
                    <a:pt x="751" y="910"/>
                    <a:pt x="634" y="1125"/>
                  </a:cubicBezTo>
                  <a:cubicBezTo>
                    <a:pt x="0" y="2256"/>
                    <a:pt x="566" y="3397"/>
                    <a:pt x="1448" y="3499"/>
                  </a:cubicBezTo>
                  <a:cubicBezTo>
                    <a:pt x="1521" y="3508"/>
                    <a:pt x="1590" y="3512"/>
                    <a:pt x="1657" y="3512"/>
                  </a:cubicBezTo>
                  <a:cubicBezTo>
                    <a:pt x="2522" y="3512"/>
                    <a:pt x="2873" y="2821"/>
                    <a:pt x="2873" y="2821"/>
                  </a:cubicBezTo>
                  <a:lnTo>
                    <a:pt x="2873" y="2821"/>
                  </a:lnTo>
                  <a:cubicBezTo>
                    <a:pt x="2813" y="2834"/>
                    <a:pt x="2758" y="2839"/>
                    <a:pt x="2707" y="2839"/>
                  </a:cubicBezTo>
                  <a:cubicBezTo>
                    <a:pt x="2487" y="2839"/>
                    <a:pt x="2352" y="2741"/>
                    <a:pt x="2352" y="2741"/>
                  </a:cubicBezTo>
                  <a:cubicBezTo>
                    <a:pt x="2930" y="2402"/>
                    <a:pt x="2839" y="1487"/>
                    <a:pt x="2839" y="1487"/>
                  </a:cubicBezTo>
                  <a:lnTo>
                    <a:pt x="2839" y="1487"/>
                  </a:lnTo>
                  <a:cubicBezTo>
                    <a:pt x="2839" y="1487"/>
                    <a:pt x="2314" y="2022"/>
                    <a:pt x="1971" y="2022"/>
                  </a:cubicBezTo>
                  <a:cubicBezTo>
                    <a:pt x="1955" y="2022"/>
                    <a:pt x="1938" y="2020"/>
                    <a:pt x="1923" y="2018"/>
                  </a:cubicBezTo>
                  <a:cubicBezTo>
                    <a:pt x="1595" y="1972"/>
                    <a:pt x="2239" y="288"/>
                    <a:pt x="1324" y="27"/>
                  </a:cubicBezTo>
                  <a:cubicBezTo>
                    <a:pt x="1254" y="9"/>
                    <a:pt x="1185" y="0"/>
                    <a:pt x="111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16746" y="4431205"/>
              <a:ext cx="247256" cy="209244"/>
            </a:xfrm>
            <a:custGeom>
              <a:rect b="b" l="l" r="r" t="t"/>
              <a:pathLst>
                <a:path extrusionOk="0" h="4690" w="5542">
                  <a:moveTo>
                    <a:pt x="3581" y="466"/>
                  </a:moveTo>
                  <a:cubicBezTo>
                    <a:pt x="4696" y="466"/>
                    <a:pt x="4489" y="906"/>
                    <a:pt x="4489" y="906"/>
                  </a:cubicBezTo>
                  <a:cubicBezTo>
                    <a:pt x="3924" y="555"/>
                    <a:pt x="3110" y="487"/>
                    <a:pt x="3110" y="487"/>
                  </a:cubicBezTo>
                  <a:cubicBezTo>
                    <a:pt x="3289" y="472"/>
                    <a:pt x="3445" y="466"/>
                    <a:pt x="3581" y="466"/>
                  </a:cubicBezTo>
                  <a:close/>
                  <a:moveTo>
                    <a:pt x="2259" y="0"/>
                  </a:moveTo>
                  <a:cubicBezTo>
                    <a:pt x="2130" y="0"/>
                    <a:pt x="2016" y="8"/>
                    <a:pt x="1923" y="24"/>
                  </a:cubicBezTo>
                  <a:cubicBezTo>
                    <a:pt x="1142" y="160"/>
                    <a:pt x="893" y="804"/>
                    <a:pt x="893" y="804"/>
                  </a:cubicBezTo>
                  <a:cubicBezTo>
                    <a:pt x="893" y="804"/>
                    <a:pt x="249" y="1517"/>
                    <a:pt x="124" y="2025"/>
                  </a:cubicBezTo>
                  <a:cubicBezTo>
                    <a:pt x="1" y="2534"/>
                    <a:pt x="486" y="3201"/>
                    <a:pt x="486" y="3201"/>
                  </a:cubicBezTo>
                  <a:cubicBezTo>
                    <a:pt x="486" y="3201"/>
                    <a:pt x="407" y="4690"/>
                    <a:pt x="2161" y="4690"/>
                  </a:cubicBezTo>
                  <a:cubicBezTo>
                    <a:pt x="2394" y="4690"/>
                    <a:pt x="2660" y="4663"/>
                    <a:pt x="2963" y="4603"/>
                  </a:cubicBezTo>
                  <a:cubicBezTo>
                    <a:pt x="5542" y="4083"/>
                    <a:pt x="4524" y="940"/>
                    <a:pt x="4524" y="940"/>
                  </a:cubicBezTo>
                  <a:cubicBezTo>
                    <a:pt x="4972" y="421"/>
                    <a:pt x="3217" y="0"/>
                    <a:pt x="2259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906" y="4439816"/>
              <a:ext cx="107388" cy="27661"/>
            </a:xfrm>
            <a:custGeom>
              <a:rect b="b" l="l" r="r" t="t"/>
              <a:pathLst>
                <a:path extrusionOk="0" h="620" w="2407">
                  <a:moveTo>
                    <a:pt x="1513" y="0"/>
                  </a:moveTo>
                  <a:cubicBezTo>
                    <a:pt x="1312" y="0"/>
                    <a:pt x="1110" y="20"/>
                    <a:pt x="902" y="57"/>
                  </a:cubicBezTo>
                  <a:cubicBezTo>
                    <a:pt x="563" y="113"/>
                    <a:pt x="167" y="238"/>
                    <a:pt x="9" y="577"/>
                  </a:cubicBezTo>
                  <a:cubicBezTo>
                    <a:pt x="0" y="601"/>
                    <a:pt x="16" y="620"/>
                    <a:pt x="34" y="620"/>
                  </a:cubicBezTo>
                  <a:cubicBezTo>
                    <a:pt x="41" y="620"/>
                    <a:pt x="48" y="617"/>
                    <a:pt x="54" y="611"/>
                  </a:cubicBezTo>
                  <a:cubicBezTo>
                    <a:pt x="356" y="187"/>
                    <a:pt x="927" y="46"/>
                    <a:pt x="1486" y="46"/>
                  </a:cubicBezTo>
                  <a:cubicBezTo>
                    <a:pt x="1807" y="46"/>
                    <a:pt x="2124" y="93"/>
                    <a:pt x="2384" y="159"/>
                  </a:cubicBezTo>
                  <a:cubicBezTo>
                    <a:pt x="2394" y="159"/>
                    <a:pt x="2406" y="136"/>
                    <a:pt x="2384" y="136"/>
                  </a:cubicBezTo>
                  <a:cubicBezTo>
                    <a:pt x="2089" y="42"/>
                    <a:pt x="1803" y="0"/>
                    <a:pt x="151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7697" y="4459357"/>
              <a:ext cx="137771" cy="16820"/>
            </a:xfrm>
            <a:custGeom>
              <a:rect b="b" l="l" r="r" t="t"/>
              <a:pathLst>
                <a:path extrusionOk="0" h="377" w="3088">
                  <a:moveTo>
                    <a:pt x="1422" y="1"/>
                  </a:moveTo>
                  <a:cubicBezTo>
                    <a:pt x="946" y="1"/>
                    <a:pt x="474" y="98"/>
                    <a:pt x="35" y="320"/>
                  </a:cubicBezTo>
                  <a:cubicBezTo>
                    <a:pt x="0" y="331"/>
                    <a:pt x="23" y="366"/>
                    <a:pt x="45" y="366"/>
                  </a:cubicBezTo>
                  <a:cubicBezTo>
                    <a:pt x="543" y="218"/>
                    <a:pt x="984" y="72"/>
                    <a:pt x="1505" y="72"/>
                  </a:cubicBezTo>
                  <a:cubicBezTo>
                    <a:pt x="2047" y="82"/>
                    <a:pt x="2578" y="185"/>
                    <a:pt x="3076" y="376"/>
                  </a:cubicBezTo>
                  <a:cubicBezTo>
                    <a:pt x="3088" y="376"/>
                    <a:pt x="3088" y="366"/>
                    <a:pt x="3088" y="366"/>
                  </a:cubicBezTo>
                  <a:cubicBezTo>
                    <a:pt x="2560" y="138"/>
                    <a:pt x="1988" y="1"/>
                    <a:pt x="142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1066208" y="4488759"/>
              <a:ext cx="48363" cy="46533"/>
            </a:xfrm>
            <a:custGeom>
              <a:rect b="b" l="l" r="r" t="t"/>
              <a:pathLst>
                <a:path extrusionOk="0" h="1043" w="1084">
                  <a:moveTo>
                    <a:pt x="1072" y="1"/>
                  </a:moveTo>
                  <a:cubicBezTo>
                    <a:pt x="835" y="430"/>
                    <a:pt x="495" y="826"/>
                    <a:pt x="31" y="984"/>
                  </a:cubicBezTo>
                  <a:cubicBezTo>
                    <a:pt x="1" y="995"/>
                    <a:pt x="7" y="1042"/>
                    <a:pt x="35" y="1042"/>
                  </a:cubicBezTo>
                  <a:cubicBezTo>
                    <a:pt x="37" y="1042"/>
                    <a:pt x="40" y="1042"/>
                    <a:pt x="43" y="1041"/>
                  </a:cubicBezTo>
                  <a:cubicBezTo>
                    <a:pt x="541" y="939"/>
                    <a:pt x="868" y="430"/>
                    <a:pt x="1083" y="11"/>
                  </a:cubicBezTo>
                  <a:cubicBezTo>
                    <a:pt x="1083" y="1"/>
                    <a:pt x="1072" y="1"/>
                    <a:pt x="107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1072766" y="4496433"/>
              <a:ext cx="44303" cy="63086"/>
            </a:xfrm>
            <a:custGeom>
              <a:rect b="b" l="l" r="r" t="t"/>
              <a:pathLst>
                <a:path extrusionOk="0" h="1414" w="993">
                  <a:moveTo>
                    <a:pt x="987" y="1"/>
                  </a:moveTo>
                  <a:cubicBezTo>
                    <a:pt x="984" y="1"/>
                    <a:pt x="982" y="4"/>
                    <a:pt x="982" y="9"/>
                  </a:cubicBezTo>
                  <a:cubicBezTo>
                    <a:pt x="902" y="631"/>
                    <a:pt x="517" y="1038"/>
                    <a:pt x="20" y="1377"/>
                  </a:cubicBezTo>
                  <a:cubicBezTo>
                    <a:pt x="0" y="1387"/>
                    <a:pt x="15" y="1414"/>
                    <a:pt x="33" y="1414"/>
                  </a:cubicBezTo>
                  <a:cubicBezTo>
                    <a:pt x="36" y="1414"/>
                    <a:pt x="39" y="1413"/>
                    <a:pt x="43" y="1412"/>
                  </a:cubicBezTo>
                  <a:cubicBezTo>
                    <a:pt x="585" y="1174"/>
                    <a:pt x="947" y="586"/>
                    <a:pt x="992" y="9"/>
                  </a:cubicBezTo>
                  <a:cubicBezTo>
                    <a:pt x="992" y="4"/>
                    <a:pt x="990" y="1"/>
                    <a:pt x="9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049611" y="4509951"/>
              <a:ext cx="69466" cy="111805"/>
            </a:xfrm>
            <a:custGeom>
              <a:rect b="b" l="l" r="r" t="t"/>
              <a:pathLst>
                <a:path extrusionOk="0" h="2506" w="1557">
                  <a:moveTo>
                    <a:pt x="1546" y="0"/>
                  </a:moveTo>
                  <a:cubicBezTo>
                    <a:pt x="1489" y="521"/>
                    <a:pt x="1320" y="1052"/>
                    <a:pt x="1048" y="1493"/>
                  </a:cubicBezTo>
                  <a:cubicBezTo>
                    <a:pt x="799" y="1900"/>
                    <a:pt x="403" y="2172"/>
                    <a:pt x="19" y="2443"/>
                  </a:cubicBezTo>
                  <a:cubicBezTo>
                    <a:pt x="0" y="2470"/>
                    <a:pt x="12" y="2505"/>
                    <a:pt x="35" y="2505"/>
                  </a:cubicBezTo>
                  <a:cubicBezTo>
                    <a:pt x="41" y="2505"/>
                    <a:pt x="47" y="2503"/>
                    <a:pt x="53" y="2499"/>
                  </a:cubicBezTo>
                  <a:cubicBezTo>
                    <a:pt x="958" y="1956"/>
                    <a:pt x="1523" y="1074"/>
                    <a:pt x="15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068349" y="4542877"/>
              <a:ext cx="53270" cy="88427"/>
            </a:xfrm>
            <a:custGeom>
              <a:rect b="b" l="l" r="r" t="t"/>
              <a:pathLst>
                <a:path extrusionOk="0" h="1982" w="1194">
                  <a:moveTo>
                    <a:pt x="1188" y="0"/>
                  </a:moveTo>
                  <a:cubicBezTo>
                    <a:pt x="1185" y="0"/>
                    <a:pt x="1182" y="3"/>
                    <a:pt x="1182" y="9"/>
                  </a:cubicBezTo>
                  <a:cubicBezTo>
                    <a:pt x="1114" y="789"/>
                    <a:pt x="651" y="1456"/>
                    <a:pt x="28" y="1909"/>
                  </a:cubicBezTo>
                  <a:cubicBezTo>
                    <a:pt x="0" y="1937"/>
                    <a:pt x="20" y="1982"/>
                    <a:pt x="47" y="1982"/>
                  </a:cubicBezTo>
                  <a:cubicBezTo>
                    <a:pt x="52" y="1982"/>
                    <a:pt x="57" y="1980"/>
                    <a:pt x="63" y="1976"/>
                  </a:cubicBezTo>
                  <a:cubicBezTo>
                    <a:pt x="730" y="1535"/>
                    <a:pt x="1159" y="823"/>
                    <a:pt x="1194" y="9"/>
                  </a:cubicBezTo>
                  <a:cubicBezTo>
                    <a:pt x="1194" y="3"/>
                    <a:pt x="1191" y="0"/>
                    <a:pt x="118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1060185" y="4485725"/>
              <a:ext cx="45284" cy="20835"/>
            </a:xfrm>
            <a:custGeom>
              <a:rect b="b" l="l" r="r" t="t"/>
              <a:pathLst>
                <a:path extrusionOk="0" h="467" w="1015">
                  <a:moveTo>
                    <a:pt x="992" y="1"/>
                  </a:moveTo>
                  <a:cubicBezTo>
                    <a:pt x="641" y="69"/>
                    <a:pt x="336" y="260"/>
                    <a:pt x="20" y="430"/>
                  </a:cubicBezTo>
                  <a:cubicBezTo>
                    <a:pt x="0" y="440"/>
                    <a:pt x="14" y="466"/>
                    <a:pt x="33" y="466"/>
                  </a:cubicBezTo>
                  <a:cubicBezTo>
                    <a:pt x="36" y="466"/>
                    <a:pt x="39" y="466"/>
                    <a:pt x="42" y="464"/>
                  </a:cubicBezTo>
                  <a:cubicBezTo>
                    <a:pt x="370" y="328"/>
                    <a:pt x="664" y="125"/>
                    <a:pt x="1003" y="23"/>
                  </a:cubicBezTo>
                  <a:cubicBezTo>
                    <a:pt x="1015" y="23"/>
                    <a:pt x="1003" y="1"/>
                    <a:pt x="99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75861" y="4475463"/>
              <a:ext cx="122557" cy="22486"/>
            </a:xfrm>
            <a:custGeom>
              <a:rect b="b" l="l" r="r" t="t"/>
              <a:pathLst>
                <a:path extrusionOk="0" h="504" w="2747">
                  <a:moveTo>
                    <a:pt x="1932" y="0"/>
                  </a:moveTo>
                  <a:cubicBezTo>
                    <a:pt x="1271" y="0"/>
                    <a:pt x="597" y="160"/>
                    <a:pt x="21" y="457"/>
                  </a:cubicBezTo>
                  <a:cubicBezTo>
                    <a:pt x="1" y="467"/>
                    <a:pt x="8" y="504"/>
                    <a:pt x="33" y="504"/>
                  </a:cubicBezTo>
                  <a:cubicBezTo>
                    <a:pt x="37" y="504"/>
                    <a:pt x="40" y="503"/>
                    <a:pt x="43" y="502"/>
                  </a:cubicBezTo>
                  <a:cubicBezTo>
                    <a:pt x="440" y="344"/>
                    <a:pt x="847" y="196"/>
                    <a:pt x="1276" y="128"/>
                  </a:cubicBezTo>
                  <a:cubicBezTo>
                    <a:pt x="1514" y="83"/>
                    <a:pt x="1757" y="66"/>
                    <a:pt x="2001" y="66"/>
                  </a:cubicBezTo>
                  <a:cubicBezTo>
                    <a:pt x="2246" y="66"/>
                    <a:pt x="2492" y="83"/>
                    <a:pt x="2735" y="106"/>
                  </a:cubicBezTo>
                  <a:cubicBezTo>
                    <a:pt x="2746" y="106"/>
                    <a:pt x="2746" y="83"/>
                    <a:pt x="2735" y="83"/>
                  </a:cubicBezTo>
                  <a:cubicBezTo>
                    <a:pt x="2474" y="27"/>
                    <a:pt x="2204" y="0"/>
                    <a:pt x="193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21787" y="4491034"/>
              <a:ext cx="28107" cy="66655"/>
            </a:xfrm>
            <a:custGeom>
              <a:rect b="b" l="l" r="r" t="t"/>
              <a:pathLst>
                <a:path extrusionOk="0" h="1494" w="630">
                  <a:moveTo>
                    <a:pt x="625" y="1"/>
                  </a:moveTo>
                  <a:cubicBezTo>
                    <a:pt x="623" y="1"/>
                    <a:pt x="622" y="2"/>
                    <a:pt x="622" y="6"/>
                  </a:cubicBezTo>
                  <a:cubicBezTo>
                    <a:pt x="630" y="6"/>
                    <a:pt x="627" y="1"/>
                    <a:pt x="625" y="1"/>
                  </a:cubicBezTo>
                  <a:close/>
                  <a:moveTo>
                    <a:pt x="622" y="6"/>
                  </a:moveTo>
                  <a:lnTo>
                    <a:pt x="622" y="6"/>
                  </a:lnTo>
                  <a:cubicBezTo>
                    <a:pt x="192" y="379"/>
                    <a:pt x="1" y="945"/>
                    <a:pt x="260" y="1476"/>
                  </a:cubicBezTo>
                  <a:cubicBezTo>
                    <a:pt x="265" y="1488"/>
                    <a:pt x="272" y="1493"/>
                    <a:pt x="279" y="1493"/>
                  </a:cubicBezTo>
                  <a:cubicBezTo>
                    <a:pt x="292" y="1493"/>
                    <a:pt x="305" y="1479"/>
                    <a:pt x="305" y="1465"/>
                  </a:cubicBezTo>
                  <a:cubicBezTo>
                    <a:pt x="182" y="910"/>
                    <a:pt x="238" y="435"/>
                    <a:pt x="622" y="6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35931" y="4508747"/>
              <a:ext cx="12849" cy="46757"/>
            </a:xfrm>
            <a:custGeom>
              <a:rect b="b" l="l" r="r" t="t"/>
              <a:pathLst>
                <a:path extrusionOk="0" h="1048" w="288">
                  <a:moveTo>
                    <a:pt x="216" y="0"/>
                  </a:moveTo>
                  <a:cubicBezTo>
                    <a:pt x="211" y="0"/>
                    <a:pt x="207" y="2"/>
                    <a:pt x="204" y="5"/>
                  </a:cubicBezTo>
                  <a:cubicBezTo>
                    <a:pt x="0" y="310"/>
                    <a:pt x="0" y="739"/>
                    <a:pt x="226" y="1033"/>
                  </a:cubicBezTo>
                  <a:cubicBezTo>
                    <a:pt x="233" y="1044"/>
                    <a:pt x="242" y="1048"/>
                    <a:pt x="250" y="1048"/>
                  </a:cubicBezTo>
                  <a:cubicBezTo>
                    <a:pt x="270" y="1048"/>
                    <a:pt x="288" y="1024"/>
                    <a:pt x="272" y="1000"/>
                  </a:cubicBezTo>
                  <a:cubicBezTo>
                    <a:pt x="124" y="683"/>
                    <a:pt x="45" y="355"/>
                    <a:pt x="237" y="27"/>
                  </a:cubicBezTo>
                  <a:cubicBezTo>
                    <a:pt x="246" y="11"/>
                    <a:pt x="230" y="0"/>
                    <a:pt x="21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125100" y="4468994"/>
              <a:ext cx="89141" cy="101722"/>
            </a:xfrm>
            <a:custGeom>
              <a:rect b="b" l="l" r="r" t="t"/>
              <a:pathLst>
                <a:path extrusionOk="0" h="2280" w="1998">
                  <a:moveTo>
                    <a:pt x="617" y="1"/>
                  </a:moveTo>
                  <a:cubicBezTo>
                    <a:pt x="406" y="1"/>
                    <a:pt x="212" y="111"/>
                    <a:pt x="12" y="228"/>
                  </a:cubicBezTo>
                  <a:cubicBezTo>
                    <a:pt x="0" y="240"/>
                    <a:pt x="12" y="251"/>
                    <a:pt x="23" y="251"/>
                  </a:cubicBezTo>
                  <a:cubicBezTo>
                    <a:pt x="211" y="153"/>
                    <a:pt x="399" y="61"/>
                    <a:pt x="604" y="61"/>
                  </a:cubicBezTo>
                  <a:cubicBezTo>
                    <a:pt x="658" y="61"/>
                    <a:pt x="713" y="68"/>
                    <a:pt x="769" y="82"/>
                  </a:cubicBezTo>
                  <a:cubicBezTo>
                    <a:pt x="1041" y="150"/>
                    <a:pt x="1131" y="454"/>
                    <a:pt x="1154" y="692"/>
                  </a:cubicBezTo>
                  <a:cubicBezTo>
                    <a:pt x="1188" y="1065"/>
                    <a:pt x="1007" y="1427"/>
                    <a:pt x="1018" y="1811"/>
                  </a:cubicBezTo>
                  <a:cubicBezTo>
                    <a:pt x="1018" y="1970"/>
                    <a:pt x="1086" y="2196"/>
                    <a:pt x="1267" y="2253"/>
                  </a:cubicBezTo>
                  <a:cubicBezTo>
                    <a:pt x="1322" y="2271"/>
                    <a:pt x="1375" y="2279"/>
                    <a:pt x="1427" y="2279"/>
                  </a:cubicBezTo>
                  <a:cubicBezTo>
                    <a:pt x="1630" y="2279"/>
                    <a:pt x="1808" y="2155"/>
                    <a:pt x="1980" y="2038"/>
                  </a:cubicBezTo>
                  <a:cubicBezTo>
                    <a:pt x="1997" y="2020"/>
                    <a:pt x="1988" y="1997"/>
                    <a:pt x="1972" y="1997"/>
                  </a:cubicBezTo>
                  <a:cubicBezTo>
                    <a:pt x="1968" y="1997"/>
                    <a:pt x="1962" y="1999"/>
                    <a:pt x="1957" y="2004"/>
                  </a:cubicBezTo>
                  <a:cubicBezTo>
                    <a:pt x="1796" y="2105"/>
                    <a:pt x="1625" y="2224"/>
                    <a:pt x="1429" y="2224"/>
                  </a:cubicBezTo>
                  <a:cubicBezTo>
                    <a:pt x="1406" y="2224"/>
                    <a:pt x="1382" y="2222"/>
                    <a:pt x="1357" y="2218"/>
                  </a:cubicBezTo>
                  <a:cubicBezTo>
                    <a:pt x="1075" y="2173"/>
                    <a:pt x="1086" y="1823"/>
                    <a:pt x="1109" y="1620"/>
                  </a:cubicBezTo>
                  <a:cubicBezTo>
                    <a:pt x="1131" y="1258"/>
                    <a:pt x="1267" y="918"/>
                    <a:pt x="1211" y="545"/>
                  </a:cubicBezTo>
                  <a:cubicBezTo>
                    <a:pt x="1176" y="353"/>
                    <a:pt x="1052" y="115"/>
                    <a:pt x="849" y="47"/>
                  </a:cubicBezTo>
                  <a:cubicBezTo>
                    <a:pt x="769" y="15"/>
                    <a:pt x="692" y="1"/>
                    <a:pt x="6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135272" y="4487108"/>
              <a:ext cx="64513" cy="128357"/>
            </a:xfrm>
            <a:custGeom>
              <a:rect b="b" l="l" r="r" t="t"/>
              <a:pathLst>
                <a:path extrusionOk="0" h="2877" w="1446">
                  <a:moveTo>
                    <a:pt x="15" y="0"/>
                  </a:moveTo>
                  <a:cubicBezTo>
                    <a:pt x="7" y="0"/>
                    <a:pt x="1" y="17"/>
                    <a:pt x="10" y="26"/>
                  </a:cubicBezTo>
                  <a:cubicBezTo>
                    <a:pt x="372" y="365"/>
                    <a:pt x="406" y="727"/>
                    <a:pt x="259" y="1179"/>
                  </a:cubicBezTo>
                  <a:cubicBezTo>
                    <a:pt x="157" y="1508"/>
                    <a:pt x="21" y="1802"/>
                    <a:pt x="101" y="2152"/>
                  </a:cubicBezTo>
                  <a:cubicBezTo>
                    <a:pt x="157" y="2423"/>
                    <a:pt x="350" y="2706"/>
                    <a:pt x="598" y="2830"/>
                  </a:cubicBezTo>
                  <a:cubicBezTo>
                    <a:pt x="666" y="2863"/>
                    <a:pt x="739" y="2876"/>
                    <a:pt x="815" y="2876"/>
                  </a:cubicBezTo>
                  <a:cubicBezTo>
                    <a:pt x="1028" y="2876"/>
                    <a:pt x="1259" y="2770"/>
                    <a:pt x="1435" y="2695"/>
                  </a:cubicBezTo>
                  <a:cubicBezTo>
                    <a:pt x="1446" y="2684"/>
                    <a:pt x="1435" y="2672"/>
                    <a:pt x="1423" y="2672"/>
                  </a:cubicBezTo>
                  <a:cubicBezTo>
                    <a:pt x="1230" y="2743"/>
                    <a:pt x="1045" y="2799"/>
                    <a:pt x="874" y="2799"/>
                  </a:cubicBezTo>
                  <a:cubicBezTo>
                    <a:pt x="666" y="2799"/>
                    <a:pt x="477" y="2716"/>
                    <a:pt x="315" y="2480"/>
                  </a:cubicBezTo>
                  <a:cubicBezTo>
                    <a:pt x="66" y="2118"/>
                    <a:pt x="134" y="1734"/>
                    <a:pt x="259" y="1360"/>
                  </a:cubicBezTo>
                  <a:cubicBezTo>
                    <a:pt x="350" y="1123"/>
                    <a:pt x="463" y="840"/>
                    <a:pt x="406" y="580"/>
                  </a:cubicBezTo>
                  <a:cubicBezTo>
                    <a:pt x="350" y="342"/>
                    <a:pt x="214" y="161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135183" y="4481710"/>
              <a:ext cx="70536" cy="120327"/>
            </a:xfrm>
            <a:custGeom>
              <a:rect b="b" l="l" r="r" t="t"/>
              <a:pathLst>
                <a:path extrusionOk="0" h="2697" w="1581">
                  <a:moveTo>
                    <a:pt x="131" y="0"/>
                  </a:moveTo>
                  <a:cubicBezTo>
                    <a:pt x="94" y="0"/>
                    <a:pt x="55" y="4"/>
                    <a:pt x="12" y="11"/>
                  </a:cubicBezTo>
                  <a:cubicBezTo>
                    <a:pt x="1" y="11"/>
                    <a:pt x="12" y="34"/>
                    <a:pt x="23" y="34"/>
                  </a:cubicBezTo>
                  <a:cubicBezTo>
                    <a:pt x="59" y="28"/>
                    <a:pt x="92" y="26"/>
                    <a:pt x="124" y="26"/>
                  </a:cubicBezTo>
                  <a:cubicBezTo>
                    <a:pt x="825" y="26"/>
                    <a:pt x="564" y="1296"/>
                    <a:pt x="521" y="1707"/>
                  </a:cubicBezTo>
                  <a:cubicBezTo>
                    <a:pt x="487" y="2024"/>
                    <a:pt x="510" y="2318"/>
                    <a:pt x="736" y="2556"/>
                  </a:cubicBezTo>
                  <a:cubicBezTo>
                    <a:pt x="833" y="2658"/>
                    <a:pt x="947" y="2697"/>
                    <a:pt x="1065" y="2697"/>
                  </a:cubicBezTo>
                  <a:cubicBezTo>
                    <a:pt x="1235" y="2697"/>
                    <a:pt x="1414" y="2615"/>
                    <a:pt x="1561" y="2522"/>
                  </a:cubicBezTo>
                  <a:cubicBezTo>
                    <a:pt x="1580" y="2512"/>
                    <a:pt x="1567" y="2486"/>
                    <a:pt x="1548" y="2486"/>
                  </a:cubicBezTo>
                  <a:cubicBezTo>
                    <a:pt x="1545" y="2486"/>
                    <a:pt x="1542" y="2486"/>
                    <a:pt x="1538" y="2488"/>
                  </a:cubicBezTo>
                  <a:cubicBezTo>
                    <a:pt x="1396" y="2549"/>
                    <a:pt x="1249" y="2594"/>
                    <a:pt x="1110" y="2594"/>
                  </a:cubicBezTo>
                  <a:cubicBezTo>
                    <a:pt x="942" y="2594"/>
                    <a:pt x="786" y="2527"/>
                    <a:pt x="668" y="2341"/>
                  </a:cubicBezTo>
                  <a:cubicBezTo>
                    <a:pt x="555" y="2160"/>
                    <a:pt x="566" y="1923"/>
                    <a:pt x="589" y="1707"/>
                  </a:cubicBezTo>
                  <a:cubicBezTo>
                    <a:pt x="623" y="1357"/>
                    <a:pt x="679" y="1029"/>
                    <a:pt x="646" y="679"/>
                  </a:cubicBezTo>
                  <a:cubicBezTo>
                    <a:pt x="614" y="330"/>
                    <a:pt x="491" y="0"/>
                    <a:pt x="13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13712" y="4504508"/>
              <a:ext cx="167529" cy="149817"/>
            </a:xfrm>
            <a:custGeom>
              <a:rect b="b" l="l" r="r" t="t"/>
              <a:pathLst>
                <a:path extrusionOk="0" h="3358" w="3755">
                  <a:moveTo>
                    <a:pt x="1961" y="0"/>
                  </a:moveTo>
                  <a:cubicBezTo>
                    <a:pt x="1597" y="0"/>
                    <a:pt x="1203" y="50"/>
                    <a:pt x="837" y="201"/>
                  </a:cubicBezTo>
                  <a:cubicBezTo>
                    <a:pt x="498" y="462"/>
                    <a:pt x="1" y="2588"/>
                    <a:pt x="1245" y="3187"/>
                  </a:cubicBezTo>
                  <a:cubicBezTo>
                    <a:pt x="1492" y="3306"/>
                    <a:pt x="1737" y="3358"/>
                    <a:pt x="1971" y="3358"/>
                  </a:cubicBezTo>
                  <a:cubicBezTo>
                    <a:pt x="2913" y="3358"/>
                    <a:pt x="3683" y="2518"/>
                    <a:pt x="3755" y="1875"/>
                  </a:cubicBezTo>
                  <a:cubicBezTo>
                    <a:pt x="3755" y="1875"/>
                    <a:pt x="3303" y="959"/>
                    <a:pt x="3291" y="201"/>
                  </a:cubicBezTo>
                  <a:cubicBezTo>
                    <a:pt x="3291" y="201"/>
                    <a:pt x="2688" y="0"/>
                    <a:pt x="1961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46504" y="4504508"/>
              <a:ext cx="132194" cy="77630"/>
            </a:xfrm>
            <a:custGeom>
              <a:rect b="b" l="l" r="r" t="t"/>
              <a:pathLst>
                <a:path extrusionOk="0" h="1740" w="2963">
                  <a:moveTo>
                    <a:pt x="1226" y="0"/>
                  </a:moveTo>
                  <a:cubicBezTo>
                    <a:pt x="862" y="0"/>
                    <a:pt x="468" y="50"/>
                    <a:pt x="102" y="201"/>
                  </a:cubicBezTo>
                  <a:cubicBezTo>
                    <a:pt x="68" y="224"/>
                    <a:pt x="35" y="269"/>
                    <a:pt x="0" y="314"/>
                  </a:cubicBezTo>
                  <a:cubicBezTo>
                    <a:pt x="232" y="252"/>
                    <a:pt x="471" y="220"/>
                    <a:pt x="710" y="220"/>
                  </a:cubicBezTo>
                  <a:cubicBezTo>
                    <a:pt x="901" y="220"/>
                    <a:pt x="1092" y="240"/>
                    <a:pt x="1279" y="281"/>
                  </a:cubicBezTo>
                  <a:cubicBezTo>
                    <a:pt x="1618" y="360"/>
                    <a:pt x="1912" y="540"/>
                    <a:pt x="2126" y="812"/>
                  </a:cubicBezTo>
                  <a:cubicBezTo>
                    <a:pt x="2296" y="1050"/>
                    <a:pt x="2409" y="1332"/>
                    <a:pt x="2636" y="1536"/>
                  </a:cubicBezTo>
                  <a:cubicBezTo>
                    <a:pt x="2737" y="1626"/>
                    <a:pt x="2839" y="1694"/>
                    <a:pt x="2963" y="1739"/>
                  </a:cubicBezTo>
                  <a:cubicBezTo>
                    <a:pt x="2839" y="1468"/>
                    <a:pt x="2568" y="789"/>
                    <a:pt x="2556" y="201"/>
                  </a:cubicBezTo>
                  <a:cubicBezTo>
                    <a:pt x="2556" y="201"/>
                    <a:pt x="1953" y="0"/>
                    <a:pt x="122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65644" y="4607837"/>
              <a:ext cx="28687" cy="9949"/>
            </a:xfrm>
            <a:custGeom>
              <a:rect b="b" l="l" r="r" t="t"/>
              <a:pathLst>
                <a:path extrusionOk="0" h="223" w="643">
                  <a:moveTo>
                    <a:pt x="81" y="0"/>
                  </a:moveTo>
                  <a:cubicBezTo>
                    <a:pt x="69" y="0"/>
                    <a:pt x="69" y="0"/>
                    <a:pt x="58" y="11"/>
                  </a:cubicBezTo>
                  <a:cubicBezTo>
                    <a:pt x="1" y="91"/>
                    <a:pt x="137" y="169"/>
                    <a:pt x="205" y="192"/>
                  </a:cubicBezTo>
                  <a:cubicBezTo>
                    <a:pt x="253" y="212"/>
                    <a:pt x="305" y="223"/>
                    <a:pt x="356" y="223"/>
                  </a:cubicBezTo>
                  <a:cubicBezTo>
                    <a:pt x="448" y="223"/>
                    <a:pt x="539" y="190"/>
                    <a:pt x="612" y="124"/>
                  </a:cubicBezTo>
                  <a:cubicBezTo>
                    <a:pt x="642" y="104"/>
                    <a:pt x="618" y="66"/>
                    <a:pt x="589" y="66"/>
                  </a:cubicBezTo>
                  <a:cubicBezTo>
                    <a:pt x="586" y="66"/>
                    <a:pt x="582" y="67"/>
                    <a:pt x="578" y="68"/>
                  </a:cubicBezTo>
                  <a:cubicBezTo>
                    <a:pt x="548" y="71"/>
                    <a:pt x="518" y="73"/>
                    <a:pt x="487" y="73"/>
                  </a:cubicBezTo>
                  <a:cubicBezTo>
                    <a:pt x="411" y="73"/>
                    <a:pt x="333" y="65"/>
                    <a:pt x="262" y="56"/>
                  </a:cubicBezTo>
                  <a:cubicBezTo>
                    <a:pt x="205" y="46"/>
                    <a:pt x="148" y="11"/>
                    <a:pt x="8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033817" y="4590750"/>
              <a:ext cx="22709" cy="18828"/>
            </a:xfrm>
            <a:custGeom>
              <a:rect b="b" l="l" r="r" t="t"/>
              <a:pathLst>
                <a:path extrusionOk="0" h="422" w="509">
                  <a:moveTo>
                    <a:pt x="275" y="1"/>
                  </a:moveTo>
                  <a:cubicBezTo>
                    <a:pt x="229" y="1"/>
                    <a:pt x="181" y="12"/>
                    <a:pt x="136" y="32"/>
                  </a:cubicBezTo>
                  <a:cubicBezTo>
                    <a:pt x="56" y="67"/>
                    <a:pt x="0" y="191"/>
                    <a:pt x="33" y="281"/>
                  </a:cubicBezTo>
                  <a:cubicBezTo>
                    <a:pt x="45" y="315"/>
                    <a:pt x="56" y="338"/>
                    <a:pt x="79" y="361"/>
                  </a:cubicBezTo>
                  <a:cubicBezTo>
                    <a:pt x="113" y="394"/>
                    <a:pt x="136" y="406"/>
                    <a:pt x="169" y="417"/>
                  </a:cubicBezTo>
                  <a:cubicBezTo>
                    <a:pt x="179" y="420"/>
                    <a:pt x="191" y="422"/>
                    <a:pt x="204" y="422"/>
                  </a:cubicBezTo>
                  <a:cubicBezTo>
                    <a:pt x="236" y="422"/>
                    <a:pt x="273" y="414"/>
                    <a:pt x="305" y="406"/>
                  </a:cubicBezTo>
                  <a:cubicBezTo>
                    <a:pt x="350" y="394"/>
                    <a:pt x="385" y="383"/>
                    <a:pt x="418" y="349"/>
                  </a:cubicBezTo>
                  <a:cubicBezTo>
                    <a:pt x="508" y="281"/>
                    <a:pt x="508" y="134"/>
                    <a:pt x="430" y="55"/>
                  </a:cubicBezTo>
                  <a:cubicBezTo>
                    <a:pt x="386" y="18"/>
                    <a:pt x="332" y="1"/>
                    <a:pt x="27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32361" y="4599494"/>
              <a:ext cx="19229" cy="16775"/>
            </a:xfrm>
            <a:custGeom>
              <a:rect b="b" l="l" r="r" t="t"/>
              <a:pathLst>
                <a:path extrusionOk="0" h="376" w="431">
                  <a:moveTo>
                    <a:pt x="217" y="1"/>
                  </a:moveTo>
                  <a:cubicBezTo>
                    <a:pt x="182" y="1"/>
                    <a:pt x="147" y="10"/>
                    <a:pt x="114" y="29"/>
                  </a:cubicBezTo>
                  <a:cubicBezTo>
                    <a:pt x="12" y="74"/>
                    <a:pt x="1" y="198"/>
                    <a:pt x="46" y="278"/>
                  </a:cubicBezTo>
                  <a:cubicBezTo>
                    <a:pt x="80" y="323"/>
                    <a:pt x="114" y="356"/>
                    <a:pt x="171" y="368"/>
                  </a:cubicBezTo>
                  <a:cubicBezTo>
                    <a:pt x="184" y="373"/>
                    <a:pt x="200" y="375"/>
                    <a:pt x="217" y="375"/>
                  </a:cubicBezTo>
                  <a:cubicBezTo>
                    <a:pt x="241" y="375"/>
                    <a:pt x="268" y="370"/>
                    <a:pt x="295" y="356"/>
                  </a:cubicBezTo>
                  <a:cubicBezTo>
                    <a:pt x="317" y="346"/>
                    <a:pt x="340" y="334"/>
                    <a:pt x="362" y="311"/>
                  </a:cubicBezTo>
                  <a:cubicBezTo>
                    <a:pt x="430" y="243"/>
                    <a:pt x="430" y="119"/>
                    <a:pt x="352" y="52"/>
                  </a:cubicBezTo>
                  <a:cubicBezTo>
                    <a:pt x="312" y="18"/>
                    <a:pt x="265" y="1"/>
                    <a:pt x="2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026723" y="4535516"/>
              <a:ext cx="18694" cy="10931"/>
            </a:xfrm>
            <a:custGeom>
              <a:rect b="b" l="l" r="r" t="t"/>
              <a:pathLst>
                <a:path extrusionOk="0" h="245" w="419">
                  <a:moveTo>
                    <a:pt x="90" y="1"/>
                  </a:moveTo>
                  <a:cubicBezTo>
                    <a:pt x="76" y="1"/>
                    <a:pt x="61" y="2"/>
                    <a:pt x="46" y="4"/>
                  </a:cubicBezTo>
                  <a:cubicBezTo>
                    <a:pt x="12" y="4"/>
                    <a:pt x="1" y="61"/>
                    <a:pt x="34" y="72"/>
                  </a:cubicBezTo>
                  <a:cubicBezTo>
                    <a:pt x="170" y="106"/>
                    <a:pt x="295" y="129"/>
                    <a:pt x="396" y="242"/>
                  </a:cubicBezTo>
                  <a:cubicBezTo>
                    <a:pt x="398" y="244"/>
                    <a:pt x="400" y="245"/>
                    <a:pt x="402" y="245"/>
                  </a:cubicBezTo>
                  <a:cubicBezTo>
                    <a:pt x="411" y="245"/>
                    <a:pt x="419" y="228"/>
                    <a:pt x="419" y="219"/>
                  </a:cubicBezTo>
                  <a:cubicBezTo>
                    <a:pt x="357" y="96"/>
                    <a:pt x="231" y="1"/>
                    <a:pt x="9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38429" y="4541673"/>
              <a:ext cx="13161" cy="9369"/>
            </a:xfrm>
            <a:custGeom>
              <a:rect b="b" l="l" r="r" t="t"/>
              <a:pathLst>
                <a:path extrusionOk="0" h="210" w="295">
                  <a:moveTo>
                    <a:pt x="242" y="1"/>
                  </a:moveTo>
                  <a:cubicBezTo>
                    <a:pt x="134" y="1"/>
                    <a:pt x="22" y="87"/>
                    <a:pt x="0" y="194"/>
                  </a:cubicBezTo>
                  <a:cubicBezTo>
                    <a:pt x="0" y="202"/>
                    <a:pt x="12" y="210"/>
                    <a:pt x="22" y="210"/>
                  </a:cubicBezTo>
                  <a:cubicBezTo>
                    <a:pt x="27" y="210"/>
                    <a:pt x="31" y="208"/>
                    <a:pt x="35" y="205"/>
                  </a:cubicBezTo>
                  <a:cubicBezTo>
                    <a:pt x="57" y="149"/>
                    <a:pt x="91" y="126"/>
                    <a:pt x="136" y="104"/>
                  </a:cubicBezTo>
                  <a:cubicBezTo>
                    <a:pt x="181" y="81"/>
                    <a:pt x="238" y="69"/>
                    <a:pt x="272" y="47"/>
                  </a:cubicBezTo>
                  <a:cubicBezTo>
                    <a:pt x="294" y="36"/>
                    <a:pt x="283" y="1"/>
                    <a:pt x="261" y="1"/>
                  </a:cubicBezTo>
                  <a:cubicBezTo>
                    <a:pt x="255" y="1"/>
                    <a:pt x="248" y="1"/>
                    <a:pt x="24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94421" y="4610961"/>
              <a:ext cx="29312" cy="32703"/>
            </a:xfrm>
            <a:custGeom>
              <a:rect b="b" l="l" r="r" t="t"/>
              <a:pathLst>
                <a:path extrusionOk="0" h="733" w="657">
                  <a:moveTo>
                    <a:pt x="538" y="1"/>
                  </a:moveTo>
                  <a:cubicBezTo>
                    <a:pt x="535" y="1"/>
                    <a:pt x="532" y="4"/>
                    <a:pt x="532" y="9"/>
                  </a:cubicBezTo>
                  <a:cubicBezTo>
                    <a:pt x="509" y="145"/>
                    <a:pt x="487" y="303"/>
                    <a:pt x="408" y="428"/>
                  </a:cubicBezTo>
                  <a:cubicBezTo>
                    <a:pt x="328" y="529"/>
                    <a:pt x="261" y="574"/>
                    <a:pt x="57" y="642"/>
                  </a:cubicBezTo>
                  <a:cubicBezTo>
                    <a:pt x="1" y="654"/>
                    <a:pt x="46" y="733"/>
                    <a:pt x="91" y="733"/>
                  </a:cubicBezTo>
                  <a:cubicBezTo>
                    <a:pt x="442" y="677"/>
                    <a:pt x="657" y="337"/>
                    <a:pt x="544" y="9"/>
                  </a:cubicBezTo>
                  <a:cubicBezTo>
                    <a:pt x="544" y="4"/>
                    <a:pt x="541" y="1"/>
                    <a:pt x="53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002988" y="4570539"/>
              <a:ext cx="35246" cy="25564"/>
            </a:xfrm>
            <a:custGeom>
              <a:rect b="b" l="l" r="r" t="t"/>
              <a:pathLst>
                <a:path extrusionOk="0" h="573" w="790">
                  <a:moveTo>
                    <a:pt x="770" y="1"/>
                  </a:moveTo>
                  <a:cubicBezTo>
                    <a:pt x="766" y="1"/>
                    <a:pt x="762" y="4"/>
                    <a:pt x="759" y="10"/>
                  </a:cubicBezTo>
                  <a:cubicBezTo>
                    <a:pt x="668" y="113"/>
                    <a:pt x="589" y="226"/>
                    <a:pt x="487" y="327"/>
                  </a:cubicBezTo>
                  <a:cubicBezTo>
                    <a:pt x="442" y="372"/>
                    <a:pt x="374" y="417"/>
                    <a:pt x="317" y="452"/>
                  </a:cubicBezTo>
                  <a:cubicBezTo>
                    <a:pt x="282" y="474"/>
                    <a:pt x="250" y="483"/>
                    <a:pt x="221" y="483"/>
                  </a:cubicBezTo>
                  <a:cubicBezTo>
                    <a:pt x="129" y="483"/>
                    <a:pt x="64" y="390"/>
                    <a:pt x="13" y="304"/>
                  </a:cubicBezTo>
                  <a:cubicBezTo>
                    <a:pt x="13" y="301"/>
                    <a:pt x="12" y="300"/>
                    <a:pt x="10" y="300"/>
                  </a:cubicBezTo>
                  <a:cubicBezTo>
                    <a:pt x="7" y="300"/>
                    <a:pt x="1" y="308"/>
                    <a:pt x="1" y="316"/>
                  </a:cubicBezTo>
                  <a:cubicBezTo>
                    <a:pt x="37" y="470"/>
                    <a:pt x="110" y="573"/>
                    <a:pt x="248" y="573"/>
                  </a:cubicBezTo>
                  <a:cubicBezTo>
                    <a:pt x="282" y="573"/>
                    <a:pt x="320" y="567"/>
                    <a:pt x="363" y="553"/>
                  </a:cubicBezTo>
                  <a:cubicBezTo>
                    <a:pt x="589" y="485"/>
                    <a:pt x="691" y="226"/>
                    <a:pt x="781" y="33"/>
                  </a:cubicBezTo>
                  <a:cubicBezTo>
                    <a:pt x="789" y="17"/>
                    <a:pt x="780" y="1"/>
                    <a:pt x="77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39946" y="4579507"/>
              <a:ext cx="27081" cy="18961"/>
            </a:xfrm>
            <a:custGeom>
              <a:rect b="b" l="l" r="r" t="t"/>
              <a:pathLst>
                <a:path extrusionOk="0" h="425" w="607">
                  <a:moveTo>
                    <a:pt x="585" y="1"/>
                  </a:moveTo>
                  <a:cubicBezTo>
                    <a:pt x="578" y="1"/>
                    <a:pt x="570" y="4"/>
                    <a:pt x="566" y="13"/>
                  </a:cubicBezTo>
                  <a:cubicBezTo>
                    <a:pt x="487" y="115"/>
                    <a:pt x="430" y="206"/>
                    <a:pt x="317" y="262"/>
                  </a:cubicBezTo>
                  <a:cubicBezTo>
                    <a:pt x="277" y="294"/>
                    <a:pt x="236" y="321"/>
                    <a:pt x="187" y="321"/>
                  </a:cubicBezTo>
                  <a:cubicBezTo>
                    <a:pt x="168" y="321"/>
                    <a:pt x="147" y="317"/>
                    <a:pt x="125" y="307"/>
                  </a:cubicBezTo>
                  <a:cubicBezTo>
                    <a:pt x="79" y="273"/>
                    <a:pt x="46" y="206"/>
                    <a:pt x="23" y="160"/>
                  </a:cubicBezTo>
                  <a:cubicBezTo>
                    <a:pt x="23" y="157"/>
                    <a:pt x="21" y="155"/>
                    <a:pt x="19" y="155"/>
                  </a:cubicBezTo>
                  <a:cubicBezTo>
                    <a:pt x="12" y="155"/>
                    <a:pt x="1" y="164"/>
                    <a:pt x="1" y="171"/>
                  </a:cubicBezTo>
                  <a:cubicBezTo>
                    <a:pt x="21" y="284"/>
                    <a:pt x="79" y="425"/>
                    <a:pt x="198" y="425"/>
                  </a:cubicBezTo>
                  <a:cubicBezTo>
                    <a:pt x="211" y="425"/>
                    <a:pt x="224" y="423"/>
                    <a:pt x="238" y="420"/>
                  </a:cubicBezTo>
                  <a:cubicBezTo>
                    <a:pt x="430" y="375"/>
                    <a:pt x="532" y="194"/>
                    <a:pt x="600" y="25"/>
                  </a:cubicBezTo>
                  <a:cubicBezTo>
                    <a:pt x="607" y="11"/>
                    <a:pt x="596" y="1"/>
                    <a:pt x="58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62058" y="4568397"/>
              <a:ext cx="57955" cy="51753"/>
            </a:xfrm>
            <a:custGeom>
              <a:rect b="b" l="l" r="r" t="t"/>
              <a:pathLst>
                <a:path extrusionOk="0" h="1160" w="1299">
                  <a:moveTo>
                    <a:pt x="652" y="1"/>
                  </a:moveTo>
                  <a:cubicBezTo>
                    <a:pt x="369" y="1"/>
                    <a:pt x="136" y="217"/>
                    <a:pt x="136" y="217"/>
                  </a:cubicBezTo>
                  <a:lnTo>
                    <a:pt x="0" y="1099"/>
                  </a:lnTo>
                  <a:cubicBezTo>
                    <a:pt x="103" y="1141"/>
                    <a:pt x="202" y="1160"/>
                    <a:pt x="296" y="1160"/>
                  </a:cubicBezTo>
                  <a:cubicBezTo>
                    <a:pt x="907" y="1160"/>
                    <a:pt x="1299" y="372"/>
                    <a:pt x="995" y="126"/>
                  </a:cubicBezTo>
                  <a:cubicBezTo>
                    <a:pt x="881" y="34"/>
                    <a:pt x="763" y="1"/>
                    <a:pt x="652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072632" y="4582317"/>
              <a:ext cx="28286" cy="28286"/>
            </a:xfrm>
            <a:custGeom>
              <a:rect b="b" l="l" r="r" t="t"/>
              <a:pathLst>
                <a:path extrusionOk="0" h="634" w="634">
                  <a:moveTo>
                    <a:pt x="342" y="290"/>
                  </a:moveTo>
                  <a:cubicBezTo>
                    <a:pt x="371" y="290"/>
                    <a:pt x="397" y="302"/>
                    <a:pt x="407" y="334"/>
                  </a:cubicBezTo>
                  <a:cubicBezTo>
                    <a:pt x="430" y="391"/>
                    <a:pt x="362" y="437"/>
                    <a:pt x="329" y="470"/>
                  </a:cubicBezTo>
                  <a:cubicBezTo>
                    <a:pt x="292" y="489"/>
                    <a:pt x="246" y="507"/>
                    <a:pt x="200" y="507"/>
                  </a:cubicBezTo>
                  <a:cubicBezTo>
                    <a:pt x="190" y="507"/>
                    <a:pt x="180" y="506"/>
                    <a:pt x="170" y="504"/>
                  </a:cubicBezTo>
                  <a:cubicBezTo>
                    <a:pt x="181" y="459"/>
                    <a:pt x="193" y="402"/>
                    <a:pt x="204" y="357"/>
                  </a:cubicBezTo>
                  <a:cubicBezTo>
                    <a:pt x="216" y="346"/>
                    <a:pt x="238" y="334"/>
                    <a:pt x="249" y="323"/>
                  </a:cubicBezTo>
                  <a:cubicBezTo>
                    <a:pt x="273" y="305"/>
                    <a:pt x="309" y="290"/>
                    <a:pt x="342" y="290"/>
                  </a:cubicBezTo>
                  <a:close/>
                  <a:moveTo>
                    <a:pt x="525" y="0"/>
                  </a:moveTo>
                  <a:cubicBezTo>
                    <a:pt x="402" y="0"/>
                    <a:pt x="275" y="41"/>
                    <a:pt x="193" y="143"/>
                  </a:cubicBezTo>
                  <a:cubicBezTo>
                    <a:pt x="113" y="256"/>
                    <a:pt x="0" y="482"/>
                    <a:pt x="80" y="618"/>
                  </a:cubicBezTo>
                  <a:cubicBezTo>
                    <a:pt x="90" y="628"/>
                    <a:pt x="105" y="633"/>
                    <a:pt x="119" y="633"/>
                  </a:cubicBezTo>
                  <a:cubicBezTo>
                    <a:pt x="136" y="633"/>
                    <a:pt x="153" y="625"/>
                    <a:pt x="159" y="606"/>
                  </a:cubicBezTo>
                  <a:lnTo>
                    <a:pt x="159" y="583"/>
                  </a:lnTo>
                  <a:cubicBezTo>
                    <a:pt x="170" y="585"/>
                    <a:pt x="182" y="586"/>
                    <a:pt x="195" y="586"/>
                  </a:cubicBezTo>
                  <a:cubicBezTo>
                    <a:pt x="337" y="586"/>
                    <a:pt x="507" y="469"/>
                    <a:pt x="475" y="323"/>
                  </a:cubicBezTo>
                  <a:cubicBezTo>
                    <a:pt x="467" y="254"/>
                    <a:pt x="399" y="225"/>
                    <a:pt x="337" y="225"/>
                  </a:cubicBezTo>
                  <a:cubicBezTo>
                    <a:pt x="318" y="225"/>
                    <a:pt x="299" y="228"/>
                    <a:pt x="283" y="233"/>
                  </a:cubicBezTo>
                  <a:cubicBezTo>
                    <a:pt x="277" y="233"/>
                    <a:pt x="270" y="233"/>
                    <a:pt x="266" y="235"/>
                  </a:cubicBezTo>
                  <a:lnTo>
                    <a:pt x="266" y="235"/>
                  </a:lnTo>
                  <a:cubicBezTo>
                    <a:pt x="345" y="105"/>
                    <a:pt x="468" y="40"/>
                    <a:pt x="611" y="29"/>
                  </a:cubicBezTo>
                  <a:cubicBezTo>
                    <a:pt x="634" y="29"/>
                    <a:pt x="634" y="7"/>
                    <a:pt x="611" y="7"/>
                  </a:cubicBezTo>
                  <a:cubicBezTo>
                    <a:pt x="583" y="3"/>
                    <a:pt x="554" y="0"/>
                    <a:pt x="52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032657" y="4646965"/>
              <a:ext cx="112162" cy="171946"/>
            </a:xfrm>
            <a:custGeom>
              <a:rect b="b" l="l" r="r" t="t"/>
              <a:pathLst>
                <a:path extrusionOk="0" h="3854" w="2514">
                  <a:moveTo>
                    <a:pt x="808" y="0"/>
                  </a:moveTo>
                  <a:cubicBezTo>
                    <a:pt x="0" y="0"/>
                    <a:pt x="91" y="597"/>
                    <a:pt x="467" y="887"/>
                  </a:cubicBezTo>
                  <a:cubicBezTo>
                    <a:pt x="874" y="1192"/>
                    <a:pt x="1428" y="1317"/>
                    <a:pt x="1552" y="1521"/>
                  </a:cubicBezTo>
                  <a:cubicBezTo>
                    <a:pt x="1677" y="1724"/>
                    <a:pt x="1247" y="2956"/>
                    <a:pt x="1247" y="2956"/>
                  </a:cubicBezTo>
                  <a:cubicBezTo>
                    <a:pt x="1247" y="2956"/>
                    <a:pt x="637" y="3149"/>
                    <a:pt x="931" y="3420"/>
                  </a:cubicBezTo>
                  <a:cubicBezTo>
                    <a:pt x="931" y="3420"/>
                    <a:pt x="750" y="3635"/>
                    <a:pt x="874" y="3748"/>
                  </a:cubicBezTo>
                  <a:cubicBezTo>
                    <a:pt x="950" y="3824"/>
                    <a:pt x="1051" y="3853"/>
                    <a:pt x="1155" y="3853"/>
                  </a:cubicBezTo>
                  <a:cubicBezTo>
                    <a:pt x="1392" y="3853"/>
                    <a:pt x="1646" y="3700"/>
                    <a:pt x="1654" y="3590"/>
                  </a:cubicBezTo>
                  <a:cubicBezTo>
                    <a:pt x="1665" y="3431"/>
                    <a:pt x="1597" y="3137"/>
                    <a:pt x="1597" y="3137"/>
                  </a:cubicBezTo>
                  <a:cubicBezTo>
                    <a:pt x="1597" y="3137"/>
                    <a:pt x="2423" y="2255"/>
                    <a:pt x="2479" y="1667"/>
                  </a:cubicBezTo>
                  <a:cubicBezTo>
                    <a:pt x="2514" y="1227"/>
                    <a:pt x="1903" y="73"/>
                    <a:pt x="942" y="5"/>
                  </a:cubicBezTo>
                  <a:cubicBezTo>
                    <a:pt x="895" y="2"/>
                    <a:pt x="850" y="0"/>
                    <a:pt x="80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074640" y="4806064"/>
              <a:ext cx="9637" cy="11689"/>
            </a:xfrm>
            <a:custGeom>
              <a:rect b="b" l="l" r="r" t="t"/>
              <a:pathLst>
                <a:path extrusionOk="0" h="262" w="216">
                  <a:moveTo>
                    <a:pt x="204" y="1"/>
                  </a:moveTo>
                  <a:cubicBezTo>
                    <a:pt x="204" y="1"/>
                    <a:pt x="193" y="1"/>
                    <a:pt x="193" y="13"/>
                  </a:cubicBezTo>
                  <a:cubicBezTo>
                    <a:pt x="193" y="13"/>
                    <a:pt x="181" y="182"/>
                    <a:pt x="12" y="227"/>
                  </a:cubicBezTo>
                  <a:cubicBezTo>
                    <a:pt x="12" y="239"/>
                    <a:pt x="1" y="239"/>
                    <a:pt x="1" y="250"/>
                  </a:cubicBezTo>
                  <a:cubicBezTo>
                    <a:pt x="12" y="261"/>
                    <a:pt x="12" y="261"/>
                    <a:pt x="23" y="261"/>
                  </a:cubicBezTo>
                  <a:cubicBezTo>
                    <a:pt x="204" y="204"/>
                    <a:pt x="216" y="13"/>
                    <a:pt x="216" y="13"/>
                  </a:cubicBezTo>
                  <a:cubicBezTo>
                    <a:pt x="216" y="1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089765" y="4807090"/>
              <a:ext cx="7629" cy="11689"/>
            </a:xfrm>
            <a:custGeom>
              <a:rect b="b" l="l" r="r" t="t"/>
              <a:pathLst>
                <a:path extrusionOk="0" h="262" w="171">
                  <a:moveTo>
                    <a:pt x="126" y="1"/>
                  </a:moveTo>
                  <a:lnTo>
                    <a:pt x="114" y="12"/>
                  </a:lnTo>
                  <a:cubicBezTo>
                    <a:pt x="114" y="12"/>
                    <a:pt x="136" y="114"/>
                    <a:pt x="1" y="238"/>
                  </a:cubicBezTo>
                  <a:lnTo>
                    <a:pt x="1" y="249"/>
                  </a:lnTo>
                  <a:cubicBezTo>
                    <a:pt x="13" y="261"/>
                    <a:pt x="13" y="261"/>
                    <a:pt x="23" y="261"/>
                  </a:cubicBezTo>
                  <a:cubicBezTo>
                    <a:pt x="171" y="125"/>
                    <a:pt x="148" y="12"/>
                    <a:pt x="148" y="12"/>
                  </a:cubicBezTo>
                  <a:cubicBezTo>
                    <a:pt x="136" y="1"/>
                    <a:pt x="136" y="1"/>
                    <a:pt x="12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2"/>
          <p:cNvGrpSpPr/>
          <p:nvPr/>
        </p:nvGrpSpPr>
        <p:grpSpPr>
          <a:xfrm>
            <a:off x="7031615" y="1995040"/>
            <a:ext cx="1328994" cy="1822463"/>
            <a:chOff x="436238" y="4128757"/>
            <a:chExt cx="380659" cy="522001"/>
          </a:xfrm>
        </p:grpSpPr>
        <p:sp>
          <p:nvSpPr>
            <p:cNvPr id="379" name="Google Shape;379;p2"/>
            <p:cNvSpPr/>
            <p:nvPr/>
          </p:nvSpPr>
          <p:spPr>
            <a:xfrm>
              <a:off x="461133" y="4332828"/>
              <a:ext cx="135808" cy="103462"/>
            </a:xfrm>
            <a:custGeom>
              <a:rect b="b" l="l" r="r" t="t"/>
              <a:pathLst>
                <a:path extrusionOk="0" h="2319" w="3044">
                  <a:moveTo>
                    <a:pt x="2591" y="1"/>
                  </a:moveTo>
                  <a:cubicBezTo>
                    <a:pt x="2369" y="67"/>
                    <a:pt x="1898" y="1382"/>
                    <a:pt x="1708" y="1382"/>
                  </a:cubicBezTo>
                  <a:cubicBezTo>
                    <a:pt x="1705" y="1382"/>
                    <a:pt x="1701" y="1382"/>
                    <a:pt x="1697" y="1380"/>
                  </a:cubicBezTo>
                  <a:cubicBezTo>
                    <a:pt x="1528" y="1324"/>
                    <a:pt x="1019" y="985"/>
                    <a:pt x="1019" y="985"/>
                  </a:cubicBezTo>
                  <a:cubicBezTo>
                    <a:pt x="1019" y="985"/>
                    <a:pt x="1313" y="352"/>
                    <a:pt x="895" y="329"/>
                  </a:cubicBezTo>
                  <a:cubicBezTo>
                    <a:pt x="895" y="329"/>
                    <a:pt x="725" y="135"/>
                    <a:pt x="608" y="135"/>
                  </a:cubicBezTo>
                  <a:cubicBezTo>
                    <a:pt x="551" y="135"/>
                    <a:pt x="506" y="181"/>
                    <a:pt x="498" y="317"/>
                  </a:cubicBezTo>
                  <a:cubicBezTo>
                    <a:pt x="498" y="317"/>
                    <a:pt x="1" y="815"/>
                    <a:pt x="736" y="1076"/>
                  </a:cubicBezTo>
                  <a:cubicBezTo>
                    <a:pt x="736" y="1076"/>
                    <a:pt x="1234" y="2195"/>
                    <a:pt x="1731" y="2308"/>
                  </a:cubicBezTo>
                  <a:cubicBezTo>
                    <a:pt x="1760" y="2315"/>
                    <a:pt x="1789" y="2318"/>
                    <a:pt x="1818" y="2318"/>
                  </a:cubicBezTo>
                  <a:cubicBezTo>
                    <a:pt x="2288" y="2318"/>
                    <a:pt x="2840" y="1426"/>
                    <a:pt x="2840" y="1426"/>
                  </a:cubicBezTo>
                  <a:cubicBezTo>
                    <a:pt x="2840" y="1426"/>
                    <a:pt x="3043" y="1"/>
                    <a:pt x="2591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549472" y="4332828"/>
              <a:ext cx="47470" cy="101990"/>
            </a:xfrm>
            <a:custGeom>
              <a:rect b="b" l="l" r="r" t="t"/>
              <a:pathLst>
                <a:path extrusionOk="0" h="2286" w="1064">
                  <a:moveTo>
                    <a:pt x="611" y="1"/>
                  </a:moveTo>
                  <a:cubicBezTo>
                    <a:pt x="576" y="13"/>
                    <a:pt x="543" y="46"/>
                    <a:pt x="498" y="103"/>
                  </a:cubicBezTo>
                  <a:cubicBezTo>
                    <a:pt x="475" y="465"/>
                    <a:pt x="418" y="827"/>
                    <a:pt x="339" y="1177"/>
                  </a:cubicBezTo>
                  <a:cubicBezTo>
                    <a:pt x="237" y="1573"/>
                    <a:pt x="147" y="1946"/>
                    <a:pt x="0" y="2285"/>
                  </a:cubicBezTo>
                  <a:cubicBezTo>
                    <a:pt x="430" y="2127"/>
                    <a:pt x="860" y="1426"/>
                    <a:pt x="860" y="1426"/>
                  </a:cubicBezTo>
                  <a:cubicBezTo>
                    <a:pt x="860" y="1426"/>
                    <a:pt x="1063" y="1"/>
                    <a:pt x="61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77284" y="4346436"/>
              <a:ext cx="26278" cy="24315"/>
            </a:xfrm>
            <a:custGeom>
              <a:rect b="b" l="l" r="r" t="t"/>
              <a:pathLst>
                <a:path extrusionOk="0" h="545" w="589">
                  <a:moveTo>
                    <a:pt x="476" y="273"/>
                  </a:moveTo>
                  <a:cubicBezTo>
                    <a:pt x="487" y="306"/>
                    <a:pt x="487" y="341"/>
                    <a:pt x="476" y="363"/>
                  </a:cubicBezTo>
                  <a:cubicBezTo>
                    <a:pt x="465" y="397"/>
                    <a:pt x="430" y="409"/>
                    <a:pt x="408" y="409"/>
                  </a:cubicBezTo>
                  <a:lnTo>
                    <a:pt x="408" y="386"/>
                  </a:lnTo>
                  <a:cubicBezTo>
                    <a:pt x="385" y="352"/>
                    <a:pt x="352" y="318"/>
                    <a:pt x="317" y="284"/>
                  </a:cubicBezTo>
                  <a:lnTo>
                    <a:pt x="363" y="284"/>
                  </a:lnTo>
                  <a:cubicBezTo>
                    <a:pt x="397" y="284"/>
                    <a:pt x="430" y="284"/>
                    <a:pt x="476" y="273"/>
                  </a:cubicBezTo>
                  <a:close/>
                  <a:moveTo>
                    <a:pt x="155" y="1"/>
                  </a:moveTo>
                  <a:cubicBezTo>
                    <a:pt x="143" y="1"/>
                    <a:pt x="136" y="2"/>
                    <a:pt x="136" y="2"/>
                  </a:cubicBezTo>
                  <a:cubicBezTo>
                    <a:pt x="125" y="2"/>
                    <a:pt x="125" y="12"/>
                    <a:pt x="125" y="12"/>
                  </a:cubicBezTo>
                  <a:cubicBezTo>
                    <a:pt x="125" y="24"/>
                    <a:pt x="136" y="24"/>
                    <a:pt x="136" y="24"/>
                  </a:cubicBezTo>
                  <a:cubicBezTo>
                    <a:pt x="136" y="24"/>
                    <a:pt x="144" y="23"/>
                    <a:pt x="157" y="23"/>
                  </a:cubicBezTo>
                  <a:cubicBezTo>
                    <a:pt x="187" y="23"/>
                    <a:pt x="247" y="29"/>
                    <a:pt x="295" y="69"/>
                  </a:cubicBezTo>
                  <a:cubicBezTo>
                    <a:pt x="261" y="80"/>
                    <a:pt x="227" y="103"/>
                    <a:pt x="204" y="137"/>
                  </a:cubicBezTo>
                  <a:cubicBezTo>
                    <a:pt x="193" y="148"/>
                    <a:pt x="182" y="171"/>
                    <a:pt x="193" y="193"/>
                  </a:cubicBezTo>
                  <a:cubicBezTo>
                    <a:pt x="193" y="205"/>
                    <a:pt x="204" y="216"/>
                    <a:pt x="204" y="228"/>
                  </a:cubicBezTo>
                  <a:cubicBezTo>
                    <a:pt x="136" y="193"/>
                    <a:pt x="58" y="183"/>
                    <a:pt x="12" y="183"/>
                  </a:cubicBezTo>
                  <a:cubicBezTo>
                    <a:pt x="1" y="183"/>
                    <a:pt x="1" y="193"/>
                    <a:pt x="1" y="193"/>
                  </a:cubicBezTo>
                  <a:cubicBezTo>
                    <a:pt x="1" y="205"/>
                    <a:pt x="12" y="205"/>
                    <a:pt x="12" y="205"/>
                  </a:cubicBezTo>
                  <a:cubicBezTo>
                    <a:pt x="91" y="205"/>
                    <a:pt x="317" y="261"/>
                    <a:pt x="385" y="397"/>
                  </a:cubicBezTo>
                  <a:cubicBezTo>
                    <a:pt x="397" y="431"/>
                    <a:pt x="408" y="465"/>
                    <a:pt x="385" y="487"/>
                  </a:cubicBezTo>
                  <a:cubicBezTo>
                    <a:pt x="367" y="512"/>
                    <a:pt x="333" y="523"/>
                    <a:pt x="292" y="523"/>
                  </a:cubicBezTo>
                  <a:cubicBezTo>
                    <a:pt x="258" y="523"/>
                    <a:pt x="218" y="515"/>
                    <a:pt x="182" y="499"/>
                  </a:cubicBezTo>
                  <a:cubicBezTo>
                    <a:pt x="182" y="499"/>
                    <a:pt x="171" y="499"/>
                    <a:pt x="171" y="510"/>
                  </a:cubicBezTo>
                  <a:lnTo>
                    <a:pt x="171" y="522"/>
                  </a:lnTo>
                  <a:cubicBezTo>
                    <a:pt x="216" y="533"/>
                    <a:pt x="261" y="544"/>
                    <a:pt x="295" y="544"/>
                  </a:cubicBezTo>
                  <a:cubicBezTo>
                    <a:pt x="340" y="544"/>
                    <a:pt x="374" y="533"/>
                    <a:pt x="397" y="510"/>
                  </a:cubicBezTo>
                  <a:cubicBezTo>
                    <a:pt x="408" y="499"/>
                    <a:pt x="419" y="477"/>
                    <a:pt x="419" y="431"/>
                  </a:cubicBezTo>
                  <a:cubicBezTo>
                    <a:pt x="430" y="431"/>
                    <a:pt x="476" y="420"/>
                    <a:pt x="498" y="374"/>
                  </a:cubicBezTo>
                  <a:cubicBezTo>
                    <a:pt x="510" y="341"/>
                    <a:pt x="510" y="306"/>
                    <a:pt x="498" y="273"/>
                  </a:cubicBezTo>
                  <a:cubicBezTo>
                    <a:pt x="521" y="261"/>
                    <a:pt x="555" y="250"/>
                    <a:pt x="589" y="250"/>
                  </a:cubicBezTo>
                  <a:lnTo>
                    <a:pt x="589" y="228"/>
                  </a:lnTo>
                  <a:cubicBezTo>
                    <a:pt x="589" y="228"/>
                    <a:pt x="584" y="223"/>
                    <a:pt x="581" y="223"/>
                  </a:cubicBezTo>
                  <a:cubicBezTo>
                    <a:pt x="579" y="223"/>
                    <a:pt x="578" y="224"/>
                    <a:pt x="578" y="228"/>
                  </a:cubicBezTo>
                  <a:cubicBezTo>
                    <a:pt x="496" y="255"/>
                    <a:pt x="422" y="270"/>
                    <a:pt x="361" y="270"/>
                  </a:cubicBezTo>
                  <a:cubicBezTo>
                    <a:pt x="322" y="270"/>
                    <a:pt x="288" y="264"/>
                    <a:pt x="261" y="250"/>
                  </a:cubicBezTo>
                  <a:cubicBezTo>
                    <a:pt x="239" y="239"/>
                    <a:pt x="227" y="216"/>
                    <a:pt x="216" y="193"/>
                  </a:cubicBezTo>
                  <a:cubicBezTo>
                    <a:pt x="216" y="171"/>
                    <a:pt x="216" y="160"/>
                    <a:pt x="227" y="148"/>
                  </a:cubicBezTo>
                  <a:cubicBezTo>
                    <a:pt x="272" y="80"/>
                    <a:pt x="442" y="35"/>
                    <a:pt x="533" y="35"/>
                  </a:cubicBezTo>
                  <a:cubicBezTo>
                    <a:pt x="543" y="35"/>
                    <a:pt x="543" y="35"/>
                    <a:pt x="543" y="24"/>
                  </a:cubicBezTo>
                  <a:cubicBezTo>
                    <a:pt x="543" y="24"/>
                    <a:pt x="543" y="12"/>
                    <a:pt x="533" y="12"/>
                  </a:cubicBezTo>
                  <a:cubicBezTo>
                    <a:pt x="476" y="12"/>
                    <a:pt x="397" y="24"/>
                    <a:pt x="329" y="58"/>
                  </a:cubicBezTo>
                  <a:cubicBezTo>
                    <a:pt x="262" y="7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47035" y="4466094"/>
              <a:ext cx="179665" cy="179040"/>
            </a:xfrm>
            <a:custGeom>
              <a:rect b="b" l="l" r="r" t="t"/>
              <a:pathLst>
                <a:path extrusionOk="0" h="4013" w="4027">
                  <a:moveTo>
                    <a:pt x="3214" y="0"/>
                  </a:moveTo>
                  <a:cubicBezTo>
                    <a:pt x="3190" y="0"/>
                    <a:pt x="3166" y="7"/>
                    <a:pt x="3144" y="22"/>
                  </a:cubicBezTo>
                  <a:cubicBezTo>
                    <a:pt x="1482" y="1097"/>
                    <a:pt x="543" y="3562"/>
                    <a:pt x="543" y="3562"/>
                  </a:cubicBezTo>
                  <a:cubicBezTo>
                    <a:pt x="543" y="3562"/>
                    <a:pt x="0" y="3573"/>
                    <a:pt x="23" y="3663"/>
                  </a:cubicBezTo>
                  <a:cubicBezTo>
                    <a:pt x="41" y="3727"/>
                    <a:pt x="561" y="4012"/>
                    <a:pt x="796" y="4012"/>
                  </a:cubicBezTo>
                  <a:cubicBezTo>
                    <a:pt x="852" y="4012"/>
                    <a:pt x="892" y="3996"/>
                    <a:pt x="905" y="3957"/>
                  </a:cubicBezTo>
                  <a:cubicBezTo>
                    <a:pt x="905" y="3957"/>
                    <a:pt x="2839" y="2001"/>
                    <a:pt x="3721" y="1469"/>
                  </a:cubicBezTo>
                  <a:cubicBezTo>
                    <a:pt x="4026" y="1280"/>
                    <a:pt x="3547" y="0"/>
                    <a:pt x="321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49472" y="4466094"/>
              <a:ext cx="76247" cy="95342"/>
            </a:xfrm>
            <a:custGeom>
              <a:rect b="b" l="l" r="r" t="t"/>
              <a:pathLst>
                <a:path extrusionOk="0" h="2137" w="1709">
                  <a:moveTo>
                    <a:pt x="919" y="0"/>
                  </a:moveTo>
                  <a:cubicBezTo>
                    <a:pt x="894" y="0"/>
                    <a:pt x="871" y="7"/>
                    <a:pt x="848" y="22"/>
                  </a:cubicBezTo>
                  <a:cubicBezTo>
                    <a:pt x="543" y="215"/>
                    <a:pt x="260" y="463"/>
                    <a:pt x="0" y="735"/>
                  </a:cubicBezTo>
                  <a:cubicBezTo>
                    <a:pt x="181" y="1006"/>
                    <a:pt x="305" y="1345"/>
                    <a:pt x="418" y="1639"/>
                  </a:cubicBezTo>
                  <a:cubicBezTo>
                    <a:pt x="486" y="1809"/>
                    <a:pt x="509" y="1956"/>
                    <a:pt x="554" y="2137"/>
                  </a:cubicBezTo>
                  <a:cubicBezTo>
                    <a:pt x="893" y="1831"/>
                    <a:pt x="1232" y="1605"/>
                    <a:pt x="1425" y="1469"/>
                  </a:cubicBezTo>
                  <a:cubicBezTo>
                    <a:pt x="1709" y="1259"/>
                    <a:pt x="1249" y="0"/>
                    <a:pt x="919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38468" y="4618367"/>
              <a:ext cx="52512" cy="30160"/>
            </a:xfrm>
            <a:custGeom>
              <a:rect b="b" l="l" r="r" t="t"/>
              <a:pathLst>
                <a:path extrusionOk="0" h="676" w="1177">
                  <a:moveTo>
                    <a:pt x="801" y="0"/>
                  </a:moveTo>
                  <a:cubicBezTo>
                    <a:pt x="794" y="0"/>
                    <a:pt x="788" y="0"/>
                    <a:pt x="780" y="1"/>
                  </a:cubicBezTo>
                  <a:cubicBezTo>
                    <a:pt x="712" y="1"/>
                    <a:pt x="611" y="182"/>
                    <a:pt x="611" y="182"/>
                  </a:cubicBezTo>
                  <a:cubicBezTo>
                    <a:pt x="611" y="182"/>
                    <a:pt x="340" y="142"/>
                    <a:pt x="159" y="142"/>
                  </a:cubicBezTo>
                  <a:cubicBezTo>
                    <a:pt x="68" y="142"/>
                    <a:pt x="0" y="152"/>
                    <a:pt x="0" y="182"/>
                  </a:cubicBezTo>
                  <a:cubicBezTo>
                    <a:pt x="21" y="287"/>
                    <a:pt x="746" y="676"/>
                    <a:pt x="1011" y="676"/>
                  </a:cubicBezTo>
                  <a:cubicBezTo>
                    <a:pt x="1031" y="676"/>
                    <a:pt x="1049" y="674"/>
                    <a:pt x="1063" y="669"/>
                  </a:cubicBezTo>
                  <a:cubicBezTo>
                    <a:pt x="1119" y="646"/>
                    <a:pt x="1176" y="465"/>
                    <a:pt x="1176" y="465"/>
                  </a:cubicBezTo>
                  <a:lnTo>
                    <a:pt x="1176" y="465"/>
                  </a:lnTo>
                  <a:cubicBezTo>
                    <a:pt x="1176" y="465"/>
                    <a:pt x="1162" y="469"/>
                    <a:pt x="1136" y="469"/>
                  </a:cubicBezTo>
                  <a:cubicBezTo>
                    <a:pt x="1066" y="469"/>
                    <a:pt x="913" y="444"/>
                    <a:pt x="747" y="262"/>
                  </a:cubicBezTo>
                  <a:cubicBezTo>
                    <a:pt x="747" y="262"/>
                    <a:pt x="956" y="0"/>
                    <a:pt x="8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36238" y="4624881"/>
              <a:ext cx="53583" cy="25877"/>
            </a:xfrm>
            <a:custGeom>
              <a:rect b="b" l="l" r="r" t="t"/>
              <a:pathLst>
                <a:path extrusionOk="0" h="580" w="1201">
                  <a:moveTo>
                    <a:pt x="66" y="0"/>
                  </a:moveTo>
                  <a:cubicBezTo>
                    <a:pt x="30" y="0"/>
                    <a:pt x="1" y="55"/>
                    <a:pt x="28" y="81"/>
                  </a:cubicBezTo>
                  <a:cubicBezTo>
                    <a:pt x="310" y="353"/>
                    <a:pt x="740" y="568"/>
                    <a:pt x="1124" y="579"/>
                  </a:cubicBezTo>
                  <a:cubicBezTo>
                    <a:pt x="1127" y="580"/>
                    <a:pt x="1130" y="580"/>
                    <a:pt x="1133" y="580"/>
                  </a:cubicBezTo>
                  <a:cubicBezTo>
                    <a:pt x="1183" y="580"/>
                    <a:pt x="1200" y="489"/>
                    <a:pt x="1136" y="489"/>
                  </a:cubicBezTo>
                  <a:cubicBezTo>
                    <a:pt x="1045" y="489"/>
                    <a:pt x="943" y="466"/>
                    <a:pt x="842" y="443"/>
                  </a:cubicBezTo>
                  <a:cubicBezTo>
                    <a:pt x="819" y="375"/>
                    <a:pt x="819" y="308"/>
                    <a:pt x="808" y="240"/>
                  </a:cubicBezTo>
                  <a:cubicBezTo>
                    <a:pt x="808" y="230"/>
                    <a:pt x="798" y="224"/>
                    <a:pt x="788" y="224"/>
                  </a:cubicBezTo>
                  <a:cubicBezTo>
                    <a:pt x="776" y="224"/>
                    <a:pt x="762" y="233"/>
                    <a:pt x="762" y="252"/>
                  </a:cubicBezTo>
                  <a:cubicBezTo>
                    <a:pt x="774" y="308"/>
                    <a:pt x="774" y="365"/>
                    <a:pt x="785" y="421"/>
                  </a:cubicBezTo>
                  <a:cubicBezTo>
                    <a:pt x="774" y="421"/>
                    <a:pt x="751" y="410"/>
                    <a:pt x="740" y="410"/>
                  </a:cubicBezTo>
                  <a:cubicBezTo>
                    <a:pt x="729" y="342"/>
                    <a:pt x="717" y="262"/>
                    <a:pt x="706" y="195"/>
                  </a:cubicBezTo>
                  <a:cubicBezTo>
                    <a:pt x="706" y="184"/>
                    <a:pt x="697" y="179"/>
                    <a:pt x="687" y="179"/>
                  </a:cubicBezTo>
                  <a:cubicBezTo>
                    <a:pt x="675" y="179"/>
                    <a:pt x="661" y="187"/>
                    <a:pt x="661" y="206"/>
                  </a:cubicBezTo>
                  <a:cubicBezTo>
                    <a:pt x="672" y="262"/>
                    <a:pt x="672" y="330"/>
                    <a:pt x="684" y="387"/>
                  </a:cubicBezTo>
                  <a:cubicBezTo>
                    <a:pt x="457" y="308"/>
                    <a:pt x="254" y="172"/>
                    <a:pt x="96" y="14"/>
                  </a:cubicBezTo>
                  <a:cubicBezTo>
                    <a:pt x="86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58635" y="4617876"/>
              <a:ext cx="16329" cy="11600"/>
            </a:xfrm>
            <a:custGeom>
              <a:rect b="b" l="l" r="r" t="t"/>
              <a:pathLst>
                <a:path extrusionOk="0" h="260" w="366">
                  <a:moveTo>
                    <a:pt x="98" y="44"/>
                  </a:moveTo>
                  <a:cubicBezTo>
                    <a:pt x="99" y="44"/>
                    <a:pt x="100" y="45"/>
                    <a:pt x="102" y="47"/>
                  </a:cubicBezTo>
                  <a:cubicBezTo>
                    <a:pt x="112" y="66"/>
                    <a:pt x="121" y="92"/>
                    <a:pt x="124" y="114"/>
                  </a:cubicBezTo>
                  <a:lnTo>
                    <a:pt x="124" y="114"/>
                  </a:lnTo>
                  <a:cubicBezTo>
                    <a:pt x="113" y="102"/>
                    <a:pt x="102" y="91"/>
                    <a:pt x="102" y="69"/>
                  </a:cubicBezTo>
                  <a:cubicBezTo>
                    <a:pt x="93" y="69"/>
                    <a:pt x="91" y="44"/>
                    <a:pt x="98" y="44"/>
                  </a:cubicBezTo>
                  <a:close/>
                  <a:moveTo>
                    <a:pt x="280" y="143"/>
                  </a:moveTo>
                  <a:cubicBezTo>
                    <a:pt x="289" y="143"/>
                    <a:pt x="298" y="144"/>
                    <a:pt x="306" y="148"/>
                  </a:cubicBezTo>
                  <a:cubicBezTo>
                    <a:pt x="317" y="148"/>
                    <a:pt x="283" y="148"/>
                    <a:pt x="283" y="160"/>
                  </a:cubicBezTo>
                  <a:lnTo>
                    <a:pt x="238" y="160"/>
                  </a:lnTo>
                  <a:cubicBezTo>
                    <a:pt x="227" y="160"/>
                    <a:pt x="227" y="148"/>
                    <a:pt x="227" y="148"/>
                  </a:cubicBezTo>
                  <a:cubicBezTo>
                    <a:pt x="242" y="148"/>
                    <a:pt x="262" y="143"/>
                    <a:pt x="280" y="143"/>
                  </a:cubicBezTo>
                  <a:close/>
                  <a:moveTo>
                    <a:pt x="102" y="0"/>
                  </a:moveTo>
                  <a:cubicBezTo>
                    <a:pt x="99" y="0"/>
                    <a:pt x="95" y="1"/>
                    <a:pt x="91" y="1"/>
                  </a:cubicBezTo>
                  <a:cubicBezTo>
                    <a:pt x="1" y="12"/>
                    <a:pt x="69" y="125"/>
                    <a:pt x="102" y="182"/>
                  </a:cubicBezTo>
                  <a:cubicBezTo>
                    <a:pt x="102" y="182"/>
                    <a:pt x="102" y="193"/>
                    <a:pt x="114" y="193"/>
                  </a:cubicBezTo>
                  <a:cubicBezTo>
                    <a:pt x="125" y="205"/>
                    <a:pt x="125" y="216"/>
                    <a:pt x="125" y="228"/>
                  </a:cubicBezTo>
                  <a:cubicBezTo>
                    <a:pt x="125" y="247"/>
                    <a:pt x="140" y="259"/>
                    <a:pt x="153" y="259"/>
                  </a:cubicBezTo>
                  <a:cubicBezTo>
                    <a:pt x="162" y="259"/>
                    <a:pt x="170" y="253"/>
                    <a:pt x="170" y="238"/>
                  </a:cubicBezTo>
                  <a:cubicBezTo>
                    <a:pt x="182" y="228"/>
                    <a:pt x="170" y="205"/>
                    <a:pt x="170" y="193"/>
                  </a:cubicBezTo>
                  <a:lnTo>
                    <a:pt x="170" y="193"/>
                  </a:lnTo>
                  <a:cubicBezTo>
                    <a:pt x="194" y="197"/>
                    <a:pt x="226" y="201"/>
                    <a:pt x="257" y="201"/>
                  </a:cubicBezTo>
                  <a:cubicBezTo>
                    <a:pt x="314" y="201"/>
                    <a:pt x="365" y="188"/>
                    <a:pt x="351" y="137"/>
                  </a:cubicBezTo>
                  <a:cubicBezTo>
                    <a:pt x="340" y="105"/>
                    <a:pt x="314" y="93"/>
                    <a:pt x="283" y="93"/>
                  </a:cubicBezTo>
                  <a:cubicBezTo>
                    <a:pt x="248" y="93"/>
                    <a:pt x="206" y="108"/>
                    <a:pt x="170" y="125"/>
                  </a:cubicBezTo>
                  <a:cubicBezTo>
                    <a:pt x="170" y="73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54262" y="4623185"/>
              <a:ext cx="4417" cy="7406"/>
            </a:xfrm>
            <a:custGeom>
              <a:rect b="b" l="l" r="r" t="t"/>
              <a:pathLst>
                <a:path extrusionOk="0" h="166" w="99">
                  <a:moveTo>
                    <a:pt x="31" y="1"/>
                  </a:moveTo>
                  <a:cubicBezTo>
                    <a:pt x="16" y="1"/>
                    <a:pt x="1" y="15"/>
                    <a:pt x="8" y="29"/>
                  </a:cubicBezTo>
                  <a:cubicBezTo>
                    <a:pt x="19" y="63"/>
                    <a:pt x="53" y="97"/>
                    <a:pt x="31" y="131"/>
                  </a:cubicBezTo>
                  <a:cubicBezTo>
                    <a:pt x="23" y="153"/>
                    <a:pt x="40" y="165"/>
                    <a:pt x="55" y="165"/>
                  </a:cubicBezTo>
                  <a:cubicBezTo>
                    <a:pt x="64" y="165"/>
                    <a:pt x="72" y="162"/>
                    <a:pt x="76" y="154"/>
                  </a:cubicBezTo>
                  <a:cubicBezTo>
                    <a:pt x="99" y="109"/>
                    <a:pt x="76" y="63"/>
                    <a:pt x="53" y="18"/>
                  </a:cubicBezTo>
                  <a:cubicBezTo>
                    <a:pt x="49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58278" y="4623542"/>
              <a:ext cx="4461" cy="7763"/>
            </a:xfrm>
            <a:custGeom>
              <a:rect b="b" l="l" r="r" t="t"/>
              <a:pathLst>
                <a:path extrusionOk="0" h="174" w="100">
                  <a:moveTo>
                    <a:pt x="28" y="1"/>
                  </a:moveTo>
                  <a:cubicBezTo>
                    <a:pt x="15" y="1"/>
                    <a:pt x="0" y="17"/>
                    <a:pt x="9" y="33"/>
                  </a:cubicBezTo>
                  <a:cubicBezTo>
                    <a:pt x="20" y="66"/>
                    <a:pt x="42" y="101"/>
                    <a:pt x="31" y="134"/>
                  </a:cubicBezTo>
                  <a:cubicBezTo>
                    <a:pt x="31" y="156"/>
                    <a:pt x="45" y="174"/>
                    <a:pt x="59" y="174"/>
                  </a:cubicBezTo>
                  <a:cubicBezTo>
                    <a:pt x="66" y="174"/>
                    <a:pt x="72" y="169"/>
                    <a:pt x="77" y="157"/>
                  </a:cubicBezTo>
                  <a:cubicBezTo>
                    <a:pt x="99" y="101"/>
                    <a:pt x="77" y="55"/>
                    <a:pt x="42" y="10"/>
                  </a:cubicBezTo>
                  <a:cubicBezTo>
                    <a:pt x="39" y="4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43298" y="4480148"/>
              <a:ext cx="168466" cy="72722"/>
            </a:xfrm>
            <a:custGeom>
              <a:rect b="b" l="l" r="r" t="t"/>
              <a:pathLst>
                <a:path extrusionOk="0" h="1630" w="3776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616" y="1630"/>
                    <a:pt x="1334" y="1630"/>
                  </a:cubicBezTo>
                  <a:cubicBezTo>
                    <a:pt x="1383" y="1630"/>
                    <a:pt x="1432" y="1626"/>
                    <a:pt x="1481" y="1618"/>
                  </a:cubicBezTo>
                  <a:cubicBezTo>
                    <a:pt x="2262" y="1494"/>
                    <a:pt x="3381" y="895"/>
                    <a:pt x="3381" y="895"/>
                  </a:cubicBezTo>
                  <a:cubicBezTo>
                    <a:pt x="3381" y="895"/>
                    <a:pt x="3624" y="1175"/>
                    <a:pt x="3711" y="1175"/>
                  </a:cubicBezTo>
                  <a:cubicBezTo>
                    <a:pt x="3720" y="1175"/>
                    <a:pt x="3727" y="1172"/>
                    <a:pt x="3732" y="1166"/>
                  </a:cubicBezTo>
                  <a:cubicBezTo>
                    <a:pt x="3776" y="1111"/>
                    <a:pt x="3641" y="450"/>
                    <a:pt x="3469" y="450"/>
                  </a:cubicBezTo>
                  <a:cubicBezTo>
                    <a:pt x="3463" y="450"/>
                    <a:pt x="3456" y="451"/>
                    <a:pt x="3449" y="453"/>
                  </a:cubicBezTo>
                  <a:cubicBezTo>
                    <a:pt x="3449" y="453"/>
                    <a:pt x="3178" y="425"/>
                    <a:pt x="2823" y="425"/>
                  </a:cubicBezTo>
                  <a:cubicBezTo>
                    <a:pt x="2393" y="425"/>
                    <a:pt x="1840" y="466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778527" y="4495897"/>
              <a:ext cx="37834" cy="51084"/>
            </a:xfrm>
            <a:custGeom>
              <a:rect b="b" l="l" r="r" t="t"/>
              <a:pathLst>
                <a:path extrusionOk="0" h="1145" w="848">
                  <a:moveTo>
                    <a:pt x="435" y="0"/>
                  </a:moveTo>
                  <a:cubicBezTo>
                    <a:pt x="365" y="0"/>
                    <a:pt x="249" y="44"/>
                    <a:pt x="249" y="44"/>
                  </a:cubicBezTo>
                  <a:cubicBezTo>
                    <a:pt x="249" y="44"/>
                    <a:pt x="418" y="180"/>
                    <a:pt x="362" y="507"/>
                  </a:cubicBezTo>
                  <a:cubicBezTo>
                    <a:pt x="362" y="507"/>
                    <a:pt x="0" y="507"/>
                    <a:pt x="136" y="655"/>
                  </a:cubicBezTo>
                  <a:cubicBezTo>
                    <a:pt x="154" y="673"/>
                    <a:pt x="197" y="678"/>
                    <a:pt x="242" y="678"/>
                  </a:cubicBezTo>
                  <a:cubicBezTo>
                    <a:pt x="311" y="678"/>
                    <a:pt x="385" y="666"/>
                    <a:pt x="385" y="666"/>
                  </a:cubicBezTo>
                  <a:cubicBezTo>
                    <a:pt x="385" y="666"/>
                    <a:pt x="670" y="1145"/>
                    <a:pt x="757" y="1145"/>
                  </a:cubicBezTo>
                  <a:cubicBezTo>
                    <a:pt x="761" y="1145"/>
                    <a:pt x="766" y="1143"/>
                    <a:pt x="769" y="1141"/>
                  </a:cubicBezTo>
                  <a:cubicBezTo>
                    <a:pt x="848" y="1050"/>
                    <a:pt x="667" y="123"/>
                    <a:pt x="475" y="10"/>
                  </a:cubicBezTo>
                  <a:cubicBezTo>
                    <a:pt x="466" y="3"/>
                    <a:pt x="452" y="0"/>
                    <a:pt x="43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797177" y="4493131"/>
              <a:ext cx="19720" cy="54921"/>
            </a:xfrm>
            <a:custGeom>
              <a:rect b="b" l="l" r="r" t="t"/>
              <a:pathLst>
                <a:path extrusionOk="0" h="1231" w="442">
                  <a:moveTo>
                    <a:pt x="60" y="1"/>
                  </a:moveTo>
                  <a:cubicBezTo>
                    <a:pt x="29" y="1"/>
                    <a:pt x="0" y="34"/>
                    <a:pt x="23" y="72"/>
                  </a:cubicBezTo>
                  <a:cubicBezTo>
                    <a:pt x="80" y="151"/>
                    <a:pt x="125" y="242"/>
                    <a:pt x="170" y="332"/>
                  </a:cubicBezTo>
                  <a:cubicBezTo>
                    <a:pt x="125" y="388"/>
                    <a:pt x="80" y="434"/>
                    <a:pt x="34" y="479"/>
                  </a:cubicBezTo>
                  <a:cubicBezTo>
                    <a:pt x="17" y="496"/>
                    <a:pt x="33" y="521"/>
                    <a:pt x="51" y="521"/>
                  </a:cubicBezTo>
                  <a:cubicBezTo>
                    <a:pt x="57" y="521"/>
                    <a:pt x="63" y="518"/>
                    <a:pt x="68" y="513"/>
                  </a:cubicBezTo>
                  <a:cubicBezTo>
                    <a:pt x="102" y="468"/>
                    <a:pt x="147" y="434"/>
                    <a:pt x="193" y="377"/>
                  </a:cubicBezTo>
                  <a:cubicBezTo>
                    <a:pt x="193" y="400"/>
                    <a:pt x="204" y="423"/>
                    <a:pt x="215" y="434"/>
                  </a:cubicBezTo>
                  <a:lnTo>
                    <a:pt x="57" y="592"/>
                  </a:lnTo>
                  <a:cubicBezTo>
                    <a:pt x="48" y="601"/>
                    <a:pt x="59" y="622"/>
                    <a:pt x="75" y="622"/>
                  </a:cubicBezTo>
                  <a:cubicBezTo>
                    <a:pt x="80" y="622"/>
                    <a:pt x="85" y="620"/>
                    <a:pt x="91" y="615"/>
                  </a:cubicBezTo>
                  <a:cubicBezTo>
                    <a:pt x="136" y="581"/>
                    <a:pt x="181" y="536"/>
                    <a:pt x="226" y="491"/>
                  </a:cubicBezTo>
                  <a:cubicBezTo>
                    <a:pt x="294" y="717"/>
                    <a:pt x="328" y="966"/>
                    <a:pt x="306" y="1180"/>
                  </a:cubicBezTo>
                  <a:cubicBezTo>
                    <a:pt x="306" y="1214"/>
                    <a:pt x="328" y="1231"/>
                    <a:pt x="351" y="1231"/>
                  </a:cubicBezTo>
                  <a:cubicBezTo>
                    <a:pt x="374" y="1231"/>
                    <a:pt x="396" y="1214"/>
                    <a:pt x="396" y="1180"/>
                  </a:cubicBezTo>
                  <a:cubicBezTo>
                    <a:pt x="442" y="795"/>
                    <a:pt x="328" y="332"/>
                    <a:pt x="102" y="26"/>
                  </a:cubicBezTo>
                  <a:cubicBezTo>
                    <a:pt x="91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786603" y="4519588"/>
              <a:ext cx="12403" cy="14500"/>
            </a:xfrm>
            <a:custGeom>
              <a:rect b="b" l="l" r="r" t="t"/>
              <a:pathLst>
                <a:path extrusionOk="0" h="325" w="278">
                  <a:moveTo>
                    <a:pt x="77" y="51"/>
                  </a:moveTo>
                  <a:cubicBezTo>
                    <a:pt x="80" y="51"/>
                    <a:pt x="94" y="59"/>
                    <a:pt x="101" y="67"/>
                  </a:cubicBezTo>
                  <a:cubicBezTo>
                    <a:pt x="113" y="78"/>
                    <a:pt x="113" y="89"/>
                    <a:pt x="124" y="101"/>
                  </a:cubicBezTo>
                  <a:cubicBezTo>
                    <a:pt x="124" y="101"/>
                    <a:pt x="136" y="101"/>
                    <a:pt x="136" y="112"/>
                  </a:cubicBezTo>
                  <a:cubicBezTo>
                    <a:pt x="101" y="89"/>
                    <a:pt x="79" y="67"/>
                    <a:pt x="79" y="56"/>
                  </a:cubicBezTo>
                  <a:cubicBezTo>
                    <a:pt x="76" y="52"/>
                    <a:pt x="75" y="51"/>
                    <a:pt x="77" y="51"/>
                  </a:cubicBezTo>
                  <a:close/>
                  <a:moveTo>
                    <a:pt x="169" y="202"/>
                  </a:moveTo>
                  <a:lnTo>
                    <a:pt x="169" y="214"/>
                  </a:lnTo>
                  <a:cubicBezTo>
                    <a:pt x="169" y="225"/>
                    <a:pt x="158" y="237"/>
                    <a:pt x="147" y="259"/>
                  </a:cubicBezTo>
                  <a:cubicBezTo>
                    <a:pt x="147" y="259"/>
                    <a:pt x="134" y="278"/>
                    <a:pt x="128" y="278"/>
                  </a:cubicBezTo>
                  <a:cubicBezTo>
                    <a:pt x="125" y="278"/>
                    <a:pt x="124" y="276"/>
                    <a:pt x="124" y="270"/>
                  </a:cubicBezTo>
                  <a:cubicBezTo>
                    <a:pt x="136" y="248"/>
                    <a:pt x="147" y="214"/>
                    <a:pt x="169" y="202"/>
                  </a:cubicBezTo>
                  <a:close/>
                  <a:moveTo>
                    <a:pt x="79" y="0"/>
                  </a:moveTo>
                  <a:cubicBezTo>
                    <a:pt x="67" y="0"/>
                    <a:pt x="55" y="7"/>
                    <a:pt x="45" y="22"/>
                  </a:cubicBezTo>
                  <a:cubicBezTo>
                    <a:pt x="0" y="78"/>
                    <a:pt x="79" y="135"/>
                    <a:pt x="147" y="169"/>
                  </a:cubicBezTo>
                  <a:cubicBezTo>
                    <a:pt x="101" y="202"/>
                    <a:pt x="45" y="270"/>
                    <a:pt x="90" y="305"/>
                  </a:cubicBezTo>
                  <a:cubicBezTo>
                    <a:pt x="106" y="318"/>
                    <a:pt x="121" y="324"/>
                    <a:pt x="133" y="324"/>
                  </a:cubicBezTo>
                  <a:cubicBezTo>
                    <a:pt x="183" y="324"/>
                    <a:pt x="208" y="234"/>
                    <a:pt x="226" y="180"/>
                  </a:cubicBezTo>
                  <a:cubicBezTo>
                    <a:pt x="226" y="180"/>
                    <a:pt x="237" y="180"/>
                    <a:pt x="237" y="169"/>
                  </a:cubicBezTo>
                  <a:cubicBezTo>
                    <a:pt x="237" y="157"/>
                    <a:pt x="237" y="146"/>
                    <a:pt x="249" y="135"/>
                  </a:cubicBezTo>
                  <a:cubicBezTo>
                    <a:pt x="278" y="115"/>
                    <a:pt x="265" y="87"/>
                    <a:pt x="239" y="87"/>
                  </a:cubicBezTo>
                  <a:cubicBezTo>
                    <a:pt x="235" y="87"/>
                    <a:pt x="231" y="88"/>
                    <a:pt x="226" y="89"/>
                  </a:cubicBezTo>
                  <a:cubicBezTo>
                    <a:pt x="214" y="101"/>
                    <a:pt x="204" y="112"/>
                    <a:pt x="204" y="124"/>
                  </a:cubicBezTo>
                  <a:lnTo>
                    <a:pt x="192" y="124"/>
                  </a:lnTo>
                  <a:cubicBezTo>
                    <a:pt x="174" y="79"/>
                    <a:pt x="12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798872" y="4529537"/>
              <a:ext cx="6246" cy="6425"/>
            </a:xfrm>
            <a:custGeom>
              <a:rect b="b" l="l" r="r" t="t"/>
              <a:pathLst>
                <a:path extrusionOk="0" h="144" w="14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53" y="14"/>
                    <a:pt x="30" y="70"/>
                    <a:pt x="7" y="104"/>
                  </a:cubicBezTo>
                  <a:cubicBezTo>
                    <a:pt x="0" y="126"/>
                    <a:pt x="17" y="143"/>
                    <a:pt x="33" y="143"/>
                  </a:cubicBezTo>
                  <a:cubicBezTo>
                    <a:pt x="41" y="143"/>
                    <a:pt x="49" y="139"/>
                    <a:pt x="53" y="127"/>
                  </a:cubicBezTo>
                  <a:cubicBezTo>
                    <a:pt x="64" y="104"/>
                    <a:pt x="75" y="59"/>
                    <a:pt x="109" y="47"/>
                  </a:cubicBezTo>
                  <a:cubicBezTo>
                    <a:pt x="139" y="38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796864" y="4526013"/>
              <a:ext cx="6201" cy="6558"/>
            </a:xfrm>
            <a:custGeom>
              <a:rect b="b" l="l" r="r" t="t"/>
              <a:pathLst>
                <a:path extrusionOk="0" h="147" w="139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41" y="25"/>
                    <a:pt x="30" y="70"/>
                    <a:pt x="7" y="115"/>
                  </a:cubicBezTo>
                  <a:cubicBezTo>
                    <a:pt x="1" y="135"/>
                    <a:pt x="13" y="147"/>
                    <a:pt x="27" y="147"/>
                  </a:cubicBezTo>
                  <a:cubicBezTo>
                    <a:pt x="37" y="147"/>
                    <a:pt x="48" y="141"/>
                    <a:pt x="52" y="126"/>
                  </a:cubicBezTo>
                  <a:cubicBezTo>
                    <a:pt x="64" y="104"/>
                    <a:pt x="75" y="58"/>
                    <a:pt x="109" y="48"/>
                  </a:cubicBezTo>
                  <a:cubicBezTo>
                    <a:pt x="139" y="37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3298" y="4480148"/>
              <a:ext cx="83787" cy="59606"/>
            </a:xfrm>
            <a:custGeom>
              <a:rect b="b" l="l" r="r" t="t"/>
              <a:pathLst>
                <a:path extrusionOk="0" h="1336" w="1878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215" y="1098"/>
                    <a:pt x="532" y="1335"/>
                  </a:cubicBezTo>
                  <a:cubicBezTo>
                    <a:pt x="735" y="1166"/>
                    <a:pt x="961" y="1019"/>
                    <a:pt x="1187" y="895"/>
                  </a:cubicBezTo>
                  <a:cubicBezTo>
                    <a:pt x="1425" y="782"/>
                    <a:pt x="1651" y="646"/>
                    <a:pt x="1878" y="521"/>
                  </a:cubicBezTo>
                  <a:lnTo>
                    <a:pt x="1878" y="521"/>
                  </a:lnTo>
                  <a:cubicBezTo>
                    <a:pt x="1730" y="544"/>
                    <a:pt x="1606" y="589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550453" y="4430223"/>
              <a:ext cx="158472" cy="113545"/>
            </a:xfrm>
            <a:custGeom>
              <a:rect b="b" l="l" r="r" t="t"/>
              <a:pathLst>
                <a:path extrusionOk="0" h="2545" w="3552">
                  <a:moveTo>
                    <a:pt x="2432" y="1"/>
                  </a:moveTo>
                  <a:lnTo>
                    <a:pt x="566" y="611"/>
                  </a:lnTo>
                  <a:lnTo>
                    <a:pt x="668" y="928"/>
                  </a:lnTo>
                  <a:lnTo>
                    <a:pt x="1" y="1448"/>
                  </a:lnTo>
                  <a:cubicBezTo>
                    <a:pt x="1" y="1448"/>
                    <a:pt x="735" y="2240"/>
                    <a:pt x="1142" y="2545"/>
                  </a:cubicBezTo>
                  <a:lnTo>
                    <a:pt x="1901" y="1821"/>
                  </a:lnTo>
                  <a:lnTo>
                    <a:pt x="2376" y="2443"/>
                  </a:lnTo>
                  <a:lnTo>
                    <a:pt x="3552" y="1482"/>
                  </a:lnTo>
                  <a:cubicBezTo>
                    <a:pt x="3552" y="1482"/>
                    <a:pt x="3223" y="272"/>
                    <a:pt x="243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567095" y="4430223"/>
              <a:ext cx="98465" cy="51530"/>
            </a:xfrm>
            <a:custGeom>
              <a:rect b="b" l="l" r="r" t="t"/>
              <a:pathLst>
                <a:path extrusionOk="0" h="1155" w="2207">
                  <a:moveTo>
                    <a:pt x="2059" y="1"/>
                  </a:moveTo>
                  <a:lnTo>
                    <a:pt x="193" y="611"/>
                  </a:lnTo>
                  <a:lnTo>
                    <a:pt x="295" y="928"/>
                  </a:lnTo>
                  <a:lnTo>
                    <a:pt x="1" y="1154"/>
                  </a:lnTo>
                  <a:lnTo>
                    <a:pt x="1" y="1154"/>
                  </a:lnTo>
                  <a:lnTo>
                    <a:pt x="385" y="984"/>
                  </a:lnTo>
                  <a:cubicBezTo>
                    <a:pt x="385" y="984"/>
                    <a:pt x="399" y="985"/>
                    <a:pt x="424" y="985"/>
                  </a:cubicBezTo>
                  <a:cubicBezTo>
                    <a:pt x="641" y="985"/>
                    <a:pt x="1700" y="939"/>
                    <a:pt x="2206" y="69"/>
                  </a:cubicBezTo>
                  <a:cubicBezTo>
                    <a:pt x="2161" y="46"/>
                    <a:pt x="2104" y="23"/>
                    <a:pt x="2059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581729" y="4501340"/>
              <a:ext cx="53538" cy="42429"/>
            </a:xfrm>
            <a:custGeom>
              <a:rect b="b" l="l" r="r" t="t"/>
              <a:pathLst>
                <a:path extrusionOk="0" h="951" w="1200">
                  <a:moveTo>
                    <a:pt x="1120" y="1"/>
                  </a:moveTo>
                  <a:lnTo>
                    <a:pt x="1" y="566"/>
                  </a:lnTo>
                  <a:cubicBezTo>
                    <a:pt x="159" y="714"/>
                    <a:pt x="318" y="849"/>
                    <a:pt x="441" y="951"/>
                  </a:cubicBezTo>
                  <a:lnTo>
                    <a:pt x="1200" y="22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63079" y="4322254"/>
              <a:ext cx="103462" cy="141608"/>
            </a:xfrm>
            <a:custGeom>
              <a:rect b="b" l="l" r="r" t="t"/>
              <a:pathLst>
                <a:path extrusionOk="0" h="3174" w="2319">
                  <a:moveTo>
                    <a:pt x="1753" y="1"/>
                  </a:moveTo>
                  <a:cubicBezTo>
                    <a:pt x="1753" y="1"/>
                    <a:pt x="859" y="80"/>
                    <a:pt x="306" y="238"/>
                  </a:cubicBezTo>
                  <a:cubicBezTo>
                    <a:pt x="306" y="238"/>
                    <a:pt x="0" y="2217"/>
                    <a:pt x="125" y="3110"/>
                  </a:cubicBezTo>
                  <a:cubicBezTo>
                    <a:pt x="125" y="3110"/>
                    <a:pt x="324" y="3174"/>
                    <a:pt x="627" y="3174"/>
                  </a:cubicBezTo>
                  <a:cubicBezTo>
                    <a:pt x="1068" y="3174"/>
                    <a:pt x="1729" y="3039"/>
                    <a:pt x="2319" y="2376"/>
                  </a:cubicBezTo>
                  <a:cubicBezTo>
                    <a:pt x="2319" y="2376"/>
                    <a:pt x="1809" y="894"/>
                    <a:pt x="175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67630" y="4322254"/>
              <a:ext cx="98911" cy="141608"/>
            </a:xfrm>
            <a:custGeom>
              <a:rect b="b" l="l" r="r" t="t"/>
              <a:pathLst>
                <a:path extrusionOk="0" h="3174" w="2217">
                  <a:moveTo>
                    <a:pt x="1651" y="1"/>
                  </a:moveTo>
                  <a:cubicBezTo>
                    <a:pt x="1651" y="1"/>
                    <a:pt x="1594" y="12"/>
                    <a:pt x="1504" y="12"/>
                  </a:cubicBezTo>
                  <a:cubicBezTo>
                    <a:pt x="1493" y="159"/>
                    <a:pt x="1425" y="340"/>
                    <a:pt x="1391" y="441"/>
                  </a:cubicBezTo>
                  <a:cubicBezTo>
                    <a:pt x="1278" y="860"/>
                    <a:pt x="1154" y="1278"/>
                    <a:pt x="973" y="1663"/>
                  </a:cubicBezTo>
                  <a:cubicBezTo>
                    <a:pt x="735" y="2138"/>
                    <a:pt x="407" y="2534"/>
                    <a:pt x="0" y="2839"/>
                  </a:cubicBezTo>
                  <a:cubicBezTo>
                    <a:pt x="0" y="2929"/>
                    <a:pt x="11" y="3031"/>
                    <a:pt x="23" y="3110"/>
                  </a:cubicBezTo>
                  <a:cubicBezTo>
                    <a:pt x="23" y="3110"/>
                    <a:pt x="222" y="3174"/>
                    <a:pt x="525" y="3174"/>
                  </a:cubicBezTo>
                  <a:cubicBezTo>
                    <a:pt x="966" y="3174"/>
                    <a:pt x="1627" y="3039"/>
                    <a:pt x="2217" y="2376"/>
                  </a:cubicBezTo>
                  <a:cubicBezTo>
                    <a:pt x="2217" y="2376"/>
                    <a:pt x="1707" y="894"/>
                    <a:pt x="1651" y="1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626166" y="4323280"/>
              <a:ext cx="20701" cy="123628"/>
            </a:xfrm>
            <a:custGeom>
              <a:rect b="b" l="l" r="r" t="t"/>
              <a:pathLst>
                <a:path extrusionOk="0" h="2771" w="464">
                  <a:moveTo>
                    <a:pt x="113" y="0"/>
                  </a:moveTo>
                  <a:cubicBezTo>
                    <a:pt x="0" y="498"/>
                    <a:pt x="45" y="1006"/>
                    <a:pt x="101" y="1504"/>
                  </a:cubicBezTo>
                  <a:cubicBezTo>
                    <a:pt x="158" y="1945"/>
                    <a:pt x="249" y="2363"/>
                    <a:pt x="418" y="2771"/>
                  </a:cubicBezTo>
                  <a:cubicBezTo>
                    <a:pt x="430" y="2771"/>
                    <a:pt x="441" y="2760"/>
                    <a:pt x="463" y="2748"/>
                  </a:cubicBezTo>
                  <a:cubicBezTo>
                    <a:pt x="294" y="2353"/>
                    <a:pt x="204" y="1934"/>
                    <a:pt x="147" y="1504"/>
                  </a:cubicBezTo>
                  <a:cubicBezTo>
                    <a:pt x="90" y="1006"/>
                    <a:pt x="56" y="486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632679" y="4322745"/>
              <a:ext cx="21237" cy="118631"/>
            </a:xfrm>
            <a:custGeom>
              <a:rect b="b" l="l" r="r" t="t"/>
              <a:pathLst>
                <a:path extrusionOk="0" h="2659" w="476">
                  <a:moveTo>
                    <a:pt x="35" y="1"/>
                  </a:moveTo>
                  <a:cubicBezTo>
                    <a:pt x="1" y="216"/>
                    <a:pt x="12" y="430"/>
                    <a:pt x="12" y="634"/>
                  </a:cubicBezTo>
                  <a:cubicBezTo>
                    <a:pt x="12" y="940"/>
                    <a:pt x="46" y="1234"/>
                    <a:pt x="91" y="1528"/>
                  </a:cubicBezTo>
                  <a:cubicBezTo>
                    <a:pt x="159" y="1923"/>
                    <a:pt x="284" y="2297"/>
                    <a:pt x="442" y="2659"/>
                  </a:cubicBezTo>
                  <a:lnTo>
                    <a:pt x="476" y="2624"/>
                  </a:lnTo>
                  <a:cubicBezTo>
                    <a:pt x="329" y="2285"/>
                    <a:pt x="216" y="1935"/>
                    <a:pt x="148" y="1561"/>
                  </a:cubicBezTo>
                  <a:cubicBezTo>
                    <a:pt x="91" y="1267"/>
                    <a:pt x="68" y="973"/>
                    <a:pt x="58" y="679"/>
                  </a:cubicBezTo>
                  <a:cubicBezTo>
                    <a:pt x="58" y="453"/>
                    <a:pt x="46" y="227"/>
                    <a:pt x="8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33215" y="4322254"/>
              <a:ext cx="26769" cy="114081"/>
            </a:xfrm>
            <a:custGeom>
              <a:rect b="b" l="l" r="r" t="t"/>
              <a:pathLst>
                <a:path extrusionOk="0" h="2557" w="600">
                  <a:moveTo>
                    <a:pt x="169" y="1"/>
                  </a:moveTo>
                  <a:cubicBezTo>
                    <a:pt x="159" y="1"/>
                    <a:pt x="147" y="1"/>
                    <a:pt x="124" y="12"/>
                  </a:cubicBezTo>
                  <a:cubicBezTo>
                    <a:pt x="0" y="883"/>
                    <a:pt x="181" y="1765"/>
                    <a:pt x="566" y="2556"/>
                  </a:cubicBezTo>
                  <a:lnTo>
                    <a:pt x="599" y="2522"/>
                  </a:lnTo>
                  <a:cubicBezTo>
                    <a:pt x="215" y="1742"/>
                    <a:pt x="46" y="871"/>
                    <a:pt x="16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15162" y="4128757"/>
              <a:ext cx="235969" cy="182877"/>
            </a:xfrm>
            <a:custGeom>
              <a:rect b="b" l="l" r="r" t="t"/>
              <a:pathLst>
                <a:path extrusionOk="0" h="4099" w="5289">
                  <a:moveTo>
                    <a:pt x="2467" y="1"/>
                  </a:moveTo>
                  <a:cubicBezTo>
                    <a:pt x="2430" y="1"/>
                    <a:pt x="2395" y="2"/>
                    <a:pt x="2363" y="6"/>
                  </a:cubicBezTo>
                  <a:cubicBezTo>
                    <a:pt x="1278" y="131"/>
                    <a:pt x="1232" y="572"/>
                    <a:pt x="1232" y="572"/>
                  </a:cubicBezTo>
                  <a:cubicBezTo>
                    <a:pt x="1232" y="572"/>
                    <a:pt x="792" y="685"/>
                    <a:pt x="554" y="1104"/>
                  </a:cubicBezTo>
                  <a:cubicBezTo>
                    <a:pt x="317" y="1522"/>
                    <a:pt x="566" y="2235"/>
                    <a:pt x="566" y="2235"/>
                  </a:cubicBezTo>
                  <a:cubicBezTo>
                    <a:pt x="566" y="2235"/>
                    <a:pt x="0" y="3896"/>
                    <a:pt x="2398" y="4089"/>
                  </a:cubicBezTo>
                  <a:cubicBezTo>
                    <a:pt x="2476" y="4096"/>
                    <a:pt x="2551" y="4099"/>
                    <a:pt x="2624" y="4099"/>
                  </a:cubicBezTo>
                  <a:cubicBezTo>
                    <a:pt x="4788" y="4099"/>
                    <a:pt x="4693" y="1273"/>
                    <a:pt x="4693" y="1273"/>
                  </a:cubicBezTo>
                  <a:cubicBezTo>
                    <a:pt x="4704" y="1262"/>
                    <a:pt x="4715" y="1262"/>
                    <a:pt x="4727" y="1250"/>
                  </a:cubicBezTo>
                  <a:cubicBezTo>
                    <a:pt x="4953" y="1149"/>
                    <a:pt x="5190" y="934"/>
                    <a:pt x="5281" y="707"/>
                  </a:cubicBezTo>
                  <a:cubicBezTo>
                    <a:pt x="5289" y="700"/>
                    <a:pt x="5274" y="692"/>
                    <a:pt x="5261" y="692"/>
                  </a:cubicBezTo>
                  <a:cubicBezTo>
                    <a:pt x="5256" y="692"/>
                    <a:pt x="5250" y="693"/>
                    <a:pt x="5247" y="697"/>
                  </a:cubicBezTo>
                  <a:cubicBezTo>
                    <a:pt x="5122" y="810"/>
                    <a:pt x="4964" y="911"/>
                    <a:pt x="4795" y="991"/>
                  </a:cubicBezTo>
                  <a:cubicBezTo>
                    <a:pt x="4885" y="923"/>
                    <a:pt x="4964" y="821"/>
                    <a:pt x="5021" y="707"/>
                  </a:cubicBezTo>
                  <a:cubicBezTo>
                    <a:pt x="5030" y="689"/>
                    <a:pt x="5009" y="671"/>
                    <a:pt x="4995" y="671"/>
                  </a:cubicBezTo>
                  <a:cubicBezTo>
                    <a:pt x="4992" y="671"/>
                    <a:pt x="4989" y="672"/>
                    <a:pt x="4987" y="674"/>
                  </a:cubicBezTo>
                  <a:cubicBezTo>
                    <a:pt x="4896" y="787"/>
                    <a:pt x="4806" y="855"/>
                    <a:pt x="4693" y="911"/>
                  </a:cubicBezTo>
                  <a:cubicBezTo>
                    <a:pt x="4330" y="506"/>
                    <a:pt x="3074" y="1"/>
                    <a:pt x="24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584762" y="4162308"/>
              <a:ext cx="141340" cy="24271"/>
            </a:xfrm>
            <a:custGeom>
              <a:rect b="b" l="l" r="r" t="t"/>
              <a:pathLst>
                <a:path extrusionOk="0" h="544" w="3168">
                  <a:moveTo>
                    <a:pt x="23" y="1"/>
                  </a:moveTo>
                  <a:cubicBezTo>
                    <a:pt x="12" y="1"/>
                    <a:pt x="1" y="23"/>
                    <a:pt x="23" y="23"/>
                  </a:cubicBezTo>
                  <a:cubicBezTo>
                    <a:pt x="464" y="239"/>
                    <a:pt x="961" y="442"/>
                    <a:pt x="1448" y="510"/>
                  </a:cubicBezTo>
                  <a:cubicBezTo>
                    <a:pt x="1630" y="532"/>
                    <a:pt x="1815" y="543"/>
                    <a:pt x="2000" y="543"/>
                  </a:cubicBezTo>
                  <a:cubicBezTo>
                    <a:pt x="2393" y="543"/>
                    <a:pt x="2790" y="493"/>
                    <a:pt x="3167" y="385"/>
                  </a:cubicBezTo>
                  <a:cubicBezTo>
                    <a:pt x="3167" y="385"/>
                    <a:pt x="3167" y="380"/>
                    <a:pt x="3164" y="380"/>
                  </a:cubicBezTo>
                  <a:cubicBezTo>
                    <a:pt x="3162" y="380"/>
                    <a:pt x="3159" y="382"/>
                    <a:pt x="3155" y="385"/>
                  </a:cubicBezTo>
                  <a:cubicBezTo>
                    <a:pt x="2832" y="453"/>
                    <a:pt x="2488" y="484"/>
                    <a:pt x="2146" y="484"/>
                  </a:cubicBezTo>
                  <a:cubicBezTo>
                    <a:pt x="1914" y="484"/>
                    <a:pt x="1683" y="470"/>
                    <a:pt x="1459" y="442"/>
                  </a:cubicBezTo>
                  <a:cubicBezTo>
                    <a:pt x="961" y="363"/>
                    <a:pt x="498" y="182"/>
                    <a:pt x="2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597478" y="4135762"/>
              <a:ext cx="119524" cy="39440"/>
            </a:xfrm>
            <a:custGeom>
              <a:rect b="b" l="l" r="r" t="t"/>
              <a:pathLst>
                <a:path extrusionOk="0" h="884" w="2679">
                  <a:moveTo>
                    <a:pt x="23" y="0"/>
                  </a:moveTo>
                  <a:cubicBezTo>
                    <a:pt x="12" y="0"/>
                    <a:pt x="1" y="25"/>
                    <a:pt x="10" y="42"/>
                  </a:cubicBezTo>
                  <a:cubicBezTo>
                    <a:pt x="591" y="623"/>
                    <a:pt x="1413" y="883"/>
                    <a:pt x="2218" y="883"/>
                  </a:cubicBezTo>
                  <a:cubicBezTo>
                    <a:pt x="2369" y="883"/>
                    <a:pt x="2519" y="874"/>
                    <a:pt x="2667" y="856"/>
                  </a:cubicBezTo>
                  <a:cubicBezTo>
                    <a:pt x="2678" y="856"/>
                    <a:pt x="2678" y="834"/>
                    <a:pt x="2667" y="834"/>
                  </a:cubicBezTo>
                  <a:cubicBezTo>
                    <a:pt x="2574" y="840"/>
                    <a:pt x="2481" y="843"/>
                    <a:pt x="2388" y="843"/>
                  </a:cubicBezTo>
                  <a:cubicBezTo>
                    <a:pt x="1984" y="843"/>
                    <a:pt x="1583" y="783"/>
                    <a:pt x="1197" y="664"/>
                  </a:cubicBezTo>
                  <a:cubicBezTo>
                    <a:pt x="756" y="528"/>
                    <a:pt x="405" y="268"/>
                    <a:pt x="32" y="8"/>
                  </a:cubicBezTo>
                  <a:cubicBezTo>
                    <a:pt x="30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8090" y="4138617"/>
              <a:ext cx="63487" cy="30472"/>
            </a:xfrm>
            <a:custGeom>
              <a:rect b="b" l="l" r="r" t="t"/>
              <a:pathLst>
                <a:path extrusionOk="0" h="683" w="1423">
                  <a:moveTo>
                    <a:pt x="0" y="1"/>
                  </a:moveTo>
                  <a:lnTo>
                    <a:pt x="0" y="12"/>
                  </a:lnTo>
                  <a:cubicBezTo>
                    <a:pt x="565" y="46"/>
                    <a:pt x="973" y="328"/>
                    <a:pt x="1391" y="679"/>
                  </a:cubicBezTo>
                  <a:cubicBezTo>
                    <a:pt x="1393" y="681"/>
                    <a:pt x="1395" y="682"/>
                    <a:pt x="1398" y="682"/>
                  </a:cubicBezTo>
                  <a:cubicBezTo>
                    <a:pt x="1409" y="682"/>
                    <a:pt x="1423" y="665"/>
                    <a:pt x="1413" y="657"/>
                  </a:cubicBezTo>
                  <a:cubicBezTo>
                    <a:pt x="1074" y="238"/>
                    <a:pt x="531" y="1"/>
                    <a:pt x="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48339" y="4140134"/>
              <a:ext cx="63487" cy="31007"/>
            </a:xfrm>
            <a:custGeom>
              <a:rect b="b" l="l" r="r" t="t"/>
              <a:pathLst>
                <a:path extrusionOk="0" h="695" w="1423">
                  <a:moveTo>
                    <a:pt x="11" y="0"/>
                  </a:moveTo>
                  <a:cubicBezTo>
                    <a:pt x="11" y="0"/>
                    <a:pt x="1" y="12"/>
                    <a:pt x="11" y="12"/>
                  </a:cubicBezTo>
                  <a:cubicBezTo>
                    <a:pt x="532" y="102"/>
                    <a:pt x="1007" y="317"/>
                    <a:pt x="1391" y="690"/>
                  </a:cubicBezTo>
                  <a:cubicBezTo>
                    <a:pt x="1394" y="693"/>
                    <a:pt x="1398" y="695"/>
                    <a:pt x="1402" y="695"/>
                  </a:cubicBezTo>
                  <a:cubicBezTo>
                    <a:pt x="1412" y="695"/>
                    <a:pt x="1422" y="684"/>
                    <a:pt x="1414" y="668"/>
                  </a:cubicBezTo>
                  <a:cubicBezTo>
                    <a:pt x="1097" y="261"/>
                    <a:pt x="509" y="68"/>
                    <a:pt x="1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543404" y="4171409"/>
              <a:ext cx="29803" cy="45597"/>
            </a:xfrm>
            <a:custGeom>
              <a:rect b="b" l="l" r="r" t="t"/>
              <a:pathLst>
                <a:path extrusionOk="0" h="1022" w="668">
                  <a:moveTo>
                    <a:pt x="667" y="0"/>
                  </a:moveTo>
                  <a:cubicBezTo>
                    <a:pt x="192" y="80"/>
                    <a:pt x="0" y="566"/>
                    <a:pt x="46" y="995"/>
                  </a:cubicBezTo>
                  <a:cubicBezTo>
                    <a:pt x="46" y="1013"/>
                    <a:pt x="60" y="1021"/>
                    <a:pt x="74" y="1021"/>
                  </a:cubicBezTo>
                  <a:cubicBezTo>
                    <a:pt x="88" y="1021"/>
                    <a:pt x="102" y="1013"/>
                    <a:pt x="102" y="995"/>
                  </a:cubicBezTo>
                  <a:cubicBezTo>
                    <a:pt x="114" y="588"/>
                    <a:pt x="227" y="125"/>
                    <a:pt x="667" y="12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33321" y="4164851"/>
              <a:ext cx="32346" cy="56572"/>
            </a:xfrm>
            <a:custGeom>
              <a:rect b="b" l="l" r="r" t="t"/>
              <a:pathLst>
                <a:path extrusionOk="0" h="1268" w="725">
                  <a:moveTo>
                    <a:pt x="724" y="1"/>
                  </a:moveTo>
                  <a:cubicBezTo>
                    <a:pt x="475" y="79"/>
                    <a:pt x="283" y="192"/>
                    <a:pt x="147" y="419"/>
                  </a:cubicBezTo>
                  <a:cubicBezTo>
                    <a:pt x="0" y="667"/>
                    <a:pt x="113" y="1018"/>
                    <a:pt x="204" y="1255"/>
                  </a:cubicBezTo>
                  <a:cubicBezTo>
                    <a:pt x="208" y="1264"/>
                    <a:pt x="216" y="1268"/>
                    <a:pt x="224" y="1268"/>
                  </a:cubicBezTo>
                  <a:cubicBezTo>
                    <a:pt x="236" y="1268"/>
                    <a:pt x="249" y="1258"/>
                    <a:pt x="249" y="1245"/>
                  </a:cubicBezTo>
                  <a:cubicBezTo>
                    <a:pt x="192" y="1029"/>
                    <a:pt x="124" y="815"/>
                    <a:pt x="159" y="589"/>
                  </a:cubicBezTo>
                  <a:cubicBezTo>
                    <a:pt x="204" y="283"/>
                    <a:pt x="463" y="114"/>
                    <a:pt x="724" y="12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42361" y="4200588"/>
              <a:ext cx="40332" cy="89007"/>
            </a:xfrm>
            <a:custGeom>
              <a:rect b="b" l="l" r="r" t="t"/>
              <a:pathLst>
                <a:path extrusionOk="0" h="1995" w="904">
                  <a:moveTo>
                    <a:pt x="693" y="1"/>
                  </a:moveTo>
                  <a:cubicBezTo>
                    <a:pt x="685" y="1"/>
                    <a:pt x="677" y="7"/>
                    <a:pt x="677" y="14"/>
                  </a:cubicBezTo>
                  <a:cubicBezTo>
                    <a:pt x="869" y="760"/>
                    <a:pt x="507" y="1427"/>
                    <a:pt x="10" y="1959"/>
                  </a:cubicBezTo>
                  <a:cubicBezTo>
                    <a:pt x="0" y="1968"/>
                    <a:pt x="16" y="1995"/>
                    <a:pt x="35" y="1995"/>
                  </a:cubicBezTo>
                  <a:cubicBezTo>
                    <a:pt x="38" y="1995"/>
                    <a:pt x="41" y="1994"/>
                    <a:pt x="44" y="1992"/>
                  </a:cubicBezTo>
                  <a:cubicBezTo>
                    <a:pt x="620" y="1552"/>
                    <a:pt x="904" y="703"/>
                    <a:pt x="711" y="14"/>
                  </a:cubicBezTo>
                  <a:cubicBezTo>
                    <a:pt x="706" y="4"/>
                    <a:pt x="699" y="1"/>
                    <a:pt x="69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8664" y="4202328"/>
              <a:ext cx="65629" cy="99358"/>
            </a:xfrm>
            <a:custGeom>
              <a:rect b="b" l="l" r="r" t="t"/>
              <a:pathLst>
                <a:path extrusionOk="0" h="2227" w="1471">
                  <a:moveTo>
                    <a:pt x="1374" y="0"/>
                  </a:moveTo>
                  <a:cubicBezTo>
                    <a:pt x="1372" y="0"/>
                    <a:pt x="1369" y="3"/>
                    <a:pt x="1369" y="8"/>
                  </a:cubicBezTo>
                  <a:cubicBezTo>
                    <a:pt x="1437" y="495"/>
                    <a:pt x="1334" y="947"/>
                    <a:pt x="1120" y="1377"/>
                  </a:cubicBezTo>
                  <a:cubicBezTo>
                    <a:pt x="882" y="1840"/>
                    <a:pt x="464" y="1999"/>
                    <a:pt x="23" y="2180"/>
                  </a:cubicBezTo>
                  <a:cubicBezTo>
                    <a:pt x="3" y="2190"/>
                    <a:pt x="0" y="2227"/>
                    <a:pt x="24" y="2227"/>
                  </a:cubicBezTo>
                  <a:cubicBezTo>
                    <a:pt x="27" y="2227"/>
                    <a:pt x="31" y="2226"/>
                    <a:pt x="34" y="2225"/>
                  </a:cubicBezTo>
                  <a:cubicBezTo>
                    <a:pt x="509" y="2101"/>
                    <a:pt x="905" y="1920"/>
                    <a:pt x="1143" y="1478"/>
                  </a:cubicBezTo>
                  <a:cubicBezTo>
                    <a:pt x="1391" y="1026"/>
                    <a:pt x="1470" y="506"/>
                    <a:pt x="1380" y="8"/>
                  </a:cubicBezTo>
                  <a:cubicBezTo>
                    <a:pt x="1380" y="3"/>
                    <a:pt x="1377" y="0"/>
                    <a:pt x="137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51552" y="4197152"/>
              <a:ext cx="64915" cy="110154"/>
            </a:xfrm>
            <a:custGeom>
              <a:rect b="b" l="l" r="r" t="t"/>
              <a:pathLst>
                <a:path extrusionOk="0" h="2469" w="1455">
                  <a:moveTo>
                    <a:pt x="1376" y="0"/>
                  </a:moveTo>
                  <a:cubicBezTo>
                    <a:pt x="1421" y="531"/>
                    <a:pt x="1308" y="1052"/>
                    <a:pt x="1082" y="1538"/>
                  </a:cubicBezTo>
                  <a:cubicBezTo>
                    <a:pt x="867" y="2001"/>
                    <a:pt x="437" y="2194"/>
                    <a:pt x="19" y="2431"/>
                  </a:cubicBezTo>
                  <a:cubicBezTo>
                    <a:pt x="0" y="2450"/>
                    <a:pt x="12" y="2468"/>
                    <a:pt x="30" y="2468"/>
                  </a:cubicBezTo>
                  <a:cubicBezTo>
                    <a:pt x="34" y="2468"/>
                    <a:pt x="38" y="2468"/>
                    <a:pt x="42" y="2466"/>
                  </a:cubicBezTo>
                  <a:cubicBezTo>
                    <a:pt x="494" y="2273"/>
                    <a:pt x="901" y="2024"/>
                    <a:pt x="1127" y="1561"/>
                  </a:cubicBezTo>
                  <a:cubicBezTo>
                    <a:pt x="1376" y="1086"/>
                    <a:pt x="1455" y="531"/>
                    <a:pt x="138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92838" y="4309628"/>
              <a:ext cx="37387" cy="37254"/>
            </a:xfrm>
            <a:custGeom>
              <a:rect b="b" l="l" r="r" t="t"/>
              <a:pathLst>
                <a:path extrusionOk="0" h="835" w="838">
                  <a:moveTo>
                    <a:pt x="837" y="1"/>
                  </a:moveTo>
                  <a:lnTo>
                    <a:pt x="1" y="227"/>
                  </a:lnTo>
                  <a:cubicBezTo>
                    <a:pt x="1" y="227"/>
                    <a:pt x="69" y="781"/>
                    <a:pt x="204" y="827"/>
                  </a:cubicBezTo>
                  <a:cubicBezTo>
                    <a:pt x="217" y="832"/>
                    <a:pt x="232" y="835"/>
                    <a:pt x="249" y="835"/>
                  </a:cubicBezTo>
                  <a:cubicBezTo>
                    <a:pt x="414" y="835"/>
                    <a:pt x="756" y="585"/>
                    <a:pt x="837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09095" y="4183277"/>
              <a:ext cx="155929" cy="138663"/>
            </a:xfrm>
            <a:custGeom>
              <a:rect b="b" l="l" r="r" t="t"/>
              <a:pathLst>
                <a:path extrusionOk="0" h="3108" w="3495">
                  <a:moveTo>
                    <a:pt x="1617" y="1"/>
                  </a:moveTo>
                  <a:cubicBezTo>
                    <a:pt x="1474" y="1"/>
                    <a:pt x="1330" y="13"/>
                    <a:pt x="1187" y="40"/>
                  </a:cubicBezTo>
                  <a:cubicBezTo>
                    <a:pt x="837" y="209"/>
                    <a:pt x="1" y="2018"/>
                    <a:pt x="996" y="2787"/>
                  </a:cubicBezTo>
                  <a:cubicBezTo>
                    <a:pt x="1293" y="3015"/>
                    <a:pt x="1612" y="3108"/>
                    <a:pt x="1921" y="3108"/>
                  </a:cubicBezTo>
                  <a:cubicBezTo>
                    <a:pt x="2655" y="3108"/>
                    <a:pt x="3327" y="2580"/>
                    <a:pt x="3494" y="2086"/>
                  </a:cubicBezTo>
                  <a:cubicBezTo>
                    <a:pt x="3494" y="2086"/>
                    <a:pt x="3257" y="1182"/>
                    <a:pt x="3393" y="492"/>
                  </a:cubicBezTo>
                  <a:cubicBezTo>
                    <a:pt x="3393" y="492"/>
                    <a:pt x="2537" y="1"/>
                    <a:pt x="161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557012" y="4183277"/>
              <a:ext cx="106496" cy="87044"/>
            </a:xfrm>
            <a:custGeom>
              <a:rect b="b" l="l" r="r" t="t"/>
              <a:pathLst>
                <a:path extrusionOk="0" h="1951" w="2387">
                  <a:moveTo>
                    <a:pt x="543" y="1"/>
                  </a:moveTo>
                  <a:cubicBezTo>
                    <a:pt x="400" y="1"/>
                    <a:pt x="256" y="13"/>
                    <a:pt x="113" y="40"/>
                  </a:cubicBezTo>
                  <a:cubicBezTo>
                    <a:pt x="80" y="51"/>
                    <a:pt x="46" y="85"/>
                    <a:pt x="0" y="130"/>
                  </a:cubicBezTo>
                  <a:cubicBezTo>
                    <a:pt x="67" y="125"/>
                    <a:pt x="134" y="122"/>
                    <a:pt x="200" y="122"/>
                  </a:cubicBezTo>
                  <a:cubicBezTo>
                    <a:pt x="529" y="122"/>
                    <a:pt x="853" y="193"/>
                    <a:pt x="1154" y="334"/>
                  </a:cubicBezTo>
                  <a:cubicBezTo>
                    <a:pt x="1437" y="470"/>
                    <a:pt x="1674" y="673"/>
                    <a:pt x="1810" y="967"/>
                  </a:cubicBezTo>
                  <a:cubicBezTo>
                    <a:pt x="1923" y="1204"/>
                    <a:pt x="1980" y="1487"/>
                    <a:pt x="2138" y="1702"/>
                  </a:cubicBezTo>
                  <a:cubicBezTo>
                    <a:pt x="2206" y="1804"/>
                    <a:pt x="2296" y="1883"/>
                    <a:pt x="2387" y="1951"/>
                  </a:cubicBezTo>
                  <a:cubicBezTo>
                    <a:pt x="2330" y="1679"/>
                    <a:pt x="2217" y="1023"/>
                    <a:pt x="2319" y="492"/>
                  </a:cubicBezTo>
                  <a:cubicBezTo>
                    <a:pt x="2319" y="492"/>
                    <a:pt x="1463" y="1"/>
                    <a:pt x="543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592927" y="4256402"/>
              <a:ext cx="38637" cy="13875"/>
            </a:xfrm>
            <a:custGeom>
              <a:rect b="b" l="l" r="r" t="t"/>
              <a:pathLst>
                <a:path extrusionOk="0" h="311" w="866">
                  <a:moveTo>
                    <a:pt x="483" y="0"/>
                  </a:moveTo>
                  <a:cubicBezTo>
                    <a:pt x="304" y="0"/>
                    <a:pt x="110" y="101"/>
                    <a:pt x="10" y="266"/>
                  </a:cubicBezTo>
                  <a:cubicBezTo>
                    <a:pt x="1" y="276"/>
                    <a:pt x="14" y="292"/>
                    <a:pt x="25" y="292"/>
                  </a:cubicBezTo>
                  <a:cubicBezTo>
                    <a:pt x="27" y="292"/>
                    <a:pt x="30" y="291"/>
                    <a:pt x="32" y="289"/>
                  </a:cubicBezTo>
                  <a:cubicBezTo>
                    <a:pt x="158" y="182"/>
                    <a:pt x="333" y="93"/>
                    <a:pt x="492" y="93"/>
                  </a:cubicBezTo>
                  <a:cubicBezTo>
                    <a:pt x="620" y="93"/>
                    <a:pt x="737" y="150"/>
                    <a:pt x="813" y="301"/>
                  </a:cubicBezTo>
                  <a:cubicBezTo>
                    <a:pt x="816" y="307"/>
                    <a:pt x="822" y="310"/>
                    <a:pt x="829" y="310"/>
                  </a:cubicBezTo>
                  <a:cubicBezTo>
                    <a:pt x="845" y="310"/>
                    <a:pt x="866" y="294"/>
                    <a:pt x="858" y="278"/>
                  </a:cubicBezTo>
                  <a:cubicBezTo>
                    <a:pt x="799" y="84"/>
                    <a:pt x="647" y="0"/>
                    <a:pt x="48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35328" y="4251985"/>
              <a:ext cx="20211" cy="13518"/>
            </a:xfrm>
            <a:custGeom>
              <a:rect b="b" l="l" r="r" t="t"/>
              <a:pathLst>
                <a:path extrusionOk="0" h="303" w="453">
                  <a:moveTo>
                    <a:pt x="113" y="0"/>
                  </a:moveTo>
                  <a:cubicBezTo>
                    <a:pt x="80" y="0"/>
                    <a:pt x="49" y="8"/>
                    <a:pt x="23" y="26"/>
                  </a:cubicBezTo>
                  <a:cubicBezTo>
                    <a:pt x="1" y="38"/>
                    <a:pt x="11" y="71"/>
                    <a:pt x="34" y="83"/>
                  </a:cubicBezTo>
                  <a:cubicBezTo>
                    <a:pt x="102" y="94"/>
                    <a:pt x="170" y="83"/>
                    <a:pt x="249" y="117"/>
                  </a:cubicBezTo>
                  <a:cubicBezTo>
                    <a:pt x="328" y="151"/>
                    <a:pt x="396" y="230"/>
                    <a:pt x="441" y="298"/>
                  </a:cubicBezTo>
                  <a:cubicBezTo>
                    <a:pt x="441" y="301"/>
                    <a:pt x="442" y="303"/>
                    <a:pt x="444" y="303"/>
                  </a:cubicBezTo>
                  <a:cubicBezTo>
                    <a:pt x="448" y="303"/>
                    <a:pt x="453" y="298"/>
                    <a:pt x="453" y="298"/>
                  </a:cubicBezTo>
                  <a:cubicBezTo>
                    <a:pt x="430" y="196"/>
                    <a:pt x="385" y="117"/>
                    <a:pt x="305" y="61"/>
                  </a:cubicBezTo>
                  <a:cubicBezTo>
                    <a:pt x="253" y="30"/>
                    <a:pt x="180" y="0"/>
                    <a:pt x="11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57012" y="4272820"/>
              <a:ext cx="25787" cy="11645"/>
            </a:xfrm>
            <a:custGeom>
              <a:rect b="b" l="l" r="r" t="t"/>
              <a:pathLst>
                <a:path extrusionOk="0" h="261" w="578">
                  <a:moveTo>
                    <a:pt x="91" y="1"/>
                  </a:moveTo>
                  <a:cubicBezTo>
                    <a:pt x="80" y="1"/>
                    <a:pt x="68" y="1"/>
                    <a:pt x="68" y="11"/>
                  </a:cubicBezTo>
                  <a:cubicBezTo>
                    <a:pt x="0" y="68"/>
                    <a:pt x="103" y="170"/>
                    <a:pt x="159" y="204"/>
                  </a:cubicBezTo>
                  <a:cubicBezTo>
                    <a:pt x="220" y="241"/>
                    <a:pt x="291" y="261"/>
                    <a:pt x="363" y="261"/>
                  </a:cubicBezTo>
                  <a:cubicBezTo>
                    <a:pt x="424" y="261"/>
                    <a:pt x="486" y="246"/>
                    <a:pt x="543" y="215"/>
                  </a:cubicBezTo>
                  <a:cubicBezTo>
                    <a:pt x="578" y="204"/>
                    <a:pt x="543" y="159"/>
                    <a:pt x="521" y="159"/>
                  </a:cubicBezTo>
                  <a:cubicBezTo>
                    <a:pt x="419" y="147"/>
                    <a:pt x="329" y="125"/>
                    <a:pt x="238" y="91"/>
                  </a:cubicBezTo>
                  <a:cubicBezTo>
                    <a:pt x="181" y="68"/>
                    <a:pt x="136" y="23"/>
                    <a:pt x="9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52952" y="4287231"/>
              <a:ext cx="56929" cy="19452"/>
            </a:xfrm>
            <a:custGeom>
              <a:rect b="b" l="l" r="r" t="t"/>
              <a:pathLst>
                <a:path extrusionOk="0" h="436" w="1276">
                  <a:moveTo>
                    <a:pt x="1257" y="1"/>
                  </a:moveTo>
                  <a:cubicBezTo>
                    <a:pt x="1253" y="1"/>
                    <a:pt x="1248" y="2"/>
                    <a:pt x="1245" y="5"/>
                  </a:cubicBezTo>
                  <a:cubicBezTo>
                    <a:pt x="1109" y="141"/>
                    <a:pt x="973" y="243"/>
                    <a:pt x="782" y="311"/>
                  </a:cubicBezTo>
                  <a:cubicBezTo>
                    <a:pt x="722" y="329"/>
                    <a:pt x="665" y="337"/>
                    <a:pt x="608" y="337"/>
                  </a:cubicBezTo>
                  <a:cubicBezTo>
                    <a:pt x="385" y="337"/>
                    <a:pt x="184" y="209"/>
                    <a:pt x="13" y="73"/>
                  </a:cubicBezTo>
                  <a:cubicBezTo>
                    <a:pt x="9" y="69"/>
                    <a:pt x="6" y="68"/>
                    <a:pt x="4" y="68"/>
                  </a:cubicBezTo>
                  <a:cubicBezTo>
                    <a:pt x="1" y="68"/>
                    <a:pt x="1" y="73"/>
                    <a:pt x="1" y="73"/>
                  </a:cubicBezTo>
                  <a:cubicBezTo>
                    <a:pt x="170" y="305"/>
                    <a:pt x="419" y="435"/>
                    <a:pt x="660" y="435"/>
                  </a:cubicBezTo>
                  <a:cubicBezTo>
                    <a:pt x="900" y="435"/>
                    <a:pt x="1132" y="305"/>
                    <a:pt x="1267" y="17"/>
                  </a:cubicBezTo>
                  <a:cubicBezTo>
                    <a:pt x="1276" y="9"/>
                    <a:pt x="1267" y="1"/>
                    <a:pt x="1257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20098" y="4271437"/>
              <a:ext cx="20701" cy="17043"/>
            </a:xfrm>
            <a:custGeom>
              <a:rect b="b" l="l" r="r" t="t"/>
              <a:pathLst>
                <a:path extrusionOk="0" h="382" w="464">
                  <a:moveTo>
                    <a:pt x="224" y="1"/>
                  </a:moveTo>
                  <a:cubicBezTo>
                    <a:pt x="202" y="1"/>
                    <a:pt x="180" y="4"/>
                    <a:pt x="159" y="9"/>
                  </a:cubicBezTo>
                  <a:cubicBezTo>
                    <a:pt x="79" y="32"/>
                    <a:pt x="0" y="133"/>
                    <a:pt x="11" y="223"/>
                  </a:cubicBezTo>
                  <a:cubicBezTo>
                    <a:pt x="23" y="246"/>
                    <a:pt x="23" y="269"/>
                    <a:pt x="46" y="303"/>
                  </a:cubicBezTo>
                  <a:cubicBezTo>
                    <a:pt x="68" y="336"/>
                    <a:pt x="91" y="348"/>
                    <a:pt x="113" y="371"/>
                  </a:cubicBezTo>
                  <a:cubicBezTo>
                    <a:pt x="147" y="382"/>
                    <a:pt x="204" y="382"/>
                    <a:pt x="237" y="382"/>
                  </a:cubicBezTo>
                  <a:cubicBezTo>
                    <a:pt x="283" y="382"/>
                    <a:pt x="317" y="371"/>
                    <a:pt x="350" y="348"/>
                  </a:cubicBezTo>
                  <a:cubicBezTo>
                    <a:pt x="441" y="303"/>
                    <a:pt x="463" y="178"/>
                    <a:pt x="407" y="99"/>
                  </a:cubicBezTo>
                  <a:cubicBezTo>
                    <a:pt x="364" y="30"/>
                    <a:pt x="294" y="1"/>
                    <a:pt x="22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527744" y="4260328"/>
              <a:ext cx="17712" cy="15392"/>
            </a:xfrm>
            <a:custGeom>
              <a:rect b="b" l="l" r="r" t="t"/>
              <a:pathLst>
                <a:path extrusionOk="0" h="345" w="397">
                  <a:moveTo>
                    <a:pt x="195" y="1"/>
                  </a:moveTo>
                  <a:cubicBezTo>
                    <a:pt x="176" y="1"/>
                    <a:pt x="156" y="4"/>
                    <a:pt x="136" y="9"/>
                  </a:cubicBezTo>
                  <a:cubicBezTo>
                    <a:pt x="35" y="32"/>
                    <a:pt x="0" y="145"/>
                    <a:pt x="35" y="224"/>
                  </a:cubicBezTo>
                  <a:cubicBezTo>
                    <a:pt x="46" y="269"/>
                    <a:pt x="80" y="303"/>
                    <a:pt x="114" y="326"/>
                  </a:cubicBezTo>
                  <a:cubicBezTo>
                    <a:pt x="134" y="339"/>
                    <a:pt x="157" y="345"/>
                    <a:pt x="180" y="345"/>
                  </a:cubicBezTo>
                  <a:cubicBezTo>
                    <a:pt x="197" y="345"/>
                    <a:pt x="213" y="342"/>
                    <a:pt x="227" y="337"/>
                  </a:cubicBezTo>
                  <a:cubicBezTo>
                    <a:pt x="261" y="337"/>
                    <a:pt x="284" y="326"/>
                    <a:pt x="306" y="314"/>
                  </a:cubicBezTo>
                  <a:cubicBezTo>
                    <a:pt x="385" y="258"/>
                    <a:pt x="397" y="145"/>
                    <a:pt x="340" y="77"/>
                  </a:cubicBezTo>
                  <a:cubicBezTo>
                    <a:pt x="306" y="26"/>
                    <a:pt x="253" y="1"/>
                    <a:pt x="19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25139" y="4219326"/>
              <a:ext cx="15660" cy="12358"/>
            </a:xfrm>
            <a:custGeom>
              <a:rect b="b" l="l" r="r" t="t"/>
              <a:pathLst>
                <a:path extrusionOk="0" h="277" w="351">
                  <a:moveTo>
                    <a:pt x="56" y="1"/>
                  </a:moveTo>
                  <a:cubicBezTo>
                    <a:pt x="23" y="1"/>
                    <a:pt x="0" y="46"/>
                    <a:pt x="34" y="69"/>
                  </a:cubicBezTo>
                  <a:cubicBezTo>
                    <a:pt x="147" y="114"/>
                    <a:pt x="260" y="159"/>
                    <a:pt x="317" y="272"/>
                  </a:cubicBezTo>
                  <a:cubicBezTo>
                    <a:pt x="320" y="276"/>
                    <a:pt x="324" y="277"/>
                    <a:pt x="329" y="277"/>
                  </a:cubicBezTo>
                  <a:cubicBezTo>
                    <a:pt x="339" y="277"/>
                    <a:pt x="350" y="269"/>
                    <a:pt x="350" y="261"/>
                  </a:cubicBezTo>
                  <a:cubicBezTo>
                    <a:pt x="305" y="125"/>
                    <a:pt x="204" y="12"/>
                    <a:pt x="56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43538" y="4209823"/>
              <a:ext cx="13518" cy="6737"/>
            </a:xfrm>
            <a:custGeom>
              <a:rect b="b" l="l" r="r" t="t"/>
              <a:pathLst>
                <a:path extrusionOk="0" h="151" w="303">
                  <a:moveTo>
                    <a:pt x="217" y="0"/>
                  </a:moveTo>
                  <a:cubicBezTo>
                    <a:pt x="131" y="0"/>
                    <a:pt x="44" y="51"/>
                    <a:pt x="8" y="123"/>
                  </a:cubicBezTo>
                  <a:cubicBezTo>
                    <a:pt x="0" y="140"/>
                    <a:pt x="10" y="150"/>
                    <a:pt x="21" y="150"/>
                  </a:cubicBezTo>
                  <a:cubicBezTo>
                    <a:pt x="24" y="150"/>
                    <a:pt x="28" y="149"/>
                    <a:pt x="31" y="146"/>
                  </a:cubicBezTo>
                  <a:cubicBezTo>
                    <a:pt x="65" y="112"/>
                    <a:pt x="111" y="89"/>
                    <a:pt x="156" y="78"/>
                  </a:cubicBezTo>
                  <a:cubicBezTo>
                    <a:pt x="201" y="67"/>
                    <a:pt x="234" y="67"/>
                    <a:pt x="280" y="56"/>
                  </a:cubicBezTo>
                  <a:cubicBezTo>
                    <a:pt x="302" y="44"/>
                    <a:pt x="302" y="10"/>
                    <a:pt x="280" y="10"/>
                  </a:cubicBezTo>
                  <a:cubicBezTo>
                    <a:pt x="259" y="4"/>
                    <a:pt x="238" y="0"/>
                    <a:pt x="21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642272" y="4259837"/>
              <a:ext cx="57241" cy="44570"/>
            </a:xfrm>
            <a:custGeom>
              <a:rect b="b" l="l" r="r" t="t"/>
              <a:pathLst>
                <a:path extrusionOk="0" h="999" w="1283">
                  <a:moveTo>
                    <a:pt x="677" y="1"/>
                  </a:moveTo>
                  <a:cubicBezTo>
                    <a:pt x="465" y="1"/>
                    <a:pt x="283" y="111"/>
                    <a:pt x="283" y="111"/>
                  </a:cubicBezTo>
                  <a:lnTo>
                    <a:pt x="1" y="880"/>
                  </a:lnTo>
                  <a:cubicBezTo>
                    <a:pt x="128" y="964"/>
                    <a:pt x="258" y="999"/>
                    <a:pt x="382" y="999"/>
                  </a:cubicBezTo>
                  <a:cubicBezTo>
                    <a:pt x="877" y="999"/>
                    <a:pt x="1283" y="442"/>
                    <a:pt x="1075" y="189"/>
                  </a:cubicBezTo>
                  <a:cubicBezTo>
                    <a:pt x="956" y="45"/>
                    <a:pt x="811" y="1"/>
                    <a:pt x="67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53872" y="4273266"/>
              <a:ext cx="29847" cy="22263"/>
            </a:xfrm>
            <a:custGeom>
              <a:rect b="b" l="l" r="r" t="t"/>
              <a:pathLst>
                <a:path extrusionOk="0" h="499" w="669">
                  <a:moveTo>
                    <a:pt x="334" y="233"/>
                  </a:moveTo>
                  <a:cubicBezTo>
                    <a:pt x="368" y="233"/>
                    <a:pt x="397" y="246"/>
                    <a:pt x="397" y="285"/>
                  </a:cubicBezTo>
                  <a:cubicBezTo>
                    <a:pt x="408" y="341"/>
                    <a:pt x="340" y="375"/>
                    <a:pt x="306" y="386"/>
                  </a:cubicBezTo>
                  <a:cubicBezTo>
                    <a:pt x="278" y="400"/>
                    <a:pt x="245" y="410"/>
                    <a:pt x="214" y="410"/>
                  </a:cubicBezTo>
                  <a:cubicBezTo>
                    <a:pt x="195" y="410"/>
                    <a:pt x="176" y="406"/>
                    <a:pt x="159" y="398"/>
                  </a:cubicBezTo>
                  <a:cubicBezTo>
                    <a:pt x="171" y="352"/>
                    <a:pt x="193" y="307"/>
                    <a:pt x="216" y="273"/>
                  </a:cubicBezTo>
                  <a:cubicBezTo>
                    <a:pt x="227" y="262"/>
                    <a:pt x="249" y="250"/>
                    <a:pt x="261" y="250"/>
                  </a:cubicBezTo>
                  <a:cubicBezTo>
                    <a:pt x="281" y="241"/>
                    <a:pt x="309" y="233"/>
                    <a:pt x="334" y="233"/>
                  </a:cubicBezTo>
                  <a:close/>
                  <a:moveTo>
                    <a:pt x="477" y="0"/>
                  </a:moveTo>
                  <a:cubicBezTo>
                    <a:pt x="393" y="0"/>
                    <a:pt x="309" y="21"/>
                    <a:pt x="249" y="81"/>
                  </a:cubicBezTo>
                  <a:cubicBezTo>
                    <a:pt x="148" y="160"/>
                    <a:pt x="1" y="341"/>
                    <a:pt x="58" y="476"/>
                  </a:cubicBezTo>
                  <a:cubicBezTo>
                    <a:pt x="63" y="489"/>
                    <a:pt x="80" y="498"/>
                    <a:pt x="95" y="498"/>
                  </a:cubicBezTo>
                  <a:cubicBezTo>
                    <a:pt x="108" y="498"/>
                    <a:pt x="120" y="492"/>
                    <a:pt x="125" y="476"/>
                  </a:cubicBezTo>
                  <a:cubicBezTo>
                    <a:pt x="125" y="476"/>
                    <a:pt x="125" y="466"/>
                    <a:pt x="136" y="466"/>
                  </a:cubicBezTo>
                  <a:cubicBezTo>
                    <a:pt x="162" y="475"/>
                    <a:pt x="190" y="479"/>
                    <a:pt x="220" y="479"/>
                  </a:cubicBezTo>
                  <a:cubicBezTo>
                    <a:pt x="336" y="479"/>
                    <a:pt x="465" y="411"/>
                    <a:pt x="465" y="285"/>
                  </a:cubicBezTo>
                  <a:cubicBezTo>
                    <a:pt x="465" y="205"/>
                    <a:pt x="374" y="172"/>
                    <a:pt x="306" y="172"/>
                  </a:cubicBezTo>
                  <a:lnTo>
                    <a:pt x="284" y="172"/>
                  </a:lnTo>
                  <a:cubicBezTo>
                    <a:pt x="356" y="89"/>
                    <a:pt x="458" y="52"/>
                    <a:pt x="566" y="52"/>
                  </a:cubicBezTo>
                  <a:cubicBezTo>
                    <a:pt x="592" y="52"/>
                    <a:pt x="619" y="54"/>
                    <a:pt x="646" y="58"/>
                  </a:cubicBezTo>
                  <a:cubicBezTo>
                    <a:pt x="656" y="58"/>
                    <a:pt x="668" y="36"/>
                    <a:pt x="646" y="24"/>
                  </a:cubicBezTo>
                  <a:cubicBezTo>
                    <a:pt x="594" y="1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625630" y="4321317"/>
              <a:ext cx="150888" cy="124744"/>
            </a:xfrm>
            <a:custGeom>
              <a:rect b="b" l="l" r="r" t="t"/>
              <a:pathLst>
                <a:path extrusionOk="0" h="2796" w="3382">
                  <a:moveTo>
                    <a:pt x="641" y="0"/>
                  </a:moveTo>
                  <a:cubicBezTo>
                    <a:pt x="548" y="0"/>
                    <a:pt x="451" y="7"/>
                    <a:pt x="351" y="22"/>
                  </a:cubicBezTo>
                  <a:cubicBezTo>
                    <a:pt x="12" y="67"/>
                    <a:pt x="0" y="587"/>
                    <a:pt x="464" y="802"/>
                  </a:cubicBezTo>
                  <a:cubicBezTo>
                    <a:pt x="928" y="1017"/>
                    <a:pt x="1990" y="1469"/>
                    <a:pt x="2579" y="2125"/>
                  </a:cubicBezTo>
                  <a:cubicBezTo>
                    <a:pt x="2579" y="2125"/>
                    <a:pt x="2474" y="2612"/>
                    <a:pt x="2729" y="2612"/>
                  </a:cubicBezTo>
                  <a:cubicBezTo>
                    <a:pt x="2751" y="2612"/>
                    <a:pt x="2776" y="2608"/>
                    <a:pt x="2805" y="2600"/>
                  </a:cubicBezTo>
                  <a:cubicBezTo>
                    <a:pt x="2805" y="2600"/>
                    <a:pt x="2883" y="2795"/>
                    <a:pt x="3012" y="2795"/>
                  </a:cubicBezTo>
                  <a:cubicBezTo>
                    <a:pt x="3022" y="2795"/>
                    <a:pt x="3032" y="2794"/>
                    <a:pt x="3043" y="2792"/>
                  </a:cubicBezTo>
                  <a:cubicBezTo>
                    <a:pt x="3347" y="2701"/>
                    <a:pt x="3382" y="2181"/>
                    <a:pt x="3269" y="2091"/>
                  </a:cubicBezTo>
                  <a:cubicBezTo>
                    <a:pt x="3156" y="2012"/>
                    <a:pt x="2884" y="1932"/>
                    <a:pt x="2884" y="1932"/>
                  </a:cubicBezTo>
                  <a:cubicBezTo>
                    <a:pt x="2884" y="1932"/>
                    <a:pt x="2200" y="0"/>
                    <a:pt x="64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60324" y="4431874"/>
              <a:ext cx="7138" cy="12537"/>
            </a:xfrm>
            <a:custGeom>
              <a:rect b="b" l="l" r="r" t="t"/>
              <a:pathLst>
                <a:path extrusionOk="0" h="281" w="160">
                  <a:moveTo>
                    <a:pt x="12" y="0"/>
                  </a:moveTo>
                  <a:cubicBezTo>
                    <a:pt x="9" y="0"/>
                    <a:pt x="6" y="3"/>
                    <a:pt x="1" y="9"/>
                  </a:cubicBezTo>
                  <a:cubicBezTo>
                    <a:pt x="1" y="9"/>
                    <a:pt x="1" y="20"/>
                    <a:pt x="12" y="20"/>
                  </a:cubicBezTo>
                  <a:cubicBezTo>
                    <a:pt x="12" y="20"/>
                    <a:pt x="137" y="110"/>
                    <a:pt x="102" y="269"/>
                  </a:cubicBezTo>
                  <a:cubicBezTo>
                    <a:pt x="102" y="269"/>
                    <a:pt x="102" y="280"/>
                    <a:pt x="114" y="280"/>
                  </a:cubicBezTo>
                  <a:cubicBezTo>
                    <a:pt x="114" y="280"/>
                    <a:pt x="125" y="280"/>
                    <a:pt x="125" y="269"/>
                  </a:cubicBezTo>
                  <a:cubicBezTo>
                    <a:pt x="159" y="99"/>
                    <a:pt x="24" y="9"/>
                    <a:pt x="24" y="9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766392" y="4423174"/>
              <a:ext cx="7094" cy="9592"/>
            </a:xfrm>
            <a:custGeom>
              <a:rect b="b" l="l" r="r" t="t"/>
              <a:pathLst>
                <a:path extrusionOk="0" h="215" w="159">
                  <a:moveTo>
                    <a:pt x="1" y="0"/>
                  </a:moveTo>
                  <a:cubicBezTo>
                    <a:pt x="1" y="11"/>
                    <a:pt x="1" y="23"/>
                    <a:pt x="12" y="23"/>
                  </a:cubicBezTo>
                  <a:cubicBezTo>
                    <a:pt x="12" y="23"/>
                    <a:pt x="102" y="46"/>
                    <a:pt x="136" y="215"/>
                  </a:cubicBezTo>
                  <a:lnTo>
                    <a:pt x="147" y="215"/>
                  </a:lnTo>
                  <a:cubicBezTo>
                    <a:pt x="159" y="215"/>
                    <a:pt x="159" y="215"/>
                    <a:pt x="159" y="204"/>
                  </a:cubicBezTo>
                  <a:cubicBezTo>
                    <a:pt x="125" y="23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2"/>
          <p:cNvGrpSpPr/>
          <p:nvPr/>
        </p:nvGrpSpPr>
        <p:grpSpPr>
          <a:xfrm>
            <a:off x="-10633" y="-10633"/>
            <a:ext cx="1606491" cy="1657890"/>
            <a:chOff x="-10633" y="-10633"/>
            <a:chExt cx="1606491" cy="1657890"/>
          </a:xfrm>
        </p:grpSpPr>
        <p:pic>
          <p:nvPicPr>
            <p:cNvPr id="431" name="Google Shape;431;p2"/>
            <p:cNvPicPr preferRelativeResize="0"/>
            <p:nvPr/>
          </p:nvPicPr>
          <p:blipFill rotWithShape="1">
            <a:blip r:embed="rId3">
              <a:alphaModFix/>
            </a:blip>
            <a:srcRect b="0" l="24342" r="0" t="22022"/>
            <a:stretch/>
          </p:blipFill>
          <p:spPr>
            <a:xfrm>
              <a:off x="-10633" y="-10633"/>
              <a:ext cx="1606491" cy="1657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8747" y="156349"/>
              <a:ext cx="707396" cy="359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Google Shape;433;p2"/>
            <p:cNvSpPr txBox="1"/>
            <p:nvPr/>
          </p:nvSpPr>
          <p:spPr>
            <a:xfrm>
              <a:off x="354575" y="323818"/>
              <a:ext cx="69162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</p:grpSp>
      <p:sp>
        <p:nvSpPr>
          <p:cNvPr id="434" name="Google Shape;434;p2"/>
          <p:cNvSpPr txBox="1"/>
          <p:nvPr>
            <p:ph idx="2" type="ctrTitle"/>
          </p:nvPr>
        </p:nvSpPr>
        <p:spPr>
          <a:xfrm>
            <a:off x="843007" y="925289"/>
            <a:ext cx="5584086" cy="18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5400"/>
              <a:t>Our Sports Day</a:t>
            </a:r>
            <a:endParaRPr sz="5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Google Shape;97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56" y="2240126"/>
            <a:ext cx="2688336" cy="2800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6" name="Google Shape;976;p20"/>
          <p:cNvGrpSpPr/>
          <p:nvPr/>
        </p:nvGrpSpPr>
        <p:grpSpPr>
          <a:xfrm>
            <a:off x="7380767" y="3444984"/>
            <a:ext cx="1444390" cy="1428131"/>
            <a:chOff x="7371102" y="1143619"/>
            <a:chExt cx="652190" cy="675651"/>
          </a:xfrm>
        </p:grpSpPr>
        <p:sp>
          <p:nvSpPr>
            <p:cNvPr id="977" name="Google Shape;977;p20"/>
            <p:cNvSpPr/>
            <p:nvPr/>
          </p:nvSpPr>
          <p:spPr>
            <a:xfrm>
              <a:off x="7386154" y="1276093"/>
              <a:ext cx="588332" cy="543177"/>
            </a:xfrm>
            <a:custGeom>
              <a:rect b="b" l="l" r="r" t="t"/>
              <a:pathLst>
                <a:path extrusionOk="0" h="4908" w="5316">
                  <a:moveTo>
                    <a:pt x="724" y="0"/>
                  </a:moveTo>
                  <a:lnTo>
                    <a:pt x="724" y="0"/>
                  </a:lnTo>
                  <a:cubicBezTo>
                    <a:pt x="905" y="1696"/>
                    <a:pt x="566" y="3019"/>
                    <a:pt x="0" y="4512"/>
                  </a:cubicBezTo>
                  <a:cubicBezTo>
                    <a:pt x="882" y="4777"/>
                    <a:pt x="1756" y="4908"/>
                    <a:pt x="2622" y="4908"/>
                  </a:cubicBezTo>
                  <a:cubicBezTo>
                    <a:pt x="3345" y="4908"/>
                    <a:pt x="4062" y="4816"/>
                    <a:pt x="4773" y="4637"/>
                  </a:cubicBezTo>
                  <a:cubicBezTo>
                    <a:pt x="5112" y="3574"/>
                    <a:pt x="5315" y="2036"/>
                    <a:pt x="5259" y="588"/>
                  </a:cubicBezTo>
                  <a:lnTo>
                    <a:pt x="724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7371102" y="1205485"/>
              <a:ext cx="519604" cy="475668"/>
            </a:xfrm>
            <a:custGeom>
              <a:rect b="b" l="l" r="r" t="t"/>
              <a:pathLst>
                <a:path extrusionOk="0" h="4298" w="4695">
                  <a:moveTo>
                    <a:pt x="2659" y="1"/>
                  </a:moveTo>
                  <a:cubicBezTo>
                    <a:pt x="2110" y="1"/>
                    <a:pt x="1522" y="171"/>
                    <a:pt x="1053" y="616"/>
                  </a:cubicBezTo>
                  <a:cubicBezTo>
                    <a:pt x="691" y="955"/>
                    <a:pt x="510" y="1644"/>
                    <a:pt x="352" y="2334"/>
                  </a:cubicBezTo>
                  <a:cubicBezTo>
                    <a:pt x="272" y="2719"/>
                    <a:pt x="1" y="3149"/>
                    <a:pt x="159" y="3578"/>
                  </a:cubicBezTo>
                  <a:cubicBezTo>
                    <a:pt x="332" y="4054"/>
                    <a:pt x="1335" y="4297"/>
                    <a:pt x="2304" y="4297"/>
                  </a:cubicBezTo>
                  <a:cubicBezTo>
                    <a:pt x="3106" y="4297"/>
                    <a:pt x="3885" y="4131"/>
                    <a:pt x="4151" y="3793"/>
                  </a:cubicBezTo>
                  <a:cubicBezTo>
                    <a:pt x="4694" y="3092"/>
                    <a:pt x="4649" y="1317"/>
                    <a:pt x="4253" y="649"/>
                  </a:cubicBezTo>
                  <a:cubicBezTo>
                    <a:pt x="4034" y="296"/>
                    <a:pt x="3381" y="1"/>
                    <a:pt x="265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7404193" y="1143619"/>
              <a:ext cx="619099" cy="369091"/>
            </a:xfrm>
            <a:custGeom>
              <a:rect b="b" l="l" r="r" t="t"/>
              <a:pathLst>
                <a:path extrusionOk="0" h="3335" w="5594">
                  <a:moveTo>
                    <a:pt x="2375" y="1"/>
                  </a:moveTo>
                  <a:cubicBezTo>
                    <a:pt x="1193" y="1"/>
                    <a:pt x="1" y="584"/>
                    <a:pt x="143" y="2520"/>
                  </a:cubicBezTo>
                  <a:cubicBezTo>
                    <a:pt x="222" y="1954"/>
                    <a:pt x="697" y="1423"/>
                    <a:pt x="1184" y="1163"/>
                  </a:cubicBezTo>
                  <a:cubicBezTo>
                    <a:pt x="1828" y="2079"/>
                    <a:pt x="3196" y="2520"/>
                    <a:pt x="3750" y="2599"/>
                  </a:cubicBezTo>
                  <a:cubicBezTo>
                    <a:pt x="4030" y="2823"/>
                    <a:pt x="4431" y="3334"/>
                    <a:pt x="4779" y="3334"/>
                  </a:cubicBezTo>
                  <a:cubicBezTo>
                    <a:pt x="4783" y="3334"/>
                    <a:pt x="4787" y="3334"/>
                    <a:pt x="4790" y="3334"/>
                  </a:cubicBezTo>
                  <a:cubicBezTo>
                    <a:pt x="4790" y="3334"/>
                    <a:pt x="5594" y="1118"/>
                    <a:pt x="4610" y="507"/>
                  </a:cubicBezTo>
                  <a:cubicBezTo>
                    <a:pt x="4525" y="451"/>
                    <a:pt x="4418" y="436"/>
                    <a:pt x="4332" y="436"/>
                  </a:cubicBezTo>
                  <a:cubicBezTo>
                    <a:pt x="4245" y="436"/>
                    <a:pt x="4180" y="451"/>
                    <a:pt x="4180" y="451"/>
                  </a:cubicBezTo>
                  <a:cubicBezTo>
                    <a:pt x="3765" y="203"/>
                    <a:pt x="3072" y="1"/>
                    <a:pt x="2375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7766649" y="1412444"/>
              <a:ext cx="122735" cy="206624"/>
            </a:xfrm>
            <a:custGeom>
              <a:rect b="b" l="l" r="r" t="t"/>
              <a:pathLst>
                <a:path extrusionOk="0" h="1867" w="1109">
                  <a:moveTo>
                    <a:pt x="532" y="0"/>
                  </a:moveTo>
                  <a:lnTo>
                    <a:pt x="532" y="0"/>
                  </a:lnTo>
                  <a:cubicBezTo>
                    <a:pt x="577" y="691"/>
                    <a:pt x="339" y="1357"/>
                    <a:pt x="0" y="1867"/>
                  </a:cubicBezTo>
                  <a:cubicBezTo>
                    <a:pt x="713" y="1697"/>
                    <a:pt x="950" y="928"/>
                    <a:pt x="1108" y="24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7423671" y="1209469"/>
              <a:ext cx="490941" cy="236949"/>
            </a:xfrm>
            <a:custGeom>
              <a:rect b="b" l="l" r="r" t="t"/>
              <a:pathLst>
                <a:path extrusionOk="0" h="2141" w="4436">
                  <a:moveTo>
                    <a:pt x="2083" y="1"/>
                  </a:moveTo>
                  <a:cubicBezTo>
                    <a:pt x="1225" y="1"/>
                    <a:pt x="351" y="431"/>
                    <a:pt x="1" y="1416"/>
                  </a:cubicBezTo>
                  <a:cubicBezTo>
                    <a:pt x="385" y="830"/>
                    <a:pt x="1095" y="571"/>
                    <a:pt x="1820" y="571"/>
                  </a:cubicBezTo>
                  <a:cubicBezTo>
                    <a:pt x="2928" y="571"/>
                    <a:pt x="4071" y="1176"/>
                    <a:pt x="4140" y="2140"/>
                  </a:cubicBezTo>
                  <a:cubicBezTo>
                    <a:pt x="4435" y="826"/>
                    <a:pt x="3273" y="1"/>
                    <a:pt x="208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7814128" y="1448634"/>
              <a:ext cx="148189" cy="151843"/>
            </a:xfrm>
            <a:custGeom>
              <a:rect b="b" l="l" r="r" t="t"/>
              <a:pathLst>
                <a:path extrusionOk="0" h="1372" w="1339">
                  <a:moveTo>
                    <a:pt x="705" y="0"/>
                  </a:moveTo>
                  <a:cubicBezTo>
                    <a:pt x="403" y="0"/>
                    <a:pt x="239" y="431"/>
                    <a:pt x="239" y="431"/>
                  </a:cubicBezTo>
                  <a:lnTo>
                    <a:pt x="1" y="1324"/>
                  </a:lnTo>
                  <a:cubicBezTo>
                    <a:pt x="97" y="1357"/>
                    <a:pt x="189" y="1371"/>
                    <a:pt x="275" y="1371"/>
                  </a:cubicBezTo>
                  <a:cubicBezTo>
                    <a:pt x="973" y="1371"/>
                    <a:pt x="1338" y="418"/>
                    <a:pt x="996" y="126"/>
                  </a:cubicBezTo>
                  <a:cubicBezTo>
                    <a:pt x="888" y="35"/>
                    <a:pt x="791" y="0"/>
                    <a:pt x="705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7667817" y="1494230"/>
              <a:ext cx="93851" cy="87540"/>
            </a:xfrm>
            <a:custGeom>
              <a:rect b="b" l="l" r="r" t="t"/>
              <a:pathLst>
                <a:path extrusionOk="0" h="791" w="848">
                  <a:moveTo>
                    <a:pt x="387" y="1"/>
                  </a:moveTo>
                  <a:cubicBezTo>
                    <a:pt x="319" y="1"/>
                    <a:pt x="251" y="17"/>
                    <a:pt x="192" y="53"/>
                  </a:cubicBezTo>
                  <a:cubicBezTo>
                    <a:pt x="68" y="132"/>
                    <a:pt x="11" y="268"/>
                    <a:pt x="0" y="404"/>
                  </a:cubicBezTo>
                  <a:cubicBezTo>
                    <a:pt x="0" y="540"/>
                    <a:pt x="91" y="698"/>
                    <a:pt x="215" y="754"/>
                  </a:cubicBezTo>
                  <a:cubicBezTo>
                    <a:pt x="283" y="788"/>
                    <a:pt x="305" y="788"/>
                    <a:pt x="385" y="788"/>
                  </a:cubicBezTo>
                  <a:lnTo>
                    <a:pt x="396" y="788"/>
                  </a:lnTo>
                  <a:cubicBezTo>
                    <a:pt x="406" y="790"/>
                    <a:pt x="416" y="790"/>
                    <a:pt x="427" y="790"/>
                  </a:cubicBezTo>
                  <a:cubicBezTo>
                    <a:pt x="496" y="790"/>
                    <a:pt x="563" y="761"/>
                    <a:pt x="622" y="731"/>
                  </a:cubicBezTo>
                  <a:cubicBezTo>
                    <a:pt x="712" y="686"/>
                    <a:pt x="780" y="585"/>
                    <a:pt x="803" y="483"/>
                  </a:cubicBezTo>
                  <a:cubicBezTo>
                    <a:pt x="848" y="291"/>
                    <a:pt x="747" y="110"/>
                    <a:pt x="566" y="42"/>
                  </a:cubicBezTo>
                  <a:cubicBezTo>
                    <a:pt x="512" y="15"/>
                    <a:pt x="450" y="1"/>
                    <a:pt x="3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7396114" y="1475749"/>
              <a:ext cx="67730" cy="66403"/>
            </a:xfrm>
            <a:custGeom>
              <a:rect b="b" l="l" r="r" t="t"/>
              <a:pathLst>
                <a:path extrusionOk="0" h="600" w="612">
                  <a:moveTo>
                    <a:pt x="336" y="1"/>
                  </a:moveTo>
                  <a:cubicBezTo>
                    <a:pt x="296" y="1"/>
                    <a:pt x="256" y="9"/>
                    <a:pt x="216" y="16"/>
                  </a:cubicBezTo>
                  <a:cubicBezTo>
                    <a:pt x="137" y="39"/>
                    <a:pt x="91" y="84"/>
                    <a:pt x="46" y="152"/>
                  </a:cubicBezTo>
                  <a:cubicBezTo>
                    <a:pt x="1" y="220"/>
                    <a:pt x="1" y="299"/>
                    <a:pt x="24" y="378"/>
                  </a:cubicBezTo>
                  <a:lnTo>
                    <a:pt x="24" y="390"/>
                  </a:lnTo>
                  <a:cubicBezTo>
                    <a:pt x="46" y="491"/>
                    <a:pt x="126" y="582"/>
                    <a:pt x="239" y="593"/>
                  </a:cubicBezTo>
                  <a:cubicBezTo>
                    <a:pt x="265" y="597"/>
                    <a:pt x="291" y="599"/>
                    <a:pt x="316" y="599"/>
                  </a:cubicBezTo>
                  <a:cubicBezTo>
                    <a:pt x="369" y="599"/>
                    <a:pt x="419" y="589"/>
                    <a:pt x="465" y="559"/>
                  </a:cubicBezTo>
                  <a:cubicBezTo>
                    <a:pt x="533" y="514"/>
                    <a:pt x="578" y="458"/>
                    <a:pt x="589" y="378"/>
                  </a:cubicBezTo>
                  <a:cubicBezTo>
                    <a:pt x="612" y="299"/>
                    <a:pt x="601" y="220"/>
                    <a:pt x="555" y="152"/>
                  </a:cubicBezTo>
                  <a:cubicBezTo>
                    <a:pt x="521" y="73"/>
                    <a:pt x="465" y="39"/>
                    <a:pt x="385" y="5"/>
                  </a:cubicBezTo>
                  <a:cubicBezTo>
                    <a:pt x="369" y="2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7680324" y="1389424"/>
              <a:ext cx="26339" cy="17377"/>
            </a:xfrm>
            <a:custGeom>
              <a:rect b="b" l="l" r="r" t="t"/>
              <a:pathLst>
                <a:path extrusionOk="0" h="157" w="238">
                  <a:moveTo>
                    <a:pt x="120" y="0"/>
                  </a:moveTo>
                  <a:cubicBezTo>
                    <a:pt x="88" y="0"/>
                    <a:pt x="58" y="8"/>
                    <a:pt x="34" y="16"/>
                  </a:cubicBezTo>
                  <a:cubicBezTo>
                    <a:pt x="0" y="27"/>
                    <a:pt x="0" y="84"/>
                    <a:pt x="46" y="95"/>
                  </a:cubicBezTo>
                  <a:cubicBezTo>
                    <a:pt x="79" y="95"/>
                    <a:pt x="102" y="95"/>
                    <a:pt x="124" y="118"/>
                  </a:cubicBezTo>
                  <a:cubicBezTo>
                    <a:pt x="136" y="142"/>
                    <a:pt x="161" y="156"/>
                    <a:pt x="183" y="156"/>
                  </a:cubicBezTo>
                  <a:cubicBezTo>
                    <a:pt x="203" y="156"/>
                    <a:pt x="221" y="145"/>
                    <a:pt x="227" y="118"/>
                  </a:cubicBezTo>
                  <a:cubicBezTo>
                    <a:pt x="237" y="62"/>
                    <a:pt x="192" y="16"/>
                    <a:pt x="159" y="5"/>
                  </a:cubicBezTo>
                  <a:cubicBezTo>
                    <a:pt x="146" y="2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7488747" y="1368838"/>
              <a:ext cx="24015" cy="13614"/>
            </a:xfrm>
            <a:custGeom>
              <a:rect b="b" l="l" r="r" t="t"/>
              <a:pathLst>
                <a:path extrusionOk="0" h="123" w="217">
                  <a:moveTo>
                    <a:pt x="109" y="1"/>
                  </a:moveTo>
                  <a:cubicBezTo>
                    <a:pt x="74" y="1"/>
                    <a:pt x="40" y="19"/>
                    <a:pt x="23" y="44"/>
                  </a:cubicBezTo>
                  <a:cubicBezTo>
                    <a:pt x="1" y="78"/>
                    <a:pt x="35" y="123"/>
                    <a:pt x="69" y="123"/>
                  </a:cubicBezTo>
                  <a:cubicBezTo>
                    <a:pt x="91" y="123"/>
                    <a:pt x="103" y="112"/>
                    <a:pt x="126" y="100"/>
                  </a:cubicBezTo>
                  <a:cubicBezTo>
                    <a:pt x="148" y="100"/>
                    <a:pt x="171" y="112"/>
                    <a:pt x="171" y="112"/>
                  </a:cubicBezTo>
                  <a:cubicBezTo>
                    <a:pt x="182" y="112"/>
                    <a:pt x="193" y="112"/>
                    <a:pt x="204" y="100"/>
                  </a:cubicBezTo>
                  <a:cubicBezTo>
                    <a:pt x="216" y="55"/>
                    <a:pt x="193" y="22"/>
                    <a:pt x="148" y="10"/>
                  </a:cubicBezTo>
                  <a:cubicBezTo>
                    <a:pt x="136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7618567" y="1436570"/>
              <a:ext cx="74371" cy="48585"/>
            </a:xfrm>
            <a:custGeom>
              <a:rect b="b" l="l" r="r" t="t"/>
              <a:pathLst>
                <a:path extrusionOk="0" h="439" w="672">
                  <a:moveTo>
                    <a:pt x="382" y="1"/>
                  </a:moveTo>
                  <a:cubicBezTo>
                    <a:pt x="226" y="1"/>
                    <a:pt x="92" y="79"/>
                    <a:pt x="16" y="224"/>
                  </a:cubicBezTo>
                  <a:cubicBezTo>
                    <a:pt x="1" y="254"/>
                    <a:pt x="25" y="279"/>
                    <a:pt x="51" y="279"/>
                  </a:cubicBezTo>
                  <a:cubicBezTo>
                    <a:pt x="63" y="279"/>
                    <a:pt x="76" y="272"/>
                    <a:pt x="83" y="257"/>
                  </a:cubicBezTo>
                  <a:cubicBezTo>
                    <a:pt x="138" y="158"/>
                    <a:pt x="258" y="72"/>
                    <a:pt x="380" y="72"/>
                  </a:cubicBezTo>
                  <a:cubicBezTo>
                    <a:pt x="409" y="72"/>
                    <a:pt x="439" y="77"/>
                    <a:pt x="468" y="88"/>
                  </a:cubicBezTo>
                  <a:cubicBezTo>
                    <a:pt x="592" y="144"/>
                    <a:pt x="592" y="292"/>
                    <a:pt x="581" y="405"/>
                  </a:cubicBezTo>
                  <a:cubicBezTo>
                    <a:pt x="581" y="427"/>
                    <a:pt x="601" y="439"/>
                    <a:pt x="620" y="439"/>
                  </a:cubicBezTo>
                  <a:cubicBezTo>
                    <a:pt x="640" y="439"/>
                    <a:pt x="660" y="427"/>
                    <a:pt x="660" y="405"/>
                  </a:cubicBezTo>
                  <a:cubicBezTo>
                    <a:pt x="671" y="257"/>
                    <a:pt x="649" y="31"/>
                    <a:pt x="468" y="8"/>
                  </a:cubicBezTo>
                  <a:cubicBezTo>
                    <a:pt x="439" y="3"/>
                    <a:pt x="410" y="1"/>
                    <a:pt x="38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7461964" y="1410008"/>
              <a:ext cx="56997" cy="39841"/>
            </a:xfrm>
            <a:custGeom>
              <a:rect b="b" l="l" r="r" t="t"/>
              <a:pathLst>
                <a:path extrusionOk="0" h="360" w="515">
                  <a:moveTo>
                    <a:pt x="292" y="1"/>
                  </a:moveTo>
                  <a:cubicBezTo>
                    <a:pt x="170" y="1"/>
                    <a:pt x="73" y="90"/>
                    <a:pt x="17" y="203"/>
                  </a:cubicBezTo>
                  <a:cubicBezTo>
                    <a:pt x="1" y="235"/>
                    <a:pt x="30" y="267"/>
                    <a:pt x="56" y="267"/>
                  </a:cubicBezTo>
                  <a:cubicBezTo>
                    <a:pt x="67" y="267"/>
                    <a:pt x="78" y="262"/>
                    <a:pt x="84" y="248"/>
                  </a:cubicBezTo>
                  <a:cubicBezTo>
                    <a:pt x="121" y="175"/>
                    <a:pt x="195" y="72"/>
                    <a:pt x="283" y="72"/>
                  </a:cubicBezTo>
                  <a:cubicBezTo>
                    <a:pt x="303" y="72"/>
                    <a:pt x="324" y="77"/>
                    <a:pt x="345" y="90"/>
                  </a:cubicBezTo>
                  <a:cubicBezTo>
                    <a:pt x="424" y="135"/>
                    <a:pt x="424" y="238"/>
                    <a:pt x="435" y="316"/>
                  </a:cubicBezTo>
                  <a:cubicBezTo>
                    <a:pt x="435" y="345"/>
                    <a:pt x="455" y="359"/>
                    <a:pt x="475" y="359"/>
                  </a:cubicBezTo>
                  <a:cubicBezTo>
                    <a:pt x="494" y="359"/>
                    <a:pt x="514" y="345"/>
                    <a:pt x="514" y="316"/>
                  </a:cubicBezTo>
                  <a:cubicBezTo>
                    <a:pt x="503" y="215"/>
                    <a:pt x="492" y="45"/>
                    <a:pt x="368" y="11"/>
                  </a:cubicBezTo>
                  <a:cubicBezTo>
                    <a:pt x="342" y="4"/>
                    <a:pt x="316" y="1"/>
                    <a:pt x="29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7554600" y="1555433"/>
              <a:ext cx="98276" cy="66403"/>
            </a:xfrm>
            <a:custGeom>
              <a:rect b="b" l="l" r="r" t="t"/>
              <a:pathLst>
                <a:path extrusionOk="0" h="600" w="888">
                  <a:moveTo>
                    <a:pt x="828" y="1"/>
                  </a:moveTo>
                  <a:cubicBezTo>
                    <a:pt x="808" y="1"/>
                    <a:pt x="791" y="15"/>
                    <a:pt x="797" y="43"/>
                  </a:cubicBezTo>
                  <a:cubicBezTo>
                    <a:pt x="808" y="190"/>
                    <a:pt x="774" y="371"/>
                    <a:pt x="639" y="450"/>
                  </a:cubicBezTo>
                  <a:cubicBezTo>
                    <a:pt x="563" y="496"/>
                    <a:pt x="493" y="514"/>
                    <a:pt x="424" y="514"/>
                  </a:cubicBezTo>
                  <a:cubicBezTo>
                    <a:pt x="306" y="514"/>
                    <a:pt x="194" y="461"/>
                    <a:pt x="73" y="405"/>
                  </a:cubicBezTo>
                  <a:cubicBezTo>
                    <a:pt x="67" y="401"/>
                    <a:pt x="61" y="400"/>
                    <a:pt x="55" y="400"/>
                  </a:cubicBezTo>
                  <a:cubicBezTo>
                    <a:pt x="20" y="400"/>
                    <a:pt x="0" y="453"/>
                    <a:pt x="39" y="472"/>
                  </a:cubicBezTo>
                  <a:cubicBezTo>
                    <a:pt x="159" y="536"/>
                    <a:pt x="297" y="600"/>
                    <a:pt x="433" y="600"/>
                  </a:cubicBezTo>
                  <a:cubicBezTo>
                    <a:pt x="515" y="600"/>
                    <a:pt x="596" y="577"/>
                    <a:pt x="672" y="518"/>
                  </a:cubicBezTo>
                  <a:cubicBezTo>
                    <a:pt x="831" y="405"/>
                    <a:pt x="888" y="235"/>
                    <a:pt x="876" y="43"/>
                  </a:cubicBezTo>
                  <a:cubicBezTo>
                    <a:pt x="870" y="15"/>
                    <a:pt x="848" y="1"/>
                    <a:pt x="82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7502581" y="1487259"/>
              <a:ext cx="60648" cy="45266"/>
            </a:xfrm>
            <a:custGeom>
              <a:rect b="b" l="l" r="r" t="t"/>
              <a:pathLst>
                <a:path extrusionOk="0" h="409" w="548">
                  <a:moveTo>
                    <a:pt x="264" y="0"/>
                  </a:moveTo>
                  <a:cubicBezTo>
                    <a:pt x="210" y="0"/>
                    <a:pt x="158" y="13"/>
                    <a:pt x="114" y="48"/>
                  </a:cubicBezTo>
                  <a:cubicBezTo>
                    <a:pt x="1" y="128"/>
                    <a:pt x="57" y="286"/>
                    <a:pt x="114" y="387"/>
                  </a:cubicBezTo>
                  <a:cubicBezTo>
                    <a:pt x="121" y="402"/>
                    <a:pt x="134" y="409"/>
                    <a:pt x="147" y="409"/>
                  </a:cubicBezTo>
                  <a:cubicBezTo>
                    <a:pt x="172" y="409"/>
                    <a:pt x="197" y="384"/>
                    <a:pt x="182" y="354"/>
                  </a:cubicBezTo>
                  <a:cubicBezTo>
                    <a:pt x="147" y="286"/>
                    <a:pt x="79" y="138"/>
                    <a:pt x="182" y="93"/>
                  </a:cubicBezTo>
                  <a:cubicBezTo>
                    <a:pt x="209" y="80"/>
                    <a:pt x="238" y="74"/>
                    <a:pt x="268" y="74"/>
                  </a:cubicBezTo>
                  <a:cubicBezTo>
                    <a:pt x="337" y="74"/>
                    <a:pt x="409" y="104"/>
                    <a:pt x="464" y="128"/>
                  </a:cubicBezTo>
                  <a:cubicBezTo>
                    <a:pt x="470" y="131"/>
                    <a:pt x="476" y="132"/>
                    <a:pt x="482" y="132"/>
                  </a:cubicBezTo>
                  <a:cubicBezTo>
                    <a:pt x="520" y="132"/>
                    <a:pt x="548" y="79"/>
                    <a:pt x="509" y="60"/>
                  </a:cubicBezTo>
                  <a:cubicBezTo>
                    <a:pt x="440" y="32"/>
                    <a:pt x="350" y="0"/>
                    <a:pt x="264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1" name="Google Shape;991;p20"/>
          <p:cNvGrpSpPr/>
          <p:nvPr/>
        </p:nvGrpSpPr>
        <p:grpSpPr>
          <a:xfrm flipH="1">
            <a:off x="328508" y="42010"/>
            <a:ext cx="1849571" cy="1567076"/>
            <a:chOff x="3497860" y="2967046"/>
            <a:chExt cx="867676" cy="735151"/>
          </a:xfrm>
        </p:grpSpPr>
        <p:sp>
          <p:nvSpPr>
            <p:cNvPr id="992" name="Google Shape;992;p20"/>
            <p:cNvSpPr/>
            <p:nvPr/>
          </p:nvSpPr>
          <p:spPr>
            <a:xfrm>
              <a:off x="3497860" y="2967046"/>
              <a:ext cx="867676" cy="735151"/>
            </a:xfrm>
            <a:custGeom>
              <a:rect b="b" l="l" r="r" t="t"/>
              <a:pathLst>
                <a:path extrusionOk="0" h="5826" w="6876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81" y="3444"/>
                    <a:pt x="3064" y="4756"/>
                    <a:pt x="3064" y="4756"/>
                  </a:cubicBezTo>
                  <a:cubicBezTo>
                    <a:pt x="3110" y="5152"/>
                    <a:pt x="3539" y="5627"/>
                    <a:pt x="3878" y="5785"/>
                  </a:cubicBezTo>
                  <a:cubicBezTo>
                    <a:pt x="3942" y="5812"/>
                    <a:pt x="4009" y="5825"/>
                    <a:pt x="4075" y="5825"/>
                  </a:cubicBezTo>
                  <a:cubicBezTo>
                    <a:pt x="4341" y="5825"/>
                    <a:pt x="4591" y="5621"/>
                    <a:pt x="4501" y="5321"/>
                  </a:cubicBezTo>
                  <a:lnTo>
                    <a:pt x="4501" y="5321"/>
                  </a:lnTo>
                  <a:cubicBezTo>
                    <a:pt x="4626" y="5377"/>
                    <a:pt x="4815" y="5463"/>
                    <a:pt x="4979" y="5463"/>
                  </a:cubicBezTo>
                  <a:cubicBezTo>
                    <a:pt x="5082" y="5463"/>
                    <a:pt x="5174" y="5429"/>
                    <a:pt x="5235" y="5333"/>
                  </a:cubicBezTo>
                  <a:cubicBezTo>
                    <a:pt x="5428" y="5062"/>
                    <a:pt x="5235" y="4643"/>
                    <a:pt x="5032" y="4383"/>
                  </a:cubicBezTo>
                  <a:cubicBezTo>
                    <a:pt x="5349" y="4349"/>
                    <a:pt x="5665" y="4258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3576224" y="3086796"/>
              <a:ext cx="649493" cy="596980"/>
            </a:xfrm>
            <a:custGeom>
              <a:rect b="b" l="l" r="r" t="t"/>
              <a:pathLst>
                <a:path extrusionOk="0" h="4731" w="5147">
                  <a:moveTo>
                    <a:pt x="2542" y="0"/>
                  </a:moveTo>
                  <a:cubicBezTo>
                    <a:pt x="1259" y="0"/>
                    <a:pt x="189" y="941"/>
                    <a:pt x="91" y="2179"/>
                  </a:cubicBezTo>
                  <a:cubicBezTo>
                    <a:pt x="1" y="3490"/>
                    <a:pt x="1030" y="4621"/>
                    <a:pt x="2398" y="4723"/>
                  </a:cubicBezTo>
                  <a:cubicBezTo>
                    <a:pt x="2463" y="4728"/>
                    <a:pt x="2528" y="4731"/>
                    <a:pt x="2592" y="4731"/>
                  </a:cubicBezTo>
                  <a:cubicBezTo>
                    <a:pt x="3877" y="4731"/>
                    <a:pt x="4958" y="3780"/>
                    <a:pt x="5044" y="2540"/>
                  </a:cubicBezTo>
                  <a:cubicBezTo>
                    <a:pt x="5146" y="1240"/>
                    <a:pt x="4106" y="98"/>
                    <a:pt x="2737" y="7"/>
                  </a:cubicBezTo>
                  <a:cubicBezTo>
                    <a:pt x="2672" y="3"/>
                    <a:pt x="2607" y="0"/>
                    <a:pt x="2542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3497860" y="2967046"/>
              <a:ext cx="867676" cy="542719"/>
            </a:xfrm>
            <a:custGeom>
              <a:rect b="b" l="l" r="r" t="t"/>
              <a:pathLst>
                <a:path extrusionOk="0" h="4301" w="6876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02" y="2891"/>
                    <a:pt x="181" y="3004"/>
                    <a:pt x="305" y="3128"/>
                  </a:cubicBezTo>
                  <a:cubicBezTo>
                    <a:pt x="453" y="3049"/>
                    <a:pt x="577" y="2924"/>
                    <a:pt x="701" y="2788"/>
                  </a:cubicBezTo>
                  <a:cubicBezTo>
                    <a:pt x="928" y="2562"/>
                    <a:pt x="1108" y="2313"/>
                    <a:pt x="1244" y="2019"/>
                  </a:cubicBezTo>
                  <a:cubicBezTo>
                    <a:pt x="1370" y="2080"/>
                    <a:pt x="1498" y="2106"/>
                    <a:pt x="1625" y="2106"/>
                  </a:cubicBezTo>
                  <a:cubicBezTo>
                    <a:pt x="2045" y="2106"/>
                    <a:pt x="2453" y="1820"/>
                    <a:pt x="2748" y="1534"/>
                  </a:cubicBezTo>
                  <a:lnTo>
                    <a:pt x="2748" y="1534"/>
                  </a:lnTo>
                  <a:cubicBezTo>
                    <a:pt x="2680" y="1793"/>
                    <a:pt x="2895" y="1884"/>
                    <a:pt x="3132" y="1884"/>
                  </a:cubicBezTo>
                  <a:cubicBezTo>
                    <a:pt x="3404" y="1873"/>
                    <a:pt x="3641" y="1737"/>
                    <a:pt x="3890" y="1612"/>
                  </a:cubicBezTo>
                  <a:lnTo>
                    <a:pt x="3890" y="1612"/>
                  </a:lnTo>
                  <a:cubicBezTo>
                    <a:pt x="3800" y="1884"/>
                    <a:pt x="3981" y="2087"/>
                    <a:pt x="4207" y="2200"/>
                  </a:cubicBezTo>
                  <a:cubicBezTo>
                    <a:pt x="4311" y="2250"/>
                    <a:pt x="4416" y="2269"/>
                    <a:pt x="4520" y="2269"/>
                  </a:cubicBezTo>
                  <a:cubicBezTo>
                    <a:pt x="4653" y="2269"/>
                    <a:pt x="4786" y="2238"/>
                    <a:pt x="4919" y="2200"/>
                  </a:cubicBezTo>
                  <a:lnTo>
                    <a:pt x="4919" y="2200"/>
                  </a:lnTo>
                  <a:cubicBezTo>
                    <a:pt x="4833" y="2577"/>
                    <a:pt x="4685" y="3497"/>
                    <a:pt x="5266" y="3497"/>
                  </a:cubicBezTo>
                  <a:cubicBezTo>
                    <a:pt x="5296" y="3497"/>
                    <a:pt x="5327" y="3494"/>
                    <a:pt x="5360" y="3489"/>
                  </a:cubicBezTo>
                  <a:lnTo>
                    <a:pt x="5360" y="3489"/>
                  </a:lnTo>
                  <a:cubicBezTo>
                    <a:pt x="5142" y="4133"/>
                    <a:pt x="5257" y="4300"/>
                    <a:pt x="5452" y="4300"/>
                  </a:cubicBezTo>
                  <a:cubicBezTo>
                    <a:pt x="5611" y="4300"/>
                    <a:pt x="5822" y="4190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4000854" y="3123643"/>
              <a:ext cx="223356" cy="181076"/>
            </a:xfrm>
            <a:custGeom>
              <a:rect b="b" l="l" r="r" t="t"/>
              <a:pathLst>
                <a:path extrusionOk="0" h="1435" w="1770">
                  <a:moveTo>
                    <a:pt x="178" y="0"/>
                  </a:moveTo>
                  <a:cubicBezTo>
                    <a:pt x="168" y="0"/>
                    <a:pt x="158" y="7"/>
                    <a:pt x="153" y="21"/>
                  </a:cubicBezTo>
                  <a:cubicBezTo>
                    <a:pt x="0" y="439"/>
                    <a:pt x="343" y="674"/>
                    <a:pt x="697" y="674"/>
                  </a:cubicBezTo>
                  <a:cubicBezTo>
                    <a:pt x="842" y="674"/>
                    <a:pt x="988" y="634"/>
                    <a:pt x="1103" y="552"/>
                  </a:cubicBezTo>
                  <a:lnTo>
                    <a:pt x="1103" y="552"/>
                  </a:lnTo>
                  <a:cubicBezTo>
                    <a:pt x="1046" y="982"/>
                    <a:pt x="1261" y="1401"/>
                    <a:pt x="1736" y="1434"/>
                  </a:cubicBezTo>
                  <a:cubicBezTo>
                    <a:pt x="1770" y="1434"/>
                    <a:pt x="1770" y="1389"/>
                    <a:pt x="1747" y="1378"/>
                  </a:cubicBezTo>
                  <a:cubicBezTo>
                    <a:pt x="1566" y="1333"/>
                    <a:pt x="1408" y="1310"/>
                    <a:pt x="1295" y="1152"/>
                  </a:cubicBezTo>
                  <a:cubicBezTo>
                    <a:pt x="1159" y="982"/>
                    <a:pt x="1136" y="654"/>
                    <a:pt x="1204" y="462"/>
                  </a:cubicBezTo>
                  <a:cubicBezTo>
                    <a:pt x="1214" y="434"/>
                    <a:pt x="1185" y="414"/>
                    <a:pt x="1161" y="414"/>
                  </a:cubicBezTo>
                  <a:cubicBezTo>
                    <a:pt x="1157" y="414"/>
                    <a:pt x="1152" y="415"/>
                    <a:pt x="1148" y="416"/>
                  </a:cubicBezTo>
                  <a:cubicBezTo>
                    <a:pt x="1030" y="491"/>
                    <a:pt x="870" y="533"/>
                    <a:pt x="714" y="533"/>
                  </a:cubicBezTo>
                  <a:cubicBezTo>
                    <a:pt x="422" y="533"/>
                    <a:pt x="146" y="386"/>
                    <a:pt x="198" y="32"/>
                  </a:cubicBezTo>
                  <a:cubicBezTo>
                    <a:pt x="205" y="13"/>
                    <a:pt x="192" y="0"/>
                    <a:pt x="17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4178404" y="3339674"/>
              <a:ext cx="63978" cy="143598"/>
            </a:xfrm>
            <a:custGeom>
              <a:rect b="b" l="l" r="r" t="t"/>
              <a:pathLst>
                <a:path extrusionOk="0" h="1138" w="507">
                  <a:moveTo>
                    <a:pt x="475" y="1"/>
                  </a:moveTo>
                  <a:cubicBezTo>
                    <a:pt x="472" y="1"/>
                    <a:pt x="468" y="2"/>
                    <a:pt x="465" y="5"/>
                  </a:cubicBezTo>
                  <a:cubicBezTo>
                    <a:pt x="227" y="277"/>
                    <a:pt x="1" y="921"/>
                    <a:pt x="431" y="1136"/>
                  </a:cubicBezTo>
                  <a:cubicBezTo>
                    <a:pt x="434" y="1137"/>
                    <a:pt x="438" y="1138"/>
                    <a:pt x="441" y="1138"/>
                  </a:cubicBezTo>
                  <a:cubicBezTo>
                    <a:pt x="473" y="1138"/>
                    <a:pt x="507" y="1098"/>
                    <a:pt x="476" y="1068"/>
                  </a:cubicBezTo>
                  <a:cubicBezTo>
                    <a:pt x="159" y="808"/>
                    <a:pt x="272" y="310"/>
                    <a:pt x="487" y="28"/>
                  </a:cubicBezTo>
                  <a:cubicBezTo>
                    <a:pt x="495" y="11"/>
                    <a:pt x="486" y="1"/>
                    <a:pt x="47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4248692" y="3294625"/>
              <a:ext cx="63978" cy="176028"/>
            </a:xfrm>
            <a:custGeom>
              <a:rect b="b" l="l" r="r" t="t"/>
              <a:pathLst>
                <a:path extrusionOk="0" h="1395" w="507">
                  <a:moveTo>
                    <a:pt x="89" y="1"/>
                  </a:moveTo>
                  <a:cubicBezTo>
                    <a:pt x="77" y="1"/>
                    <a:pt x="66" y="23"/>
                    <a:pt x="89" y="23"/>
                  </a:cubicBezTo>
                  <a:cubicBezTo>
                    <a:pt x="405" y="159"/>
                    <a:pt x="462" y="441"/>
                    <a:pt x="371" y="758"/>
                  </a:cubicBezTo>
                  <a:cubicBezTo>
                    <a:pt x="315" y="996"/>
                    <a:pt x="145" y="1154"/>
                    <a:pt x="9" y="1358"/>
                  </a:cubicBezTo>
                  <a:cubicBezTo>
                    <a:pt x="0" y="1376"/>
                    <a:pt x="14" y="1394"/>
                    <a:pt x="37" y="1394"/>
                  </a:cubicBezTo>
                  <a:cubicBezTo>
                    <a:pt x="42" y="1394"/>
                    <a:pt x="48" y="1393"/>
                    <a:pt x="54" y="1391"/>
                  </a:cubicBezTo>
                  <a:cubicBezTo>
                    <a:pt x="292" y="1278"/>
                    <a:pt x="473" y="883"/>
                    <a:pt x="484" y="622"/>
                  </a:cubicBezTo>
                  <a:cubicBezTo>
                    <a:pt x="507" y="328"/>
                    <a:pt x="383" y="102"/>
                    <a:pt x="8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4157077" y="3119480"/>
              <a:ext cx="81393" cy="122146"/>
            </a:xfrm>
            <a:custGeom>
              <a:rect b="b" l="l" r="r" t="t"/>
              <a:pathLst>
                <a:path extrusionOk="0" h="968" w="645">
                  <a:moveTo>
                    <a:pt x="203" y="1"/>
                  </a:moveTo>
                  <a:cubicBezTo>
                    <a:pt x="139" y="1"/>
                    <a:pt x="73" y="9"/>
                    <a:pt x="11" y="20"/>
                  </a:cubicBezTo>
                  <a:cubicBezTo>
                    <a:pt x="1" y="32"/>
                    <a:pt x="1" y="65"/>
                    <a:pt x="23" y="65"/>
                  </a:cubicBezTo>
                  <a:cubicBezTo>
                    <a:pt x="68" y="59"/>
                    <a:pt x="115" y="55"/>
                    <a:pt x="161" y="55"/>
                  </a:cubicBezTo>
                  <a:cubicBezTo>
                    <a:pt x="298" y="55"/>
                    <a:pt x="427" y="93"/>
                    <a:pt x="486" y="246"/>
                  </a:cubicBezTo>
                  <a:cubicBezTo>
                    <a:pt x="566" y="472"/>
                    <a:pt x="419" y="710"/>
                    <a:pt x="362" y="924"/>
                  </a:cubicBezTo>
                  <a:cubicBezTo>
                    <a:pt x="362" y="949"/>
                    <a:pt x="380" y="968"/>
                    <a:pt x="398" y="968"/>
                  </a:cubicBezTo>
                  <a:cubicBezTo>
                    <a:pt x="405" y="968"/>
                    <a:pt x="412" y="965"/>
                    <a:pt x="419" y="959"/>
                  </a:cubicBezTo>
                  <a:cubicBezTo>
                    <a:pt x="566" y="789"/>
                    <a:pt x="645" y="382"/>
                    <a:pt x="543" y="178"/>
                  </a:cubicBezTo>
                  <a:cubicBezTo>
                    <a:pt x="474" y="39"/>
                    <a:pt x="341" y="1"/>
                    <a:pt x="2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3760335" y="3009572"/>
              <a:ext cx="231304" cy="107509"/>
            </a:xfrm>
            <a:custGeom>
              <a:rect b="b" l="l" r="r" t="t"/>
              <a:pathLst>
                <a:path extrusionOk="0" h="852" w="1833">
                  <a:moveTo>
                    <a:pt x="343" y="0"/>
                  </a:moveTo>
                  <a:cubicBezTo>
                    <a:pt x="235" y="0"/>
                    <a:pt x="123" y="36"/>
                    <a:pt x="12" y="122"/>
                  </a:cubicBezTo>
                  <a:cubicBezTo>
                    <a:pt x="1" y="134"/>
                    <a:pt x="12" y="144"/>
                    <a:pt x="24" y="144"/>
                  </a:cubicBezTo>
                  <a:cubicBezTo>
                    <a:pt x="126" y="78"/>
                    <a:pt x="224" y="49"/>
                    <a:pt x="318" y="49"/>
                  </a:cubicBezTo>
                  <a:cubicBezTo>
                    <a:pt x="701" y="49"/>
                    <a:pt x="1009" y="526"/>
                    <a:pt x="1200" y="835"/>
                  </a:cubicBezTo>
                  <a:cubicBezTo>
                    <a:pt x="1205" y="846"/>
                    <a:pt x="1219" y="852"/>
                    <a:pt x="1233" y="852"/>
                  </a:cubicBezTo>
                  <a:cubicBezTo>
                    <a:pt x="1247" y="852"/>
                    <a:pt x="1262" y="846"/>
                    <a:pt x="1267" y="835"/>
                  </a:cubicBezTo>
                  <a:cubicBezTo>
                    <a:pt x="1324" y="732"/>
                    <a:pt x="1369" y="654"/>
                    <a:pt x="1448" y="574"/>
                  </a:cubicBezTo>
                  <a:cubicBezTo>
                    <a:pt x="1480" y="536"/>
                    <a:pt x="1582" y="486"/>
                    <a:pt x="1660" y="486"/>
                  </a:cubicBezTo>
                  <a:cubicBezTo>
                    <a:pt x="1718" y="486"/>
                    <a:pt x="1763" y="514"/>
                    <a:pt x="1753" y="597"/>
                  </a:cubicBezTo>
                  <a:cubicBezTo>
                    <a:pt x="1753" y="610"/>
                    <a:pt x="1761" y="616"/>
                    <a:pt x="1770" y="616"/>
                  </a:cubicBezTo>
                  <a:cubicBezTo>
                    <a:pt x="1776" y="616"/>
                    <a:pt x="1783" y="613"/>
                    <a:pt x="1788" y="609"/>
                  </a:cubicBezTo>
                  <a:cubicBezTo>
                    <a:pt x="1833" y="484"/>
                    <a:pt x="1753" y="438"/>
                    <a:pt x="1640" y="428"/>
                  </a:cubicBezTo>
                  <a:cubicBezTo>
                    <a:pt x="1633" y="427"/>
                    <a:pt x="1627" y="427"/>
                    <a:pt x="1620" y="427"/>
                  </a:cubicBezTo>
                  <a:cubicBezTo>
                    <a:pt x="1440" y="427"/>
                    <a:pt x="1320" y="580"/>
                    <a:pt x="1233" y="732"/>
                  </a:cubicBezTo>
                  <a:cubicBezTo>
                    <a:pt x="1041" y="410"/>
                    <a:pt x="709" y="0"/>
                    <a:pt x="34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3590484" y="3105726"/>
              <a:ext cx="193827" cy="147004"/>
            </a:xfrm>
            <a:custGeom>
              <a:rect b="b" l="l" r="r" t="t"/>
              <a:pathLst>
                <a:path extrusionOk="0" h="1165" w="1536">
                  <a:moveTo>
                    <a:pt x="897" y="1"/>
                  </a:moveTo>
                  <a:cubicBezTo>
                    <a:pt x="809" y="1"/>
                    <a:pt x="720" y="23"/>
                    <a:pt x="634" y="73"/>
                  </a:cubicBezTo>
                  <a:cubicBezTo>
                    <a:pt x="363" y="242"/>
                    <a:pt x="544" y="423"/>
                    <a:pt x="747" y="536"/>
                  </a:cubicBezTo>
                  <a:cubicBezTo>
                    <a:pt x="431" y="626"/>
                    <a:pt x="69" y="785"/>
                    <a:pt x="1" y="1136"/>
                  </a:cubicBezTo>
                  <a:cubicBezTo>
                    <a:pt x="1" y="1150"/>
                    <a:pt x="14" y="1164"/>
                    <a:pt x="27" y="1164"/>
                  </a:cubicBezTo>
                  <a:cubicBezTo>
                    <a:pt x="35" y="1164"/>
                    <a:pt x="42" y="1159"/>
                    <a:pt x="46" y="1147"/>
                  </a:cubicBezTo>
                  <a:cubicBezTo>
                    <a:pt x="137" y="988"/>
                    <a:pt x="216" y="864"/>
                    <a:pt x="374" y="762"/>
                  </a:cubicBezTo>
                  <a:cubicBezTo>
                    <a:pt x="521" y="661"/>
                    <a:pt x="691" y="615"/>
                    <a:pt x="860" y="593"/>
                  </a:cubicBezTo>
                  <a:cubicBezTo>
                    <a:pt x="895" y="581"/>
                    <a:pt x="905" y="536"/>
                    <a:pt x="872" y="513"/>
                  </a:cubicBezTo>
                  <a:cubicBezTo>
                    <a:pt x="804" y="480"/>
                    <a:pt x="747" y="445"/>
                    <a:pt x="679" y="400"/>
                  </a:cubicBezTo>
                  <a:cubicBezTo>
                    <a:pt x="453" y="219"/>
                    <a:pt x="804" y="118"/>
                    <a:pt x="917" y="106"/>
                  </a:cubicBezTo>
                  <a:cubicBezTo>
                    <a:pt x="925" y="106"/>
                    <a:pt x="933" y="106"/>
                    <a:pt x="941" y="106"/>
                  </a:cubicBezTo>
                  <a:cubicBezTo>
                    <a:pt x="1158" y="106"/>
                    <a:pt x="1363" y="247"/>
                    <a:pt x="1505" y="400"/>
                  </a:cubicBezTo>
                  <a:cubicBezTo>
                    <a:pt x="1508" y="407"/>
                    <a:pt x="1513" y="410"/>
                    <a:pt x="1517" y="410"/>
                  </a:cubicBezTo>
                  <a:cubicBezTo>
                    <a:pt x="1526" y="410"/>
                    <a:pt x="1536" y="394"/>
                    <a:pt x="1528" y="378"/>
                  </a:cubicBezTo>
                  <a:cubicBezTo>
                    <a:pt x="1394" y="177"/>
                    <a:pt x="1149" y="1"/>
                    <a:pt x="897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3872015" y="3126672"/>
              <a:ext cx="140322" cy="60189"/>
            </a:xfrm>
            <a:custGeom>
              <a:rect b="b" l="l" r="r" t="t"/>
              <a:pathLst>
                <a:path extrusionOk="0" h="477" w="1112">
                  <a:moveTo>
                    <a:pt x="1062" y="1"/>
                  </a:moveTo>
                  <a:cubicBezTo>
                    <a:pt x="1054" y="1"/>
                    <a:pt x="1046" y="3"/>
                    <a:pt x="1038" y="8"/>
                  </a:cubicBezTo>
                  <a:cubicBezTo>
                    <a:pt x="858" y="165"/>
                    <a:pt x="590" y="393"/>
                    <a:pt x="345" y="393"/>
                  </a:cubicBezTo>
                  <a:cubicBezTo>
                    <a:pt x="237" y="393"/>
                    <a:pt x="133" y="349"/>
                    <a:pt x="43" y="234"/>
                  </a:cubicBezTo>
                  <a:cubicBezTo>
                    <a:pt x="41" y="232"/>
                    <a:pt x="38" y="231"/>
                    <a:pt x="35" y="231"/>
                  </a:cubicBezTo>
                  <a:cubicBezTo>
                    <a:pt x="21" y="231"/>
                    <a:pt x="0" y="248"/>
                    <a:pt x="9" y="257"/>
                  </a:cubicBezTo>
                  <a:cubicBezTo>
                    <a:pt x="102" y="414"/>
                    <a:pt x="239" y="476"/>
                    <a:pt x="386" y="476"/>
                  </a:cubicBezTo>
                  <a:cubicBezTo>
                    <a:pt x="654" y="476"/>
                    <a:pt x="956" y="272"/>
                    <a:pt x="1094" y="53"/>
                  </a:cubicBezTo>
                  <a:cubicBezTo>
                    <a:pt x="1112" y="27"/>
                    <a:pt x="1089" y="1"/>
                    <a:pt x="106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3771819" y="3060046"/>
              <a:ext cx="115209" cy="86942"/>
            </a:xfrm>
            <a:custGeom>
              <a:rect b="b" l="l" r="r" t="t"/>
              <a:pathLst>
                <a:path extrusionOk="0" h="689" w="913">
                  <a:moveTo>
                    <a:pt x="201" y="0"/>
                  </a:moveTo>
                  <a:cubicBezTo>
                    <a:pt x="140" y="0"/>
                    <a:pt x="76" y="12"/>
                    <a:pt x="11" y="38"/>
                  </a:cubicBezTo>
                  <a:cubicBezTo>
                    <a:pt x="0" y="50"/>
                    <a:pt x="0" y="73"/>
                    <a:pt x="23" y="73"/>
                  </a:cubicBezTo>
                  <a:cubicBezTo>
                    <a:pt x="77" y="55"/>
                    <a:pt x="127" y="48"/>
                    <a:pt x="175" y="48"/>
                  </a:cubicBezTo>
                  <a:cubicBezTo>
                    <a:pt x="501" y="48"/>
                    <a:pt x="701" y="415"/>
                    <a:pt x="848" y="672"/>
                  </a:cubicBezTo>
                  <a:cubicBezTo>
                    <a:pt x="856" y="684"/>
                    <a:pt x="867" y="689"/>
                    <a:pt x="877" y="689"/>
                  </a:cubicBezTo>
                  <a:cubicBezTo>
                    <a:pt x="895" y="689"/>
                    <a:pt x="912" y="671"/>
                    <a:pt x="905" y="649"/>
                  </a:cubicBezTo>
                  <a:cubicBezTo>
                    <a:pt x="809" y="353"/>
                    <a:pt x="536" y="0"/>
                    <a:pt x="20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4124268" y="3455513"/>
              <a:ext cx="154456" cy="128456"/>
            </a:xfrm>
            <a:custGeom>
              <a:rect b="b" l="l" r="r" t="t"/>
              <a:pathLst>
                <a:path extrusionOk="0" h="1018" w="1224">
                  <a:moveTo>
                    <a:pt x="709" y="0"/>
                  </a:moveTo>
                  <a:cubicBezTo>
                    <a:pt x="478" y="0"/>
                    <a:pt x="261" y="184"/>
                    <a:pt x="261" y="184"/>
                  </a:cubicBezTo>
                  <a:lnTo>
                    <a:pt x="0" y="897"/>
                  </a:lnTo>
                  <a:cubicBezTo>
                    <a:pt x="138" y="982"/>
                    <a:pt x="270" y="1017"/>
                    <a:pt x="391" y="1017"/>
                  </a:cubicBezTo>
                  <a:cubicBezTo>
                    <a:pt x="900" y="1017"/>
                    <a:pt x="1224" y="392"/>
                    <a:pt x="995" y="128"/>
                  </a:cubicBezTo>
                  <a:cubicBezTo>
                    <a:pt x="908" y="33"/>
                    <a:pt x="807" y="0"/>
                    <a:pt x="70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4139918" y="3503588"/>
              <a:ext cx="92876" cy="67888"/>
            </a:xfrm>
            <a:custGeom>
              <a:rect b="b" l="l" r="r" t="t"/>
              <a:pathLst>
                <a:path extrusionOk="0" h="538" w="736">
                  <a:moveTo>
                    <a:pt x="193" y="210"/>
                  </a:moveTo>
                  <a:cubicBezTo>
                    <a:pt x="227" y="222"/>
                    <a:pt x="261" y="222"/>
                    <a:pt x="295" y="244"/>
                  </a:cubicBezTo>
                  <a:cubicBezTo>
                    <a:pt x="363" y="278"/>
                    <a:pt x="408" y="346"/>
                    <a:pt x="351" y="413"/>
                  </a:cubicBezTo>
                  <a:cubicBezTo>
                    <a:pt x="324" y="445"/>
                    <a:pt x="286" y="457"/>
                    <a:pt x="246" y="457"/>
                  </a:cubicBezTo>
                  <a:cubicBezTo>
                    <a:pt x="184" y="457"/>
                    <a:pt x="116" y="430"/>
                    <a:pt x="69" y="403"/>
                  </a:cubicBezTo>
                  <a:cubicBezTo>
                    <a:pt x="114" y="335"/>
                    <a:pt x="137" y="267"/>
                    <a:pt x="193" y="210"/>
                  </a:cubicBezTo>
                  <a:close/>
                  <a:moveTo>
                    <a:pt x="473" y="0"/>
                  </a:moveTo>
                  <a:cubicBezTo>
                    <a:pt x="240" y="0"/>
                    <a:pt x="26" y="179"/>
                    <a:pt x="1" y="436"/>
                  </a:cubicBezTo>
                  <a:cubicBezTo>
                    <a:pt x="1" y="453"/>
                    <a:pt x="13" y="463"/>
                    <a:pt x="24" y="463"/>
                  </a:cubicBezTo>
                  <a:cubicBezTo>
                    <a:pt x="28" y="463"/>
                    <a:pt x="31" y="462"/>
                    <a:pt x="34" y="459"/>
                  </a:cubicBezTo>
                  <a:cubicBezTo>
                    <a:pt x="91" y="504"/>
                    <a:pt x="179" y="538"/>
                    <a:pt x="259" y="538"/>
                  </a:cubicBezTo>
                  <a:cubicBezTo>
                    <a:pt x="340" y="538"/>
                    <a:pt x="413" y="504"/>
                    <a:pt x="441" y="413"/>
                  </a:cubicBezTo>
                  <a:cubicBezTo>
                    <a:pt x="464" y="346"/>
                    <a:pt x="453" y="255"/>
                    <a:pt x="374" y="210"/>
                  </a:cubicBezTo>
                  <a:cubicBezTo>
                    <a:pt x="328" y="176"/>
                    <a:pt x="283" y="176"/>
                    <a:pt x="227" y="176"/>
                  </a:cubicBezTo>
                  <a:cubicBezTo>
                    <a:pt x="227" y="165"/>
                    <a:pt x="238" y="165"/>
                    <a:pt x="238" y="165"/>
                  </a:cubicBezTo>
                  <a:cubicBezTo>
                    <a:pt x="333" y="99"/>
                    <a:pt x="432" y="67"/>
                    <a:pt x="536" y="67"/>
                  </a:cubicBezTo>
                  <a:cubicBezTo>
                    <a:pt x="594" y="67"/>
                    <a:pt x="653" y="77"/>
                    <a:pt x="713" y="97"/>
                  </a:cubicBezTo>
                  <a:cubicBezTo>
                    <a:pt x="725" y="97"/>
                    <a:pt x="736" y="74"/>
                    <a:pt x="725" y="74"/>
                  </a:cubicBezTo>
                  <a:cubicBezTo>
                    <a:pt x="644" y="23"/>
                    <a:pt x="557" y="0"/>
                    <a:pt x="47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3970064" y="3413996"/>
              <a:ext cx="127199" cy="118992"/>
            </a:xfrm>
            <a:custGeom>
              <a:rect b="b" l="l" r="r" t="t"/>
              <a:pathLst>
                <a:path extrusionOk="0" h="943" w="1008">
                  <a:moveTo>
                    <a:pt x="458" y="0"/>
                  </a:moveTo>
                  <a:cubicBezTo>
                    <a:pt x="377" y="0"/>
                    <a:pt x="297" y="20"/>
                    <a:pt x="227" y="61"/>
                  </a:cubicBezTo>
                  <a:cubicBezTo>
                    <a:pt x="80" y="151"/>
                    <a:pt x="13" y="321"/>
                    <a:pt x="1" y="479"/>
                  </a:cubicBezTo>
                  <a:cubicBezTo>
                    <a:pt x="1" y="638"/>
                    <a:pt x="103" y="819"/>
                    <a:pt x="250" y="886"/>
                  </a:cubicBezTo>
                  <a:cubicBezTo>
                    <a:pt x="340" y="932"/>
                    <a:pt x="363" y="932"/>
                    <a:pt x="453" y="943"/>
                  </a:cubicBezTo>
                  <a:lnTo>
                    <a:pt x="465" y="943"/>
                  </a:lnTo>
                  <a:cubicBezTo>
                    <a:pt x="555" y="943"/>
                    <a:pt x="657" y="909"/>
                    <a:pt x="736" y="875"/>
                  </a:cubicBezTo>
                  <a:cubicBezTo>
                    <a:pt x="849" y="819"/>
                    <a:pt x="917" y="694"/>
                    <a:pt x="951" y="570"/>
                  </a:cubicBezTo>
                  <a:cubicBezTo>
                    <a:pt x="1008" y="355"/>
                    <a:pt x="895" y="128"/>
                    <a:pt x="679" y="50"/>
                  </a:cubicBezTo>
                  <a:cubicBezTo>
                    <a:pt x="609" y="17"/>
                    <a:pt x="533" y="0"/>
                    <a:pt x="45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3601968" y="3388632"/>
              <a:ext cx="91360" cy="90978"/>
            </a:xfrm>
            <a:custGeom>
              <a:rect b="b" l="l" r="r" t="t"/>
              <a:pathLst>
                <a:path extrusionOk="0" h="721" w="724">
                  <a:moveTo>
                    <a:pt x="384" y="1"/>
                  </a:moveTo>
                  <a:cubicBezTo>
                    <a:pt x="340" y="1"/>
                    <a:pt x="296" y="10"/>
                    <a:pt x="261" y="24"/>
                  </a:cubicBezTo>
                  <a:cubicBezTo>
                    <a:pt x="170" y="47"/>
                    <a:pt x="103" y="103"/>
                    <a:pt x="57" y="183"/>
                  </a:cubicBezTo>
                  <a:cubicBezTo>
                    <a:pt x="0" y="262"/>
                    <a:pt x="0" y="364"/>
                    <a:pt x="23" y="442"/>
                  </a:cubicBezTo>
                  <a:cubicBezTo>
                    <a:pt x="23" y="454"/>
                    <a:pt x="35" y="465"/>
                    <a:pt x="35" y="465"/>
                  </a:cubicBezTo>
                  <a:cubicBezTo>
                    <a:pt x="57" y="590"/>
                    <a:pt x="159" y="691"/>
                    <a:pt x="283" y="714"/>
                  </a:cubicBezTo>
                  <a:cubicBezTo>
                    <a:pt x="315" y="718"/>
                    <a:pt x="346" y="720"/>
                    <a:pt x="375" y="720"/>
                  </a:cubicBezTo>
                  <a:cubicBezTo>
                    <a:pt x="440" y="720"/>
                    <a:pt x="500" y="708"/>
                    <a:pt x="555" y="669"/>
                  </a:cubicBezTo>
                  <a:cubicBezTo>
                    <a:pt x="634" y="613"/>
                    <a:pt x="691" y="545"/>
                    <a:pt x="713" y="454"/>
                  </a:cubicBezTo>
                  <a:cubicBezTo>
                    <a:pt x="724" y="352"/>
                    <a:pt x="713" y="262"/>
                    <a:pt x="668" y="183"/>
                  </a:cubicBezTo>
                  <a:cubicBezTo>
                    <a:pt x="623" y="92"/>
                    <a:pt x="555" y="47"/>
                    <a:pt x="464" y="13"/>
                  </a:cubicBezTo>
                  <a:cubicBezTo>
                    <a:pt x="439" y="4"/>
                    <a:pt x="411" y="1"/>
                    <a:pt x="38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3985838" y="3271659"/>
              <a:ext cx="37225" cy="23469"/>
            </a:xfrm>
            <a:custGeom>
              <a:rect b="b" l="l" r="r" t="t"/>
              <a:pathLst>
                <a:path extrusionOk="0" h="186" w="295">
                  <a:moveTo>
                    <a:pt x="138" y="0"/>
                  </a:moveTo>
                  <a:cubicBezTo>
                    <a:pt x="108" y="0"/>
                    <a:pt x="78" y="10"/>
                    <a:pt x="57" y="24"/>
                  </a:cubicBezTo>
                  <a:cubicBezTo>
                    <a:pt x="1" y="35"/>
                    <a:pt x="11" y="115"/>
                    <a:pt x="68" y="115"/>
                  </a:cubicBezTo>
                  <a:cubicBezTo>
                    <a:pt x="102" y="115"/>
                    <a:pt x="136" y="115"/>
                    <a:pt x="159" y="148"/>
                  </a:cubicBezTo>
                  <a:cubicBezTo>
                    <a:pt x="176" y="171"/>
                    <a:pt x="201" y="185"/>
                    <a:pt x="225" y="185"/>
                  </a:cubicBezTo>
                  <a:cubicBezTo>
                    <a:pt x="249" y="185"/>
                    <a:pt x="272" y="171"/>
                    <a:pt x="283" y="137"/>
                  </a:cubicBezTo>
                  <a:cubicBezTo>
                    <a:pt x="295" y="80"/>
                    <a:pt x="238" y="24"/>
                    <a:pt x="192" y="12"/>
                  </a:cubicBezTo>
                  <a:cubicBezTo>
                    <a:pt x="175" y="4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3727526" y="3244151"/>
              <a:ext cx="32937" cy="17666"/>
            </a:xfrm>
            <a:custGeom>
              <a:rect b="b" l="l" r="r" t="t"/>
              <a:pathLst>
                <a:path extrusionOk="0" h="140" w="261">
                  <a:moveTo>
                    <a:pt x="143" y="1"/>
                  </a:moveTo>
                  <a:cubicBezTo>
                    <a:pt x="97" y="1"/>
                    <a:pt x="50" y="17"/>
                    <a:pt x="23" y="61"/>
                  </a:cubicBezTo>
                  <a:cubicBezTo>
                    <a:pt x="0" y="95"/>
                    <a:pt x="35" y="140"/>
                    <a:pt x="80" y="140"/>
                  </a:cubicBezTo>
                  <a:cubicBezTo>
                    <a:pt x="103" y="140"/>
                    <a:pt x="125" y="129"/>
                    <a:pt x="159" y="129"/>
                  </a:cubicBezTo>
                  <a:cubicBezTo>
                    <a:pt x="163" y="125"/>
                    <a:pt x="169" y="124"/>
                    <a:pt x="176" y="124"/>
                  </a:cubicBezTo>
                  <a:cubicBezTo>
                    <a:pt x="189" y="124"/>
                    <a:pt x="204" y="129"/>
                    <a:pt x="204" y="129"/>
                  </a:cubicBezTo>
                  <a:cubicBezTo>
                    <a:pt x="207" y="132"/>
                    <a:pt x="212" y="134"/>
                    <a:pt x="216" y="134"/>
                  </a:cubicBezTo>
                  <a:cubicBezTo>
                    <a:pt x="227" y="134"/>
                    <a:pt x="238" y="126"/>
                    <a:pt x="238" y="117"/>
                  </a:cubicBezTo>
                  <a:cubicBezTo>
                    <a:pt x="261" y="61"/>
                    <a:pt x="227" y="27"/>
                    <a:pt x="181" y="4"/>
                  </a:cubicBezTo>
                  <a:cubicBezTo>
                    <a:pt x="169" y="2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3904066" y="3336518"/>
              <a:ext cx="99059" cy="65365"/>
            </a:xfrm>
            <a:custGeom>
              <a:rect b="b" l="l" r="r" t="t"/>
              <a:pathLst>
                <a:path extrusionOk="0" h="518" w="785">
                  <a:moveTo>
                    <a:pt x="457" y="1"/>
                  </a:moveTo>
                  <a:cubicBezTo>
                    <a:pt x="274" y="1"/>
                    <a:pt x="103" y="91"/>
                    <a:pt x="15" y="257"/>
                  </a:cubicBezTo>
                  <a:cubicBezTo>
                    <a:pt x="0" y="294"/>
                    <a:pt x="31" y="327"/>
                    <a:pt x="60" y="327"/>
                  </a:cubicBezTo>
                  <a:cubicBezTo>
                    <a:pt x="74" y="327"/>
                    <a:pt x="87" y="320"/>
                    <a:pt x="94" y="302"/>
                  </a:cubicBezTo>
                  <a:cubicBezTo>
                    <a:pt x="158" y="183"/>
                    <a:pt x="303" y="79"/>
                    <a:pt x="452" y="79"/>
                  </a:cubicBezTo>
                  <a:cubicBezTo>
                    <a:pt x="487" y="79"/>
                    <a:pt x="523" y="85"/>
                    <a:pt x="558" y="98"/>
                  </a:cubicBezTo>
                  <a:cubicBezTo>
                    <a:pt x="694" y="166"/>
                    <a:pt x="694" y="347"/>
                    <a:pt x="694" y="471"/>
                  </a:cubicBezTo>
                  <a:cubicBezTo>
                    <a:pt x="688" y="503"/>
                    <a:pt x="709" y="518"/>
                    <a:pt x="732" y="518"/>
                  </a:cubicBezTo>
                  <a:cubicBezTo>
                    <a:pt x="757" y="518"/>
                    <a:pt x="784" y="501"/>
                    <a:pt x="784" y="471"/>
                  </a:cubicBezTo>
                  <a:cubicBezTo>
                    <a:pt x="784" y="302"/>
                    <a:pt x="762" y="41"/>
                    <a:pt x="546" y="8"/>
                  </a:cubicBezTo>
                  <a:cubicBezTo>
                    <a:pt x="517" y="3"/>
                    <a:pt x="487" y="1"/>
                    <a:pt x="45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3691815" y="3299925"/>
              <a:ext cx="75841" cy="54006"/>
            </a:xfrm>
            <a:custGeom>
              <a:rect b="b" l="l" r="r" t="t"/>
              <a:pathLst>
                <a:path extrusionOk="0" h="428" w="601">
                  <a:moveTo>
                    <a:pt x="338" y="1"/>
                  </a:moveTo>
                  <a:cubicBezTo>
                    <a:pt x="191" y="1"/>
                    <a:pt x="80" y="109"/>
                    <a:pt x="24" y="241"/>
                  </a:cubicBezTo>
                  <a:cubicBezTo>
                    <a:pt x="1" y="279"/>
                    <a:pt x="29" y="312"/>
                    <a:pt x="61" y="312"/>
                  </a:cubicBezTo>
                  <a:cubicBezTo>
                    <a:pt x="76" y="312"/>
                    <a:pt x="92" y="305"/>
                    <a:pt x="102" y="286"/>
                  </a:cubicBezTo>
                  <a:cubicBezTo>
                    <a:pt x="139" y="204"/>
                    <a:pt x="228" y="84"/>
                    <a:pt x="333" y="84"/>
                  </a:cubicBezTo>
                  <a:cubicBezTo>
                    <a:pt x="358" y="84"/>
                    <a:pt x="383" y="90"/>
                    <a:pt x="408" y="105"/>
                  </a:cubicBezTo>
                  <a:cubicBezTo>
                    <a:pt x="499" y="162"/>
                    <a:pt x="510" y="286"/>
                    <a:pt x="510" y="376"/>
                  </a:cubicBezTo>
                  <a:cubicBezTo>
                    <a:pt x="510" y="410"/>
                    <a:pt x="532" y="427"/>
                    <a:pt x="555" y="427"/>
                  </a:cubicBezTo>
                  <a:cubicBezTo>
                    <a:pt x="577" y="427"/>
                    <a:pt x="600" y="410"/>
                    <a:pt x="600" y="376"/>
                  </a:cubicBezTo>
                  <a:cubicBezTo>
                    <a:pt x="600" y="253"/>
                    <a:pt x="577" y="60"/>
                    <a:pt x="431" y="15"/>
                  </a:cubicBezTo>
                  <a:cubicBezTo>
                    <a:pt x="399" y="5"/>
                    <a:pt x="368" y="1"/>
                    <a:pt x="33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3816997" y="3496523"/>
              <a:ext cx="131868" cy="90095"/>
            </a:xfrm>
            <a:custGeom>
              <a:rect b="b" l="l" r="r" t="t"/>
              <a:pathLst>
                <a:path extrusionOk="0" h="714" w="1045">
                  <a:moveTo>
                    <a:pt x="988" y="1"/>
                  </a:moveTo>
                  <a:cubicBezTo>
                    <a:pt x="965" y="1"/>
                    <a:pt x="942" y="18"/>
                    <a:pt x="942" y="52"/>
                  </a:cubicBezTo>
                  <a:cubicBezTo>
                    <a:pt x="954" y="221"/>
                    <a:pt x="920" y="436"/>
                    <a:pt x="751" y="537"/>
                  </a:cubicBezTo>
                  <a:cubicBezTo>
                    <a:pt x="666" y="592"/>
                    <a:pt x="584" y="614"/>
                    <a:pt x="502" y="614"/>
                  </a:cubicBezTo>
                  <a:cubicBezTo>
                    <a:pt x="364" y="614"/>
                    <a:pt x="229" y="552"/>
                    <a:pt x="95" y="481"/>
                  </a:cubicBezTo>
                  <a:cubicBezTo>
                    <a:pt x="85" y="475"/>
                    <a:pt x="76" y="473"/>
                    <a:pt x="67" y="473"/>
                  </a:cubicBezTo>
                  <a:cubicBezTo>
                    <a:pt x="25" y="473"/>
                    <a:pt x="0" y="532"/>
                    <a:pt x="38" y="560"/>
                  </a:cubicBezTo>
                  <a:cubicBezTo>
                    <a:pt x="189" y="632"/>
                    <a:pt x="359" y="713"/>
                    <a:pt x="523" y="713"/>
                  </a:cubicBezTo>
                  <a:cubicBezTo>
                    <a:pt x="617" y="713"/>
                    <a:pt x="709" y="687"/>
                    <a:pt x="796" y="617"/>
                  </a:cubicBezTo>
                  <a:cubicBezTo>
                    <a:pt x="988" y="481"/>
                    <a:pt x="1045" y="278"/>
                    <a:pt x="1033" y="52"/>
                  </a:cubicBezTo>
                  <a:cubicBezTo>
                    <a:pt x="1033" y="18"/>
                    <a:pt x="1010" y="1"/>
                    <a:pt x="98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3747466" y="3403650"/>
              <a:ext cx="80635" cy="61829"/>
            </a:xfrm>
            <a:custGeom>
              <a:rect b="b" l="l" r="r" t="t"/>
              <a:pathLst>
                <a:path extrusionOk="0" h="490" w="639">
                  <a:moveTo>
                    <a:pt x="295" y="0"/>
                  </a:moveTo>
                  <a:cubicBezTo>
                    <a:pt x="237" y="0"/>
                    <a:pt x="182" y="15"/>
                    <a:pt x="136" y="52"/>
                  </a:cubicBezTo>
                  <a:cubicBezTo>
                    <a:pt x="1" y="165"/>
                    <a:pt x="58" y="346"/>
                    <a:pt x="126" y="471"/>
                  </a:cubicBezTo>
                  <a:cubicBezTo>
                    <a:pt x="135" y="484"/>
                    <a:pt x="149" y="490"/>
                    <a:pt x="163" y="490"/>
                  </a:cubicBezTo>
                  <a:cubicBezTo>
                    <a:pt x="196" y="490"/>
                    <a:pt x="229" y="458"/>
                    <a:pt x="204" y="426"/>
                  </a:cubicBezTo>
                  <a:cubicBezTo>
                    <a:pt x="159" y="335"/>
                    <a:pt x="91" y="177"/>
                    <a:pt x="204" y="120"/>
                  </a:cubicBezTo>
                  <a:cubicBezTo>
                    <a:pt x="241" y="102"/>
                    <a:pt x="279" y="94"/>
                    <a:pt x="317" y="94"/>
                  </a:cubicBezTo>
                  <a:cubicBezTo>
                    <a:pt x="396" y="94"/>
                    <a:pt x="475" y="127"/>
                    <a:pt x="544" y="165"/>
                  </a:cubicBezTo>
                  <a:cubicBezTo>
                    <a:pt x="551" y="168"/>
                    <a:pt x="557" y="169"/>
                    <a:pt x="564" y="169"/>
                  </a:cubicBezTo>
                  <a:cubicBezTo>
                    <a:pt x="610" y="169"/>
                    <a:pt x="639" y="106"/>
                    <a:pt x="589" y="86"/>
                  </a:cubicBezTo>
                  <a:cubicBezTo>
                    <a:pt x="503" y="43"/>
                    <a:pt x="394" y="0"/>
                    <a:pt x="295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3" name="Google Shape;1013;p20"/>
          <p:cNvSpPr/>
          <p:nvPr/>
        </p:nvSpPr>
        <p:spPr>
          <a:xfrm>
            <a:off x="3308344" y="3405048"/>
            <a:ext cx="3804479" cy="1013254"/>
          </a:xfrm>
          <a:prstGeom prst="wedgeRoundRectCallout">
            <a:avLst>
              <a:gd fmla="val 54251" name="adj1"/>
              <a:gd fmla="val 40339" name="adj2"/>
              <a:gd fmla="val 16667" name="adj3"/>
            </a:avLst>
          </a:prstGeom>
          <a:solidFill>
            <a:srgbClr val="F7D7DB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It's in</a:t>
            </a:r>
            <a:r>
              <a:rPr b="1" i="0" lang="en-US" sz="3600" u="none" cap="none" strike="noStrik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December.</a:t>
            </a:r>
            <a:endParaRPr/>
          </a:p>
        </p:txBody>
      </p:sp>
      <p:pic>
        <p:nvPicPr>
          <p:cNvPr descr="Poster Design With Sports Day Theme Stock Illustration - Download Image Now  - Art, Boys, Child - iStock" id="1014" name="Google Shape;101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455" y="2886701"/>
            <a:ext cx="1551077" cy="1353391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20"/>
          <p:cNvSpPr/>
          <p:nvPr/>
        </p:nvSpPr>
        <p:spPr>
          <a:xfrm>
            <a:off x="2570519" y="425581"/>
            <a:ext cx="6268994" cy="1013254"/>
          </a:xfrm>
          <a:prstGeom prst="wedgeRoundRectCallout">
            <a:avLst>
              <a:gd fmla="val -58678" name="adj1"/>
              <a:gd fmla="val 25144" name="adj2"/>
              <a:gd fmla="val 16667" name="adj3"/>
            </a:avLst>
          </a:prstGeom>
          <a:solidFill>
            <a:srgbClr val="F7D7DB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When's</a:t>
            </a:r>
            <a:r>
              <a:rPr b="1" i="0" lang="en-US" sz="3600" u="none" cap="none" strike="noStrik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sports day?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21"/>
          <p:cNvGrpSpPr/>
          <p:nvPr/>
        </p:nvGrpSpPr>
        <p:grpSpPr>
          <a:xfrm>
            <a:off x="7380767" y="3444984"/>
            <a:ext cx="1444390" cy="1428131"/>
            <a:chOff x="7371102" y="1143619"/>
            <a:chExt cx="652190" cy="675651"/>
          </a:xfrm>
        </p:grpSpPr>
        <p:sp>
          <p:nvSpPr>
            <p:cNvPr id="1021" name="Google Shape;1021;p21"/>
            <p:cNvSpPr/>
            <p:nvPr/>
          </p:nvSpPr>
          <p:spPr>
            <a:xfrm>
              <a:off x="7386154" y="1276093"/>
              <a:ext cx="588332" cy="543177"/>
            </a:xfrm>
            <a:custGeom>
              <a:rect b="b" l="l" r="r" t="t"/>
              <a:pathLst>
                <a:path extrusionOk="0" h="4908" w="5316">
                  <a:moveTo>
                    <a:pt x="724" y="0"/>
                  </a:moveTo>
                  <a:lnTo>
                    <a:pt x="724" y="0"/>
                  </a:lnTo>
                  <a:cubicBezTo>
                    <a:pt x="905" y="1696"/>
                    <a:pt x="566" y="3019"/>
                    <a:pt x="0" y="4512"/>
                  </a:cubicBezTo>
                  <a:cubicBezTo>
                    <a:pt x="882" y="4777"/>
                    <a:pt x="1756" y="4908"/>
                    <a:pt x="2622" y="4908"/>
                  </a:cubicBezTo>
                  <a:cubicBezTo>
                    <a:pt x="3345" y="4908"/>
                    <a:pt x="4062" y="4816"/>
                    <a:pt x="4773" y="4637"/>
                  </a:cubicBezTo>
                  <a:cubicBezTo>
                    <a:pt x="5112" y="3574"/>
                    <a:pt x="5315" y="2036"/>
                    <a:pt x="5259" y="588"/>
                  </a:cubicBezTo>
                  <a:lnTo>
                    <a:pt x="724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7371102" y="1205485"/>
              <a:ext cx="519604" cy="475668"/>
            </a:xfrm>
            <a:custGeom>
              <a:rect b="b" l="l" r="r" t="t"/>
              <a:pathLst>
                <a:path extrusionOk="0" h="4298" w="4695">
                  <a:moveTo>
                    <a:pt x="2659" y="1"/>
                  </a:moveTo>
                  <a:cubicBezTo>
                    <a:pt x="2110" y="1"/>
                    <a:pt x="1522" y="171"/>
                    <a:pt x="1053" y="616"/>
                  </a:cubicBezTo>
                  <a:cubicBezTo>
                    <a:pt x="691" y="955"/>
                    <a:pt x="510" y="1644"/>
                    <a:pt x="352" y="2334"/>
                  </a:cubicBezTo>
                  <a:cubicBezTo>
                    <a:pt x="272" y="2719"/>
                    <a:pt x="1" y="3149"/>
                    <a:pt x="159" y="3578"/>
                  </a:cubicBezTo>
                  <a:cubicBezTo>
                    <a:pt x="332" y="4054"/>
                    <a:pt x="1335" y="4297"/>
                    <a:pt x="2304" y="4297"/>
                  </a:cubicBezTo>
                  <a:cubicBezTo>
                    <a:pt x="3106" y="4297"/>
                    <a:pt x="3885" y="4131"/>
                    <a:pt x="4151" y="3793"/>
                  </a:cubicBezTo>
                  <a:cubicBezTo>
                    <a:pt x="4694" y="3092"/>
                    <a:pt x="4649" y="1317"/>
                    <a:pt x="4253" y="649"/>
                  </a:cubicBezTo>
                  <a:cubicBezTo>
                    <a:pt x="4034" y="296"/>
                    <a:pt x="3381" y="1"/>
                    <a:pt x="265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1"/>
            <p:cNvSpPr/>
            <p:nvPr/>
          </p:nvSpPr>
          <p:spPr>
            <a:xfrm>
              <a:off x="7404193" y="1143619"/>
              <a:ext cx="619099" cy="369091"/>
            </a:xfrm>
            <a:custGeom>
              <a:rect b="b" l="l" r="r" t="t"/>
              <a:pathLst>
                <a:path extrusionOk="0" h="3335" w="5594">
                  <a:moveTo>
                    <a:pt x="2375" y="1"/>
                  </a:moveTo>
                  <a:cubicBezTo>
                    <a:pt x="1193" y="1"/>
                    <a:pt x="1" y="584"/>
                    <a:pt x="143" y="2520"/>
                  </a:cubicBezTo>
                  <a:cubicBezTo>
                    <a:pt x="222" y="1954"/>
                    <a:pt x="697" y="1423"/>
                    <a:pt x="1184" y="1163"/>
                  </a:cubicBezTo>
                  <a:cubicBezTo>
                    <a:pt x="1828" y="2079"/>
                    <a:pt x="3196" y="2520"/>
                    <a:pt x="3750" y="2599"/>
                  </a:cubicBezTo>
                  <a:cubicBezTo>
                    <a:pt x="4030" y="2823"/>
                    <a:pt x="4431" y="3334"/>
                    <a:pt x="4779" y="3334"/>
                  </a:cubicBezTo>
                  <a:cubicBezTo>
                    <a:pt x="4783" y="3334"/>
                    <a:pt x="4787" y="3334"/>
                    <a:pt x="4790" y="3334"/>
                  </a:cubicBezTo>
                  <a:cubicBezTo>
                    <a:pt x="4790" y="3334"/>
                    <a:pt x="5594" y="1118"/>
                    <a:pt x="4610" y="507"/>
                  </a:cubicBezTo>
                  <a:cubicBezTo>
                    <a:pt x="4525" y="451"/>
                    <a:pt x="4418" y="436"/>
                    <a:pt x="4332" y="436"/>
                  </a:cubicBezTo>
                  <a:cubicBezTo>
                    <a:pt x="4245" y="436"/>
                    <a:pt x="4180" y="451"/>
                    <a:pt x="4180" y="451"/>
                  </a:cubicBezTo>
                  <a:cubicBezTo>
                    <a:pt x="3765" y="203"/>
                    <a:pt x="3072" y="1"/>
                    <a:pt x="2375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7766649" y="1412444"/>
              <a:ext cx="122735" cy="206624"/>
            </a:xfrm>
            <a:custGeom>
              <a:rect b="b" l="l" r="r" t="t"/>
              <a:pathLst>
                <a:path extrusionOk="0" h="1867" w="1109">
                  <a:moveTo>
                    <a:pt x="532" y="0"/>
                  </a:moveTo>
                  <a:lnTo>
                    <a:pt x="532" y="0"/>
                  </a:lnTo>
                  <a:cubicBezTo>
                    <a:pt x="577" y="691"/>
                    <a:pt x="339" y="1357"/>
                    <a:pt x="0" y="1867"/>
                  </a:cubicBezTo>
                  <a:cubicBezTo>
                    <a:pt x="713" y="1697"/>
                    <a:pt x="950" y="928"/>
                    <a:pt x="1108" y="24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1"/>
            <p:cNvSpPr/>
            <p:nvPr/>
          </p:nvSpPr>
          <p:spPr>
            <a:xfrm>
              <a:off x="7423671" y="1209469"/>
              <a:ext cx="490941" cy="236949"/>
            </a:xfrm>
            <a:custGeom>
              <a:rect b="b" l="l" r="r" t="t"/>
              <a:pathLst>
                <a:path extrusionOk="0" h="2141" w="4436">
                  <a:moveTo>
                    <a:pt x="2083" y="1"/>
                  </a:moveTo>
                  <a:cubicBezTo>
                    <a:pt x="1225" y="1"/>
                    <a:pt x="351" y="431"/>
                    <a:pt x="1" y="1416"/>
                  </a:cubicBezTo>
                  <a:cubicBezTo>
                    <a:pt x="385" y="830"/>
                    <a:pt x="1095" y="571"/>
                    <a:pt x="1820" y="571"/>
                  </a:cubicBezTo>
                  <a:cubicBezTo>
                    <a:pt x="2928" y="571"/>
                    <a:pt x="4071" y="1176"/>
                    <a:pt x="4140" y="2140"/>
                  </a:cubicBezTo>
                  <a:cubicBezTo>
                    <a:pt x="4435" y="826"/>
                    <a:pt x="3273" y="1"/>
                    <a:pt x="208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1"/>
            <p:cNvSpPr/>
            <p:nvPr/>
          </p:nvSpPr>
          <p:spPr>
            <a:xfrm>
              <a:off x="7814128" y="1448634"/>
              <a:ext cx="148189" cy="151843"/>
            </a:xfrm>
            <a:custGeom>
              <a:rect b="b" l="l" r="r" t="t"/>
              <a:pathLst>
                <a:path extrusionOk="0" h="1372" w="1339">
                  <a:moveTo>
                    <a:pt x="705" y="0"/>
                  </a:moveTo>
                  <a:cubicBezTo>
                    <a:pt x="403" y="0"/>
                    <a:pt x="239" y="431"/>
                    <a:pt x="239" y="431"/>
                  </a:cubicBezTo>
                  <a:lnTo>
                    <a:pt x="1" y="1324"/>
                  </a:lnTo>
                  <a:cubicBezTo>
                    <a:pt x="97" y="1357"/>
                    <a:pt x="189" y="1371"/>
                    <a:pt x="275" y="1371"/>
                  </a:cubicBezTo>
                  <a:cubicBezTo>
                    <a:pt x="973" y="1371"/>
                    <a:pt x="1338" y="418"/>
                    <a:pt x="996" y="126"/>
                  </a:cubicBezTo>
                  <a:cubicBezTo>
                    <a:pt x="888" y="35"/>
                    <a:pt x="791" y="0"/>
                    <a:pt x="705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7667817" y="1494230"/>
              <a:ext cx="93851" cy="87540"/>
            </a:xfrm>
            <a:custGeom>
              <a:rect b="b" l="l" r="r" t="t"/>
              <a:pathLst>
                <a:path extrusionOk="0" h="791" w="848">
                  <a:moveTo>
                    <a:pt x="387" y="1"/>
                  </a:moveTo>
                  <a:cubicBezTo>
                    <a:pt x="319" y="1"/>
                    <a:pt x="251" y="17"/>
                    <a:pt x="192" y="53"/>
                  </a:cubicBezTo>
                  <a:cubicBezTo>
                    <a:pt x="68" y="132"/>
                    <a:pt x="11" y="268"/>
                    <a:pt x="0" y="404"/>
                  </a:cubicBezTo>
                  <a:cubicBezTo>
                    <a:pt x="0" y="540"/>
                    <a:pt x="91" y="698"/>
                    <a:pt x="215" y="754"/>
                  </a:cubicBezTo>
                  <a:cubicBezTo>
                    <a:pt x="283" y="788"/>
                    <a:pt x="305" y="788"/>
                    <a:pt x="385" y="788"/>
                  </a:cubicBezTo>
                  <a:lnTo>
                    <a:pt x="396" y="788"/>
                  </a:lnTo>
                  <a:cubicBezTo>
                    <a:pt x="406" y="790"/>
                    <a:pt x="416" y="790"/>
                    <a:pt x="427" y="790"/>
                  </a:cubicBezTo>
                  <a:cubicBezTo>
                    <a:pt x="496" y="790"/>
                    <a:pt x="563" y="761"/>
                    <a:pt x="622" y="731"/>
                  </a:cubicBezTo>
                  <a:cubicBezTo>
                    <a:pt x="712" y="686"/>
                    <a:pt x="780" y="585"/>
                    <a:pt x="803" y="483"/>
                  </a:cubicBezTo>
                  <a:cubicBezTo>
                    <a:pt x="848" y="291"/>
                    <a:pt x="747" y="110"/>
                    <a:pt x="566" y="42"/>
                  </a:cubicBezTo>
                  <a:cubicBezTo>
                    <a:pt x="512" y="15"/>
                    <a:pt x="450" y="1"/>
                    <a:pt x="3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396114" y="1475749"/>
              <a:ext cx="67730" cy="66403"/>
            </a:xfrm>
            <a:custGeom>
              <a:rect b="b" l="l" r="r" t="t"/>
              <a:pathLst>
                <a:path extrusionOk="0" h="600" w="612">
                  <a:moveTo>
                    <a:pt x="336" y="1"/>
                  </a:moveTo>
                  <a:cubicBezTo>
                    <a:pt x="296" y="1"/>
                    <a:pt x="256" y="9"/>
                    <a:pt x="216" y="16"/>
                  </a:cubicBezTo>
                  <a:cubicBezTo>
                    <a:pt x="137" y="39"/>
                    <a:pt x="91" y="84"/>
                    <a:pt x="46" y="152"/>
                  </a:cubicBezTo>
                  <a:cubicBezTo>
                    <a:pt x="1" y="220"/>
                    <a:pt x="1" y="299"/>
                    <a:pt x="24" y="378"/>
                  </a:cubicBezTo>
                  <a:lnTo>
                    <a:pt x="24" y="390"/>
                  </a:lnTo>
                  <a:cubicBezTo>
                    <a:pt x="46" y="491"/>
                    <a:pt x="126" y="582"/>
                    <a:pt x="239" y="593"/>
                  </a:cubicBezTo>
                  <a:cubicBezTo>
                    <a:pt x="265" y="597"/>
                    <a:pt x="291" y="599"/>
                    <a:pt x="316" y="599"/>
                  </a:cubicBezTo>
                  <a:cubicBezTo>
                    <a:pt x="369" y="599"/>
                    <a:pt x="419" y="589"/>
                    <a:pt x="465" y="559"/>
                  </a:cubicBezTo>
                  <a:cubicBezTo>
                    <a:pt x="533" y="514"/>
                    <a:pt x="578" y="458"/>
                    <a:pt x="589" y="378"/>
                  </a:cubicBezTo>
                  <a:cubicBezTo>
                    <a:pt x="612" y="299"/>
                    <a:pt x="601" y="220"/>
                    <a:pt x="555" y="152"/>
                  </a:cubicBezTo>
                  <a:cubicBezTo>
                    <a:pt x="521" y="73"/>
                    <a:pt x="465" y="39"/>
                    <a:pt x="385" y="5"/>
                  </a:cubicBezTo>
                  <a:cubicBezTo>
                    <a:pt x="369" y="2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1"/>
            <p:cNvSpPr/>
            <p:nvPr/>
          </p:nvSpPr>
          <p:spPr>
            <a:xfrm>
              <a:off x="7680324" y="1389424"/>
              <a:ext cx="26339" cy="17377"/>
            </a:xfrm>
            <a:custGeom>
              <a:rect b="b" l="l" r="r" t="t"/>
              <a:pathLst>
                <a:path extrusionOk="0" h="157" w="238">
                  <a:moveTo>
                    <a:pt x="120" y="0"/>
                  </a:moveTo>
                  <a:cubicBezTo>
                    <a:pt x="88" y="0"/>
                    <a:pt x="58" y="8"/>
                    <a:pt x="34" y="16"/>
                  </a:cubicBezTo>
                  <a:cubicBezTo>
                    <a:pt x="0" y="27"/>
                    <a:pt x="0" y="84"/>
                    <a:pt x="46" y="95"/>
                  </a:cubicBezTo>
                  <a:cubicBezTo>
                    <a:pt x="79" y="95"/>
                    <a:pt x="102" y="95"/>
                    <a:pt x="124" y="118"/>
                  </a:cubicBezTo>
                  <a:cubicBezTo>
                    <a:pt x="136" y="142"/>
                    <a:pt x="161" y="156"/>
                    <a:pt x="183" y="156"/>
                  </a:cubicBezTo>
                  <a:cubicBezTo>
                    <a:pt x="203" y="156"/>
                    <a:pt x="221" y="145"/>
                    <a:pt x="227" y="118"/>
                  </a:cubicBezTo>
                  <a:cubicBezTo>
                    <a:pt x="237" y="62"/>
                    <a:pt x="192" y="16"/>
                    <a:pt x="159" y="5"/>
                  </a:cubicBezTo>
                  <a:cubicBezTo>
                    <a:pt x="146" y="2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7488747" y="1368838"/>
              <a:ext cx="24015" cy="13614"/>
            </a:xfrm>
            <a:custGeom>
              <a:rect b="b" l="l" r="r" t="t"/>
              <a:pathLst>
                <a:path extrusionOk="0" h="123" w="217">
                  <a:moveTo>
                    <a:pt x="109" y="1"/>
                  </a:moveTo>
                  <a:cubicBezTo>
                    <a:pt x="74" y="1"/>
                    <a:pt x="40" y="19"/>
                    <a:pt x="23" y="44"/>
                  </a:cubicBezTo>
                  <a:cubicBezTo>
                    <a:pt x="1" y="78"/>
                    <a:pt x="35" y="123"/>
                    <a:pt x="69" y="123"/>
                  </a:cubicBezTo>
                  <a:cubicBezTo>
                    <a:pt x="91" y="123"/>
                    <a:pt x="103" y="112"/>
                    <a:pt x="126" y="100"/>
                  </a:cubicBezTo>
                  <a:cubicBezTo>
                    <a:pt x="148" y="100"/>
                    <a:pt x="171" y="112"/>
                    <a:pt x="171" y="112"/>
                  </a:cubicBezTo>
                  <a:cubicBezTo>
                    <a:pt x="182" y="112"/>
                    <a:pt x="193" y="112"/>
                    <a:pt x="204" y="100"/>
                  </a:cubicBezTo>
                  <a:cubicBezTo>
                    <a:pt x="216" y="55"/>
                    <a:pt x="193" y="22"/>
                    <a:pt x="148" y="10"/>
                  </a:cubicBezTo>
                  <a:cubicBezTo>
                    <a:pt x="136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7618567" y="1436570"/>
              <a:ext cx="74371" cy="48585"/>
            </a:xfrm>
            <a:custGeom>
              <a:rect b="b" l="l" r="r" t="t"/>
              <a:pathLst>
                <a:path extrusionOk="0" h="439" w="672">
                  <a:moveTo>
                    <a:pt x="382" y="1"/>
                  </a:moveTo>
                  <a:cubicBezTo>
                    <a:pt x="226" y="1"/>
                    <a:pt x="92" y="79"/>
                    <a:pt x="16" y="224"/>
                  </a:cubicBezTo>
                  <a:cubicBezTo>
                    <a:pt x="1" y="254"/>
                    <a:pt x="25" y="279"/>
                    <a:pt x="51" y="279"/>
                  </a:cubicBezTo>
                  <a:cubicBezTo>
                    <a:pt x="63" y="279"/>
                    <a:pt x="76" y="272"/>
                    <a:pt x="83" y="257"/>
                  </a:cubicBezTo>
                  <a:cubicBezTo>
                    <a:pt x="138" y="158"/>
                    <a:pt x="258" y="72"/>
                    <a:pt x="380" y="72"/>
                  </a:cubicBezTo>
                  <a:cubicBezTo>
                    <a:pt x="409" y="72"/>
                    <a:pt x="439" y="77"/>
                    <a:pt x="468" y="88"/>
                  </a:cubicBezTo>
                  <a:cubicBezTo>
                    <a:pt x="592" y="144"/>
                    <a:pt x="592" y="292"/>
                    <a:pt x="581" y="405"/>
                  </a:cubicBezTo>
                  <a:cubicBezTo>
                    <a:pt x="581" y="427"/>
                    <a:pt x="601" y="439"/>
                    <a:pt x="620" y="439"/>
                  </a:cubicBezTo>
                  <a:cubicBezTo>
                    <a:pt x="640" y="439"/>
                    <a:pt x="660" y="427"/>
                    <a:pt x="660" y="405"/>
                  </a:cubicBezTo>
                  <a:cubicBezTo>
                    <a:pt x="671" y="257"/>
                    <a:pt x="649" y="31"/>
                    <a:pt x="468" y="8"/>
                  </a:cubicBezTo>
                  <a:cubicBezTo>
                    <a:pt x="439" y="3"/>
                    <a:pt x="410" y="1"/>
                    <a:pt x="38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7461964" y="1410008"/>
              <a:ext cx="56997" cy="39841"/>
            </a:xfrm>
            <a:custGeom>
              <a:rect b="b" l="l" r="r" t="t"/>
              <a:pathLst>
                <a:path extrusionOk="0" h="360" w="515">
                  <a:moveTo>
                    <a:pt x="292" y="1"/>
                  </a:moveTo>
                  <a:cubicBezTo>
                    <a:pt x="170" y="1"/>
                    <a:pt x="73" y="90"/>
                    <a:pt x="17" y="203"/>
                  </a:cubicBezTo>
                  <a:cubicBezTo>
                    <a:pt x="1" y="235"/>
                    <a:pt x="30" y="267"/>
                    <a:pt x="56" y="267"/>
                  </a:cubicBezTo>
                  <a:cubicBezTo>
                    <a:pt x="67" y="267"/>
                    <a:pt x="78" y="262"/>
                    <a:pt x="84" y="248"/>
                  </a:cubicBezTo>
                  <a:cubicBezTo>
                    <a:pt x="121" y="175"/>
                    <a:pt x="195" y="72"/>
                    <a:pt x="283" y="72"/>
                  </a:cubicBezTo>
                  <a:cubicBezTo>
                    <a:pt x="303" y="72"/>
                    <a:pt x="324" y="77"/>
                    <a:pt x="345" y="90"/>
                  </a:cubicBezTo>
                  <a:cubicBezTo>
                    <a:pt x="424" y="135"/>
                    <a:pt x="424" y="238"/>
                    <a:pt x="435" y="316"/>
                  </a:cubicBezTo>
                  <a:cubicBezTo>
                    <a:pt x="435" y="345"/>
                    <a:pt x="455" y="359"/>
                    <a:pt x="475" y="359"/>
                  </a:cubicBezTo>
                  <a:cubicBezTo>
                    <a:pt x="494" y="359"/>
                    <a:pt x="514" y="345"/>
                    <a:pt x="514" y="316"/>
                  </a:cubicBezTo>
                  <a:cubicBezTo>
                    <a:pt x="503" y="215"/>
                    <a:pt x="492" y="45"/>
                    <a:pt x="368" y="11"/>
                  </a:cubicBezTo>
                  <a:cubicBezTo>
                    <a:pt x="342" y="4"/>
                    <a:pt x="316" y="1"/>
                    <a:pt x="29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7554600" y="1555433"/>
              <a:ext cx="98276" cy="66403"/>
            </a:xfrm>
            <a:custGeom>
              <a:rect b="b" l="l" r="r" t="t"/>
              <a:pathLst>
                <a:path extrusionOk="0" h="600" w="888">
                  <a:moveTo>
                    <a:pt x="828" y="1"/>
                  </a:moveTo>
                  <a:cubicBezTo>
                    <a:pt x="808" y="1"/>
                    <a:pt x="791" y="15"/>
                    <a:pt x="797" y="43"/>
                  </a:cubicBezTo>
                  <a:cubicBezTo>
                    <a:pt x="808" y="190"/>
                    <a:pt x="774" y="371"/>
                    <a:pt x="639" y="450"/>
                  </a:cubicBezTo>
                  <a:cubicBezTo>
                    <a:pt x="563" y="496"/>
                    <a:pt x="493" y="514"/>
                    <a:pt x="424" y="514"/>
                  </a:cubicBezTo>
                  <a:cubicBezTo>
                    <a:pt x="306" y="514"/>
                    <a:pt x="194" y="461"/>
                    <a:pt x="73" y="405"/>
                  </a:cubicBezTo>
                  <a:cubicBezTo>
                    <a:pt x="67" y="401"/>
                    <a:pt x="61" y="400"/>
                    <a:pt x="55" y="400"/>
                  </a:cubicBezTo>
                  <a:cubicBezTo>
                    <a:pt x="20" y="400"/>
                    <a:pt x="0" y="453"/>
                    <a:pt x="39" y="472"/>
                  </a:cubicBezTo>
                  <a:cubicBezTo>
                    <a:pt x="159" y="536"/>
                    <a:pt x="297" y="600"/>
                    <a:pt x="433" y="600"/>
                  </a:cubicBezTo>
                  <a:cubicBezTo>
                    <a:pt x="515" y="600"/>
                    <a:pt x="596" y="577"/>
                    <a:pt x="672" y="518"/>
                  </a:cubicBezTo>
                  <a:cubicBezTo>
                    <a:pt x="831" y="405"/>
                    <a:pt x="888" y="235"/>
                    <a:pt x="876" y="43"/>
                  </a:cubicBezTo>
                  <a:cubicBezTo>
                    <a:pt x="870" y="15"/>
                    <a:pt x="848" y="1"/>
                    <a:pt x="82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7502581" y="1487259"/>
              <a:ext cx="60648" cy="45266"/>
            </a:xfrm>
            <a:custGeom>
              <a:rect b="b" l="l" r="r" t="t"/>
              <a:pathLst>
                <a:path extrusionOk="0" h="409" w="548">
                  <a:moveTo>
                    <a:pt x="264" y="0"/>
                  </a:moveTo>
                  <a:cubicBezTo>
                    <a:pt x="210" y="0"/>
                    <a:pt x="158" y="13"/>
                    <a:pt x="114" y="48"/>
                  </a:cubicBezTo>
                  <a:cubicBezTo>
                    <a:pt x="1" y="128"/>
                    <a:pt x="57" y="286"/>
                    <a:pt x="114" y="387"/>
                  </a:cubicBezTo>
                  <a:cubicBezTo>
                    <a:pt x="121" y="402"/>
                    <a:pt x="134" y="409"/>
                    <a:pt x="147" y="409"/>
                  </a:cubicBezTo>
                  <a:cubicBezTo>
                    <a:pt x="172" y="409"/>
                    <a:pt x="197" y="384"/>
                    <a:pt x="182" y="354"/>
                  </a:cubicBezTo>
                  <a:cubicBezTo>
                    <a:pt x="147" y="286"/>
                    <a:pt x="79" y="138"/>
                    <a:pt x="182" y="93"/>
                  </a:cubicBezTo>
                  <a:cubicBezTo>
                    <a:pt x="209" y="80"/>
                    <a:pt x="238" y="74"/>
                    <a:pt x="268" y="74"/>
                  </a:cubicBezTo>
                  <a:cubicBezTo>
                    <a:pt x="337" y="74"/>
                    <a:pt x="409" y="104"/>
                    <a:pt x="464" y="128"/>
                  </a:cubicBezTo>
                  <a:cubicBezTo>
                    <a:pt x="470" y="131"/>
                    <a:pt x="476" y="132"/>
                    <a:pt x="482" y="132"/>
                  </a:cubicBezTo>
                  <a:cubicBezTo>
                    <a:pt x="520" y="132"/>
                    <a:pt x="548" y="79"/>
                    <a:pt x="509" y="60"/>
                  </a:cubicBezTo>
                  <a:cubicBezTo>
                    <a:pt x="440" y="32"/>
                    <a:pt x="350" y="0"/>
                    <a:pt x="264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5" name="Google Shape;1035;p21"/>
          <p:cNvGrpSpPr/>
          <p:nvPr/>
        </p:nvGrpSpPr>
        <p:grpSpPr>
          <a:xfrm flipH="1">
            <a:off x="328508" y="42010"/>
            <a:ext cx="1849571" cy="1567076"/>
            <a:chOff x="3497860" y="2967046"/>
            <a:chExt cx="867676" cy="735151"/>
          </a:xfrm>
        </p:grpSpPr>
        <p:sp>
          <p:nvSpPr>
            <p:cNvPr id="1036" name="Google Shape;1036;p21"/>
            <p:cNvSpPr/>
            <p:nvPr/>
          </p:nvSpPr>
          <p:spPr>
            <a:xfrm>
              <a:off x="3497860" y="2967046"/>
              <a:ext cx="867676" cy="735151"/>
            </a:xfrm>
            <a:custGeom>
              <a:rect b="b" l="l" r="r" t="t"/>
              <a:pathLst>
                <a:path extrusionOk="0" h="5826" w="6876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81" y="3444"/>
                    <a:pt x="3064" y="4756"/>
                    <a:pt x="3064" y="4756"/>
                  </a:cubicBezTo>
                  <a:cubicBezTo>
                    <a:pt x="3110" y="5152"/>
                    <a:pt x="3539" y="5627"/>
                    <a:pt x="3878" y="5785"/>
                  </a:cubicBezTo>
                  <a:cubicBezTo>
                    <a:pt x="3942" y="5812"/>
                    <a:pt x="4009" y="5825"/>
                    <a:pt x="4075" y="5825"/>
                  </a:cubicBezTo>
                  <a:cubicBezTo>
                    <a:pt x="4341" y="5825"/>
                    <a:pt x="4591" y="5621"/>
                    <a:pt x="4501" y="5321"/>
                  </a:cubicBezTo>
                  <a:lnTo>
                    <a:pt x="4501" y="5321"/>
                  </a:lnTo>
                  <a:cubicBezTo>
                    <a:pt x="4626" y="5377"/>
                    <a:pt x="4815" y="5463"/>
                    <a:pt x="4979" y="5463"/>
                  </a:cubicBezTo>
                  <a:cubicBezTo>
                    <a:pt x="5082" y="5463"/>
                    <a:pt x="5174" y="5429"/>
                    <a:pt x="5235" y="5333"/>
                  </a:cubicBezTo>
                  <a:cubicBezTo>
                    <a:pt x="5428" y="5062"/>
                    <a:pt x="5235" y="4643"/>
                    <a:pt x="5032" y="4383"/>
                  </a:cubicBezTo>
                  <a:cubicBezTo>
                    <a:pt x="5349" y="4349"/>
                    <a:pt x="5665" y="4258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1"/>
            <p:cNvSpPr/>
            <p:nvPr/>
          </p:nvSpPr>
          <p:spPr>
            <a:xfrm>
              <a:off x="3576224" y="3086796"/>
              <a:ext cx="649493" cy="596980"/>
            </a:xfrm>
            <a:custGeom>
              <a:rect b="b" l="l" r="r" t="t"/>
              <a:pathLst>
                <a:path extrusionOk="0" h="4731" w="5147">
                  <a:moveTo>
                    <a:pt x="2542" y="0"/>
                  </a:moveTo>
                  <a:cubicBezTo>
                    <a:pt x="1259" y="0"/>
                    <a:pt x="189" y="941"/>
                    <a:pt x="91" y="2179"/>
                  </a:cubicBezTo>
                  <a:cubicBezTo>
                    <a:pt x="1" y="3490"/>
                    <a:pt x="1030" y="4621"/>
                    <a:pt x="2398" y="4723"/>
                  </a:cubicBezTo>
                  <a:cubicBezTo>
                    <a:pt x="2463" y="4728"/>
                    <a:pt x="2528" y="4731"/>
                    <a:pt x="2592" y="4731"/>
                  </a:cubicBezTo>
                  <a:cubicBezTo>
                    <a:pt x="3877" y="4731"/>
                    <a:pt x="4958" y="3780"/>
                    <a:pt x="5044" y="2540"/>
                  </a:cubicBezTo>
                  <a:cubicBezTo>
                    <a:pt x="5146" y="1240"/>
                    <a:pt x="4106" y="98"/>
                    <a:pt x="2737" y="7"/>
                  </a:cubicBezTo>
                  <a:cubicBezTo>
                    <a:pt x="2672" y="3"/>
                    <a:pt x="2607" y="0"/>
                    <a:pt x="2542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3497860" y="2967046"/>
              <a:ext cx="867676" cy="542719"/>
            </a:xfrm>
            <a:custGeom>
              <a:rect b="b" l="l" r="r" t="t"/>
              <a:pathLst>
                <a:path extrusionOk="0" h="4301" w="6876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02" y="2891"/>
                    <a:pt x="181" y="3004"/>
                    <a:pt x="305" y="3128"/>
                  </a:cubicBezTo>
                  <a:cubicBezTo>
                    <a:pt x="453" y="3049"/>
                    <a:pt x="577" y="2924"/>
                    <a:pt x="701" y="2788"/>
                  </a:cubicBezTo>
                  <a:cubicBezTo>
                    <a:pt x="928" y="2562"/>
                    <a:pt x="1108" y="2313"/>
                    <a:pt x="1244" y="2019"/>
                  </a:cubicBezTo>
                  <a:cubicBezTo>
                    <a:pt x="1370" y="2080"/>
                    <a:pt x="1498" y="2106"/>
                    <a:pt x="1625" y="2106"/>
                  </a:cubicBezTo>
                  <a:cubicBezTo>
                    <a:pt x="2045" y="2106"/>
                    <a:pt x="2453" y="1820"/>
                    <a:pt x="2748" y="1534"/>
                  </a:cubicBezTo>
                  <a:lnTo>
                    <a:pt x="2748" y="1534"/>
                  </a:lnTo>
                  <a:cubicBezTo>
                    <a:pt x="2680" y="1793"/>
                    <a:pt x="2895" y="1884"/>
                    <a:pt x="3132" y="1884"/>
                  </a:cubicBezTo>
                  <a:cubicBezTo>
                    <a:pt x="3404" y="1873"/>
                    <a:pt x="3641" y="1737"/>
                    <a:pt x="3890" y="1612"/>
                  </a:cubicBezTo>
                  <a:lnTo>
                    <a:pt x="3890" y="1612"/>
                  </a:lnTo>
                  <a:cubicBezTo>
                    <a:pt x="3800" y="1884"/>
                    <a:pt x="3981" y="2087"/>
                    <a:pt x="4207" y="2200"/>
                  </a:cubicBezTo>
                  <a:cubicBezTo>
                    <a:pt x="4311" y="2250"/>
                    <a:pt x="4416" y="2269"/>
                    <a:pt x="4520" y="2269"/>
                  </a:cubicBezTo>
                  <a:cubicBezTo>
                    <a:pt x="4653" y="2269"/>
                    <a:pt x="4786" y="2238"/>
                    <a:pt x="4919" y="2200"/>
                  </a:cubicBezTo>
                  <a:lnTo>
                    <a:pt x="4919" y="2200"/>
                  </a:lnTo>
                  <a:cubicBezTo>
                    <a:pt x="4833" y="2577"/>
                    <a:pt x="4685" y="3497"/>
                    <a:pt x="5266" y="3497"/>
                  </a:cubicBezTo>
                  <a:cubicBezTo>
                    <a:pt x="5296" y="3497"/>
                    <a:pt x="5327" y="3494"/>
                    <a:pt x="5360" y="3489"/>
                  </a:cubicBezTo>
                  <a:lnTo>
                    <a:pt x="5360" y="3489"/>
                  </a:lnTo>
                  <a:cubicBezTo>
                    <a:pt x="5142" y="4133"/>
                    <a:pt x="5257" y="4300"/>
                    <a:pt x="5452" y="4300"/>
                  </a:cubicBezTo>
                  <a:cubicBezTo>
                    <a:pt x="5611" y="4300"/>
                    <a:pt x="5822" y="4190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4000854" y="3123643"/>
              <a:ext cx="223356" cy="181076"/>
            </a:xfrm>
            <a:custGeom>
              <a:rect b="b" l="l" r="r" t="t"/>
              <a:pathLst>
                <a:path extrusionOk="0" h="1435" w="1770">
                  <a:moveTo>
                    <a:pt x="178" y="0"/>
                  </a:moveTo>
                  <a:cubicBezTo>
                    <a:pt x="168" y="0"/>
                    <a:pt x="158" y="7"/>
                    <a:pt x="153" y="21"/>
                  </a:cubicBezTo>
                  <a:cubicBezTo>
                    <a:pt x="0" y="439"/>
                    <a:pt x="343" y="674"/>
                    <a:pt x="697" y="674"/>
                  </a:cubicBezTo>
                  <a:cubicBezTo>
                    <a:pt x="842" y="674"/>
                    <a:pt x="988" y="634"/>
                    <a:pt x="1103" y="552"/>
                  </a:cubicBezTo>
                  <a:lnTo>
                    <a:pt x="1103" y="552"/>
                  </a:lnTo>
                  <a:cubicBezTo>
                    <a:pt x="1046" y="982"/>
                    <a:pt x="1261" y="1401"/>
                    <a:pt x="1736" y="1434"/>
                  </a:cubicBezTo>
                  <a:cubicBezTo>
                    <a:pt x="1770" y="1434"/>
                    <a:pt x="1770" y="1389"/>
                    <a:pt x="1747" y="1378"/>
                  </a:cubicBezTo>
                  <a:cubicBezTo>
                    <a:pt x="1566" y="1333"/>
                    <a:pt x="1408" y="1310"/>
                    <a:pt x="1295" y="1152"/>
                  </a:cubicBezTo>
                  <a:cubicBezTo>
                    <a:pt x="1159" y="982"/>
                    <a:pt x="1136" y="654"/>
                    <a:pt x="1204" y="462"/>
                  </a:cubicBezTo>
                  <a:cubicBezTo>
                    <a:pt x="1214" y="434"/>
                    <a:pt x="1185" y="414"/>
                    <a:pt x="1161" y="414"/>
                  </a:cubicBezTo>
                  <a:cubicBezTo>
                    <a:pt x="1157" y="414"/>
                    <a:pt x="1152" y="415"/>
                    <a:pt x="1148" y="416"/>
                  </a:cubicBezTo>
                  <a:cubicBezTo>
                    <a:pt x="1030" y="491"/>
                    <a:pt x="870" y="533"/>
                    <a:pt x="714" y="533"/>
                  </a:cubicBezTo>
                  <a:cubicBezTo>
                    <a:pt x="422" y="533"/>
                    <a:pt x="146" y="386"/>
                    <a:pt x="198" y="32"/>
                  </a:cubicBezTo>
                  <a:cubicBezTo>
                    <a:pt x="205" y="13"/>
                    <a:pt x="192" y="0"/>
                    <a:pt x="17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4178404" y="3339674"/>
              <a:ext cx="63978" cy="143598"/>
            </a:xfrm>
            <a:custGeom>
              <a:rect b="b" l="l" r="r" t="t"/>
              <a:pathLst>
                <a:path extrusionOk="0" h="1138" w="507">
                  <a:moveTo>
                    <a:pt x="475" y="1"/>
                  </a:moveTo>
                  <a:cubicBezTo>
                    <a:pt x="472" y="1"/>
                    <a:pt x="468" y="2"/>
                    <a:pt x="465" y="5"/>
                  </a:cubicBezTo>
                  <a:cubicBezTo>
                    <a:pt x="227" y="277"/>
                    <a:pt x="1" y="921"/>
                    <a:pt x="431" y="1136"/>
                  </a:cubicBezTo>
                  <a:cubicBezTo>
                    <a:pt x="434" y="1137"/>
                    <a:pt x="438" y="1138"/>
                    <a:pt x="441" y="1138"/>
                  </a:cubicBezTo>
                  <a:cubicBezTo>
                    <a:pt x="473" y="1138"/>
                    <a:pt x="507" y="1098"/>
                    <a:pt x="476" y="1068"/>
                  </a:cubicBezTo>
                  <a:cubicBezTo>
                    <a:pt x="159" y="808"/>
                    <a:pt x="272" y="310"/>
                    <a:pt x="487" y="28"/>
                  </a:cubicBezTo>
                  <a:cubicBezTo>
                    <a:pt x="495" y="11"/>
                    <a:pt x="486" y="1"/>
                    <a:pt x="47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1"/>
            <p:cNvSpPr/>
            <p:nvPr/>
          </p:nvSpPr>
          <p:spPr>
            <a:xfrm>
              <a:off x="4248692" y="3294625"/>
              <a:ext cx="63978" cy="176028"/>
            </a:xfrm>
            <a:custGeom>
              <a:rect b="b" l="l" r="r" t="t"/>
              <a:pathLst>
                <a:path extrusionOk="0" h="1395" w="507">
                  <a:moveTo>
                    <a:pt x="89" y="1"/>
                  </a:moveTo>
                  <a:cubicBezTo>
                    <a:pt x="77" y="1"/>
                    <a:pt x="66" y="23"/>
                    <a:pt x="89" y="23"/>
                  </a:cubicBezTo>
                  <a:cubicBezTo>
                    <a:pt x="405" y="159"/>
                    <a:pt x="462" y="441"/>
                    <a:pt x="371" y="758"/>
                  </a:cubicBezTo>
                  <a:cubicBezTo>
                    <a:pt x="315" y="996"/>
                    <a:pt x="145" y="1154"/>
                    <a:pt x="9" y="1358"/>
                  </a:cubicBezTo>
                  <a:cubicBezTo>
                    <a:pt x="0" y="1376"/>
                    <a:pt x="14" y="1394"/>
                    <a:pt x="37" y="1394"/>
                  </a:cubicBezTo>
                  <a:cubicBezTo>
                    <a:pt x="42" y="1394"/>
                    <a:pt x="48" y="1393"/>
                    <a:pt x="54" y="1391"/>
                  </a:cubicBezTo>
                  <a:cubicBezTo>
                    <a:pt x="292" y="1278"/>
                    <a:pt x="473" y="883"/>
                    <a:pt x="484" y="622"/>
                  </a:cubicBezTo>
                  <a:cubicBezTo>
                    <a:pt x="507" y="328"/>
                    <a:pt x="383" y="102"/>
                    <a:pt x="8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1"/>
            <p:cNvSpPr/>
            <p:nvPr/>
          </p:nvSpPr>
          <p:spPr>
            <a:xfrm>
              <a:off x="4157077" y="3119480"/>
              <a:ext cx="81393" cy="122146"/>
            </a:xfrm>
            <a:custGeom>
              <a:rect b="b" l="l" r="r" t="t"/>
              <a:pathLst>
                <a:path extrusionOk="0" h="968" w="645">
                  <a:moveTo>
                    <a:pt x="203" y="1"/>
                  </a:moveTo>
                  <a:cubicBezTo>
                    <a:pt x="139" y="1"/>
                    <a:pt x="73" y="9"/>
                    <a:pt x="11" y="20"/>
                  </a:cubicBezTo>
                  <a:cubicBezTo>
                    <a:pt x="1" y="32"/>
                    <a:pt x="1" y="65"/>
                    <a:pt x="23" y="65"/>
                  </a:cubicBezTo>
                  <a:cubicBezTo>
                    <a:pt x="68" y="59"/>
                    <a:pt x="115" y="55"/>
                    <a:pt x="161" y="55"/>
                  </a:cubicBezTo>
                  <a:cubicBezTo>
                    <a:pt x="298" y="55"/>
                    <a:pt x="427" y="93"/>
                    <a:pt x="486" y="246"/>
                  </a:cubicBezTo>
                  <a:cubicBezTo>
                    <a:pt x="566" y="472"/>
                    <a:pt x="419" y="710"/>
                    <a:pt x="362" y="924"/>
                  </a:cubicBezTo>
                  <a:cubicBezTo>
                    <a:pt x="362" y="949"/>
                    <a:pt x="380" y="968"/>
                    <a:pt x="398" y="968"/>
                  </a:cubicBezTo>
                  <a:cubicBezTo>
                    <a:pt x="405" y="968"/>
                    <a:pt x="412" y="965"/>
                    <a:pt x="419" y="959"/>
                  </a:cubicBezTo>
                  <a:cubicBezTo>
                    <a:pt x="566" y="789"/>
                    <a:pt x="645" y="382"/>
                    <a:pt x="543" y="178"/>
                  </a:cubicBezTo>
                  <a:cubicBezTo>
                    <a:pt x="474" y="39"/>
                    <a:pt x="341" y="1"/>
                    <a:pt x="2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3760335" y="3009572"/>
              <a:ext cx="231304" cy="107509"/>
            </a:xfrm>
            <a:custGeom>
              <a:rect b="b" l="l" r="r" t="t"/>
              <a:pathLst>
                <a:path extrusionOk="0" h="852" w="1833">
                  <a:moveTo>
                    <a:pt x="343" y="0"/>
                  </a:moveTo>
                  <a:cubicBezTo>
                    <a:pt x="235" y="0"/>
                    <a:pt x="123" y="36"/>
                    <a:pt x="12" y="122"/>
                  </a:cubicBezTo>
                  <a:cubicBezTo>
                    <a:pt x="1" y="134"/>
                    <a:pt x="12" y="144"/>
                    <a:pt x="24" y="144"/>
                  </a:cubicBezTo>
                  <a:cubicBezTo>
                    <a:pt x="126" y="78"/>
                    <a:pt x="224" y="49"/>
                    <a:pt x="318" y="49"/>
                  </a:cubicBezTo>
                  <a:cubicBezTo>
                    <a:pt x="701" y="49"/>
                    <a:pt x="1009" y="526"/>
                    <a:pt x="1200" y="835"/>
                  </a:cubicBezTo>
                  <a:cubicBezTo>
                    <a:pt x="1205" y="846"/>
                    <a:pt x="1219" y="852"/>
                    <a:pt x="1233" y="852"/>
                  </a:cubicBezTo>
                  <a:cubicBezTo>
                    <a:pt x="1247" y="852"/>
                    <a:pt x="1262" y="846"/>
                    <a:pt x="1267" y="835"/>
                  </a:cubicBezTo>
                  <a:cubicBezTo>
                    <a:pt x="1324" y="732"/>
                    <a:pt x="1369" y="654"/>
                    <a:pt x="1448" y="574"/>
                  </a:cubicBezTo>
                  <a:cubicBezTo>
                    <a:pt x="1480" y="536"/>
                    <a:pt x="1582" y="486"/>
                    <a:pt x="1660" y="486"/>
                  </a:cubicBezTo>
                  <a:cubicBezTo>
                    <a:pt x="1718" y="486"/>
                    <a:pt x="1763" y="514"/>
                    <a:pt x="1753" y="597"/>
                  </a:cubicBezTo>
                  <a:cubicBezTo>
                    <a:pt x="1753" y="610"/>
                    <a:pt x="1761" y="616"/>
                    <a:pt x="1770" y="616"/>
                  </a:cubicBezTo>
                  <a:cubicBezTo>
                    <a:pt x="1776" y="616"/>
                    <a:pt x="1783" y="613"/>
                    <a:pt x="1788" y="609"/>
                  </a:cubicBezTo>
                  <a:cubicBezTo>
                    <a:pt x="1833" y="484"/>
                    <a:pt x="1753" y="438"/>
                    <a:pt x="1640" y="428"/>
                  </a:cubicBezTo>
                  <a:cubicBezTo>
                    <a:pt x="1633" y="427"/>
                    <a:pt x="1627" y="427"/>
                    <a:pt x="1620" y="427"/>
                  </a:cubicBezTo>
                  <a:cubicBezTo>
                    <a:pt x="1440" y="427"/>
                    <a:pt x="1320" y="580"/>
                    <a:pt x="1233" y="732"/>
                  </a:cubicBezTo>
                  <a:cubicBezTo>
                    <a:pt x="1041" y="410"/>
                    <a:pt x="709" y="0"/>
                    <a:pt x="34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1"/>
            <p:cNvSpPr/>
            <p:nvPr/>
          </p:nvSpPr>
          <p:spPr>
            <a:xfrm>
              <a:off x="3590484" y="3105726"/>
              <a:ext cx="193827" cy="147004"/>
            </a:xfrm>
            <a:custGeom>
              <a:rect b="b" l="l" r="r" t="t"/>
              <a:pathLst>
                <a:path extrusionOk="0" h="1165" w="1536">
                  <a:moveTo>
                    <a:pt x="897" y="1"/>
                  </a:moveTo>
                  <a:cubicBezTo>
                    <a:pt x="809" y="1"/>
                    <a:pt x="720" y="23"/>
                    <a:pt x="634" y="73"/>
                  </a:cubicBezTo>
                  <a:cubicBezTo>
                    <a:pt x="363" y="242"/>
                    <a:pt x="544" y="423"/>
                    <a:pt x="747" y="536"/>
                  </a:cubicBezTo>
                  <a:cubicBezTo>
                    <a:pt x="431" y="626"/>
                    <a:pt x="69" y="785"/>
                    <a:pt x="1" y="1136"/>
                  </a:cubicBezTo>
                  <a:cubicBezTo>
                    <a:pt x="1" y="1150"/>
                    <a:pt x="14" y="1164"/>
                    <a:pt x="27" y="1164"/>
                  </a:cubicBezTo>
                  <a:cubicBezTo>
                    <a:pt x="35" y="1164"/>
                    <a:pt x="42" y="1159"/>
                    <a:pt x="46" y="1147"/>
                  </a:cubicBezTo>
                  <a:cubicBezTo>
                    <a:pt x="137" y="988"/>
                    <a:pt x="216" y="864"/>
                    <a:pt x="374" y="762"/>
                  </a:cubicBezTo>
                  <a:cubicBezTo>
                    <a:pt x="521" y="661"/>
                    <a:pt x="691" y="615"/>
                    <a:pt x="860" y="593"/>
                  </a:cubicBezTo>
                  <a:cubicBezTo>
                    <a:pt x="895" y="581"/>
                    <a:pt x="905" y="536"/>
                    <a:pt x="872" y="513"/>
                  </a:cubicBezTo>
                  <a:cubicBezTo>
                    <a:pt x="804" y="480"/>
                    <a:pt x="747" y="445"/>
                    <a:pt x="679" y="400"/>
                  </a:cubicBezTo>
                  <a:cubicBezTo>
                    <a:pt x="453" y="219"/>
                    <a:pt x="804" y="118"/>
                    <a:pt x="917" y="106"/>
                  </a:cubicBezTo>
                  <a:cubicBezTo>
                    <a:pt x="925" y="106"/>
                    <a:pt x="933" y="106"/>
                    <a:pt x="941" y="106"/>
                  </a:cubicBezTo>
                  <a:cubicBezTo>
                    <a:pt x="1158" y="106"/>
                    <a:pt x="1363" y="247"/>
                    <a:pt x="1505" y="400"/>
                  </a:cubicBezTo>
                  <a:cubicBezTo>
                    <a:pt x="1508" y="407"/>
                    <a:pt x="1513" y="410"/>
                    <a:pt x="1517" y="410"/>
                  </a:cubicBezTo>
                  <a:cubicBezTo>
                    <a:pt x="1526" y="410"/>
                    <a:pt x="1536" y="394"/>
                    <a:pt x="1528" y="378"/>
                  </a:cubicBezTo>
                  <a:cubicBezTo>
                    <a:pt x="1394" y="177"/>
                    <a:pt x="1149" y="1"/>
                    <a:pt x="897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1"/>
            <p:cNvSpPr/>
            <p:nvPr/>
          </p:nvSpPr>
          <p:spPr>
            <a:xfrm>
              <a:off x="3872015" y="3126672"/>
              <a:ext cx="140322" cy="60189"/>
            </a:xfrm>
            <a:custGeom>
              <a:rect b="b" l="l" r="r" t="t"/>
              <a:pathLst>
                <a:path extrusionOk="0" h="477" w="1112">
                  <a:moveTo>
                    <a:pt x="1062" y="1"/>
                  </a:moveTo>
                  <a:cubicBezTo>
                    <a:pt x="1054" y="1"/>
                    <a:pt x="1046" y="3"/>
                    <a:pt x="1038" y="8"/>
                  </a:cubicBezTo>
                  <a:cubicBezTo>
                    <a:pt x="858" y="165"/>
                    <a:pt x="590" y="393"/>
                    <a:pt x="345" y="393"/>
                  </a:cubicBezTo>
                  <a:cubicBezTo>
                    <a:pt x="237" y="393"/>
                    <a:pt x="133" y="349"/>
                    <a:pt x="43" y="234"/>
                  </a:cubicBezTo>
                  <a:cubicBezTo>
                    <a:pt x="41" y="232"/>
                    <a:pt x="38" y="231"/>
                    <a:pt x="35" y="231"/>
                  </a:cubicBezTo>
                  <a:cubicBezTo>
                    <a:pt x="21" y="231"/>
                    <a:pt x="0" y="248"/>
                    <a:pt x="9" y="257"/>
                  </a:cubicBezTo>
                  <a:cubicBezTo>
                    <a:pt x="102" y="414"/>
                    <a:pt x="239" y="476"/>
                    <a:pt x="386" y="476"/>
                  </a:cubicBezTo>
                  <a:cubicBezTo>
                    <a:pt x="654" y="476"/>
                    <a:pt x="956" y="272"/>
                    <a:pt x="1094" y="53"/>
                  </a:cubicBezTo>
                  <a:cubicBezTo>
                    <a:pt x="1112" y="27"/>
                    <a:pt x="1089" y="1"/>
                    <a:pt x="106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1"/>
            <p:cNvSpPr/>
            <p:nvPr/>
          </p:nvSpPr>
          <p:spPr>
            <a:xfrm>
              <a:off x="3771819" y="3060046"/>
              <a:ext cx="115209" cy="86942"/>
            </a:xfrm>
            <a:custGeom>
              <a:rect b="b" l="l" r="r" t="t"/>
              <a:pathLst>
                <a:path extrusionOk="0" h="689" w="913">
                  <a:moveTo>
                    <a:pt x="201" y="0"/>
                  </a:moveTo>
                  <a:cubicBezTo>
                    <a:pt x="140" y="0"/>
                    <a:pt x="76" y="12"/>
                    <a:pt x="11" y="38"/>
                  </a:cubicBezTo>
                  <a:cubicBezTo>
                    <a:pt x="0" y="50"/>
                    <a:pt x="0" y="73"/>
                    <a:pt x="23" y="73"/>
                  </a:cubicBezTo>
                  <a:cubicBezTo>
                    <a:pt x="77" y="55"/>
                    <a:pt x="127" y="48"/>
                    <a:pt x="175" y="48"/>
                  </a:cubicBezTo>
                  <a:cubicBezTo>
                    <a:pt x="501" y="48"/>
                    <a:pt x="701" y="415"/>
                    <a:pt x="848" y="672"/>
                  </a:cubicBezTo>
                  <a:cubicBezTo>
                    <a:pt x="856" y="684"/>
                    <a:pt x="867" y="689"/>
                    <a:pt x="877" y="689"/>
                  </a:cubicBezTo>
                  <a:cubicBezTo>
                    <a:pt x="895" y="689"/>
                    <a:pt x="912" y="671"/>
                    <a:pt x="905" y="649"/>
                  </a:cubicBezTo>
                  <a:cubicBezTo>
                    <a:pt x="809" y="353"/>
                    <a:pt x="536" y="0"/>
                    <a:pt x="20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1"/>
            <p:cNvSpPr/>
            <p:nvPr/>
          </p:nvSpPr>
          <p:spPr>
            <a:xfrm>
              <a:off x="4124268" y="3455513"/>
              <a:ext cx="154456" cy="128456"/>
            </a:xfrm>
            <a:custGeom>
              <a:rect b="b" l="l" r="r" t="t"/>
              <a:pathLst>
                <a:path extrusionOk="0" h="1018" w="1224">
                  <a:moveTo>
                    <a:pt x="709" y="0"/>
                  </a:moveTo>
                  <a:cubicBezTo>
                    <a:pt x="478" y="0"/>
                    <a:pt x="261" y="184"/>
                    <a:pt x="261" y="184"/>
                  </a:cubicBezTo>
                  <a:lnTo>
                    <a:pt x="0" y="897"/>
                  </a:lnTo>
                  <a:cubicBezTo>
                    <a:pt x="138" y="982"/>
                    <a:pt x="270" y="1017"/>
                    <a:pt x="391" y="1017"/>
                  </a:cubicBezTo>
                  <a:cubicBezTo>
                    <a:pt x="900" y="1017"/>
                    <a:pt x="1224" y="392"/>
                    <a:pt x="995" y="128"/>
                  </a:cubicBezTo>
                  <a:cubicBezTo>
                    <a:pt x="908" y="33"/>
                    <a:pt x="807" y="0"/>
                    <a:pt x="70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1"/>
            <p:cNvSpPr/>
            <p:nvPr/>
          </p:nvSpPr>
          <p:spPr>
            <a:xfrm>
              <a:off x="4139918" y="3503588"/>
              <a:ext cx="92876" cy="67888"/>
            </a:xfrm>
            <a:custGeom>
              <a:rect b="b" l="l" r="r" t="t"/>
              <a:pathLst>
                <a:path extrusionOk="0" h="538" w="736">
                  <a:moveTo>
                    <a:pt x="193" y="210"/>
                  </a:moveTo>
                  <a:cubicBezTo>
                    <a:pt x="227" y="222"/>
                    <a:pt x="261" y="222"/>
                    <a:pt x="295" y="244"/>
                  </a:cubicBezTo>
                  <a:cubicBezTo>
                    <a:pt x="363" y="278"/>
                    <a:pt x="408" y="346"/>
                    <a:pt x="351" y="413"/>
                  </a:cubicBezTo>
                  <a:cubicBezTo>
                    <a:pt x="324" y="445"/>
                    <a:pt x="286" y="457"/>
                    <a:pt x="246" y="457"/>
                  </a:cubicBezTo>
                  <a:cubicBezTo>
                    <a:pt x="184" y="457"/>
                    <a:pt x="116" y="430"/>
                    <a:pt x="69" y="403"/>
                  </a:cubicBezTo>
                  <a:cubicBezTo>
                    <a:pt x="114" y="335"/>
                    <a:pt x="137" y="267"/>
                    <a:pt x="193" y="210"/>
                  </a:cubicBezTo>
                  <a:close/>
                  <a:moveTo>
                    <a:pt x="473" y="0"/>
                  </a:moveTo>
                  <a:cubicBezTo>
                    <a:pt x="240" y="0"/>
                    <a:pt x="26" y="179"/>
                    <a:pt x="1" y="436"/>
                  </a:cubicBezTo>
                  <a:cubicBezTo>
                    <a:pt x="1" y="453"/>
                    <a:pt x="13" y="463"/>
                    <a:pt x="24" y="463"/>
                  </a:cubicBezTo>
                  <a:cubicBezTo>
                    <a:pt x="28" y="463"/>
                    <a:pt x="31" y="462"/>
                    <a:pt x="34" y="459"/>
                  </a:cubicBezTo>
                  <a:cubicBezTo>
                    <a:pt x="91" y="504"/>
                    <a:pt x="179" y="538"/>
                    <a:pt x="259" y="538"/>
                  </a:cubicBezTo>
                  <a:cubicBezTo>
                    <a:pt x="340" y="538"/>
                    <a:pt x="413" y="504"/>
                    <a:pt x="441" y="413"/>
                  </a:cubicBezTo>
                  <a:cubicBezTo>
                    <a:pt x="464" y="346"/>
                    <a:pt x="453" y="255"/>
                    <a:pt x="374" y="210"/>
                  </a:cubicBezTo>
                  <a:cubicBezTo>
                    <a:pt x="328" y="176"/>
                    <a:pt x="283" y="176"/>
                    <a:pt x="227" y="176"/>
                  </a:cubicBezTo>
                  <a:cubicBezTo>
                    <a:pt x="227" y="165"/>
                    <a:pt x="238" y="165"/>
                    <a:pt x="238" y="165"/>
                  </a:cubicBezTo>
                  <a:cubicBezTo>
                    <a:pt x="333" y="99"/>
                    <a:pt x="432" y="67"/>
                    <a:pt x="536" y="67"/>
                  </a:cubicBezTo>
                  <a:cubicBezTo>
                    <a:pt x="594" y="67"/>
                    <a:pt x="653" y="77"/>
                    <a:pt x="713" y="97"/>
                  </a:cubicBezTo>
                  <a:cubicBezTo>
                    <a:pt x="725" y="97"/>
                    <a:pt x="736" y="74"/>
                    <a:pt x="725" y="74"/>
                  </a:cubicBezTo>
                  <a:cubicBezTo>
                    <a:pt x="644" y="23"/>
                    <a:pt x="557" y="0"/>
                    <a:pt x="47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3970064" y="3413996"/>
              <a:ext cx="127199" cy="118992"/>
            </a:xfrm>
            <a:custGeom>
              <a:rect b="b" l="l" r="r" t="t"/>
              <a:pathLst>
                <a:path extrusionOk="0" h="943" w="1008">
                  <a:moveTo>
                    <a:pt x="458" y="0"/>
                  </a:moveTo>
                  <a:cubicBezTo>
                    <a:pt x="377" y="0"/>
                    <a:pt x="297" y="20"/>
                    <a:pt x="227" y="61"/>
                  </a:cubicBezTo>
                  <a:cubicBezTo>
                    <a:pt x="80" y="151"/>
                    <a:pt x="13" y="321"/>
                    <a:pt x="1" y="479"/>
                  </a:cubicBezTo>
                  <a:cubicBezTo>
                    <a:pt x="1" y="638"/>
                    <a:pt x="103" y="819"/>
                    <a:pt x="250" y="886"/>
                  </a:cubicBezTo>
                  <a:cubicBezTo>
                    <a:pt x="340" y="932"/>
                    <a:pt x="363" y="932"/>
                    <a:pt x="453" y="943"/>
                  </a:cubicBezTo>
                  <a:lnTo>
                    <a:pt x="465" y="943"/>
                  </a:lnTo>
                  <a:cubicBezTo>
                    <a:pt x="555" y="943"/>
                    <a:pt x="657" y="909"/>
                    <a:pt x="736" y="875"/>
                  </a:cubicBezTo>
                  <a:cubicBezTo>
                    <a:pt x="849" y="819"/>
                    <a:pt x="917" y="694"/>
                    <a:pt x="951" y="570"/>
                  </a:cubicBezTo>
                  <a:cubicBezTo>
                    <a:pt x="1008" y="355"/>
                    <a:pt x="895" y="128"/>
                    <a:pt x="679" y="50"/>
                  </a:cubicBezTo>
                  <a:cubicBezTo>
                    <a:pt x="609" y="17"/>
                    <a:pt x="533" y="0"/>
                    <a:pt x="45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1"/>
            <p:cNvSpPr/>
            <p:nvPr/>
          </p:nvSpPr>
          <p:spPr>
            <a:xfrm>
              <a:off x="3601968" y="3388632"/>
              <a:ext cx="91360" cy="90978"/>
            </a:xfrm>
            <a:custGeom>
              <a:rect b="b" l="l" r="r" t="t"/>
              <a:pathLst>
                <a:path extrusionOk="0" h="721" w="724">
                  <a:moveTo>
                    <a:pt x="384" y="1"/>
                  </a:moveTo>
                  <a:cubicBezTo>
                    <a:pt x="340" y="1"/>
                    <a:pt x="296" y="10"/>
                    <a:pt x="261" y="24"/>
                  </a:cubicBezTo>
                  <a:cubicBezTo>
                    <a:pt x="170" y="47"/>
                    <a:pt x="103" y="103"/>
                    <a:pt x="57" y="183"/>
                  </a:cubicBezTo>
                  <a:cubicBezTo>
                    <a:pt x="0" y="262"/>
                    <a:pt x="0" y="364"/>
                    <a:pt x="23" y="442"/>
                  </a:cubicBezTo>
                  <a:cubicBezTo>
                    <a:pt x="23" y="454"/>
                    <a:pt x="35" y="465"/>
                    <a:pt x="35" y="465"/>
                  </a:cubicBezTo>
                  <a:cubicBezTo>
                    <a:pt x="57" y="590"/>
                    <a:pt x="159" y="691"/>
                    <a:pt x="283" y="714"/>
                  </a:cubicBezTo>
                  <a:cubicBezTo>
                    <a:pt x="315" y="718"/>
                    <a:pt x="346" y="720"/>
                    <a:pt x="375" y="720"/>
                  </a:cubicBezTo>
                  <a:cubicBezTo>
                    <a:pt x="440" y="720"/>
                    <a:pt x="500" y="708"/>
                    <a:pt x="555" y="669"/>
                  </a:cubicBezTo>
                  <a:cubicBezTo>
                    <a:pt x="634" y="613"/>
                    <a:pt x="691" y="545"/>
                    <a:pt x="713" y="454"/>
                  </a:cubicBezTo>
                  <a:cubicBezTo>
                    <a:pt x="724" y="352"/>
                    <a:pt x="713" y="262"/>
                    <a:pt x="668" y="183"/>
                  </a:cubicBezTo>
                  <a:cubicBezTo>
                    <a:pt x="623" y="92"/>
                    <a:pt x="555" y="47"/>
                    <a:pt x="464" y="13"/>
                  </a:cubicBezTo>
                  <a:cubicBezTo>
                    <a:pt x="439" y="4"/>
                    <a:pt x="411" y="1"/>
                    <a:pt x="38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1"/>
            <p:cNvSpPr/>
            <p:nvPr/>
          </p:nvSpPr>
          <p:spPr>
            <a:xfrm>
              <a:off x="3985838" y="3271659"/>
              <a:ext cx="37225" cy="23469"/>
            </a:xfrm>
            <a:custGeom>
              <a:rect b="b" l="l" r="r" t="t"/>
              <a:pathLst>
                <a:path extrusionOk="0" h="186" w="295">
                  <a:moveTo>
                    <a:pt x="138" y="0"/>
                  </a:moveTo>
                  <a:cubicBezTo>
                    <a:pt x="108" y="0"/>
                    <a:pt x="78" y="10"/>
                    <a:pt x="57" y="24"/>
                  </a:cubicBezTo>
                  <a:cubicBezTo>
                    <a:pt x="1" y="35"/>
                    <a:pt x="11" y="115"/>
                    <a:pt x="68" y="115"/>
                  </a:cubicBezTo>
                  <a:cubicBezTo>
                    <a:pt x="102" y="115"/>
                    <a:pt x="136" y="115"/>
                    <a:pt x="159" y="148"/>
                  </a:cubicBezTo>
                  <a:cubicBezTo>
                    <a:pt x="176" y="171"/>
                    <a:pt x="201" y="185"/>
                    <a:pt x="225" y="185"/>
                  </a:cubicBezTo>
                  <a:cubicBezTo>
                    <a:pt x="249" y="185"/>
                    <a:pt x="272" y="171"/>
                    <a:pt x="283" y="137"/>
                  </a:cubicBezTo>
                  <a:cubicBezTo>
                    <a:pt x="295" y="80"/>
                    <a:pt x="238" y="24"/>
                    <a:pt x="192" y="12"/>
                  </a:cubicBezTo>
                  <a:cubicBezTo>
                    <a:pt x="175" y="4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3727526" y="3244151"/>
              <a:ext cx="32937" cy="17666"/>
            </a:xfrm>
            <a:custGeom>
              <a:rect b="b" l="l" r="r" t="t"/>
              <a:pathLst>
                <a:path extrusionOk="0" h="140" w="261">
                  <a:moveTo>
                    <a:pt x="143" y="1"/>
                  </a:moveTo>
                  <a:cubicBezTo>
                    <a:pt x="97" y="1"/>
                    <a:pt x="50" y="17"/>
                    <a:pt x="23" y="61"/>
                  </a:cubicBezTo>
                  <a:cubicBezTo>
                    <a:pt x="0" y="95"/>
                    <a:pt x="35" y="140"/>
                    <a:pt x="80" y="140"/>
                  </a:cubicBezTo>
                  <a:cubicBezTo>
                    <a:pt x="103" y="140"/>
                    <a:pt x="125" y="129"/>
                    <a:pt x="159" y="129"/>
                  </a:cubicBezTo>
                  <a:cubicBezTo>
                    <a:pt x="163" y="125"/>
                    <a:pt x="169" y="124"/>
                    <a:pt x="176" y="124"/>
                  </a:cubicBezTo>
                  <a:cubicBezTo>
                    <a:pt x="189" y="124"/>
                    <a:pt x="204" y="129"/>
                    <a:pt x="204" y="129"/>
                  </a:cubicBezTo>
                  <a:cubicBezTo>
                    <a:pt x="207" y="132"/>
                    <a:pt x="212" y="134"/>
                    <a:pt x="216" y="134"/>
                  </a:cubicBezTo>
                  <a:cubicBezTo>
                    <a:pt x="227" y="134"/>
                    <a:pt x="238" y="126"/>
                    <a:pt x="238" y="117"/>
                  </a:cubicBezTo>
                  <a:cubicBezTo>
                    <a:pt x="261" y="61"/>
                    <a:pt x="227" y="27"/>
                    <a:pt x="181" y="4"/>
                  </a:cubicBezTo>
                  <a:cubicBezTo>
                    <a:pt x="169" y="2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1"/>
            <p:cNvSpPr/>
            <p:nvPr/>
          </p:nvSpPr>
          <p:spPr>
            <a:xfrm>
              <a:off x="3904066" y="3336518"/>
              <a:ext cx="99059" cy="65365"/>
            </a:xfrm>
            <a:custGeom>
              <a:rect b="b" l="l" r="r" t="t"/>
              <a:pathLst>
                <a:path extrusionOk="0" h="518" w="785">
                  <a:moveTo>
                    <a:pt x="457" y="1"/>
                  </a:moveTo>
                  <a:cubicBezTo>
                    <a:pt x="274" y="1"/>
                    <a:pt x="103" y="91"/>
                    <a:pt x="15" y="257"/>
                  </a:cubicBezTo>
                  <a:cubicBezTo>
                    <a:pt x="0" y="294"/>
                    <a:pt x="31" y="327"/>
                    <a:pt x="60" y="327"/>
                  </a:cubicBezTo>
                  <a:cubicBezTo>
                    <a:pt x="74" y="327"/>
                    <a:pt x="87" y="320"/>
                    <a:pt x="94" y="302"/>
                  </a:cubicBezTo>
                  <a:cubicBezTo>
                    <a:pt x="158" y="183"/>
                    <a:pt x="303" y="79"/>
                    <a:pt x="452" y="79"/>
                  </a:cubicBezTo>
                  <a:cubicBezTo>
                    <a:pt x="487" y="79"/>
                    <a:pt x="523" y="85"/>
                    <a:pt x="558" y="98"/>
                  </a:cubicBezTo>
                  <a:cubicBezTo>
                    <a:pt x="694" y="166"/>
                    <a:pt x="694" y="347"/>
                    <a:pt x="694" y="471"/>
                  </a:cubicBezTo>
                  <a:cubicBezTo>
                    <a:pt x="688" y="503"/>
                    <a:pt x="709" y="518"/>
                    <a:pt x="732" y="518"/>
                  </a:cubicBezTo>
                  <a:cubicBezTo>
                    <a:pt x="757" y="518"/>
                    <a:pt x="784" y="501"/>
                    <a:pt x="784" y="471"/>
                  </a:cubicBezTo>
                  <a:cubicBezTo>
                    <a:pt x="784" y="302"/>
                    <a:pt x="762" y="41"/>
                    <a:pt x="546" y="8"/>
                  </a:cubicBezTo>
                  <a:cubicBezTo>
                    <a:pt x="517" y="3"/>
                    <a:pt x="487" y="1"/>
                    <a:pt x="45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1"/>
            <p:cNvSpPr/>
            <p:nvPr/>
          </p:nvSpPr>
          <p:spPr>
            <a:xfrm>
              <a:off x="3691815" y="3299925"/>
              <a:ext cx="75841" cy="54006"/>
            </a:xfrm>
            <a:custGeom>
              <a:rect b="b" l="l" r="r" t="t"/>
              <a:pathLst>
                <a:path extrusionOk="0" h="428" w="601">
                  <a:moveTo>
                    <a:pt x="338" y="1"/>
                  </a:moveTo>
                  <a:cubicBezTo>
                    <a:pt x="191" y="1"/>
                    <a:pt x="80" y="109"/>
                    <a:pt x="24" y="241"/>
                  </a:cubicBezTo>
                  <a:cubicBezTo>
                    <a:pt x="1" y="279"/>
                    <a:pt x="29" y="312"/>
                    <a:pt x="61" y="312"/>
                  </a:cubicBezTo>
                  <a:cubicBezTo>
                    <a:pt x="76" y="312"/>
                    <a:pt x="92" y="305"/>
                    <a:pt x="102" y="286"/>
                  </a:cubicBezTo>
                  <a:cubicBezTo>
                    <a:pt x="139" y="204"/>
                    <a:pt x="228" y="84"/>
                    <a:pt x="333" y="84"/>
                  </a:cubicBezTo>
                  <a:cubicBezTo>
                    <a:pt x="358" y="84"/>
                    <a:pt x="383" y="90"/>
                    <a:pt x="408" y="105"/>
                  </a:cubicBezTo>
                  <a:cubicBezTo>
                    <a:pt x="499" y="162"/>
                    <a:pt x="510" y="286"/>
                    <a:pt x="510" y="376"/>
                  </a:cubicBezTo>
                  <a:cubicBezTo>
                    <a:pt x="510" y="410"/>
                    <a:pt x="532" y="427"/>
                    <a:pt x="555" y="427"/>
                  </a:cubicBezTo>
                  <a:cubicBezTo>
                    <a:pt x="577" y="427"/>
                    <a:pt x="600" y="410"/>
                    <a:pt x="600" y="376"/>
                  </a:cubicBezTo>
                  <a:cubicBezTo>
                    <a:pt x="600" y="253"/>
                    <a:pt x="577" y="60"/>
                    <a:pt x="431" y="15"/>
                  </a:cubicBezTo>
                  <a:cubicBezTo>
                    <a:pt x="399" y="5"/>
                    <a:pt x="368" y="1"/>
                    <a:pt x="33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1"/>
            <p:cNvSpPr/>
            <p:nvPr/>
          </p:nvSpPr>
          <p:spPr>
            <a:xfrm>
              <a:off x="3816997" y="3496523"/>
              <a:ext cx="131868" cy="90095"/>
            </a:xfrm>
            <a:custGeom>
              <a:rect b="b" l="l" r="r" t="t"/>
              <a:pathLst>
                <a:path extrusionOk="0" h="714" w="1045">
                  <a:moveTo>
                    <a:pt x="988" y="1"/>
                  </a:moveTo>
                  <a:cubicBezTo>
                    <a:pt x="965" y="1"/>
                    <a:pt x="942" y="18"/>
                    <a:pt x="942" y="52"/>
                  </a:cubicBezTo>
                  <a:cubicBezTo>
                    <a:pt x="954" y="221"/>
                    <a:pt x="920" y="436"/>
                    <a:pt x="751" y="537"/>
                  </a:cubicBezTo>
                  <a:cubicBezTo>
                    <a:pt x="666" y="592"/>
                    <a:pt x="584" y="614"/>
                    <a:pt x="502" y="614"/>
                  </a:cubicBezTo>
                  <a:cubicBezTo>
                    <a:pt x="364" y="614"/>
                    <a:pt x="229" y="552"/>
                    <a:pt x="95" y="481"/>
                  </a:cubicBezTo>
                  <a:cubicBezTo>
                    <a:pt x="85" y="475"/>
                    <a:pt x="76" y="473"/>
                    <a:pt x="67" y="473"/>
                  </a:cubicBezTo>
                  <a:cubicBezTo>
                    <a:pt x="25" y="473"/>
                    <a:pt x="0" y="532"/>
                    <a:pt x="38" y="560"/>
                  </a:cubicBezTo>
                  <a:cubicBezTo>
                    <a:pt x="189" y="632"/>
                    <a:pt x="359" y="713"/>
                    <a:pt x="523" y="713"/>
                  </a:cubicBezTo>
                  <a:cubicBezTo>
                    <a:pt x="617" y="713"/>
                    <a:pt x="709" y="687"/>
                    <a:pt x="796" y="617"/>
                  </a:cubicBezTo>
                  <a:cubicBezTo>
                    <a:pt x="988" y="481"/>
                    <a:pt x="1045" y="278"/>
                    <a:pt x="1033" y="52"/>
                  </a:cubicBezTo>
                  <a:cubicBezTo>
                    <a:pt x="1033" y="18"/>
                    <a:pt x="1010" y="1"/>
                    <a:pt x="98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1"/>
            <p:cNvSpPr/>
            <p:nvPr/>
          </p:nvSpPr>
          <p:spPr>
            <a:xfrm>
              <a:off x="3747466" y="3403650"/>
              <a:ext cx="80635" cy="61829"/>
            </a:xfrm>
            <a:custGeom>
              <a:rect b="b" l="l" r="r" t="t"/>
              <a:pathLst>
                <a:path extrusionOk="0" h="490" w="639">
                  <a:moveTo>
                    <a:pt x="295" y="0"/>
                  </a:moveTo>
                  <a:cubicBezTo>
                    <a:pt x="237" y="0"/>
                    <a:pt x="182" y="15"/>
                    <a:pt x="136" y="52"/>
                  </a:cubicBezTo>
                  <a:cubicBezTo>
                    <a:pt x="1" y="165"/>
                    <a:pt x="58" y="346"/>
                    <a:pt x="126" y="471"/>
                  </a:cubicBezTo>
                  <a:cubicBezTo>
                    <a:pt x="135" y="484"/>
                    <a:pt x="149" y="490"/>
                    <a:pt x="163" y="490"/>
                  </a:cubicBezTo>
                  <a:cubicBezTo>
                    <a:pt x="196" y="490"/>
                    <a:pt x="229" y="458"/>
                    <a:pt x="204" y="426"/>
                  </a:cubicBezTo>
                  <a:cubicBezTo>
                    <a:pt x="159" y="335"/>
                    <a:pt x="91" y="177"/>
                    <a:pt x="204" y="120"/>
                  </a:cubicBezTo>
                  <a:cubicBezTo>
                    <a:pt x="241" y="102"/>
                    <a:pt x="279" y="94"/>
                    <a:pt x="317" y="94"/>
                  </a:cubicBezTo>
                  <a:cubicBezTo>
                    <a:pt x="396" y="94"/>
                    <a:pt x="475" y="127"/>
                    <a:pt x="544" y="165"/>
                  </a:cubicBezTo>
                  <a:cubicBezTo>
                    <a:pt x="551" y="168"/>
                    <a:pt x="557" y="169"/>
                    <a:pt x="564" y="169"/>
                  </a:cubicBezTo>
                  <a:cubicBezTo>
                    <a:pt x="610" y="169"/>
                    <a:pt x="639" y="106"/>
                    <a:pt x="589" y="86"/>
                  </a:cubicBezTo>
                  <a:cubicBezTo>
                    <a:pt x="503" y="43"/>
                    <a:pt x="394" y="0"/>
                    <a:pt x="295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7" name="Google Shape;1057;p21"/>
          <p:cNvSpPr/>
          <p:nvPr/>
        </p:nvSpPr>
        <p:spPr>
          <a:xfrm>
            <a:off x="4121834" y="3405048"/>
            <a:ext cx="2990989" cy="1013254"/>
          </a:xfrm>
          <a:prstGeom prst="wedgeRoundRectCallout">
            <a:avLst>
              <a:gd fmla="val 54251" name="adj1"/>
              <a:gd fmla="val 40339" name="adj2"/>
              <a:gd fmla="val 16667" name="adj3"/>
            </a:avLst>
          </a:prstGeom>
          <a:solidFill>
            <a:srgbClr val="F7D7DB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It's in</a:t>
            </a:r>
            <a:r>
              <a:rPr b="1" i="0" lang="en-US" sz="3600" u="none" cap="none" strike="noStrik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November.</a:t>
            </a:r>
            <a:endParaRPr/>
          </a:p>
        </p:txBody>
      </p:sp>
      <p:sp>
        <p:nvSpPr>
          <p:cNvPr id="1058" name="Google Shape;1058;p21"/>
          <p:cNvSpPr/>
          <p:nvPr/>
        </p:nvSpPr>
        <p:spPr>
          <a:xfrm>
            <a:off x="2575536" y="434052"/>
            <a:ext cx="6268994" cy="1013254"/>
          </a:xfrm>
          <a:prstGeom prst="wedgeRoundRectCallout">
            <a:avLst>
              <a:gd fmla="val -58678" name="adj1"/>
              <a:gd fmla="val 25144" name="adj2"/>
              <a:gd fmla="val 16667" name="adj3"/>
            </a:avLst>
          </a:prstGeom>
          <a:solidFill>
            <a:srgbClr val="F7D7DB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When's</a:t>
            </a:r>
            <a:r>
              <a:rPr b="1" i="0" lang="en-US" sz="3600" u="none" cap="none" strike="noStrik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sports day?</a:t>
            </a:r>
            <a:endParaRPr/>
          </a:p>
        </p:txBody>
      </p:sp>
      <p:grpSp>
        <p:nvGrpSpPr>
          <p:cNvPr id="1059" name="Google Shape;1059;p21"/>
          <p:cNvGrpSpPr/>
          <p:nvPr/>
        </p:nvGrpSpPr>
        <p:grpSpPr>
          <a:xfrm>
            <a:off x="0" y="1776363"/>
            <a:ext cx="3736858" cy="3025725"/>
            <a:chOff x="2857500" y="1166813"/>
            <a:chExt cx="3429000" cy="2809875"/>
          </a:xfrm>
        </p:grpSpPr>
        <p:pic>
          <p:nvPicPr>
            <p:cNvPr descr="Calendar Images | Free Vectors, Stock Photos &amp; PSD" id="1060" name="Google Shape;1060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57500" y="1166813"/>
              <a:ext cx="3429000" cy="280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1" name="Google Shape;1061;p21"/>
            <p:cNvSpPr txBox="1"/>
            <p:nvPr/>
          </p:nvSpPr>
          <p:spPr>
            <a:xfrm>
              <a:off x="2941320" y="1539237"/>
              <a:ext cx="3261360" cy="371567"/>
            </a:xfrm>
            <a:prstGeom prst="rect">
              <a:avLst/>
            </a:prstGeom>
            <a:solidFill>
              <a:srgbClr val="EF4F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NOVEMBER</a:t>
              </a:r>
              <a:endParaRPr/>
            </a:p>
          </p:txBody>
        </p:sp>
        <p:pic>
          <p:nvPicPr>
            <p:cNvPr descr="Page 2 | National sports day Images | Free Vectors, Stock Photos &amp; PSD" id="1062" name="Google Shape;1062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29490" y="2041368"/>
              <a:ext cx="1740965" cy="17409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22"/>
          <p:cNvGrpSpPr/>
          <p:nvPr/>
        </p:nvGrpSpPr>
        <p:grpSpPr>
          <a:xfrm>
            <a:off x="7380767" y="3444984"/>
            <a:ext cx="1444390" cy="1428131"/>
            <a:chOff x="7371102" y="1143619"/>
            <a:chExt cx="652190" cy="675651"/>
          </a:xfrm>
        </p:grpSpPr>
        <p:sp>
          <p:nvSpPr>
            <p:cNvPr id="1068" name="Google Shape;1068;p22"/>
            <p:cNvSpPr/>
            <p:nvPr/>
          </p:nvSpPr>
          <p:spPr>
            <a:xfrm>
              <a:off x="7386154" y="1276093"/>
              <a:ext cx="588332" cy="543177"/>
            </a:xfrm>
            <a:custGeom>
              <a:rect b="b" l="l" r="r" t="t"/>
              <a:pathLst>
                <a:path extrusionOk="0" h="4908" w="5316">
                  <a:moveTo>
                    <a:pt x="724" y="0"/>
                  </a:moveTo>
                  <a:lnTo>
                    <a:pt x="724" y="0"/>
                  </a:lnTo>
                  <a:cubicBezTo>
                    <a:pt x="905" y="1696"/>
                    <a:pt x="566" y="3019"/>
                    <a:pt x="0" y="4512"/>
                  </a:cubicBezTo>
                  <a:cubicBezTo>
                    <a:pt x="882" y="4777"/>
                    <a:pt x="1756" y="4908"/>
                    <a:pt x="2622" y="4908"/>
                  </a:cubicBezTo>
                  <a:cubicBezTo>
                    <a:pt x="3345" y="4908"/>
                    <a:pt x="4062" y="4816"/>
                    <a:pt x="4773" y="4637"/>
                  </a:cubicBezTo>
                  <a:cubicBezTo>
                    <a:pt x="5112" y="3574"/>
                    <a:pt x="5315" y="2036"/>
                    <a:pt x="5259" y="588"/>
                  </a:cubicBezTo>
                  <a:lnTo>
                    <a:pt x="724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7371102" y="1205485"/>
              <a:ext cx="519604" cy="475668"/>
            </a:xfrm>
            <a:custGeom>
              <a:rect b="b" l="l" r="r" t="t"/>
              <a:pathLst>
                <a:path extrusionOk="0" h="4298" w="4695">
                  <a:moveTo>
                    <a:pt x="2659" y="1"/>
                  </a:moveTo>
                  <a:cubicBezTo>
                    <a:pt x="2110" y="1"/>
                    <a:pt x="1522" y="171"/>
                    <a:pt x="1053" y="616"/>
                  </a:cubicBezTo>
                  <a:cubicBezTo>
                    <a:pt x="691" y="955"/>
                    <a:pt x="510" y="1644"/>
                    <a:pt x="352" y="2334"/>
                  </a:cubicBezTo>
                  <a:cubicBezTo>
                    <a:pt x="272" y="2719"/>
                    <a:pt x="1" y="3149"/>
                    <a:pt x="159" y="3578"/>
                  </a:cubicBezTo>
                  <a:cubicBezTo>
                    <a:pt x="332" y="4054"/>
                    <a:pt x="1335" y="4297"/>
                    <a:pt x="2304" y="4297"/>
                  </a:cubicBezTo>
                  <a:cubicBezTo>
                    <a:pt x="3106" y="4297"/>
                    <a:pt x="3885" y="4131"/>
                    <a:pt x="4151" y="3793"/>
                  </a:cubicBezTo>
                  <a:cubicBezTo>
                    <a:pt x="4694" y="3092"/>
                    <a:pt x="4649" y="1317"/>
                    <a:pt x="4253" y="649"/>
                  </a:cubicBezTo>
                  <a:cubicBezTo>
                    <a:pt x="4034" y="296"/>
                    <a:pt x="3381" y="1"/>
                    <a:pt x="265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7404193" y="1143619"/>
              <a:ext cx="619099" cy="369091"/>
            </a:xfrm>
            <a:custGeom>
              <a:rect b="b" l="l" r="r" t="t"/>
              <a:pathLst>
                <a:path extrusionOk="0" h="3335" w="5594">
                  <a:moveTo>
                    <a:pt x="2375" y="1"/>
                  </a:moveTo>
                  <a:cubicBezTo>
                    <a:pt x="1193" y="1"/>
                    <a:pt x="1" y="584"/>
                    <a:pt x="143" y="2520"/>
                  </a:cubicBezTo>
                  <a:cubicBezTo>
                    <a:pt x="222" y="1954"/>
                    <a:pt x="697" y="1423"/>
                    <a:pt x="1184" y="1163"/>
                  </a:cubicBezTo>
                  <a:cubicBezTo>
                    <a:pt x="1828" y="2079"/>
                    <a:pt x="3196" y="2520"/>
                    <a:pt x="3750" y="2599"/>
                  </a:cubicBezTo>
                  <a:cubicBezTo>
                    <a:pt x="4030" y="2823"/>
                    <a:pt x="4431" y="3334"/>
                    <a:pt x="4779" y="3334"/>
                  </a:cubicBezTo>
                  <a:cubicBezTo>
                    <a:pt x="4783" y="3334"/>
                    <a:pt x="4787" y="3334"/>
                    <a:pt x="4790" y="3334"/>
                  </a:cubicBezTo>
                  <a:cubicBezTo>
                    <a:pt x="4790" y="3334"/>
                    <a:pt x="5594" y="1118"/>
                    <a:pt x="4610" y="507"/>
                  </a:cubicBezTo>
                  <a:cubicBezTo>
                    <a:pt x="4525" y="451"/>
                    <a:pt x="4418" y="436"/>
                    <a:pt x="4332" y="436"/>
                  </a:cubicBezTo>
                  <a:cubicBezTo>
                    <a:pt x="4245" y="436"/>
                    <a:pt x="4180" y="451"/>
                    <a:pt x="4180" y="451"/>
                  </a:cubicBezTo>
                  <a:cubicBezTo>
                    <a:pt x="3765" y="203"/>
                    <a:pt x="3072" y="1"/>
                    <a:pt x="2375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7766649" y="1412444"/>
              <a:ext cx="122735" cy="206624"/>
            </a:xfrm>
            <a:custGeom>
              <a:rect b="b" l="l" r="r" t="t"/>
              <a:pathLst>
                <a:path extrusionOk="0" h="1867" w="1109">
                  <a:moveTo>
                    <a:pt x="532" y="0"/>
                  </a:moveTo>
                  <a:lnTo>
                    <a:pt x="532" y="0"/>
                  </a:lnTo>
                  <a:cubicBezTo>
                    <a:pt x="577" y="691"/>
                    <a:pt x="339" y="1357"/>
                    <a:pt x="0" y="1867"/>
                  </a:cubicBezTo>
                  <a:cubicBezTo>
                    <a:pt x="713" y="1697"/>
                    <a:pt x="950" y="928"/>
                    <a:pt x="1108" y="24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7423671" y="1209469"/>
              <a:ext cx="490941" cy="236949"/>
            </a:xfrm>
            <a:custGeom>
              <a:rect b="b" l="l" r="r" t="t"/>
              <a:pathLst>
                <a:path extrusionOk="0" h="2141" w="4436">
                  <a:moveTo>
                    <a:pt x="2083" y="1"/>
                  </a:moveTo>
                  <a:cubicBezTo>
                    <a:pt x="1225" y="1"/>
                    <a:pt x="351" y="431"/>
                    <a:pt x="1" y="1416"/>
                  </a:cubicBezTo>
                  <a:cubicBezTo>
                    <a:pt x="385" y="830"/>
                    <a:pt x="1095" y="571"/>
                    <a:pt x="1820" y="571"/>
                  </a:cubicBezTo>
                  <a:cubicBezTo>
                    <a:pt x="2928" y="571"/>
                    <a:pt x="4071" y="1176"/>
                    <a:pt x="4140" y="2140"/>
                  </a:cubicBezTo>
                  <a:cubicBezTo>
                    <a:pt x="4435" y="826"/>
                    <a:pt x="3273" y="1"/>
                    <a:pt x="208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7814128" y="1448634"/>
              <a:ext cx="148189" cy="151843"/>
            </a:xfrm>
            <a:custGeom>
              <a:rect b="b" l="l" r="r" t="t"/>
              <a:pathLst>
                <a:path extrusionOk="0" h="1372" w="1339">
                  <a:moveTo>
                    <a:pt x="705" y="0"/>
                  </a:moveTo>
                  <a:cubicBezTo>
                    <a:pt x="403" y="0"/>
                    <a:pt x="239" y="431"/>
                    <a:pt x="239" y="431"/>
                  </a:cubicBezTo>
                  <a:lnTo>
                    <a:pt x="1" y="1324"/>
                  </a:lnTo>
                  <a:cubicBezTo>
                    <a:pt x="97" y="1357"/>
                    <a:pt x="189" y="1371"/>
                    <a:pt x="275" y="1371"/>
                  </a:cubicBezTo>
                  <a:cubicBezTo>
                    <a:pt x="973" y="1371"/>
                    <a:pt x="1338" y="418"/>
                    <a:pt x="996" y="126"/>
                  </a:cubicBezTo>
                  <a:cubicBezTo>
                    <a:pt x="888" y="35"/>
                    <a:pt x="791" y="0"/>
                    <a:pt x="705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7667817" y="1494230"/>
              <a:ext cx="93851" cy="87540"/>
            </a:xfrm>
            <a:custGeom>
              <a:rect b="b" l="l" r="r" t="t"/>
              <a:pathLst>
                <a:path extrusionOk="0" h="791" w="848">
                  <a:moveTo>
                    <a:pt x="387" y="1"/>
                  </a:moveTo>
                  <a:cubicBezTo>
                    <a:pt x="319" y="1"/>
                    <a:pt x="251" y="17"/>
                    <a:pt x="192" y="53"/>
                  </a:cubicBezTo>
                  <a:cubicBezTo>
                    <a:pt x="68" y="132"/>
                    <a:pt x="11" y="268"/>
                    <a:pt x="0" y="404"/>
                  </a:cubicBezTo>
                  <a:cubicBezTo>
                    <a:pt x="0" y="540"/>
                    <a:pt x="91" y="698"/>
                    <a:pt x="215" y="754"/>
                  </a:cubicBezTo>
                  <a:cubicBezTo>
                    <a:pt x="283" y="788"/>
                    <a:pt x="305" y="788"/>
                    <a:pt x="385" y="788"/>
                  </a:cubicBezTo>
                  <a:lnTo>
                    <a:pt x="396" y="788"/>
                  </a:lnTo>
                  <a:cubicBezTo>
                    <a:pt x="406" y="790"/>
                    <a:pt x="416" y="790"/>
                    <a:pt x="427" y="790"/>
                  </a:cubicBezTo>
                  <a:cubicBezTo>
                    <a:pt x="496" y="790"/>
                    <a:pt x="563" y="761"/>
                    <a:pt x="622" y="731"/>
                  </a:cubicBezTo>
                  <a:cubicBezTo>
                    <a:pt x="712" y="686"/>
                    <a:pt x="780" y="585"/>
                    <a:pt x="803" y="483"/>
                  </a:cubicBezTo>
                  <a:cubicBezTo>
                    <a:pt x="848" y="291"/>
                    <a:pt x="747" y="110"/>
                    <a:pt x="566" y="42"/>
                  </a:cubicBezTo>
                  <a:cubicBezTo>
                    <a:pt x="512" y="15"/>
                    <a:pt x="450" y="1"/>
                    <a:pt x="3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2"/>
            <p:cNvSpPr/>
            <p:nvPr/>
          </p:nvSpPr>
          <p:spPr>
            <a:xfrm>
              <a:off x="7396114" y="1475749"/>
              <a:ext cx="67730" cy="66403"/>
            </a:xfrm>
            <a:custGeom>
              <a:rect b="b" l="l" r="r" t="t"/>
              <a:pathLst>
                <a:path extrusionOk="0" h="600" w="612">
                  <a:moveTo>
                    <a:pt x="336" y="1"/>
                  </a:moveTo>
                  <a:cubicBezTo>
                    <a:pt x="296" y="1"/>
                    <a:pt x="256" y="9"/>
                    <a:pt x="216" y="16"/>
                  </a:cubicBezTo>
                  <a:cubicBezTo>
                    <a:pt x="137" y="39"/>
                    <a:pt x="91" y="84"/>
                    <a:pt x="46" y="152"/>
                  </a:cubicBezTo>
                  <a:cubicBezTo>
                    <a:pt x="1" y="220"/>
                    <a:pt x="1" y="299"/>
                    <a:pt x="24" y="378"/>
                  </a:cubicBezTo>
                  <a:lnTo>
                    <a:pt x="24" y="390"/>
                  </a:lnTo>
                  <a:cubicBezTo>
                    <a:pt x="46" y="491"/>
                    <a:pt x="126" y="582"/>
                    <a:pt x="239" y="593"/>
                  </a:cubicBezTo>
                  <a:cubicBezTo>
                    <a:pt x="265" y="597"/>
                    <a:pt x="291" y="599"/>
                    <a:pt x="316" y="599"/>
                  </a:cubicBezTo>
                  <a:cubicBezTo>
                    <a:pt x="369" y="599"/>
                    <a:pt x="419" y="589"/>
                    <a:pt x="465" y="559"/>
                  </a:cubicBezTo>
                  <a:cubicBezTo>
                    <a:pt x="533" y="514"/>
                    <a:pt x="578" y="458"/>
                    <a:pt x="589" y="378"/>
                  </a:cubicBezTo>
                  <a:cubicBezTo>
                    <a:pt x="612" y="299"/>
                    <a:pt x="601" y="220"/>
                    <a:pt x="555" y="152"/>
                  </a:cubicBezTo>
                  <a:cubicBezTo>
                    <a:pt x="521" y="73"/>
                    <a:pt x="465" y="39"/>
                    <a:pt x="385" y="5"/>
                  </a:cubicBezTo>
                  <a:cubicBezTo>
                    <a:pt x="369" y="2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2"/>
            <p:cNvSpPr/>
            <p:nvPr/>
          </p:nvSpPr>
          <p:spPr>
            <a:xfrm>
              <a:off x="7680324" y="1389424"/>
              <a:ext cx="26339" cy="17377"/>
            </a:xfrm>
            <a:custGeom>
              <a:rect b="b" l="l" r="r" t="t"/>
              <a:pathLst>
                <a:path extrusionOk="0" h="157" w="238">
                  <a:moveTo>
                    <a:pt x="120" y="0"/>
                  </a:moveTo>
                  <a:cubicBezTo>
                    <a:pt x="88" y="0"/>
                    <a:pt x="58" y="8"/>
                    <a:pt x="34" y="16"/>
                  </a:cubicBezTo>
                  <a:cubicBezTo>
                    <a:pt x="0" y="27"/>
                    <a:pt x="0" y="84"/>
                    <a:pt x="46" y="95"/>
                  </a:cubicBezTo>
                  <a:cubicBezTo>
                    <a:pt x="79" y="95"/>
                    <a:pt x="102" y="95"/>
                    <a:pt x="124" y="118"/>
                  </a:cubicBezTo>
                  <a:cubicBezTo>
                    <a:pt x="136" y="142"/>
                    <a:pt x="161" y="156"/>
                    <a:pt x="183" y="156"/>
                  </a:cubicBezTo>
                  <a:cubicBezTo>
                    <a:pt x="203" y="156"/>
                    <a:pt x="221" y="145"/>
                    <a:pt x="227" y="118"/>
                  </a:cubicBezTo>
                  <a:cubicBezTo>
                    <a:pt x="237" y="62"/>
                    <a:pt x="192" y="16"/>
                    <a:pt x="159" y="5"/>
                  </a:cubicBezTo>
                  <a:cubicBezTo>
                    <a:pt x="146" y="2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2"/>
            <p:cNvSpPr/>
            <p:nvPr/>
          </p:nvSpPr>
          <p:spPr>
            <a:xfrm>
              <a:off x="7488747" y="1368838"/>
              <a:ext cx="24015" cy="13614"/>
            </a:xfrm>
            <a:custGeom>
              <a:rect b="b" l="l" r="r" t="t"/>
              <a:pathLst>
                <a:path extrusionOk="0" h="123" w="217">
                  <a:moveTo>
                    <a:pt x="109" y="1"/>
                  </a:moveTo>
                  <a:cubicBezTo>
                    <a:pt x="74" y="1"/>
                    <a:pt x="40" y="19"/>
                    <a:pt x="23" y="44"/>
                  </a:cubicBezTo>
                  <a:cubicBezTo>
                    <a:pt x="1" y="78"/>
                    <a:pt x="35" y="123"/>
                    <a:pt x="69" y="123"/>
                  </a:cubicBezTo>
                  <a:cubicBezTo>
                    <a:pt x="91" y="123"/>
                    <a:pt x="103" y="112"/>
                    <a:pt x="126" y="100"/>
                  </a:cubicBezTo>
                  <a:cubicBezTo>
                    <a:pt x="148" y="100"/>
                    <a:pt x="171" y="112"/>
                    <a:pt x="171" y="112"/>
                  </a:cubicBezTo>
                  <a:cubicBezTo>
                    <a:pt x="182" y="112"/>
                    <a:pt x="193" y="112"/>
                    <a:pt x="204" y="100"/>
                  </a:cubicBezTo>
                  <a:cubicBezTo>
                    <a:pt x="216" y="55"/>
                    <a:pt x="193" y="22"/>
                    <a:pt x="148" y="10"/>
                  </a:cubicBezTo>
                  <a:cubicBezTo>
                    <a:pt x="136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2"/>
            <p:cNvSpPr/>
            <p:nvPr/>
          </p:nvSpPr>
          <p:spPr>
            <a:xfrm>
              <a:off x="7618567" y="1436570"/>
              <a:ext cx="74371" cy="48585"/>
            </a:xfrm>
            <a:custGeom>
              <a:rect b="b" l="l" r="r" t="t"/>
              <a:pathLst>
                <a:path extrusionOk="0" h="439" w="672">
                  <a:moveTo>
                    <a:pt x="382" y="1"/>
                  </a:moveTo>
                  <a:cubicBezTo>
                    <a:pt x="226" y="1"/>
                    <a:pt x="92" y="79"/>
                    <a:pt x="16" y="224"/>
                  </a:cubicBezTo>
                  <a:cubicBezTo>
                    <a:pt x="1" y="254"/>
                    <a:pt x="25" y="279"/>
                    <a:pt x="51" y="279"/>
                  </a:cubicBezTo>
                  <a:cubicBezTo>
                    <a:pt x="63" y="279"/>
                    <a:pt x="76" y="272"/>
                    <a:pt x="83" y="257"/>
                  </a:cubicBezTo>
                  <a:cubicBezTo>
                    <a:pt x="138" y="158"/>
                    <a:pt x="258" y="72"/>
                    <a:pt x="380" y="72"/>
                  </a:cubicBezTo>
                  <a:cubicBezTo>
                    <a:pt x="409" y="72"/>
                    <a:pt x="439" y="77"/>
                    <a:pt x="468" y="88"/>
                  </a:cubicBezTo>
                  <a:cubicBezTo>
                    <a:pt x="592" y="144"/>
                    <a:pt x="592" y="292"/>
                    <a:pt x="581" y="405"/>
                  </a:cubicBezTo>
                  <a:cubicBezTo>
                    <a:pt x="581" y="427"/>
                    <a:pt x="601" y="439"/>
                    <a:pt x="620" y="439"/>
                  </a:cubicBezTo>
                  <a:cubicBezTo>
                    <a:pt x="640" y="439"/>
                    <a:pt x="660" y="427"/>
                    <a:pt x="660" y="405"/>
                  </a:cubicBezTo>
                  <a:cubicBezTo>
                    <a:pt x="671" y="257"/>
                    <a:pt x="649" y="31"/>
                    <a:pt x="468" y="8"/>
                  </a:cubicBezTo>
                  <a:cubicBezTo>
                    <a:pt x="439" y="3"/>
                    <a:pt x="410" y="1"/>
                    <a:pt x="38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2"/>
            <p:cNvSpPr/>
            <p:nvPr/>
          </p:nvSpPr>
          <p:spPr>
            <a:xfrm>
              <a:off x="7461964" y="1410008"/>
              <a:ext cx="56997" cy="39841"/>
            </a:xfrm>
            <a:custGeom>
              <a:rect b="b" l="l" r="r" t="t"/>
              <a:pathLst>
                <a:path extrusionOk="0" h="360" w="515">
                  <a:moveTo>
                    <a:pt x="292" y="1"/>
                  </a:moveTo>
                  <a:cubicBezTo>
                    <a:pt x="170" y="1"/>
                    <a:pt x="73" y="90"/>
                    <a:pt x="17" y="203"/>
                  </a:cubicBezTo>
                  <a:cubicBezTo>
                    <a:pt x="1" y="235"/>
                    <a:pt x="30" y="267"/>
                    <a:pt x="56" y="267"/>
                  </a:cubicBezTo>
                  <a:cubicBezTo>
                    <a:pt x="67" y="267"/>
                    <a:pt x="78" y="262"/>
                    <a:pt x="84" y="248"/>
                  </a:cubicBezTo>
                  <a:cubicBezTo>
                    <a:pt x="121" y="175"/>
                    <a:pt x="195" y="72"/>
                    <a:pt x="283" y="72"/>
                  </a:cubicBezTo>
                  <a:cubicBezTo>
                    <a:pt x="303" y="72"/>
                    <a:pt x="324" y="77"/>
                    <a:pt x="345" y="90"/>
                  </a:cubicBezTo>
                  <a:cubicBezTo>
                    <a:pt x="424" y="135"/>
                    <a:pt x="424" y="238"/>
                    <a:pt x="435" y="316"/>
                  </a:cubicBezTo>
                  <a:cubicBezTo>
                    <a:pt x="435" y="345"/>
                    <a:pt x="455" y="359"/>
                    <a:pt x="475" y="359"/>
                  </a:cubicBezTo>
                  <a:cubicBezTo>
                    <a:pt x="494" y="359"/>
                    <a:pt x="514" y="345"/>
                    <a:pt x="514" y="316"/>
                  </a:cubicBezTo>
                  <a:cubicBezTo>
                    <a:pt x="503" y="215"/>
                    <a:pt x="492" y="45"/>
                    <a:pt x="368" y="11"/>
                  </a:cubicBezTo>
                  <a:cubicBezTo>
                    <a:pt x="342" y="4"/>
                    <a:pt x="316" y="1"/>
                    <a:pt x="29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7554600" y="1555433"/>
              <a:ext cx="98276" cy="66403"/>
            </a:xfrm>
            <a:custGeom>
              <a:rect b="b" l="l" r="r" t="t"/>
              <a:pathLst>
                <a:path extrusionOk="0" h="600" w="888">
                  <a:moveTo>
                    <a:pt x="828" y="1"/>
                  </a:moveTo>
                  <a:cubicBezTo>
                    <a:pt x="808" y="1"/>
                    <a:pt x="791" y="15"/>
                    <a:pt x="797" y="43"/>
                  </a:cubicBezTo>
                  <a:cubicBezTo>
                    <a:pt x="808" y="190"/>
                    <a:pt x="774" y="371"/>
                    <a:pt x="639" y="450"/>
                  </a:cubicBezTo>
                  <a:cubicBezTo>
                    <a:pt x="563" y="496"/>
                    <a:pt x="493" y="514"/>
                    <a:pt x="424" y="514"/>
                  </a:cubicBezTo>
                  <a:cubicBezTo>
                    <a:pt x="306" y="514"/>
                    <a:pt x="194" y="461"/>
                    <a:pt x="73" y="405"/>
                  </a:cubicBezTo>
                  <a:cubicBezTo>
                    <a:pt x="67" y="401"/>
                    <a:pt x="61" y="400"/>
                    <a:pt x="55" y="400"/>
                  </a:cubicBezTo>
                  <a:cubicBezTo>
                    <a:pt x="20" y="400"/>
                    <a:pt x="0" y="453"/>
                    <a:pt x="39" y="472"/>
                  </a:cubicBezTo>
                  <a:cubicBezTo>
                    <a:pt x="159" y="536"/>
                    <a:pt x="297" y="600"/>
                    <a:pt x="433" y="600"/>
                  </a:cubicBezTo>
                  <a:cubicBezTo>
                    <a:pt x="515" y="600"/>
                    <a:pt x="596" y="577"/>
                    <a:pt x="672" y="518"/>
                  </a:cubicBezTo>
                  <a:cubicBezTo>
                    <a:pt x="831" y="405"/>
                    <a:pt x="888" y="235"/>
                    <a:pt x="876" y="43"/>
                  </a:cubicBezTo>
                  <a:cubicBezTo>
                    <a:pt x="870" y="15"/>
                    <a:pt x="848" y="1"/>
                    <a:pt x="82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7502581" y="1487259"/>
              <a:ext cx="60648" cy="45266"/>
            </a:xfrm>
            <a:custGeom>
              <a:rect b="b" l="l" r="r" t="t"/>
              <a:pathLst>
                <a:path extrusionOk="0" h="409" w="548">
                  <a:moveTo>
                    <a:pt x="264" y="0"/>
                  </a:moveTo>
                  <a:cubicBezTo>
                    <a:pt x="210" y="0"/>
                    <a:pt x="158" y="13"/>
                    <a:pt x="114" y="48"/>
                  </a:cubicBezTo>
                  <a:cubicBezTo>
                    <a:pt x="1" y="128"/>
                    <a:pt x="57" y="286"/>
                    <a:pt x="114" y="387"/>
                  </a:cubicBezTo>
                  <a:cubicBezTo>
                    <a:pt x="121" y="402"/>
                    <a:pt x="134" y="409"/>
                    <a:pt x="147" y="409"/>
                  </a:cubicBezTo>
                  <a:cubicBezTo>
                    <a:pt x="172" y="409"/>
                    <a:pt x="197" y="384"/>
                    <a:pt x="182" y="354"/>
                  </a:cubicBezTo>
                  <a:cubicBezTo>
                    <a:pt x="147" y="286"/>
                    <a:pt x="79" y="138"/>
                    <a:pt x="182" y="93"/>
                  </a:cubicBezTo>
                  <a:cubicBezTo>
                    <a:pt x="209" y="80"/>
                    <a:pt x="238" y="74"/>
                    <a:pt x="268" y="74"/>
                  </a:cubicBezTo>
                  <a:cubicBezTo>
                    <a:pt x="337" y="74"/>
                    <a:pt x="409" y="104"/>
                    <a:pt x="464" y="128"/>
                  </a:cubicBezTo>
                  <a:cubicBezTo>
                    <a:pt x="470" y="131"/>
                    <a:pt x="476" y="132"/>
                    <a:pt x="482" y="132"/>
                  </a:cubicBezTo>
                  <a:cubicBezTo>
                    <a:pt x="520" y="132"/>
                    <a:pt x="548" y="79"/>
                    <a:pt x="509" y="60"/>
                  </a:cubicBezTo>
                  <a:cubicBezTo>
                    <a:pt x="440" y="32"/>
                    <a:pt x="350" y="0"/>
                    <a:pt x="264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2"/>
          <p:cNvGrpSpPr/>
          <p:nvPr/>
        </p:nvGrpSpPr>
        <p:grpSpPr>
          <a:xfrm flipH="1">
            <a:off x="328508" y="42010"/>
            <a:ext cx="1849571" cy="1567076"/>
            <a:chOff x="3497860" y="2967046"/>
            <a:chExt cx="867676" cy="735151"/>
          </a:xfrm>
        </p:grpSpPr>
        <p:sp>
          <p:nvSpPr>
            <p:cNvPr id="1083" name="Google Shape;1083;p22"/>
            <p:cNvSpPr/>
            <p:nvPr/>
          </p:nvSpPr>
          <p:spPr>
            <a:xfrm>
              <a:off x="3497860" y="2967046"/>
              <a:ext cx="867676" cy="735151"/>
            </a:xfrm>
            <a:custGeom>
              <a:rect b="b" l="l" r="r" t="t"/>
              <a:pathLst>
                <a:path extrusionOk="0" h="5826" w="6876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81" y="3444"/>
                    <a:pt x="3064" y="4756"/>
                    <a:pt x="3064" y="4756"/>
                  </a:cubicBezTo>
                  <a:cubicBezTo>
                    <a:pt x="3110" y="5152"/>
                    <a:pt x="3539" y="5627"/>
                    <a:pt x="3878" y="5785"/>
                  </a:cubicBezTo>
                  <a:cubicBezTo>
                    <a:pt x="3942" y="5812"/>
                    <a:pt x="4009" y="5825"/>
                    <a:pt x="4075" y="5825"/>
                  </a:cubicBezTo>
                  <a:cubicBezTo>
                    <a:pt x="4341" y="5825"/>
                    <a:pt x="4591" y="5621"/>
                    <a:pt x="4501" y="5321"/>
                  </a:cubicBezTo>
                  <a:lnTo>
                    <a:pt x="4501" y="5321"/>
                  </a:lnTo>
                  <a:cubicBezTo>
                    <a:pt x="4626" y="5377"/>
                    <a:pt x="4815" y="5463"/>
                    <a:pt x="4979" y="5463"/>
                  </a:cubicBezTo>
                  <a:cubicBezTo>
                    <a:pt x="5082" y="5463"/>
                    <a:pt x="5174" y="5429"/>
                    <a:pt x="5235" y="5333"/>
                  </a:cubicBezTo>
                  <a:cubicBezTo>
                    <a:pt x="5428" y="5062"/>
                    <a:pt x="5235" y="4643"/>
                    <a:pt x="5032" y="4383"/>
                  </a:cubicBezTo>
                  <a:cubicBezTo>
                    <a:pt x="5349" y="4349"/>
                    <a:pt x="5665" y="4258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3576224" y="3086796"/>
              <a:ext cx="649493" cy="596980"/>
            </a:xfrm>
            <a:custGeom>
              <a:rect b="b" l="l" r="r" t="t"/>
              <a:pathLst>
                <a:path extrusionOk="0" h="4731" w="5147">
                  <a:moveTo>
                    <a:pt x="2542" y="0"/>
                  </a:moveTo>
                  <a:cubicBezTo>
                    <a:pt x="1259" y="0"/>
                    <a:pt x="189" y="941"/>
                    <a:pt x="91" y="2179"/>
                  </a:cubicBezTo>
                  <a:cubicBezTo>
                    <a:pt x="1" y="3490"/>
                    <a:pt x="1030" y="4621"/>
                    <a:pt x="2398" y="4723"/>
                  </a:cubicBezTo>
                  <a:cubicBezTo>
                    <a:pt x="2463" y="4728"/>
                    <a:pt x="2528" y="4731"/>
                    <a:pt x="2592" y="4731"/>
                  </a:cubicBezTo>
                  <a:cubicBezTo>
                    <a:pt x="3877" y="4731"/>
                    <a:pt x="4958" y="3780"/>
                    <a:pt x="5044" y="2540"/>
                  </a:cubicBezTo>
                  <a:cubicBezTo>
                    <a:pt x="5146" y="1240"/>
                    <a:pt x="4106" y="98"/>
                    <a:pt x="2737" y="7"/>
                  </a:cubicBezTo>
                  <a:cubicBezTo>
                    <a:pt x="2672" y="3"/>
                    <a:pt x="2607" y="0"/>
                    <a:pt x="2542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3497860" y="2967046"/>
              <a:ext cx="867676" cy="542719"/>
            </a:xfrm>
            <a:custGeom>
              <a:rect b="b" l="l" r="r" t="t"/>
              <a:pathLst>
                <a:path extrusionOk="0" h="4301" w="6876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02" y="2891"/>
                    <a:pt x="181" y="3004"/>
                    <a:pt x="305" y="3128"/>
                  </a:cubicBezTo>
                  <a:cubicBezTo>
                    <a:pt x="453" y="3049"/>
                    <a:pt x="577" y="2924"/>
                    <a:pt x="701" y="2788"/>
                  </a:cubicBezTo>
                  <a:cubicBezTo>
                    <a:pt x="928" y="2562"/>
                    <a:pt x="1108" y="2313"/>
                    <a:pt x="1244" y="2019"/>
                  </a:cubicBezTo>
                  <a:cubicBezTo>
                    <a:pt x="1370" y="2080"/>
                    <a:pt x="1498" y="2106"/>
                    <a:pt x="1625" y="2106"/>
                  </a:cubicBezTo>
                  <a:cubicBezTo>
                    <a:pt x="2045" y="2106"/>
                    <a:pt x="2453" y="1820"/>
                    <a:pt x="2748" y="1534"/>
                  </a:cubicBezTo>
                  <a:lnTo>
                    <a:pt x="2748" y="1534"/>
                  </a:lnTo>
                  <a:cubicBezTo>
                    <a:pt x="2680" y="1793"/>
                    <a:pt x="2895" y="1884"/>
                    <a:pt x="3132" y="1884"/>
                  </a:cubicBezTo>
                  <a:cubicBezTo>
                    <a:pt x="3404" y="1873"/>
                    <a:pt x="3641" y="1737"/>
                    <a:pt x="3890" y="1612"/>
                  </a:cubicBezTo>
                  <a:lnTo>
                    <a:pt x="3890" y="1612"/>
                  </a:lnTo>
                  <a:cubicBezTo>
                    <a:pt x="3800" y="1884"/>
                    <a:pt x="3981" y="2087"/>
                    <a:pt x="4207" y="2200"/>
                  </a:cubicBezTo>
                  <a:cubicBezTo>
                    <a:pt x="4311" y="2250"/>
                    <a:pt x="4416" y="2269"/>
                    <a:pt x="4520" y="2269"/>
                  </a:cubicBezTo>
                  <a:cubicBezTo>
                    <a:pt x="4653" y="2269"/>
                    <a:pt x="4786" y="2238"/>
                    <a:pt x="4919" y="2200"/>
                  </a:cubicBezTo>
                  <a:lnTo>
                    <a:pt x="4919" y="2200"/>
                  </a:lnTo>
                  <a:cubicBezTo>
                    <a:pt x="4833" y="2577"/>
                    <a:pt x="4685" y="3497"/>
                    <a:pt x="5266" y="3497"/>
                  </a:cubicBezTo>
                  <a:cubicBezTo>
                    <a:pt x="5296" y="3497"/>
                    <a:pt x="5327" y="3494"/>
                    <a:pt x="5360" y="3489"/>
                  </a:cubicBezTo>
                  <a:lnTo>
                    <a:pt x="5360" y="3489"/>
                  </a:lnTo>
                  <a:cubicBezTo>
                    <a:pt x="5142" y="4133"/>
                    <a:pt x="5257" y="4300"/>
                    <a:pt x="5452" y="4300"/>
                  </a:cubicBezTo>
                  <a:cubicBezTo>
                    <a:pt x="5611" y="4300"/>
                    <a:pt x="5822" y="4190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4000854" y="3123643"/>
              <a:ext cx="223356" cy="181076"/>
            </a:xfrm>
            <a:custGeom>
              <a:rect b="b" l="l" r="r" t="t"/>
              <a:pathLst>
                <a:path extrusionOk="0" h="1435" w="1770">
                  <a:moveTo>
                    <a:pt x="178" y="0"/>
                  </a:moveTo>
                  <a:cubicBezTo>
                    <a:pt x="168" y="0"/>
                    <a:pt x="158" y="7"/>
                    <a:pt x="153" y="21"/>
                  </a:cubicBezTo>
                  <a:cubicBezTo>
                    <a:pt x="0" y="439"/>
                    <a:pt x="343" y="674"/>
                    <a:pt x="697" y="674"/>
                  </a:cubicBezTo>
                  <a:cubicBezTo>
                    <a:pt x="842" y="674"/>
                    <a:pt x="988" y="634"/>
                    <a:pt x="1103" y="552"/>
                  </a:cubicBezTo>
                  <a:lnTo>
                    <a:pt x="1103" y="552"/>
                  </a:lnTo>
                  <a:cubicBezTo>
                    <a:pt x="1046" y="982"/>
                    <a:pt x="1261" y="1401"/>
                    <a:pt x="1736" y="1434"/>
                  </a:cubicBezTo>
                  <a:cubicBezTo>
                    <a:pt x="1770" y="1434"/>
                    <a:pt x="1770" y="1389"/>
                    <a:pt x="1747" y="1378"/>
                  </a:cubicBezTo>
                  <a:cubicBezTo>
                    <a:pt x="1566" y="1333"/>
                    <a:pt x="1408" y="1310"/>
                    <a:pt x="1295" y="1152"/>
                  </a:cubicBezTo>
                  <a:cubicBezTo>
                    <a:pt x="1159" y="982"/>
                    <a:pt x="1136" y="654"/>
                    <a:pt x="1204" y="462"/>
                  </a:cubicBezTo>
                  <a:cubicBezTo>
                    <a:pt x="1214" y="434"/>
                    <a:pt x="1185" y="414"/>
                    <a:pt x="1161" y="414"/>
                  </a:cubicBezTo>
                  <a:cubicBezTo>
                    <a:pt x="1157" y="414"/>
                    <a:pt x="1152" y="415"/>
                    <a:pt x="1148" y="416"/>
                  </a:cubicBezTo>
                  <a:cubicBezTo>
                    <a:pt x="1030" y="491"/>
                    <a:pt x="870" y="533"/>
                    <a:pt x="714" y="533"/>
                  </a:cubicBezTo>
                  <a:cubicBezTo>
                    <a:pt x="422" y="533"/>
                    <a:pt x="146" y="386"/>
                    <a:pt x="198" y="32"/>
                  </a:cubicBezTo>
                  <a:cubicBezTo>
                    <a:pt x="205" y="13"/>
                    <a:pt x="192" y="0"/>
                    <a:pt x="17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2"/>
            <p:cNvSpPr/>
            <p:nvPr/>
          </p:nvSpPr>
          <p:spPr>
            <a:xfrm>
              <a:off x="4178404" y="3339674"/>
              <a:ext cx="63978" cy="143598"/>
            </a:xfrm>
            <a:custGeom>
              <a:rect b="b" l="l" r="r" t="t"/>
              <a:pathLst>
                <a:path extrusionOk="0" h="1138" w="507">
                  <a:moveTo>
                    <a:pt x="475" y="1"/>
                  </a:moveTo>
                  <a:cubicBezTo>
                    <a:pt x="472" y="1"/>
                    <a:pt x="468" y="2"/>
                    <a:pt x="465" y="5"/>
                  </a:cubicBezTo>
                  <a:cubicBezTo>
                    <a:pt x="227" y="277"/>
                    <a:pt x="1" y="921"/>
                    <a:pt x="431" y="1136"/>
                  </a:cubicBezTo>
                  <a:cubicBezTo>
                    <a:pt x="434" y="1137"/>
                    <a:pt x="438" y="1138"/>
                    <a:pt x="441" y="1138"/>
                  </a:cubicBezTo>
                  <a:cubicBezTo>
                    <a:pt x="473" y="1138"/>
                    <a:pt x="507" y="1098"/>
                    <a:pt x="476" y="1068"/>
                  </a:cubicBezTo>
                  <a:cubicBezTo>
                    <a:pt x="159" y="808"/>
                    <a:pt x="272" y="310"/>
                    <a:pt x="487" y="28"/>
                  </a:cubicBezTo>
                  <a:cubicBezTo>
                    <a:pt x="495" y="11"/>
                    <a:pt x="486" y="1"/>
                    <a:pt x="47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2"/>
            <p:cNvSpPr/>
            <p:nvPr/>
          </p:nvSpPr>
          <p:spPr>
            <a:xfrm>
              <a:off x="4248692" y="3294625"/>
              <a:ext cx="63978" cy="176028"/>
            </a:xfrm>
            <a:custGeom>
              <a:rect b="b" l="l" r="r" t="t"/>
              <a:pathLst>
                <a:path extrusionOk="0" h="1395" w="507">
                  <a:moveTo>
                    <a:pt x="89" y="1"/>
                  </a:moveTo>
                  <a:cubicBezTo>
                    <a:pt x="77" y="1"/>
                    <a:pt x="66" y="23"/>
                    <a:pt x="89" y="23"/>
                  </a:cubicBezTo>
                  <a:cubicBezTo>
                    <a:pt x="405" y="159"/>
                    <a:pt x="462" y="441"/>
                    <a:pt x="371" y="758"/>
                  </a:cubicBezTo>
                  <a:cubicBezTo>
                    <a:pt x="315" y="996"/>
                    <a:pt x="145" y="1154"/>
                    <a:pt x="9" y="1358"/>
                  </a:cubicBezTo>
                  <a:cubicBezTo>
                    <a:pt x="0" y="1376"/>
                    <a:pt x="14" y="1394"/>
                    <a:pt x="37" y="1394"/>
                  </a:cubicBezTo>
                  <a:cubicBezTo>
                    <a:pt x="42" y="1394"/>
                    <a:pt x="48" y="1393"/>
                    <a:pt x="54" y="1391"/>
                  </a:cubicBezTo>
                  <a:cubicBezTo>
                    <a:pt x="292" y="1278"/>
                    <a:pt x="473" y="883"/>
                    <a:pt x="484" y="622"/>
                  </a:cubicBezTo>
                  <a:cubicBezTo>
                    <a:pt x="507" y="328"/>
                    <a:pt x="383" y="102"/>
                    <a:pt x="8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4157077" y="3119480"/>
              <a:ext cx="81393" cy="122146"/>
            </a:xfrm>
            <a:custGeom>
              <a:rect b="b" l="l" r="r" t="t"/>
              <a:pathLst>
                <a:path extrusionOk="0" h="968" w="645">
                  <a:moveTo>
                    <a:pt x="203" y="1"/>
                  </a:moveTo>
                  <a:cubicBezTo>
                    <a:pt x="139" y="1"/>
                    <a:pt x="73" y="9"/>
                    <a:pt x="11" y="20"/>
                  </a:cubicBezTo>
                  <a:cubicBezTo>
                    <a:pt x="1" y="32"/>
                    <a:pt x="1" y="65"/>
                    <a:pt x="23" y="65"/>
                  </a:cubicBezTo>
                  <a:cubicBezTo>
                    <a:pt x="68" y="59"/>
                    <a:pt x="115" y="55"/>
                    <a:pt x="161" y="55"/>
                  </a:cubicBezTo>
                  <a:cubicBezTo>
                    <a:pt x="298" y="55"/>
                    <a:pt x="427" y="93"/>
                    <a:pt x="486" y="246"/>
                  </a:cubicBezTo>
                  <a:cubicBezTo>
                    <a:pt x="566" y="472"/>
                    <a:pt x="419" y="710"/>
                    <a:pt x="362" y="924"/>
                  </a:cubicBezTo>
                  <a:cubicBezTo>
                    <a:pt x="362" y="949"/>
                    <a:pt x="380" y="968"/>
                    <a:pt x="398" y="968"/>
                  </a:cubicBezTo>
                  <a:cubicBezTo>
                    <a:pt x="405" y="968"/>
                    <a:pt x="412" y="965"/>
                    <a:pt x="419" y="959"/>
                  </a:cubicBezTo>
                  <a:cubicBezTo>
                    <a:pt x="566" y="789"/>
                    <a:pt x="645" y="382"/>
                    <a:pt x="543" y="178"/>
                  </a:cubicBezTo>
                  <a:cubicBezTo>
                    <a:pt x="474" y="39"/>
                    <a:pt x="341" y="1"/>
                    <a:pt x="2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3760335" y="3009572"/>
              <a:ext cx="231304" cy="107509"/>
            </a:xfrm>
            <a:custGeom>
              <a:rect b="b" l="l" r="r" t="t"/>
              <a:pathLst>
                <a:path extrusionOk="0" h="852" w="1833">
                  <a:moveTo>
                    <a:pt x="343" y="0"/>
                  </a:moveTo>
                  <a:cubicBezTo>
                    <a:pt x="235" y="0"/>
                    <a:pt x="123" y="36"/>
                    <a:pt x="12" y="122"/>
                  </a:cubicBezTo>
                  <a:cubicBezTo>
                    <a:pt x="1" y="134"/>
                    <a:pt x="12" y="144"/>
                    <a:pt x="24" y="144"/>
                  </a:cubicBezTo>
                  <a:cubicBezTo>
                    <a:pt x="126" y="78"/>
                    <a:pt x="224" y="49"/>
                    <a:pt x="318" y="49"/>
                  </a:cubicBezTo>
                  <a:cubicBezTo>
                    <a:pt x="701" y="49"/>
                    <a:pt x="1009" y="526"/>
                    <a:pt x="1200" y="835"/>
                  </a:cubicBezTo>
                  <a:cubicBezTo>
                    <a:pt x="1205" y="846"/>
                    <a:pt x="1219" y="852"/>
                    <a:pt x="1233" y="852"/>
                  </a:cubicBezTo>
                  <a:cubicBezTo>
                    <a:pt x="1247" y="852"/>
                    <a:pt x="1262" y="846"/>
                    <a:pt x="1267" y="835"/>
                  </a:cubicBezTo>
                  <a:cubicBezTo>
                    <a:pt x="1324" y="732"/>
                    <a:pt x="1369" y="654"/>
                    <a:pt x="1448" y="574"/>
                  </a:cubicBezTo>
                  <a:cubicBezTo>
                    <a:pt x="1480" y="536"/>
                    <a:pt x="1582" y="486"/>
                    <a:pt x="1660" y="486"/>
                  </a:cubicBezTo>
                  <a:cubicBezTo>
                    <a:pt x="1718" y="486"/>
                    <a:pt x="1763" y="514"/>
                    <a:pt x="1753" y="597"/>
                  </a:cubicBezTo>
                  <a:cubicBezTo>
                    <a:pt x="1753" y="610"/>
                    <a:pt x="1761" y="616"/>
                    <a:pt x="1770" y="616"/>
                  </a:cubicBezTo>
                  <a:cubicBezTo>
                    <a:pt x="1776" y="616"/>
                    <a:pt x="1783" y="613"/>
                    <a:pt x="1788" y="609"/>
                  </a:cubicBezTo>
                  <a:cubicBezTo>
                    <a:pt x="1833" y="484"/>
                    <a:pt x="1753" y="438"/>
                    <a:pt x="1640" y="428"/>
                  </a:cubicBezTo>
                  <a:cubicBezTo>
                    <a:pt x="1633" y="427"/>
                    <a:pt x="1627" y="427"/>
                    <a:pt x="1620" y="427"/>
                  </a:cubicBezTo>
                  <a:cubicBezTo>
                    <a:pt x="1440" y="427"/>
                    <a:pt x="1320" y="580"/>
                    <a:pt x="1233" y="732"/>
                  </a:cubicBezTo>
                  <a:cubicBezTo>
                    <a:pt x="1041" y="410"/>
                    <a:pt x="709" y="0"/>
                    <a:pt x="34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3590484" y="3105726"/>
              <a:ext cx="193827" cy="147004"/>
            </a:xfrm>
            <a:custGeom>
              <a:rect b="b" l="l" r="r" t="t"/>
              <a:pathLst>
                <a:path extrusionOk="0" h="1165" w="1536">
                  <a:moveTo>
                    <a:pt x="897" y="1"/>
                  </a:moveTo>
                  <a:cubicBezTo>
                    <a:pt x="809" y="1"/>
                    <a:pt x="720" y="23"/>
                    <a:pt x="634" y="73"/>
                  </a:cubicBezTo>
                  <a:cubicBezTo>
                    <a:pt x="363" y="242"/>
                    <a:pt x="544" y="423"/>
                    <a:pt x="747" y="536"/>
                  </a:cubicBezTo>
                  <a:cubicBezTo>
                    <a:pt x="431" y="626"/>
                    <a:pt x="69" y="785"/>
                    <a:pt x="1" y="1136"/>
                  </a:cubicBezTo>
                  <a:cubicBezTo>
                    <a:pt x="1" y="1150"/>
                    <a:pt x="14" y="1164"/>
                    <a:pt x="27" y="1164"/>
                  </a:cubicBezTo>
                  <a:cubicBezTo>
                    <a:pt x="35" y="1164"/>
                    <a:pt x="42" y="1159"/>
                    <a:pt x="46" y="1147"/>
                  </a:cubicBezTo>
                  <a:cubicBezTo>
                    <a:pt x="137" y="988"/>
                    <a:pt x="216" y="864"/>
                    <a:pt x="374" y="762"/>
                  </a:cubicBezTo>
                  <a:cubicBezTo>
                    <a:pt x="521" y="661"/>
                    <a:pt x="691" y="615"/>
                    <a:pt x="860" y="593"/>
                  </a:cubicBezTo>
                  <a:cubicBezTo>
                    <a:pt x="895" y="581"/>
                    <a:pt x="905" y="536"/>
                    <a:pt x="872" y="513"/>
                  </a:cubicBezTo>
                  <a:cubicBezTo>
                    <a:pt x="804" y="480"/>
                    <a:pt x="747" y="445"/>
                    <a:pt x="679" y="400"/>
                  </a:cubicBezTo>
                  <a:cubicBezTo>
                    <a:pt x="453" y="219"/>
                    <a:pt x="804" y="118"/>
                    <a:pt x="917" y="106"/>
                  </a:cubicBezTo>
                  <a:cubicBezTo>
                    <a:pt x="925" y="106"/>
                    <a:pt x="933" y="106"/>
                    <a:pt x="941" y="106"/>
                  </a:cubicBezTo>
                  <a:cubicBezTo>
                    <a:pt x="1158" y="106"/>
                    <a:pt x="1363" y="247"/>
                    <a:pt x="1505" y="400"/>
                  </a:cubicBezTo>
                  <a:cubicBezTo>
                    <a:pt x="1508" y="407"/>
                    <a:pt x="1513" y="410"/>
                    <a:pt x="1517" y="410"/>
                  </a:cubicBezTo>
                  <a:cubicBezTo>
                    <a:pt x="1526" y="410"/>
                    <a:pt x="1536" y="394"/>
                    <a:pt x="1528" y="378"/>
                  </a:cubicBezTo>
                  <a:cubicBezTo>
                    <a:pt x="1394" y="177"/>
                    <a:pt x="1149" y="1"/>
                    <a:pt x="897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3872015" y="3126672"/>
              <a:ext cx="140322" cy="60189"/>
            </a:xfrm>
            <a:custGeom>
              <a:rect b="b" l="l" r="r" t="t"/>
              <a:pathLst>
                <a:path extrusionOk="0" h="477" w="1112">
                  <a:moveTo>
                    <a:pt x="1062" y="1"/>
                  </a:moveTo>
                  <a:cubicBezTo>
                    <a:pt x="1054" y="1"/>
                    <a:pt x="1046" y="3"/>
                    <a:pt x="1038" y="8"/>
                  </a:cubicBezTo>
                  <a:cubicBezTo>
                    <a:pt x="858" y="165"/>
                    <a:pt x="590" y="393"/>
                    <a:pt x="345" y="393"/>
                  </a:cubicBezTo>
                  <a:cubicBezTo>
                    <a:pt x="237" y="393"/>
                    <a:pt x="133" y="349"/>
                    <a:pt x="43" y="234"/>
                  </a:cubicBezTo>
                  <a:cubicBezTo>
                    <a:pt x="41" y="232"/>
                    <a:pt x="38" y="231"/>
                    <a:pt x="35" y="231"/>
                  </a:cubicBezTo>
                  <a:cubicBezTo>
                    <a:pt x="21" y="231"/>
                    <a:pt x="0" y="248"/>
                    <a:pt x="9" y="257"/>
                  </a:cubicBezTo>
                  <a:cubicBezTo>
                    <a:pt x="102" y="414"/>
                    <a:pt x="239" y="476"/>
                    <a:pt x="386" y="476"/>
                  </a:cubicBezTo>
                  <a:cubicBezTo>
                    <a:pt x="654" y="476"/>
                    <a:pt x="956" y="272"/>
                    <a:pt x="1094" y="53"/>
                  </a:cubicBezTo>
                  <a:cubicBezTo>
                    <a:pt x="1112" y="27"/>
                    <a:pt x="1089" y="1"/>
                    <a:pt x="106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3771819" y="3060046"/>
              <a:ext cx="115209" cy="86942"/>
            </a:xfrm>
            <a:custGeom>
              <a:rect b="b" l="l" r="r" t="t"/>
              <a:pathLst>
                <a:path extrusionOk="0" h="689" w="913">
                  <a:moveTo>
                    <a:pt x="201" y="0"/>
                  </a:moveTo>
                  <a:cubicBezTo>
                    <a:pt x="140" y="0"/>
                    <a:pt x="76" y="12"/>
                    <a:pt x="11" y="38"/>
                  </a:cubicBezTo>
                  <a:cubicBezTo>
                    <a:pt x="0" y="50"/>
                    <a:pt x="0" y="73"/>
                    <a:pt x="23" y="73"/>
                  </a:cubicBezTo>
                  <a:cubicBezTo>
                    <a:pt x="77" y="55"/>
                    <a:pt x="127" y="48"/>
                    <a:pt x="175" y="48"/>
                  </a:cubicBezTo>
                  <a:cubicBezTo>
                    <a:pt x="501" y="48"/>
                    <a:pt x="701" y="415"/>
                    <a:pt x="848" y="672"/>
                  </a:cubicBezTo>
                  <a:cubicBezTo>
                    <a:pt x="856" y="684"/>
                    <a:pt x="867" y="689"/>
                    <a:pt x="877" y="689"/>
                  </a:cubicBezTo>
                  <a:cubicBezTo>
                    <a:pt x="895" y="689"/>
                    <a:pt x="912" y="671"/>
                    <a:pt x="905" y="649"/>
                  </a:cubicBezTo>
                  <a:cubicBezTo>
                    <a:pt x="809" y="353"/>
                    <a:pt x="536" y="0"/>
                    <a:pt x="20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4124268" y="3455513"/>
              <a:ext cx="154456" cy="128456"/>
            </a:xfrm>
            <a:custGeom>
              <a:rect b="b" l="l" r="r" t="t"/>
              <a:pathLst>
                <a:path extrusionOk="0" h="1018" w="1224">
                  <a:moveTo>
                    <a:pt x="709" y="0"/>
                  </a:moveTo>
                  <a:cubicBezTo>
                    <a:pt x="478" y="0"/>
                    <a:pt x="261" y="184"/>
                    <a:pt x="261" y="184"/>
                  </a:cubicBezTo>
                  <a:lnTo>
                    <a:pt x="0" y="897"/>
                  </a:lnTo>
                  <a:cubicBezTo>
                    <a:pt x="138" y="982"/>
                    <a:pt x="270" y="1017"/>
                    <a:pt x="391" y="1017"/>
                  </a:cubicBezTo>
                  <a:cubicBezTo>
                    <a:pt x="900" y="1017"/>
                    <a:pt x="1224" y="392"/>
                    <a:pt x="995" y="128"/>
                  </a:cubicBezTo>
                  <a:cubicBezTo>
                    <a:pt x="908" y="33"/>
                    <a:pt x="807" y="0"/>
                    <a:pt x="70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4139918" y="3503588"/>
              <a:ext cx="92876" cy="67888"/>
            </a:xfrm>
            <a:custGeom>
              <a:rect b="b" l="l" r="r" t="t"/>
              <a:pathLst>
                <a:path extrusionOk="0" h="538" w="736">
                  <a:moveTo>
                    <a:pt x="193" y="210"/>
                  </a:moveTo>
                  <a:cubicBezTo>
                    <a:pt x="227" y="222"/>
                    <a:pt x="261" y="222"/>
                    <a:pt x="295" y="244"/>
                  </a:cubicBezTo>
                  <a:cubicBezTo>
                    <a:pt x="363" y="278"/>
                    <a:pt x="408" y="346"/>
                    <a:pt x="351" y="413"/>
                  </a:cubicBezTo>
                  <a:cubicBezTo>
                    <a:pt x="324" y="445"/>
                    <a:pt x="286" y="457"/>
                    <a:pt x="246" y="457"/>
                  </a:cubicBezTo>
                  <a:cubicBezTo>
                    <a:pt x="184" y="457"/>
                    <a:pt x="116" y="430"/>
                    <a:pt x="69" y="403"/>
                  </a:cubicBezTo>
                  <a:cubicBezTo>
                    <a:pt x="114" y="335"/>
                    <a:pt x="137" y="267"/>
                    <a:pt x="193" y="210"/>
                  </a:cubicBezTo>
                  <a:close/>
                  <a:moveTo>
                    <a:pt x="473" y="0"/>
                  </a:moveTo>
                  <a:cubicBezTo>
                    <a:pt x="240" y="0"/>
                    <a:pt x="26" y="179"/>
                    <a:pt x="1" y="436"/>
                  </a:cubicBezTo>
                  <a:cubicBezTo>
                    <a:pt x="1" y="453"/>
                    <a:pt x="13" y="463"/>
                    <a:pt x="24" y="463"/>
                  </a:cubicBezTo>
                  <a:cubicBezTo>
                    <a:pt x="28" y="463"/>
                    <a:pt x="31" y="462"/>
                    <a:pt x="34" y="459"/>
                  </a:cubicBezTo>
                  <a:cubicBezTo>
                    <a:pt x="91" y="504"/>
                    <a:pt x="179" y="538"/>
                    <a:pt x="259" y="538"/>
                  </a:cubicBezTo>
                  <a:cubicBezTo>
                    <a:pt x="340" y="538"/>
                    <a:pt x="413" y="504"/>
                    <a:pt x="441" y="413"/>
                  </a:cubicBezTo>
                  <a:cubicBezTo>
                    <a:pt x="464" y="346"/>
                    <a:pt x="453" y="255"/>
                    <a:pt x="374" y="210"/>
                  </a:cubicBezTo>
                  <a:cubicBezTo>
                    <a:pt x="328" y="176"/>
                    <a:pt x="283" y="176"/>
                    <a:pt x="227" y="176"/>
                  </a:cubicBezTo>
                  <a:cubicBezTo>
                    <a:pt x="227" y="165"/>
                    <a:pt x="238" y="165"/>
                    <a:pt x="238" y="165"/>
                  </a:cubicBezTo>
                  <a:cubicBezTo>
                    <a:pt x="333" y="99"/>
                    <a:pt x="432" y="67"/>
                    <a:pt x="536" y="67"/>
                  </a:cubicBezTo>
                  <a:cubicBezTo>
                    <a:pt x="594" y="67"/>
                    <a:pt x="653" y="77"/>
                    <a:pt x="713" y="97"/>
                  </a:cubicBezTo>
                  <a:cubicBezTo>
                    <a:pt x="725" y="97"/>
                    <a:pt x="736" y="74"/>
                    <a:pt x="725" y="74"/>
                  </a:cubicBezTo>
                  <a:cubicBezTo>
                    <a:pt x="644" y="23"/>
                    <a:pt x="557" y="0"/>
                    <a:pt x="47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3970064" y="3413996"/>
              <a:ext cx="127199" cy="118992"/>
            </a:xfrm>
            <a:custGeom>
              <a:rect b="b" l="l" r="r" t="t"/>
              <a:pathLst>
                <a:path extrusionOk="0" h="943" w="1008">
                  <a:moveTo>
                    <a:pt x="458" y="0"/>
                  </a:moveTo>
                  <a:cubicBezTo>
                    <a:pt x="377" y="0"/>
                    <a:pt x="297" y="20"/>
                    <a:pt x="227" y="61"/>
                  </a:cubicBezTo>
                  <a:cubicBezTo>
                    <a:pt x="80" y="151"/>
                    <a:pt x="13" y="321"/>
                    <a:pt x="1" y="479"/>
                  </a:cubicBezTo>
                  <a:cubicBezTo>
                    <a:pt x="1" y="638"/>
                    <a:pt x="103" y="819"/>
                    <a:pt x="250" y="886"/>
                  </a:cubicBezTo>
                  <a:cubicBezTo>
                    <a:pt x="340" y="932"/>
                    <a:pt x="363" y="932"/>
                    <a:pt x="453" y="943"/>
                  </a:cubicBezTo>
                  <a:lnTo>
                    <a:pt x="465" y="943"/>
                  </a:lnTo>
                  <a:cubicBezTo>
                    <a:pt x="555" y="943"/>
                    <a:pt x="657" y="909"/>
                    <a:pt x="736" y="875"/>
                  </a:cubicBezTo>
                  <a:cubicBezTo>
                    <a:pt x="849" y="819"/>
                    <a:pt x="917" y="694"/>
                    <a:pt x="951" y="570"/>
                  </a:cubicBezTo>
                  <a:cubicBezTo>
                    <a:pt x="1008" y="355"/>
                    <a:pt x="895" y="128"/>
                    <a:pt x="679" y="50"/>
                  </a:cubicBezTo>
                  <a:cubicBezTo>
                    <a:pt x="609" y="17"/>
                    <a:pt x="533" y="0"/>
                    <a:pt x="45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3601968" y="3388632"/>
              <a:ext cx="91360" cy="90978"/>
            </a:xfrm>
            <a:custGeom>
              <a:rect b="b" l="l" r="r" t="t"/>
              <a:pathLst>
                <a:path extrusionOk="0" h="721" w="724">
                  <a:moveTo>
                    <a:pt x="384" y="1"/>
                  </a:moveTo>
                  <a:cubicBezTo>
                    <a:pt x="340" y="1"/>
                    <a:pt x="296" y="10"/>
                    <a:pt x="261" y="24"/>
                  </a:cubicBezTo>
                  <a:cubicBezTo>
                    <a:pt x="170" y="47"/>
                    <a:pt x="103" y="103"/>
                    <a:pt x="57" y="183"/>
                  </a:cubicBezTo>
                  <a:cubicBezTo>
                    <a:pt x="0" y="262"/>
                    <a:pt x="0" y="364"/>
                    <a:pt x="23" y="442"/>
                  </a:cubicBezTo>
                  <a:cubicBezTo>
                    <a:pt x="23" y="454"/>
                    <a:pt x="35" y="465"/>
                    <a:pt x="35" y="465"/>
                  </a:cubicBezTo>
                  <a:cubicBezTo>
                    <a:pt x="57" y="590"/>
                    <a:pt x="159" y="691"/>
                    <a:pt x="283" y="714"/>
                  </a:cubicBezTo>
                  <a:cubicBezTo>
                    <a:pt x="315" y="718"/>
                    <a:pt x="346" y="720"/>
                    <a:pt x="375" y="720"/>
                  </a:cubicBezTo>
                  <a:cubicBezTo>
                    <a:pt x="440" y="720"/>
                    <a:pt x="500" y="708"/>
                    <a:pt x="555" y="669"/>
                  </a:cubicBezTo>
                  <a:cubicBezTo>
                    <a:pt x="634" y="613"/>
                    <a:pt x="691" y="545"/>
                    <a:pt x="713" y="454"/>
                  </a:cubicBezTo>
                  <a:cubicBezTo>
                    <a:pt x="724" y="352"/>
                    <a:pt x="713" y="262"/>
                    <a:pt x="668" y="183"/>
                  </a:cubicBezTo>
                  <a:cubicBezTo>
                    <a:pt x="623" y="92"/>
                    <a:pt x="555" y="47"/>
                    <a:pt x="464" y="13"/>
                  </a:cubicBezTo>
                  <a:cubicBezTo>
                    <a:pt x="439" y="4"/>
                    <a:pt x="411" y="1"/>
                    <a:pt x="38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3985838" y="3271659"/>
              <a:ext cx="37225" cy="23469"/>
            </a:xfrm>
            <a:custGeom>
              <a:rect b="b" l="l" r="r" t="t"/>
              <a:pathLst>
                <a:path extrusionOk="0" h="186" w="295">
                  <a:moveTo>
                    <a:pt x="138" y="0"/>
                  </a:moveTo>
                  <a:cubicBezTo>
                    <a:pt x="108" y="0"/>
                    <a:pt x="78" y="10"/>
                    <a:pt x="57" y="24"/>
                  </a:cubicBezTo>
                  <a:cubicBezTo>
                    <a:pt x="1" y="35"/>
                    <a:pt x="11" y="115"/>
                    <a:pt x="68" y="115"/>
                  </a:cubicBezTo>
                  <a:cubicBezTo>
                    <a:pt x="102" y="115"/>
                    <a:pt x="136" y="115"/>
                    <a:pt x="159" y="148"/>
                  </a:cubicBezTo>
                  <a:cubicBezTo>
                    <a:pt x="176" y="171"/>
                    <a:pt x="201" y="185"/>
                    <a:pt x="225" y="185"/>
                  </a:cubicBezTo>
                  <a:cubicBezTo>
                    <a:pt x="249" y="185"/>
                    <a:pt x="272" y="171"/>
                    <a:pt x="283" y="137"/>
                  </a:cubicBezTo>
                  <a:cubicBezTo>
                    <a:pt x="295" y="80"/>
                    <a:pt x="238" y="24"/>
                    <a:pt x="192" y="12"/>
                  </a:cubicBezTo>
                  <a:cubicBezTo>
                    <a:pt x="175" y="4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3727526" y="3244151"/>
              <a:ext cx="32937" cy="17666"/>
            </a:xfrm>
            <a:custGeom>
              <a:rect b="b" l="l" r="r" t="t"/>
              <a:pathLst>
                <a:path extrusionOk="0" h="140" w="261">
                  <a:moveTo>
                    <a:pt x="143" y="1"/>
                  </a:moveTo>
                  <a:cubicBezTo>
                    <a:pt x="97" y="1"/>
                    <a:pt x="50" y="17"/>
                    <a:pt x="23" y="61"/>
                  </a:cubicBezTo>
                  <a:cubicBezTo>
                    <a:pt x="0" y="95"/>
                    <a:pt x="35" y="140"/>
                    <a:pt x="80" y="140"/>
                  </a:cubicBezTo>
                  <a:cubicBezTo>
                    <a:pt x="103" y="140"/>
                    <a:pt x="125" y="129"/>
                    <a:pt x="159" y="129"/>
                  </a:cubicBezTo>
                  <a:cubicBezTo>
                    <a:pt x="163" y="125"/>
                    <a:pt x="169" y="124"/>
                    <a:pt x="176" y="124"/>
                  </a:cubicBezTo>
                  <a:cubicBezTo>
                    <a:pt x="189" y="124"/>
                    <a:pt x="204" y="129"/>
                    <a:pt x="204" y="129"/>
                  </a:cubicBezTo>
                  <a:cubicBezTo>
                    <a:pt x="207" y="132"/>
                    <a:pt x="212" y="134"/>
                    <a:pt x="216" y="134"/>
                  </a:cubicBezTo>
                  <a:cubicBezTo>
                    <a:pt x="227" y="134"/>
                    <a:pt x="238" y="126"/>
                    <a:pt x="238" y="117"/>
                  </a:cubicBezTo>
                  <a:cubicBezTo>
                    <a:pt x="261" y="61"/>
                    <a:pt x="227" y="27"/>
                    <a:pt x="181" y="4"/>
                  </a:cubicBezTo>
                  <a:cubicBezTo>
                    <a:pt x="169" y="2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3904066" y="3336518"/>
              <a:ext cx="99059" cy="65365"/>
            </a:xfrm>
            <a:custGeom>
              <a:rect b="b" l="l" r="r" t="t"/>
              <a:pathLst>
                <a:path extrusionOk="0" h="518" w="785">
                  <a:moveTo>
                    <a:pt x="457" y="1"/>
                  </a:moveTo>
                  <a:cubicBezTo>
                    <a:pt x="274" y="1"/>
                    <a:pt x="103" y="91"/>
                    <a:pt x="15" y="257"/>
                  </a:cubicBezTo>
                  <a:cubicBezTo>
                    <a:pt x="0" y="294"/>
                    <a:pt x="31" y="327"/>
                    <a:pt x="60" y="327"/>
                  </a:cubicBezTo>
                  <a:cubicBezTo>
                    <a:pt x="74" y="327"/>
                    <a:pt x="87" y="320"/>
                    <a:pt x="94" y="302"/>
                  </a:cubicBezTo>
                  <a:cubicBezTo>
                    <a:pt x="158" y="183"/>
                    <a:pt x="303" y="79"/>
                    <a:pt x="452" y="79"/>
                  </a:cubicBezTo>
                  <a:cubicBezTo>
                    <a:pt x="487" y="79"/>
                    <a:pt x="523" y="85"/>
                    <a:pt x="558" y="98"/>
                  </a:cubicBezTo>
                  <a:cubicBezTo>
                    <a:pt x="694" y="166"/>
                    <a:pt x="694" y="347"/>
                    <a:pt x="694" y="471"/>
                  </a:cubicBezTo>
                  <a:cubicBezTo>
                    <a:pt x="688" y="503"/>
                    <a:pt x="709" y="518"/>
                    <a:pt x="732" y="518"/>
                  </a:cubicBezTo>
                  <a:cubicBezTo>
                    <a:pt x="757" y="518"/>
                    <a:pt x="784" y="501"/>
                    <a:pt x="784" y="471"/>
                  </a:cubicBezTo>
                  <a:cubicBezTo>
                    <a:pt x="784" y="302"/>
                    <a:pt x="762" y="41"/>
                    <a:pt x="546" y="8"/>
                  </a:cubicBezTo>
                  <a:cubicBezTo>
                    <a:pt x="517" y="3"/>
                    <a:pt x="487" y="1"/>
                    <a:pt x="45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3691815" y="3299925"/>
              <a:ext cx="75841" cy="54006"/>
            </a:xfrm>
            <a:custGeom>
              <a:rect b="b" l="l" r="r" t="t"/>
              <a:pathLst>
                <a:path extrusionOk="0" h="428" w="601">
                  <a:moveTo>
                    <a:pt x="338" y="1"/>
                  </a:moveTo>
                  <a:cubicBezTo>
                    <a:pt x="191" y="1"/>
                    <a:pt x="80" y="109"/>
                    <a:pt x="24" y="241"/>
                  </a:cubicBezTo>
                  <a:cubicBezTo>
                    <a:pt x="1" y="279"/>
                    <a:pt x="29" y="312"/>
                    <a:pt x="61" y="312"/>
                  </a:cubicBezTo>
                  <a:cubicBezTo>
                    <a:pt x="76" y="312"/>
                    <a:pt x="92" y="305"/>
                    <a:pt x="102" y="286"/>
                  </a:cubicBezTo>
                  <a:cubicBezTo>
                    <a:pt x="139" y="204"/>
                    <a:pt x="228" y="84"/>
                    <a:pt x="333" y="84"/>
                  </a:cubicBezTo>
                  <a:cubicBezTo>
                    <a:pt x="358" y="84"/>
                    <a:pt x="383" y="90"/>
                    <a:pt x="408" y="105"/>
                  </a:cubicBezTo>
                  <a:cubicBezTo>
                    <a:pt x="499" y="162"/>
                    <a:pt x="510" y="286"/>
                    <a:pt x="510" y="376"/>
                  </a:cubicBezTo>
                  <a:cubicBezTo>
                    <a:pt x="510" y="410"/>
                    <a:pt x="532" y="427"/>
                    <a:pt x="555" y="427"/>
                  </a:cubicBezTo>
                  <a:cubicBezTo>
                    <a:pt x="577" y="427"/>
                    <a:pt x="600" y="410"/>
                    <a:pt x="600" y="376"/>
                  </a:cubicBezTo>
                  <a:cubicBezTo>
                    <a:pt x="600" y="253"/>
                    <a:pt x="577" y="60"/>
                    <a:pt x="431" y="15"/>
                  </a:cubicBezTo>
                  <a:cubicBezTo>
                    <a:pt x="399" y="5"/>
                    <a:pt x="368" y="1"/>
                    <a:pt x="33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3816997" y="3496523"/>
              <a:ext cx="131868" cy="90095"/>
            </a:xfrm>
            <a:custGeom>
              <a:rect b="b" l="l" r="r" t="t"/>
              <a:pathLst>
                <a:path extrusionOk="0" h="714" w="1045">
                  <a:moveTo>
                    <a:pt x="988" y="1"/>
                  </a:moveTo>
                  <a:cubicBezTo>
                    <a:pt x="965" y="1"/>
                    <a:pt x="942" y="18"/>
                    <a:pt x="942" y="52"/>
                  </a:cubicBezTo>
                  <a:cubicBezTo>
                    <a:pt x="954" y="221"/>
                    <a:pt x="920" y="436"/>
                    <a:pt x="751" y="537"/>
                  </a:cubicBezTo>
                  <a:cubicBezTo>
                    <a:pt x="666" y="592"/>
                    <a:pt x="584" y="614"/>
                    <a:pt x="502" y="614"/>
                  </a:cubicBezTo>
                  <a:cubicBezTo>
                    <a:pt x="364" y="614"/>
                    <a:pt x="229" y="552"/>
                    <a:pt x="95" y="481"/>
                  </a:cubicBezTo>
                  <a:cubicBezTo>
                    <a:pt x="85" y="475"/>
                    <a:pt x="76" y="473"/>
                    <a:pt x="67" y="473"/>
                  </a:cubicBezTo>
                  <a:cubicBezTo>
                    <a:pt x="25" y="473"/>
                    <a:pt x="0" y="532"/>
                    <a:pt x="38" y="560"/>
                  </a:cubicBezTo>
                  <a:cubicBezTo>
                    <a:pt x="189" y="632"/>
                    <a:pt x="359" y="713"/>
                    <a:pt x="523" y="713"/>
                  </a:cubicBezTo>
                  <a:cubicBezTo>
                    <a:pt x="617" y="713"/>
                    <a:pt x="709" y="687"/>
                    <a:pt x="796" y="617"/>
                  </a:cubicBezTo>
                  <a:cubicBezTo>
                    <a:pt x="988" y="481"/>
                    <a:pt x="1045" y="278"/>
                    <a:pt x="1033" y="52"/>
                  </a:cubicBezTo>
                  <a:cubicBezTo>
                    <a:pt x="1033" y="18"/>
                    <a:pt x="1010" y="1"/>
                    <a:pt x="98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3747466" y="3403650"/>
              <a:ext cx="80635" cy="61829"/>
            </a:xfrm>
            <a:custGeom>
              <a:rect b="b" l="l" r="r" t="t"/>
              <a:pathLst>
                <a:path extrusionOk="0" h="490" w="639">
                  <a:moveTo>
                    <a:pt x="295" y="0"/>
                  </a:moveTo>
                  <a:cubicBezTo>
                    <a:pt x="237" y="0"/>
                    <a:pt x="182" y="15"/>
                    <a:pt x="136" y="52"/>
                  </a:cubicBezTo>
                  <a:cubicBezTo>
                    <a:pt x="1" y="165"/>
                    <a:pt x="58" y="346"/>
                    <a:pt x="126" y="471"/>
                  </a:cubicBezTo>
                  <a:cubicBezTo>
                    <a:pt x="135" y="484"/>
                    <a:pt x="149" y="490"/>
                    <a:pt x="163" y="490"/>
                  </a:cubicBezTo>
                  <a:cubicBezTo>
                    <a:pt x="196" y="490"/>
                    <a:pt x="229" y="458"/>
                    <a:pt x="204" y="426"/>
                  </a:cubicBezTo>
                  <a:cubicBezTo>
                    <a:pt x="159" y="335"/>
                    <a:pt x="91" y="177"/>
                    <a:pt x="204" y="120"/>
                  </a:cubicBezTo>
                  <a:cubicBezTo>
                    <a:pt x="241" y="102"/>
                    <a:pt x="279" y="94"/>
                    <a:pt x="317" y="94"/>
                  </a:cubicBezTo>
                  <a:cubicBezTo>
                    <a:pt x="396" y="94"/>
                    <a:pt x="475" y="127"/>
                    <a:pt x="544" y="165"/>
                  </a:cubicBezTo>
                  <a:cubicBezTo>
                    <a:pt x="551" y="168"/>
                    <a:pt x="557" y="169"/>
                    <a:pt x="564" y="169"/>
                  </a:cubicBezTo>
                  <a:cubicBezTo>
                    <a:pt x="610" y="169"/>
                    <a:pt x="639" y="106"/>
                    <a:pt x="589" y="86"/>
                  </a:cubicBezTo>
                  <a:cubicBezTo>
                    <a:pt x="503" y="43"/>
                    <a:pt x="394" y="0"/>
                    <a:pt x="295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4" name="Google Shape;1104;p22"/>
          <p:cNvSpPr/>
          <p:nvPr/>
        </p:nvSpPr>
        <p:spPr>
          <a:xfrm>
            <a:off x="2667000" y="3405048"/>
            <a:ext cx="4445823" cy="1013254"/>
          </a:xfrm>
          <a:prstGeom prst="wedgeRoundRectCallout">
            <a:avLst>
              <a:gd fmla="val 54251" name="adj1"/>
              <a:gd fmla="val 40339" name="adj2"/>
              <a:gd fmla="val 16667" name="adj3"/>
            </a:avLst>
          </a:prstGeom>
          <a:solidFill>
            <a:srgbClr val="F7D7DB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It's in </a:t>
            </a:r>
            <a:r>
              <a:rPr b="1" i="0" lang="en-US" sz="3600" u="none" cap="none" strike="noStrik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_____.</a:t>
            </a:r>
            <a:endParaRPr/>
          </a:p>
        </p:txBody>
      </p:sp>
      <p:sp>
        <p:nvSpPr>
          <p:cNvPr id="1105" name="Google Shape;1105;p22"/>
          <p:cNvSpPr/>
          <p:nvPr/>
        </p:nvSpPr>
        <p:spPr>
          <a:xfrm>
            <a:off x="2523462" y="446425"/>
            <a:ext cx="6268994" cy="1013254"/>
          </a:xfrm>
          <a:prstGeom prst="wedgeRoundRectCallout">
            <a:avLst>
              <a:gd fmla="val -58678" name="adj1"/>
              <a:gd fmla="val 25144" name="adj2"/>
              <a:gd fmla="val 16667" name="adj3"/>
            </a:avLst>
          </a:prstGeom>
          <a:solidFill>
            <a:srgbClr val="F7D7DB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When's</a:t>
            </a:r>
            <a:r>
              <a:rPr b="1" i="0" lang="en-US" sz="3600" u="none" cap="none" strike="noStrik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sports day?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" name="Google Shape;11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1520" y="945748"/>
            <a:ext cx="6301062" cy="3556804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23"/>
          <p:cNvSpPr/>
          <p:nvPr/>
        </p:nvSpPr>
        <p:spPr>
          <a:xfrm>
            <a:off x="84520" y="1428750"/>
            <a:ext cx="2654300" cy="1295400"/>
          </a:xfrm>
          <a:prstGeom prst="wedgeRoundRectCallout">
            <a:avLst>
              <a:gd fmla="val -43321" name="adj1"/>
              <a:gd fmla="val 68500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When’s your sports day?</a:t>
            </a:r>
            <a:endParaRPr/>
          </a:p>
        </p:txBody>
      </p:sp>
      <p:sp>
        <p:nvSpPr>
          <p:cNvPr id="1112" name="Google Shape;1112;p23"/>
          <p:cNvSpPr/>
          <p:nvPr/>
        </p:nvSpPr>
        <p:spPr>
          <a:xfrm>
            <a:off x="156560" y="3257550"/>
            <a:ext cx="2510221" cy="607687"/>
          </a:xfrm>
          <a:prstGeom prst="wedgeRoundRectCallout">
            <a:avLst>
              <a:gd fmla="val 37062" name="adj1"/>
              <a:gd fmla="val 67520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in ___.</a:t>
            </a:r>
            <a:endParaRPr/>
          </a:p>
        </p:txBody>
      </p:sp>
      <p:sp>
        <p:nvSpPr>
          <p:cNvPr id="1113" name="Google Shape;1113;p23"/>
          <p:cNvSpPr txBox="1"/>
          <p:nvPr/>
        </p:nvSpPr>
        <p:spPr>
          <a:xfrm>
            <a:off x="1417320" y="361950"/>
            <a:ext cx="562687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talk.</a:t>
            </a:r>
            <a:endParaRPr/>
          </a:p>
        </p:txBody>
      </p:sp>
      <p:sp>
        <p:nvSpPr>
          <p:cNvPr id="1114" name="Google Shape;1114;p23"/>
          <p:cNvSpPr/>
          <p:nvPr/>
        </p:nvSpPr>
        <p:spPr>
          <a:xfrm>
            <a:off x="639831" y="307680"/>
            <a:ext cx="685800" cy="630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24"/>
          <p:cNvSpPr txBox="1"/>
          <p:nvPr>
            <p:ph type="title"/>
          </p:nvPr>
        </p:nvSpPr>
        <p:spPr>
          <a:xfrm>
            <a:off x="5667000" y="2394300"/>
            <a:ext cx="27570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400"/>
              <a:t>Game</a:t>
            </a:r>
            <a:endParaRPr sz="5400"/>
          </a:p>
        </p:txBody>
      </p:sp>
      <p:sp>
        <p:nvSpPr>
          <p:cNvPr id="1120" name="Google Shape;1120;p24"/>
          <p:cNvSpPr txBox="1"/>
          <p:nvPr>
            <p:ph idx="2" type="title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06</a:t>
            </a:r>
            <a:endParaRPr/>
          </a:p>
        </p:txBody>
      </p:sp>
      <p:sp>
        <p:nvSpPr>
          <p:cNvPr id="1121" name="Google Shape;1121;p24"/>
          <p:cNvSpPr/>
          <p:nvPr/>
        </p:nvSpPr>
        <p:spPr>
          <a:xfrm>
            <a:off x="1867950" y="4367275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2" name="Google Shape;1122;p24"/>
          <p:cNvGrpSpPr/>
          <p:nvPr/>
        </p:nvGrpSpPr>
        <p:grpSpPr>
          <a:xfrm flipH="1">
            <a:off x="833681" y="736469"/>
            <a:ext cx="2490598" cy="3787477"/>
            <a:chOff x="1398548" y="4204380"/>
            <a:chExt cx="332519" cy="505671"/>
          </a:xfrm>
        </p:grpSpPr>
        <p:sp>
          <p:nvSpPr>
            <p:cNvPr id="1123" name="Google Shape;1123;p24"/>
            <p:cNvSpPr/>
            <p:nvPr/>
          </p:nvSpPr>
          <p:spPr>
            <a:xfrm>
              <a:off x="1398548" y="4403990"/>
              <a:ext cx="127197" cy="97350"/>
            </a:xfrm>
            <a:custGeom>
              <a:rect b="b" l="l" r="r" t="t"/>
              <a:pathLst>
                <a:path extrusionOk="0" h="2182" w="2851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1481265" y="4403990"/>
              <a:ext cx="44481" cy="95922"/>
            </a:xfrm>
            <a:custGeom>
              <a:rect b="b" l="l" r="r" t="t"/>
              <a:pathLst>
                <a:path extrusionOk="0" h="2150" w="997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1413673" y="4417062"/>
              <a:ext cx="24806" cy="22798"/>
            </a:xfrm>
            <a:custGeom>
              <a:rect b="b" l="l" r="r" t="t"/>
              <a:pathLst>
                <a:path extrusionOk="0" h="511" w="556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1473234" y="4548767"/>
              <a:ext cx="72678" cy="156331"/>
            </a:xfrm>
            <a:custGeom>
              <a:rect b="b" l="l" r="r" t="t"/>
              <a:pathLst>
                <a:path extrusionOk="0" h="3504" w="1629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1482291" y="4679758"/>
              <a:ext cx="51040" cy="28687"/>
            </a:xfrm>
            <a:custGeom>
              <a:rect b="b" l="l" r="r" t="t"/>
              <a:pathLst>
                <a:path extrusionOk="0" h="643" w="1144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1482827" y="4693231"/>
              <a:ext cx="52646" cy="16820"/>
            </a:xfrm>
            <a:custGeom>
              <a:rect b="b" l="l" r="r" t="t"/>
              <a:pathLst>
                <a:path extrusionOk="0" h="377" w="118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1494382" y="4684085"/>
              <a:ext cx="17757" cy="9994"/>
            </a:xfrm>
            <a:custGeom>
              <a:rect b="b" l="l" r="r" t="t"/>
              <a:pathLst>
                <a:path extrusionOk="0" h="224" w="398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1494070" y="4695016"/>
              <a:ext cx="6425" cy="5086"/>
            </a:xfrm>
            <a:custGeom>
              <a:rect b="b" l="l" r="r" t="t"/>
              <a:pathLst>
                <a:path extrusionOk="0" h="114" w="144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1497148" y="4692964"/>
              <a:ext cx="7183" cy="5131"/>
            </a:xfrm>
            <a:custGeom>
              <a:rect b="b" l="l" r="r" t="t"/>
              <a:pathLst>
                <a:path extrusionOk="0" h="115" w="161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1490367" y="4548767"/>
              <a:ext cx="55546" cy="78255"/>
            </a:xfrm>
            <a:custGeom>
              <a:rect b="b" l="l" r="r" t="t"/>
              <a:pathLst>
                <a:path extrusionOk="0" h="1754" w="1245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1568578" y="4542253"/>
              <a:ext cx="157848" cy="68082"/>
            </a:xfrm>
            <a:custGeom>
              <a:rect b="b" l="l" r="r" t="t"/>
              <a:pathLst>
                <a:path extrusionOk="0" h="1526" w="3538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1695196" y="4556664"/>
              <a:ext cx="35870" cy="48318"/>
            </a:xfrm>
            <a:custGeom>
              <a:rect b="b" l="l" r="r" t="t"/>
              <a:pathLst>
                <a:path extrusionOk="0" h="1083" w="804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1712819" y="4554522"/>
              <a:ext cx="18248" cy="51173"/>
            </a:xfrm>
            <a:custGeom>
              <a:rect b="b" l="l" r="r" t="t"/>
              <a:pathLst>
                <a:path extrusionOk="0" h="1147" w="409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1703272" y="4579061"/>
              <a:ext cx="11466" cy="13831"/>
            </a:xfrm>
            <a:custGeom>
              <a:rect b="b" l="l" r="r" t="t"/>
              <a:pathLst>
                <a:path extrusionOk="0" h="310" w="257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1714559" y="4588564"/>
              <a:ext cx="5800" cy="5934"/>
            </a:xfrm>
            <a:custGeom>
              <a:rect b="b" l="l" r="r" t="t"/>
              <a:pathLst>
                <a:path extrusionOk="0" h="133" w="13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1712552" y="4585039"/>
              <a:ext cx="5800" cy="6201"/>
            </a:xfrm>
            <a:custGeom>
              <a:rect b="b" l="l" r="r" t="t"/>
              <a:pathLst>
                <a:path extrusionOk="0" h="139" w="13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1568578" y="4542253"/>
              <a:ext cx="78745" cy="55546"/>
            </a:xfrm>
            <a:custGeom>
              <a:rect b="b" l="l" r="r" t="t"/>
              <a:pathLst>
                <a:path extrusionOk="0" h="1245" w="1765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1481801" y="4495808"/>
              <a:ext cx="148880" cy="106005"/>
            </a:xfrm>
            <a:custGeom>
              <a:rect b="b" l="l" r="r" t="t"/>
              <a:pathLst>
                <a:path extrusionOk="0" h="2376" w="3337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1497951" y="4495808"/>
              <a:ext cx="91862" cy="47961"/>
            </a:xfrm>
            <a:custGeom>
              <a:rect b="b" l="l" r="r" t="t"/>
              <a:pathLst>
                <a:path extrusionOk="0" h="1075" w="2059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1511559" y="4561884"/>
              <a:ext cx="49478" cy="39930"/>
            </a:xfrm>
            <a:custGeom>
              <a:rect b="b" l="l" r="r" t="t"/>
              <a:pathLst>
                <a:path extrusionOk="0" h="895" w="1109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1493936" y="4394397"/>
              <a:ext cx="96368" cy="132730"/>
            </a:xfrm>
            <a:custGeom>
              <a:rect b="b" l="l" r="r" t="t"/>
              <a:pathLst>
                <a:path extrusionOk="0" h="2975" w="216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1497951" y="4394397"/>
              <a:ext cx="92353" cy="132730"/>
            </a:xfrm>
            <a:custGeom>
              <a:rect b="b" l="l" r="r" t="t"/>
              <a:pathLst>
                <a:path extrusionOk="0" h="2975" w="207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1552918" y="4395423"/>
              <a:ext cx="19229" cy="116044"/>
            </a:xfrm>
            <a:custGeom>
              <a:rect b="b" l="l" r="r" t="t"/>
              <a:pathLst>
                <a:path extrusionOk="0" h="2601" w="431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1558985" y="4394933"/>
              <a:ext cx="20211" cy="111047"/>
            </a:xfrm>
            <a:custGeom>
              <a:rect b="b" l="l" r="r" t="t"/>
              <a:pathLst>
                <a:path extrusionOk="0" h="2489" w="453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1559521" y="4394397"/>
              <a:ext cx="25252" cy="106496"/>
            </a:xfrm>
            <a:custGeom>
              <a:rect b="b" l="l" r="r" t="t"/>
              <a:pathLst>
                <a:path extrusionOk="0" h="2387" w="566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1437899" y="4204380"/>
              <a:ext cx="225573" cy="168600"/>
            </a:xfrm>
            <a:custGeom>
              <a:rect b="b" l="l" r="r" t="t"/>
              <a:pathLst>
                <a:path extrusionOk="0" h="3779" w="5056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1520616" y="4216828"/>
              <a:ext cx="95788" cy="23824"/>
            </a:xfrm>
            <a:custGeom>
              <a:rect b="b" l="l" r="r" t="t"/>
              <a:pathLst>
                <a:path extrusionOk="0" h="534" w="2147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1529717" y="4243106"/>
              <a:ext cx="112564" cy="29446"/>
            </a:xfrm>
            <a:custGeom>
              <a:rect b="b" l="l" r="r" t="t"/>
              <a:pathLst>
                <a:path extrusionOk="0" h="660" w="2523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4"/>
            <p:cNvSpPr/>
            <p:nvPr/>
          </p:nvSpPr>
          <p:spPr>
            <a:xfrm>
              <a:off x="1556978" y="4265057"/>
              <a:ext cx="70581" cy="44749"/>
            </a:xfrm>
            <a:custGeom>
              <a:rect b="b" l="l" r="r" t="t"/>
              <a:pathLst>
                <a:path extrusionOk="0" h="1003" w="1582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4"/>
            <p:cNvSpPr/>
            <p:nvPr/>
          </p:nvSpPr>
          <p:spPr>
            <a:xfrm>
              <a:off x="1596819" y="4297046"/>
              <a:ext cx="18694" cy="25743"/>
            </a:xfrm>
            <a:custGeom>
              <a:rect b="b" l="l" r="r" t="t"/>
              <a:pathLst>
                <a:path extrusionOk="0" h="577" w="419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1475242" y="4217319"/>
              <a:ext cx="47470" cy="55367"/>
            </a:xfrm>
            <a:custGeom>
              <a:rect b="b" l="l" r="r" t="t"/>
              <a:pathLst>
                <a:path extrusionOk="0" h="1241" w="1064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1462125" y="4239359"/>
              <a:ext cx="31855" cy="40555"/>
            </a:xfrm>
            <a:custGeom>
              <a:rect b="b" l="l" r="r" t="t"/>
              <a:pathLst>
                <a:path extrusionOk="0" h="909" w="714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1463196" y="4283528"/>
              <a:ext cx="33283" cy="17801"/>
            </a:xfrm>
            <a:custGeom>
              <a:rect b="b" l="l" r="r" t="t"/>
              <a:pathLst>
                <a:path extrusionOk="0" h="399" w="746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1499959" y="4251092"/>
              <a:ext cx="20701" cy="26412"/>
            </a:xfrm>
            <a:custGeom>
              <a:rect b="b" l="l" r="r" t="t"/>
              <a:pathLst>
                <a:path extrusionOk="0" h="592" w="464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4"/>
            <p:cNvSpPr/>
            <p:nvPr/>
          </p:nvSpPr>
          <p:spPr>
            <a:xfrm>
              <a:off x="1521642" y="4382797"/>
              <a:ext cx="35380" cy="34621"/>
            </a:xfrm>
            <a:custGeom>
              <a:rect b="b" l="l" r="r" t="t"/>
              <a:pathLst>
                <a:path extrusionOk="0" h="776" w="793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4"/>
            <p:cNvSpPr/>
            <p:nvPr/>
          </p:nvSpPr>
          <p:spPr>
            <a:xfrm>
              <a:off x="1443476" y="4264254"/>
              <a:ext cx="145802" cy="130053"/>
            </a:xfrm>
            <a:custGeom>
              <a:rect b="b" l="l" r="r" t="t"/>
              <a:pathLst>
                <a:path extrusionOk="0" h="2915" w="3268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1488359" y="4264254"/>
              <a:ext cx="99447" cy="81735"/>
            </a:xfrm>
            <a:custGeom>
              <a:rect b="b" l="l" r="r" t="t"/>
              <a:pathLst>
                <a:path extrusionOk="0" h="1832" w="2229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1521776" y="4332783"/>
              <a:ext cx="36227" cy="12983"/>
            </a:xfrm>
            <a:custGeom>
              <a:rect b="b" l="l" r="r" t="t"/>
              <a:pathLst>
                <a:path extrusionOk="0" h="291" w="812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1467702" y="4328634"/>
              <a:ext cx="19184" cy="12537"/>
            </a:xfrm>
            <a:custGeom>
              <a:rect b="b" l="l" r="r" t="t"/>
              <a:pathLst>
                <a:path extrusionOk="0" h="281" w="43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1488359" y="4347997"/>
              <a:ext cx="23780" cy="11154"/>
            </a:xfrm>
            <a:custGeom>
              <a:rect b="b" l="l" r="r" t="t"/>
              <a:pathLst>
                <a:path extrusionOk="0" h="250" w="533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1484299" y="4361605"/>
              <a:ext cx="53538" cy="18158"/>
            </a:xfrm>
            <a:custGeom>
              <a:rect b="b" l="l" r="r" t="t"/>
              <a:pathLst>
                <a:path extrusionOk="0" h="407" w="120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1547385" y="4347105"/>
              <a:ext cx="19229" cy="15883"/>
            </a:xfrm>
            <a:custGeom>
              <a:rect b="b" l="l" r="r" t="t"/>
              <a:pathLst>
                <a:path extrusionOk="0" h="356" w="431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1460608" y="4336263"/>
              <a:ext cx="16686" cy="14634"/>
            </a:xfrm>
            <a:custGeom>
              <a:rect b="b" l="l" r="r" t="t"/>
              <a:pathLst>
                <a:path extrusionOk="0" h="328" w="374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1551936" y="4298072"/>
              <a:ext cx="14678" cy="11823"/>
            </a:xfrm>
            <a:custGeom>
              <a:rect b="b" l="l" r="r" t="t"/>
              <a:pathLst>
                <a:path extrusionOk="0" h="265" w="329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1475733" y="4289194"/>
              <a:ext cx="12671" cy="6291"/>
            </a:xfrm>
            <a:custGeom>
              <a:rect b="b" l="l" r="r" t="t"/>
              <a:pathLst>
                <a:path extrusionOk="0" h="141" w="284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1567596" y="4335951"/>
              <a:ext cx="53761" cy="41849"/>
            </a:xfrm>
            <a:custGeom>
              <a:rect b="b" l="l" r="r" t="t"/>
              <a:pathLst>
                <a:path extrusionOk="0" h="938" w="1205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1579151" y="4348577"/>
              <a:ext cx="27304" cy="20835"/>
            </a:xfrm>
            <a:custGeom>
              <a:rect b="b" l="l" r="r" t="t"/>
              <a:pathLst>
                <a:path extrusionOk="0" h="467" w="612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1552427" y="4393550"/>
              <a:ext cx="141340" cy="116713"/>
            </a:xfrm>
            <a:custGeom>
              <a:rect b="b" l="l" r="r" t="t"/>
              <a:pathLst>
                <a:path extrusionOk="0" h="2616" w="3168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1678555" y="4496968"/>
              <a:ext cx="6603" cy="12001"/>
            </a:xfrm>
            <a:custGeom>
              <a:rect b="b" l="l" r="r" t="t"/>
              <a:pathLst>
                <a:path extrusionOk="0" h="269" w="148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1684087" y="4488759"/>
              <a:ext cx="6648" cy="9146"/>
            </a:xfrm>
            <a:custGeom>
              <a:rect b="b" l="l" r="r" t="t"/>
              <a:pathLst>
                <a:path extrusionOk="0" h="205" w="149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3" name="Google Shape;1173;p24"/>
          <p:cNvSpPr/>
          <p:nvPr/>
        </p:nvSpPr>
        <p:spPr>
          <a:xfrm>
            <a:off x="3991153" y="1564329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06 Rock Paper Scissors Illustrations &amp; Clip Art - iStock" id="1178" name="Google Shape;117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189" y="1930400"/>
            <a:ext cx="1424937" cy="142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25"/>
          <p:cNvSpPr/>
          <p:nvPr/>
        </p:nvSpPr>
        <p:spPr>
          <a:xfrm>
            <a:off x="110585" y="499475"/>
            <a:ext cx="3430108" cy="4227300"/>
          </a:xfrm>
          <a:prstGeom prst="roundRect">
            <a:avLst>
              <a:gd fmla="val 5566" name="adj"/>
            </a:avLst>
          </a:prstGeom>
          <a:solidFill>
            <a:srgbClr val="E0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0" name="Google Shape;1180;p25"/>
          <p:cNvCxnSpPr/>
          <p:nvPr/>
        </p:nvCxnSpPr>
        <p:spPr>
          <a:xfrm>
            <a:off x="3760319" y="1930400"/>
            <a:ext cx="5135880" cy="0"/>
          </a:xfrm>
          <a:prstGeom prst="straightConnector1">
            <a:avLst/>
          </a:prstGeom>
          <a:noFill/>
          <a:ln cap="flat" cmpd="sng" w="28575">
            <a:solidFill>
              <a:srgbClr val="020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1" name="Google Shape;1181;p25"/>
          <p:cNvCxnSpPr/>
          <p:nvPr/>
        </p:nvCxnSpPr>
        <p:spPr>
          <a:xfrm>
            <a:off x="3760319" y="3329317"/>
            <a:ext cx="5135880" cy="0"/>
          </a:xfrm>
          <a:prstGeom prst="straightConnector1">
            <a:avLst/>
          </a:prstGeom>
          <a:noFill/>
          <a:ln cap="flat" cmpd="sng" w="28575">
            <a:solidFill>
              <a:srgbClr val="020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2" name="Google Shape;1182;p25"/>
          <p:cNvCxnSpPr/>
          <p:nvPr/>
        </p:nvCxnSpPr>
        <p:spPr>
          <a:xfrm>
            <a:off x="5413859" y="497840"/>
            <a:ext cx="0" cy="4198620"/>
          </a:xfrm>
          <a:prstGeom prst="straightConnector1">
            <a:avLst/>
          </a:prstGeom>
          <a:noFill/>
          <a:ln cap="flat" cmpd="sng" w="28575">
            <a:solidFill>
              <a:srgbClr val="020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3" name="Google Shape;1183;p25"/>
          <p:cNvCxnSpPr/>
          <p:nvPr/>
        </p:nvCxnSpPr>
        <p:spPr>
          <a:xfrm>
            <a:off x="7184239" y="497840"/>
            <a:ext cx="0" cy="4198620"/>
          </a:xfrm>
          <a:prstGeom prst="straightConnector1">
            <a:avLst/>
          </a:prstGeom>
          <a:noFill/>
          <a:ln cap="flat" cmpd="sng" w="28575">
            <a:solidFill>
              <a:srgbClr val="02030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84" name="Google Shape;118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2819" y="3400390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1485" y="676912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0105" y="996952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0496" y="3533741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9116" y="3853781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3748" y="794868"/>
            <a:ext cx="669582" cy="71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3379" y="3458212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1056" y="3591563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9676" y="3911603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toon Bomb Illustration Stock Illustration - Download Image Now - Bomb,  Cartoon, Dynamite - iStock" id="1193" name="Google Shape;119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42462" y="1922564"/>
            <a:ext cx="1424938" cy="1424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toon Bomb Illustration Stock Illustration - Download Image Now - Bomb,  Cartoon, Dynamite - iStock" id="1194" name="Google Shape;119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1216" y="421643"/>
            <a:ext cx="1424938" cy="1424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06 Rock Paper Scissors Illustrations &amp; Clip Art - iStock" id="1195" name="Google Shape;119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8087" y="1975453"/>
            <a:ext cx="1424937" cy="142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3820" y="3492498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2440" y="3812538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02443" y="672944"/>
            <a:ext cx="1482704" cy="1143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64559" y="2109983"/>
            <a:ext cx="1448561" cy="110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72811" y="692901"/>
            <a:ext cx="1468869" cy="108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67803" y="3453025"/>
            <a:ext cx="1485442" cy="112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57629" y="711911"/>
            <a:ext cx="1465293" cy="110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32213" y="2061174"/>
            <a:ext cx="1496239" cy="114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262325" y="3483955"/>
            <a:ext cx="1455401" cy="1092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549881" y="3473872"/>
            <a:ext cx="1458249" cy="109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552670" y="2121726"/>
            <a:ext cx="1453840" cy="1096059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25"/>
          <p:cNvSpPr/>
          <p:nvPr/>
        </p:nvSpPr>
        <p:spPr>
          <a:xfrm>
            <a:off x="3826225" y="572695"/>
            <a:ext cx="1582509" cy="1347350"/>
          </a:xfrm>
          <a:prstGeom prst="roundRect">
            <a:avLst>
              <a:gd fmla="val 8892" name="adj"/>
            </a:avLst>
          </a:prstGeom>
          <a:solidFill>
            <a:schemeClr val="accent5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/>
          </a:p>
        </p:txBody>
      </p:sp>
      <p:sp>
        <p:nvSpPr>
          <p:cNvPr id="1208" name="Google Shape;1208;p25"/>
          <p:cNvSpPr/>
          <p:nvPr/>
        </p:nvSpPr>
        <p:spPr>
          <a:xfrm>
            <a:off x="3786296" y="1981671"/>
            <a:ext cx="1582509" cy="1306723"/>
          </a:xfrm>
          <a:prstGeom prst="roundRect">
            <a:avLst>
              <a:gd fmla="val 8892" name="adj"/>
            </a:avLst>
          </a:prstGeom>
          <a:solidFill>
            <a:schemeClr val="accent5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/>
          </a:p>
        </p:txBody>
      </p:sp>
      <p:sp>
        <p:nvSpPr>
          <p:cNvPr id="1209" name="Google Shape;1209;p25"/>
          <p:cNvSpPr/>
          <p:nvPr/>
        </p:nvSpPr>
        <p:spPr>
          <a:xfrm>
            <a:off x="3787887" y="3352605"/>
            <a:ext cx="1582509" cy="1306723"/>
          </a:xfrm>
          <a:prstGeom prst="roundRect">
            <a:avLst>
              <a:gd fmla="val 8892" name="adj"/>
            </a:avLst>
          </a:prstGeom>
          <a:solidFill>
            <a:schemeClr val="accent5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endParaRPr/>
          </a:p>
        </p:txBody>
      </p:sp>
      <p:sp>
        <p:nvSpPr>
          <p:cNvPr id="1210" name="Google Shape;1210;p25"/>
          <p:cNvSpPr/>
          <p:nvPr/>
        </p:nvSpPr>
        <p:spPr>
          <a:xfrm>
            <a:off x="5472404" y="583050"/>
            <a:ext cx="1644481" cy="1347350"/>
          </a:xfrm>
          <a:prstGeom prst="roundRect">
            <a:avLst>
              <a:gd fmla="val 8892" name="adj"/>
            </a:avLst>
          </a:prstGeom>
          <a:solidFill>
            <a:schemeClr val="accent5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/>
          </a:p>
        </p:txBody>
      </p:sp>
      <p:sp>
        <p:nvSpPr>
          <p:cNvPr id="1211" name="Google Shape;1211;p25"/>
          <p:cNvSpPr/>
          <p:nvPr/>
        </p:nvSpPr>
        <p:spPr>
          <a:xfrm>
            <a:off x="5491566" y="1981671"/>
            <a:ext cx="1644481" cy="1306723"/>
          </a:xfrm>
          <a:prstGeom prst="roundRect">
            <a:avLst>
              <a:gd fmla="val 8892" name="adj"/>
            </a:avLst>
          </a:prstGeom>
          <a:solidFill>
            <a:schemeClr val="accent5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/>
          </a:p>
        </p:txBody>
      </p:sp>
      <p:sp>
        <p:nvSpPr>
          <p:cNvPr id="1212" name="Google Shape;1212;p25"/>
          <p:cNvSpPr/>
          <p:nvPr/>
        </p:nvSpPr>
        <p:spPr>
          <a:xfrm>
            <a:off x="5487906" y="3371089"/>
            <a:ext cx="1644481" cy="1306723"/>
          </a:xfrm>
          <a:prstGeom prst="roundRect">
            <a:avLst>
              <a:gd fmla="val 8892" name="adj"/>
            </a:avLst>
          </a:prstGeom>
          <a:solidFill>
            <a:schemeClr val="accent5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endParaRPr/>
          </a:p>
        </p:txBody>
      </p:sp>
      <p:sp>
        <p:nvSpPr>
          <p:cNvPr id="1213" name="Google Shape;1213;p25"/>
          <p:cNvSpPr/>
          <p:nvPr/>
        </p:nvSpPr>
        <p:spPr>
          <a:xfrm>
            <a:off x="7237458" y="580944"/>
            <a:ext cx="1582509" cy="1347350"/>
          </a:xfrm>
          <a:prstGeom prst="roundRect">
            <a:avLst>
              <a:gd fmla="val 8892" name="adj"/>
            </a:avLst>
          </a:prstGeom>
          <a:solidFill>
            <a:schemeClr val="accent5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/>
          </a:p>
        </p:txBody>
      </p:sp>
      <p:sp>
        <p:nvSpPr>
          <p:cNvPr id="1214" name="Google Shape;1214;p25"/>
          <p:cNvSpPr/>
          <p:nvPr/>
        </p:nvSpPr>
        <p:spPr>
          <a:xfrm>
            <a:off x="7243884" y="1984982"/>
            <a:ext cx="1582509" cy="1306723"/>
          </a:xfrm>
          <a:prstGeom prst="roundRect">
            <a:avLst>
              <a:gd fmla="val 8892" name="adj"/>
            </a:avLst>
          </a:prstGeom>
          <a:solidFill>
            <a:schemeClr val="accent5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endParaRPr/>
          </a:p>
        </p:txBody>
      </p:sp>
      <p:sp>
        <p:nvSpPr>
          <p:cNvPr id="1215" name="Google Shape;1215;p25"/>
          <p:cNvSpPr/>
          <p:nvPr/>
        </p:nvSpPr>
        <p:spPr>
          <a:xfrm>
            <a:off x="7253778" y="3360854"/>
            <a:ext cx="1582509" cy="1306723"/>
          </a:xfrm>
          <a:prstGeom prst="roundRect">
            <a:avLst>
              <a:gd fmla="val 8892" name="adj"/>
            </a:avLst>
          </a:prstGeom>
          <a:solidFill>
            <a:schemeClr val="accent5"/>
          </a:solidFill>
          <a:ln cap="flat" cmpd="sng" w="25400">
            <a:solidFill>
              <a:srgbClr val="9D2D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/>
          </a:p>
        </p:txBody>
      </p:sp>
      <p:pic>
        <p:nvPicPr>
          <p:cNvPr id="1216" name="Google Shape;121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613" y="942690"/>
            <a:ext cx="669582" cy="718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toon Bomb Illustration Stock Illustration - Download Image Now - Bomb,  Cartoon, Dynamite - iStock" id="1217" name="Google Shape;121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65" y="1566548"/>
            <a:ext cx="1424938" cy="1424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06 Rock Paper Scissors Illustrations &amp; Clip Art - iStock" id="1218" name="Google Shape;12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54" y="2801717"/>
            <a:ext cx="1424937" cy="142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25"/>
          <p:cNvSpPr txBox="1"/>
          <p:nvPr/>
        </p:nvSpPr>
        <p:spPr>
          <a:xfrm>
            <a:off x="1185235" y="1044319"/>
            <a:ext cx="1757979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+1 point</a:t>
            </a:r>
            <a:endParaRPr/>
          </a:p>
        </p:txBody>
      </p:sp>
      <p:sp>
        <p:nvSpPr>
          <p:cNvPr id="1220" name="Google Shape;1220;p25"/>
          <p:cNvSpPr txBox="1"/>
          <p:nvPr/>
        </p:nvSpPr>
        <p:spPr>
          <a:xfrm>
            <a:off x="1071099" y="2204555"/>
            <a:ext cx="2455143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lose 2 points</a:t>
            </a:r>
            <a:endParaRPr/>
          </a:p>
        </p:txBody>
      </p:sp>
      <p:sp>
        <p:nvSpPr>
          <p:cNvPr id="1221" name="Google Shape;1221;p25"/>
          <p:cNvSpPr txBox="1"/>
          <p:nvPr/>
        </p:nvSpPr>
        <p:spPr>
          <a:xfrm>
            <a:off x="945672" y="3194744"/>
            <a:ext cx="2646654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rock, paper, scissors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(winner takes 2)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26"/>
          <p:cNvSpPr/>
          <p:nvPr/>
        </p:nvSpPr>
        <p:spPr>
          <a:xfrm>
            <a:off x="2282952" y="448787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r>
              <a:rPr b="0" i="0" lang="en-US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1" lang="en-US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sachmem.vn; hoclieu.vn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Fanpage</a:t>
            </a:r>
            <a:r>
              <a:rPr b="0" i="0" lang="en-US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1" lang="en-US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www.facebook.com/sachmem.vn</a:t>
            </a:r>
            <a:endParaRPr b="0" i="1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7" name="Google Shape;122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" y="-190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Google Shape;1228;p26"/>
          <p:cNvSpPr/>
          <p:nvPr/>
        </p:nvSpPr>
        <p:spPr>
          <a:xfrm>
            <a:off x="1470321" y="4306999"/>
            <a:ext cx="6361619" cy="702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1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hoclieu.vn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Fanpage</a:t>
            </a: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1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facebook.com/www.tienganhglobalsuccess.vn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"/>
          <p:cNvSpPr txBox="1"/>
          <p:nvPr>
            <p:ph type="title"/>
          </p:nvPr>
        </p:nvSpPr>
        <p:spPr>
          <a:xfrm>
            <a:off x="1247700" y="15826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TABLE OF </a:t>
            </a:r>
            <a:r>
              <a:rPr lang="en-US">
                <a:solidFill>
                  <a:schemeClr val="accent6"/>
                </a:solidFill>
              </a:rPr>
              <a:t>CONTENTS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440" name="Google Shape;440;p3"/>
          <p:cNvSpPr txBox="1"/>
          <p:nvPr>
            <p:ph idx="1" type="subTitle"/>
          </p:nvPr>
        </p:nvSpPr>
        <p:spPr>
          <a:xfrm>
            <a:off x="792024" y="1482563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-US" sz="3200"/>
              <a:t>Warm-up</a:t>
            </a:r>
            <a:endParaRPr sz="3200"/>
          </a:p>
        </p:txBody>
      </p:sp>
      <p:sp>
        <p:nvSpPr>
          <p:cNvPr id="441" name="Google Shape;441;p3"/>
          <p:cNvSpPr txBox="1"/>
          <p:nvPr>
            <p:ph idx="2" type="title"/>
          </p:nvPr>
        </p:nvSpPr>
        <p:spPr>
          <a:xfrm>
            <a:off x="792024" y="853363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442" name="Google Shape;442;p3"/>
          <p:cNvSpPr txBox="1"/>
          <p:nvPr>
            <p:ph idx="4" type="title"/>
          </p:nvPr>
        </p:nvSpPr>
        <p:spPr>
          <a:xfrm>
            <a:off x="3754149" y="853363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443" name="Google Shape;443;p3"/>
          <p:cNvSpPr txBox="1"/>
          <p:nvPr>
            <p:ph idx="5" type="subTitle"/>
          </p:nvPr>
        </p:nvSpPr>
        <p:spPr>
          <a:xfrm>
            <a:off x="3754149" y="1482563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-US" sz="3200"/>
              <a:t>Look, listen and repeat.</a:t>
            </a:r>
            <a:endParaRPr sz="3200"/>
          </a:p>
        </p:txBody>
      </p:sp>
      <p:sp>
        <p:nvSpPr>
          <p:cNvPr id="444" name="Google Shape;444;p3"/>
          <p:cNvSpPr txBox="1"/>
          <p:nvPr>
            <p:ph idx="7" type="title"/>
          </p:nvPr>
        </p:nvSpPr>
        <p:spPr>
          <a:xfrm>
            <a:off x="824002" y="2395983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445" name="Google Shape;445;p3"/>
          <p:cNvSpPr txBox="1"/>
          <p:nvPr>
            <p:ph idx="8" type="subTitle"/>
          </p:nvPr>
        </p:nvSpPr>
        <p:spPr>
          <a:xfrm>
            <a:off x="807956" y="3005453"/>
            <a:ext cx="2962059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-US" sz="3200"/>
              <a:t>Listen, point and say.</a:t>
            </a:r>
            <a:endParaRPr sz="3200"/>
          </a:p>
        </p:txBody>
      </p:sp>
      <p:sp>
        <p:nvSpPr>
          <p:cNvPr id="446" name="Google Shape;446;p3"/>
          <p:cNvSpPr txBox="1"/>
          <p:nvPr>
            <p:ph idx="13" type="title"/>
          </p:nvPr>
        </p:nvSpPr>
        <p:spPr>
          <a:xfrm>
            <a:off x="3786127" y="2395983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447" name="Google Shape;447;p3"/>
          <p:cNvSpPr txBox="1"/>
          <p:nvPr>
            <p:ph idx="14" type="subTitle"/>
          </p:nvPr>
        </p:nvSpPr>
        <p:spPr>
          <a:xfrm>
            <a:off x="3769232" y="3014567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-US" sz="3200"/>
              <a:t>Let’s talk.</a:t>
            </a:r>
            <a:endParaRPr sz="3200"/>
          </a:p>
        </p:txBody>
      </p:sp>
      <p:grpSp>
        <p:nvGrpSpPr>
          <p:cNvPr id="448" name="Google Shape;448;p3"/>
          <p:cNvGrpSpPr/>
          <p:nvPr/>
        </p:nvGrpSpPr>
        <p:grpSpPr>
          <a:xfrm>
            <a:off x="6263055" y="1382975"/>
            <a:ext cx="2465013" cy="3665271"/>
            <a:chOff x="6263055" y="1382975"/>
            <a:chExt cx="2465013" cy="3665271"/>
          </a:xfrm>
        </p:grpSpPr>
        <p:grpSp>
          <p:nvGrpSpPr>
            <p:cNvPr id="449" name="Google Shape;449;p3"/>
            <p:cNvGrpSpPr/>
            <p:nvPr/>
          </p:nvGrpSpPr>
          <p:grpSpPr>
            <a:xfrm>
              <a:off x="6263055" y="1382975"/>
              <a:ext cx="735225" cy="735202"/>
              <a:chOff x="1434510" y="2019201"/>
              <a:chExt cx="114052" cy="114052"/>
            </a:xfrm>
          </p:grpSpPr>
          <p:sp>
            <p:nvSpPr>
              <p:cNvPr id="450" name="Google Shape;450;p3"/>
              <p:cNvSpPr/>
              <p:nvPr/>
            </p:nvSpPr>
            <p:spPr>
              <a:xfrm>
                <a:off x="1434510" y="2019201"/>
                <a:ext cx="114052" cy="114052"/>
              </a:xfrm>
              <a:custGeom>
                <a:rect b="b" l="l" r="r" t="t"/>
                <a:pathLst>
                  <a:path extrusionOk="0" h="3257" w="3257">
                    <a:moveTo>
                      <a:pt x="1628" y="0"/>
                    </a:moveTo>
                    <a:cubicBezTo>
                      <a:pt x="735" y="0"/>
                      <a:pt x="0" y="724"/>
                      <a:pt x="0" y="1628"/>
                    </a:cubicBezTo>
                    <a:cubicBezTo>
                      <a:pt x="0" y="2522"/>
                      <a:pt x="735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441619" y="2019201"/>
                <a:ext cx="106943" cy="112476"/>
              </a:xfrm>
              <a:custGeom>
                <a:rect b="b" l="l" r="r" t="t"/>
                <a:pathLst>
                  <a:path extrusionOk="0" h="3212" w="3054">
                    <a:moveTo>
                      <a:pt x="1323" y="0"/>
                    </a:moveTo>
                    <a:cubicBezTo>
                      <a:pt x="1267" y="12"/>
                      <a:pt x="1210" y="12"/>
                      <a:pt x="1142" y="23"/>
                    </a:cubicBezTo>
                    <a:cubicBezTo>
                      <a:pt x="1810" y="329"/>
                      <a:pt x="2250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6" y="1821"/>
                      <a:pt x="1346" y="1515"/>
                      <a:pt x="1222" y="1301"/>
                    </a:cubicBezTo>
                    <a:cubicBezTo>
                      <a:pt x="1018" y="917"/>
                      <a:pt x="667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8" y="894"/>
                    </a:cubicBezTo>
                    <a:cubicBezTo>
                      <a:pt x="215" y="1154"/>
                      <a:pt x="1" y="1832"/>
                      <a:pt x="23" y="2443"/>
                    </a:cubicBezTo>
                    <a:cubicBezTo>
                      <a:pt x="57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8" y="973"/>
                    </a:cubicBezTo>
                    <a:cubicBezTo>
                      <a:pt x="860" y="984"/>
                      <a:pt x="883" y="995"/>
                      <a:pt x="893" y="1018"/>
                    </a:cubicBezTo>
                    <a:cubicBezTo>
                      <a:pt x="1097" y="1211"/>
                      <a:pt x="1177" y="1482"/>
                      <a:pt x="1323" y="1719"/>
                    </a:cubicBezTo>
                    <a:cubicBezTo>
                      <a:pt x="973" y="1855"/>
                      <a:pt x="860" y="2239"/>
                      <a:pt x="1052" y="2522"/>
                    </a:cubicBezTo>
                    <a:cubicBezTo>
                      <a:pt x="848" y="2703"/>
                      <a:pt x="826" y="2963"/>
                      <a:pt x="916" y="3178"/>
                    </a:cubicBezTo>
                    <a:lnTo>
                      <a:pt x="1052" y="3212"/>
                    </a:lnTo>
                    <a:cubicBezTo>
                      <a:pt x="928" y="3020"/>
                      <a:pt x="916" y="2771"/>
                      <a:pt x="1109" y="2601"/>
                    </a:cubicBezTo>
                    <a:cubicBezTo>
                      <a:pt x="1131" y="2624"/>
                      <a:pt x="1165" y="2646"/>
                      <a:pt x="1187" y="2669"/>
                    </a:cubicBezTo>
                    <a:cubicBezTo>
                      <a:pt x="1400" y="2825"/>
                      <a:pt x="1653" y="2881"/>
                      <a:pt x="1916" y="2881"/>
                    </a:cubicBezTo>
                    <a:cubicBezTo>
                      <a:pt x="2129" y="2881"/>
                      <a:pt x="2348" y="2844"/>
                      <a:pt x="2556" y="2794"/>
                    </a:cubicBezTo>
                    <a:cubicBezTo>
                      <a:pt x="2601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2" y="2765"/>
                      <a:pt x="1958" y="2765"/>
                    </a:cubicBezTo>
                    <a:cubicBezTo>
                      <a:pt x="1906" y="2765"/>
                      <a:pt x="1852" y="2763"/>
                      <a:pt x="1798" y="2759"/>
                    </a:cubicBezTo>
                    <a:cubicBezTo>
                      <a:pt x="1561" y="2748"/>
                      <a:pt x="1323" y="2669"/>
                      <a:pt x="1154" y="2511"/>
                    </a:cubicBezTo>
                    <a:cubicBezTo>
                      <a:pt x="893" y="2284"/>
                      <a:pt x="1120" y="1889"/>
                      <a:pt x="1380" y="1799"/>
                    </a:cubicBezTo>
                    <a:cubicBezTo>
                      <a:pt x="1391" y="1821"/>
                      <a:pt x="1414" y="1832"/>
                      <a:pt x="1425" y="1844"/>
                    </a:cubicBezTo>
                    <a:cubicBezTo>
                      <a:pt x="1565" y="2003"/>
                      <a:pt x="1730" y="2071"/>
                      <a:pt x="1895" y="2071"/>
                    </a:cubicBezTo>
                    <a:cubicBezTo>
                      <a:pt x="2116" y="2071"/>
                      <a:pt x="2337" y="1948"/>
                      <a:pt x="2499" y="1753"/>
                    </a:cubicBezTo>
                    <a:cubicBezTo>
                      <a:pt x="2570" y="1788"/>
                      <a:pt x="2658" y="1806"/>
                      <a:pt x="2742" y="1806"/>
                    </a:cubicBezTo>
                    <a:cubicBezTo>
                      <a:pt x="2792" y="1806"/>
                      <a:pt x="2841" y="1800"/>
                      <a:pt x="2884" y="1787"/>
                    </a:cubicBezTo>
                    <a:cubicBezTo>
                      <a:pt x="2941" y="1776"/>
                      <a:pt x="2997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6" y="1696"/>
                      <a:pt x="2805" y="1708"/>
                    </a:cubicBezTo>
                    <a:cubicBezTo>
                      <a:pt x="2792" y="1710"/>
                      <a:pt x="2777" y="1711"/>
                      <a:pt x="2762" y="1711"/>
                    </a:cubicBezTo>
                    <a:cubicBezTo>
                      <a:pt x="2680" y="1711"/>
                      <a:pt x="2568" y="1687"/>
                      <a:pt x="2511" y="1640"/>
                    </a:cubicBezTo>
                    <a:cubicBezTo>
                      <a:pt x="2341" y="950"/>
                      <a:pt x="1934" y="339"/>
                      <a:pt x="1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2" name="Google Shape;452;p3"/>
            <p:cNvGrpSpPr/>
            <p:nvPr/>
          </p:nvGrpSpPr>
          <p:grpSpPr>
            <a:xfrm>
              <a:off x="6716209" y="1959723"/>
              <a:ext cx="2011859" cy="3088523"/>
              <a:chOff x="1823689" y="2021258"/>
              <a:chExt cx="437408" cy="671462"/>
            </a:xfrm>
          </p:grpSpPr>
          <p:sp>
            <p:nvSpPr>
              <p:cNvPr id="453" name="Google Shape;453;p3"/>
              <p:cNvSpPr/>
              <p:nvPr/>
            </p:nvSpPr>
            <p:spPr>
              <a:xfrm>
                <a:off x="1940403" y="2644714"/>
                <a:ext cx="240698" cy="48006"/>
              </a:xfrm>
              <a:custGeom>
                <a:rect b="b" l="l" r="r" t="t"/>
                <a:pathLst>
                  <a:path extrusionOk="0" h="1076" w="5395">
                    <a:moveTo>
                      <a:pt x="2703" y="1"/>
                    </a:moveTo>
                    <a:cubicBezTo>
                      <a:pt x="1211" y="1"/>
                      <a:pt x="0" y="239"/>
                      <a:pt x="0" y="543"/>
                    </a:cubicBezTo>
                    <a:cubicBezTo>
                      <a:pt x="0" y="837"/>
                      <a:pt x="1211" y="1075"/>
                      <a:pt x="2703" y="1075"/>
                    </a:cubicBezTo>
                    <a:cubicBezTo>
                      <a:pt x="4196" y="1075"/>
                      <a:pt x="5395" y="837"/>
                      <a:pt x="5395" y="543"/>
                    </a:cubicBezTo>
                    <a:cubicBezTo>
                      <a:pt x="5395" y="239"/>
                      <a:pt x="4196" y="1"/>
                      <a:pt x="2703" y="1"/>
                    </a:cubicBezTo>
                    <a:close/>
                  </a:path>
                </a:pathLst>
              </a:custGeom>
              <a:solidFill>
                <a:srgbClr val="17253A">
                  <a:alpha val="2392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823689" y="2215692"/>
                <a:ext cx="188409" cy="113233"/>
              </a:xfrm>
              <a:custGeom>
                <a:rect b="b" l="l" r="r" t="t"/>
                <a:pathLst>
                  <a:path extrusionOk="0" h="2538" w="4223">
                    <a:moveTo>
                      <a:pt x="808" y="1"/>
                    </a:moveTo>
                    <a:cubicBezTo>
                      <a:pt x="803" y="1"/>
                      <a:pt x="799" y="2"/>
                      <a:pt x="796" y="5"/>
                    </a:cubicBezTo>
                    <a:cubicBezTo>
                      <a:pt x="728" y="72"/>
                      <a:pt x="1022" y="469"/>
                      <a:pt x="977" y="469"/>
                    </a:cubicBezTo>
                    <a:cubicBezTo>
                      <a:pt x="932" y="457"/>
                      <a:pt x="593" y="265"/>
                      <a:pt x="480" y="186"/>
                    </a:cubicBezTo>
                    <a:cubicBezTo>
                      <a:pt x="408" y="141"/>
                      <a:pt x="334" y="114"/>
                      <a:pt x="287" y="114"/>
                    </a:cubicBezTo>
                    <a:cubicBezTo>
                      <a:pt x="251" y="114"/>
                      <a:pt x="232" y="129"/>
                      <a:pt x="242" y="163"/>
                    </a:cubicBezTo>
                    <a:cubicBezTo>
                      <a:pt x="276" y="276"/>
                      <a:pt x="706" y="547"/>
                      <a:pt x="706" y="547"/>
                    </a:cubicBezTo>
                    <a:cubicBezTo>
                      <a:pt x="691" y="549"/>
                      <a:pt x="676" y="550"/>
                      <a:pt x="662" y="550"/>
                    </a:cubicBezTo>
                    <a:cubicBezTo>
                      <a:pt x="555" y="550"/>
                      <a:pt x="453" y="509"/>
                      <a:pt x="253" y="389"/>
                    </a:cubicBezTo>
                    <a:cubicBezTo>
                      <a:pt x="175" y="338"/>
                      <a:pt x="114" y="317"/>
                      <a:pt x="75" y="317"/>
                    </a:cubicBezTo>
                    <a:cubicBezTo>
                      <a:pt x="1" y="317"/>
                      <a:pt x="3" y="391"/>
                      <a:pt x="106" y="480"/>
                    </a:cubicBezTo>
                    <a:cubicBezTo>
                      <a:pt x="264" y="627"/>
                      <a:pt x="638" y="819"/>
                      <a:pt x="638" y="819"/>
                    </a:cubicBezTo>
                    <a:cubicBezTo>
                      <a:pt x="622" y="823"/>
                      <a:pt x="604" y="825"/>
                      <a:pt x="585" y="825"/>
                    </a:cubicBezTo>
                    <a:cubicBezTo>
                      <a:pt x="465" y="825"/>
                      <a:pt x="289" y="753"/>
                      <a:pt x="222" y="753"/>
                    </a:cubicBezTo>
                    <a:cubicBezTo>
                      <a:pt x="190" y="753"/>
                      <a:pt x="183" y="769"/>
                      <a:pt x="219" y="819"/>
                    </a:cubicBezTo>
                    <a:cubicBezTo>
                      <a:pt x="445" y="1135"/>
                      <a:pt x="1169" y="1147"/>
                      <a:pt x="1169" y="1147"/>
                    </a:cubicBezTo>
                    <a:cubicBezTo>
                      <a:pt x="1169" y="1147"/>
                      <a:pt x="2064" y="2538"/>
                      <a:pt x="3557" y="2538"/>
                    </a:cubicBezTo>
                    <a:cubicBezTo>
                      <a:pt x="3767" y="2538"/>
                      <a:pt x="3989" y="2510"/>
                      <a:pt x="4222" y="2447"/>
                    </a:cubicBezTo>
                    <a:lnTo>
                      <a:pt x="4189" y="1600"/>
                    </a:lnTo>
                    <a:cubicBezTo>
                      <a:pt x="3960" y="1633"/>
                      <a:pt x="3747" y="1647"/>
                      <a:pt x="3548" y="1647"/>
                    </a:cubicBezTo>
                    <a:cubicBezTo>
                      <a:pt x="2125" y="1647"/>
                      <a:pt x="1463" y="898"/>
                      <a:pt x="1463" y="898"/>
                    </a:cubicBezTo>
                    <a:cubicBezTo>
                      <a:pt x="1388" y="542"/>
                      <a:pt x="911" y="1"/>
                      <a:pt x="808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961595" y="2287032"/>
                <a:ext cx="50504" cy="41938"/>
              </a:xfrm>
              <a:custGeom>
                <a:rect b="b" l="l" r="r" t="t"/>
                <a:pathLst>
                  <a:path extrusionOk="0" h="940" w="1132">
                    <a:moveTo>
                      <a:pt x="1098" y="1"/>
                    </a:moveTo>
                    <a:cubicBezTo>
                      <a:pt x="905" y="23"/>
                      <a:pt x="736" y="34"/>
                      <a:pt x="566" y="46"/>
                    </a:cubicBezTo>
                    <a:cubicBezTo>
                      <a:pt x="419" y="373"/>
                      <a:pt x="249" y="656"/>
                      <a:pt x="0" y="893"/>
                    </a:cubicBezTo>
                    <a:cubicBezTo>
                      <a:pt x="148" y="923"/>
                      <a:pt x="303" y="940"/>
                      <a:pt x="465" y="940"/>
                    </a:cubicBezTo>
                    <a:cubicBezTo>
                      <a:pt x="674" y="940"/>
                      <a:pt x="896" y="912"/>
                      <a:pt x="1131" y="848"/>
                    </a:cubicBezTo>
                    <a:lnTo>
                      <a:pt x="1098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986803" y="2281856"/>
                <a:ext cx="65629" cy="50638"/>
              </a:xfrm>
              <a:custGeom>
                <a:rect b="b" l="l" r="r" t="t"/>
                <a:pathLst>
                  <a:path extrusionOk="0" h="1135" w="1471">
                    <a:moveTo>
                      <a:pt x="663" y="0"/>
                    </a:moveTo>
                    <a:cubicBezTo>
                      <a:pt x="323" y="0"/>
                      <a:pt x="1" y="49"/>
                      <a:pt x="1" y="49"/>
                    </a:cubicBezTo>
                    <a:lnTo>
                      <a:pt x="272" y="1134"/>
                    </a:lnTo>
                    <a:cubicBezTo>
                      <a:pt x="521" y="1134"/>
                      <a:pt x="985" y="999"/>
                      <a:pt x="1109" y="896"/>
                    </a:cubicBezTo>
                    <a:cubicBezTo>
                      <a:pt x="1471" y="602"/>
                      <a:pt x="1154" y="37"/>
                      <a:pt x="951" y="14"/>
                    </a:cubicBezTo>
                    <a:cubicBezTo>
                      <a:pt x="858" y="4"/>
                      <a:pt x="760" y="0"/>
                      <a:pt x="663" y="0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986803" y="2283463"/>
                <a:ext cx="18738" cy="49032"/>
              </a:xfrm>
              <a:custGeom>
                <a:rect b="b" l="l" r="r" t="t"/>
                <a:pathLst>
                  <a:path extrusionOk="0" h="1099" w="420">
                    <a:moveTo>
                      <a:pt x="69" y="1"/>
                    </a:moveTo>
                    <a:cubicBezTo>
                      <a:pt x="23" y="1"/>
                      <a:pt x="1" y="13"/>
                      <a:pt x="1" y="13"/>
                    </a:cubicBezTo>
                    <a:lnTo>
                      <a:pt x="272" y="1098"/>
                    </a:lnTo>
                    <a:cubicBezTo>
                      <a:pt x="317" y="1098"/>
                      <a:pt x="363" y="1098"/>
                      <a:pt x="420" y="1087"/>
                    </a:cubicBezTo>
                    <a:cubicBezTo>
                      <a:pt x="374" y="883"/>
                      <a:pt x="317" y="691"/>
                      <a:pt x="272" y="488"/>
                    </a:cubicBezTo>
                    <a:cubicBezTo>
                      <a:pt x="227" y="318"/>
                      <a:pt x="182" y="137"/>
                      <a:pt x="69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939912" y="2460050"/>
                <a:ext cx="91862" cy="212234"/>
              </a:xfrm>
              <a:custGeom>
                <a:rect b="b" l="l" r="r" t="t"/>
                <a:pathLst>
                  <a:path extrusionOk="0" h="4757" w="2059">
                    <a:moveTo>
                      <a:pt x="905" y="1"/>
                    </a:moveTo>
                    <a:cubicBezTo>
                      <a:pt x="905" y="1"/>
                      <a:pt x="351" y="2330"/>
                      <a:pt x="883" y="4423"/>
                    </a:cubicBezTo>
                    <a:cubicBezTo>
                      <a:pt x="883" y="4423"/>
                      <a:pt x="1" y="4558"/>
                      <a:pt x="79" y="4660"/>
                    </a:cubicBezTo>
                    <a:cubicBezTo>
                      <a:pt x="125" y="4712"/>
                      <a:pt x="588" y="4757"/>
                      <a:pt x="967" y="4757"/>
                    </a:cubicBezTo>
                    <a:cubicBezTo>
                      <a:pt x="1243" y="4757"/>
                      <a:pt x="1475" y="4733"/>
                      <a:pt x="1471" y="4672"/>
                    </a:cubicBezTo>
                    <a:cubicBezTo>
                      <a:pt x="1471" y="4536"/>
                      <a:pt x="1504" y="4513"/>
                      <a:pt x="1504" y="4513"/>
                    </a:cubicBezTo>
                    <a:cubicBezTo>
                      <a:pt x="1504" y="4513"/>
                      <a:pt x="1561" y="1652"/>
                      <a:pt x="2059" y="385"/>
                    </a:cubicBezTo>
                    <a:lnTo>
                      <a:pt x="905" y="1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974221" y="2460050"/>
                <a:ext cx="57553" cy="51040"/>
              </a:xfrm>
              <a:custGeom>
                <a:rect b="b" l="l" r="r" t="t"/>
                <a:pathLst>
                  <a:path extrusionOk="0" h="1144" w="1290">
                    <a:moveTo>
                      <a:pt x="136" y="1"/>
                    </a:moveTo>
                    <a:cubicBezTo>
                      <a:pt x="136" y="1"/>
                      <a:pt x="68" y="284"/>
                      <a:pt x="0" y="759"/>
                    </a:cubicBezTo>
                    <a:cubicBezTo>
                      <a:pt x="351" y="928"/>
                      <a:pt x="712" y="1064"/>
                      <a:pt x="1074" y="1143"/>
                    </a:cubicBezTo>
                    <a:cubicBezTo>
                      <a:pt x="1131" y="860"/>
                      <a:pt x="1210" y="601"/>
                      <a:pt x="1290" y="385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2069074" y="2460050"/>
                <a:ext cx="128090" cy="209021"/>
              </a:xfrm>
              <a:custGeom>
                <a:rect b="b" l="l" r="r" t="t"/>
                <a:pathLst>
                  <a:path extrusionOk="0" h="4685" w="2871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667" y="2534"/>
                      <a:pt x="2160" y="4084"/>
                    </a:cubicBezTo>
                    <a:cubicBezTo>
                      <a:pt x="2160" y="4084"/>
                      <a:pt x="1459" y="4649"/>
                      <a:pt x="1584" y="4682"/>
                    </a:cubicBezTo>
                    <a:cubicBezTo>
                      <a:pt x="1588" y="4684"/>
                      <a:pt x="1593" y="4685"/>
                      <a:pt x="1600" y="4685"/>
                    </a:cubicBezTo>
                    <a:cubicBezTo>
                      <a:pt x="1780" y="4685"/>
                      <a:pt x="2870" y="4125"/>
                      <a:pt x="2805" y="4016"/>
                    </a:cubicBezTo>
                    <a:cubicBezTo>
                      <a:pt x="2725" y="3891"/>
                      <a:pt x="2748" y="3857"/>
                      <a:pt x="2748" y="3857"/>
                    </a:cubicBezTo>
                    <a:cubicBezTo>
                      <a:pt x="2748" y="3857"/>
                      <a:pt x="1391" y="1347"/>
                      <a:pt x="1187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2069074" y="2460050"/>
                <a:ext cx="61078" cy="50504"/>
              </a:xfrm>
              <a:custGeom>
                <a:rect b="b" l="l" r="r" t="t"/>
                <a:pathLst>
                  <a:path extrusionOk="0" h="1132" w="1369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102" y="601"/>
                      <a:pt x="328" y="1132"/>
                    </a:cubicBezTo>
                    <a:cubicBezTo>
                      <a:pt x="690" y="1098"/>
                      <a:pt x="1063" y="985"/>
                      <a:pt x="1368" y="736"/>
                    </a:cubicBezTo>
                    <a:cubicBezTo>
                      <a:pt x="1312" y="544"/>
                      <a:pt x="1222" y="171"/>
                      <a:pt x="1187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1931435" y="2636504"/>
                <a:ext cx="80173" cy="40153"/>
              </a:xfrm>
              <a:custGeom>
                <a:rect b="b" l="l" r="r" t="t"/>
                <a:pathLst>
                  <a:path extrusionOk="0" h="900" w="1797">
                    <a:moveTo>
                      <a:pt x="997" y="1"/>
                    </a:moveTo>
                    <a:cubicBezTo>
                      <a:pt x="982" y="1"/>
                      <a:pt x="966" y="5"/>
                      <a:pt x="948" y="15"/>
                    </a:cubicBezTo>
                    <a:cubicBezTo>
                      <a:pt x="824" y="83"/>
                      <a:pt x="880" y="332"/>
                      <a:pt x="880" y="332"/>
                    </a:cubicBezTo>
                    <a:cubicBezTo>
                      <a:pt x="880" y="332"/>
                      <a:pt x="32" y="626"/>
                      <a:pt x="10" y="717"/>
                    </a:cubicBezTo>
                    <a:cubicBezTo>
                      <a:pt x="1" y="776"/>
                      <a:pt x="223" y="899"/>
                      <a:pt x="876" y="899"/>
                    </a:cubicBezTo>
                    <a:cubicBezTo>
                      <a:pt x="1092" y="899"/>
                      <a:pt x="1355" y="886"/>
                      <a:pt x="1671" y="852"/>
                    </a:cubicBezTo>
                    <a:cubicBezTo>
                      <a:pt x="1671" y="852"/>
                      <a:pt x="1796" y="649"/>
                      <a:pt x="1683" y="501"/>
                    </a:cubicBezTo>
                    <a:lnTo>
                      <a:pt x="1683" y="501"/>
                    </a:lnTo>
                    <a:cubicBezTo>
                      <a:pt x="1683" y="501"/>
                      <a:pt x="1655" y="504"/>
                      <a:pt x="1610" y="504"/>
                    </a:cubicBezTo>
                    <a:cubicBezTo>
                      <a:pt x="1505" y="504"/>
                      <a:pt x="1309" y="488"/>
                      <a:pt x="1151" y="377"/>
                    </a:cubicBezTo>
                    <a:cubicBezTo>
                      <a:pt x="1151" y="377"/>
                      <a:pt x="1133" y="1"/>
                      <a:pt x="99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928267" y="2658857"/>
                <a:ext cx="80307" cy="18828"/>
              </a:xfrm>
              <a:custGeom>
                <a:rect b="b" l="l" r="r" t="t"/>
                <a:pathLst>
                  <a:path extrusionOk="0" h="422" w="1800">
                    <a:moveTo>
                      <a:pt x="385" y="0"/>
                    </a:moveTo>
                    <a:cubicBezTo>
                      <a:pt x="385" y="0"/>
                      <a:pt x="69" y="102"/>
                      <a:pt x="35" y="216"/>
                    </a:cubicBezTo>
                    <a:cubicBezTo>
                      <a:pt x="1" y="317"/>
                      <a:pt x="159" y="385"/>
                      <a:pt x="352" y="396"/>
                    </a:cubicBezTo>
                    <a:cubicBezTo>
                      <a:pt x="525" y="414"/>
                      <a:pt x="768" y="421"/>
                      <a:pt x="1005" y="421"/>
                    </a:cubicBezTo>
                    <a:cubicBezTo>
                      <a:pt x="1387" y="421"/>
                      <a:pt x="1751" y="402"/>
                      <a:pt x="1765" y="374"/>
                    </a:cubicBezTo>
                    <a:cubicBezTo>
                      <a:pt x="1799" y="329"/>
                      <a:pt x="1799" y="283"/>
                      <a:pt x="1777" y="283"/>
                    </a:cubicBezTo>
                    <a:cubicBezTo>
                      <a:pt x="1742" y="283"/>
                      <a:pt x="657" y="339"/>
                      <a:pt x="657" y="339"/>
                    </a:cubicBezTo>
                    <a:cubicBezTo>
                      <a:pt x="657" y="339"/>
                      <a:pt x="612" y="148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952493" y="2653815"/>
                <a:ext cx="13295" cy="11377"/>
              </a:xfrm>
              <a:custGeom>
                <a:rect b="b" l="l" r="r" t="t"/>
                <a:pathLst>
                  <a:path extrusionOk="0" h="255" w="298">
                    <a:moveTo>
                      <a:pt x="69" y="0"/>
                    </a:moveTo>
                    <a:cubicBezTo>
                      <a:pt x="13" y="0"/>
                      <a:pt x="1" y="68"/>
                      <a:pt x="46" y="80"/>
                    </a:cubicBezTo>
                    <a:cubicBezTo>
                      <a:pt x="126" y="91"/>
                      <a:pt x="193" y="158"/>
                      <a:pt x="216" y="226"/>
                    </a:cubicBezTo>
                    <a:cubicBezTo>
                      <a:pt x="221" y="245"/>
                      <a:pt x="237" y="254"/>
                      <a:pt x="253" y="254"/>
                    </a:cubicBezTo>
                    <a:cubicBezTo>
                      <a:pt x="276" y="254"/>
                      <a:pt x="297" y="237"/>
                      <a:pt x="284" y="204"/>
                    </a:cubicBezTo>
                    <a:cubicBezTo>
                      <a:pt x="261" y="113"/>
                      <a:pt x="171" y="23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962264" y="2650737"/>
                <a:ext cx="11466" cy="10038"/>
              </a:xfrm>
              <a:custGeom>
                <a:rect b="b" l="l" r="r" t="t"/>
                <a:pathLst>
                  <a:path extrusionOk="0" h="225" w="257">
                    <a:moveTo>
                      <a:pt x="53" y="0"/>
                    </a:moveTo>
                    <a:cubicBezTo>
                      <a:pt x="7" y="0"/>
                      <a:pt x="0" y="59"/>
                      <a:pt x="42" y="69"/>
                    </a:cubicBezTo>
                    <a:cubicBezTo>
                      <a:pt x="88" y="81"/>
                      <a:pt x="178" y="126"/>
                      <a:pt x="178" y="182"/>
                    </a:cubicBezTo>
                    <a:cubicBezTo>
                      <a:pt x="178" y="211"/>
                      <a:pt x="198" y="225"/>
                      <a:pt x="217" y="225"/>
                    </a:cubicBezTo>
                    <a:cubicBezTo>
                      <a:pt x="237" y="225"/>
                      <a:pt x="257" y="211"/>
                      <a:pt x="257" y="182"/>
                    </a:cubicBezTo>
                    <a:cubicBezTo>
                      <a:pt x="257" y="92"/>
                      <a:pt x="144" y="13"/>
                      <a:pt x="65" y="1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2128591" y="2625440"/>
                <a:ext cx="68662" cy="51441"/>
              </a:xfrm>
              <a:custGeom>
                <a:rect b="b" l="l" r="r" t="t"/>
                <a:pathLst>
                  <a:path extrusionOk="0" h="1153" w="1539">
                    <a:moveTo>
                      <a:pt x="569" y="1"/>
                    </a:moveTo>
                    <a:cubicBezTo>
                      <a:pt x="542" y="1"/>
                      <a:pt x="517" y="15"/>
                      <a:pt x="498" y="48"/>
                    </a:cubicBezTo>
                    <a:cubicBezTo>
                      <a:pt x="419" y="161"/>
                      <a:pt x="589" y="354"/>
                      <a:pt x="589" y="354"/>
                    </a:cubicBezTo>
                    <a:cubicBezTo>
                      <a:pt x="589" y="354"/>
                      <a:pt x="1" y="1032"/>
                      <a:pt x="23" y="1123"/>
                    </a:cubicBezTo>
                    <a:cubicBezTo>
                      <a:pt x="31" y="1140"/>
                      <a:pt x="57" y="1152"/>
                      <a:pt x="106" y="1152"/>
                    </a:cubicBezTo>
                    <a:cubicBezTo>
                      <a:pt x="277" y="1152"/>
                      <a:pt x="719" y="1003"/>
                      <a:pt x="1539" y="422"/>
                    </a:cubicBezTo>
                    <a:cubicBezTo>
                      <a:pt x="1539" y="422"/>
                      <a:pt x="1539" y="184"/>
                      <a:pt x="1380" y="105"/>
                    </a:cubicBezTo>
                    <a:cubicBezTo>
                      <a:pt x="1380" y="105"/>
                      <a:pt x="1150" y="265"/>
                      <a:pt x="906" y="265"/>
                    </a:cubicBezTo>
                    <a:cubicBezTo>
                      <a:pt x="891" y="265"/>
                      <a:pt x="875" y="265"/>
                      <a:pt x="860" y="263"/>
                    </a:cubicBezTo>
                    <a:cubicBezTo>
                      <a:pt x="860" y="263"/>
                      <a:pt x="688" y="1"/>
                      <a:pt x="569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2126583" y="2640698"/>
                <a:ext cx="72187" cy="38860"/>
              </a:xfrm>
              <a:custGeom>
                <a:rect b="b" l="l" r="r" t="t"/>
                <a:pathLst>
                  <a:path extrusionOk="0" h="871" w="1618">
                    <a:moveTo>
                      <a:pt x="1572" y="0"/>
                    </a:moveTo>
                    <a:cubicBezTo>
                      <a:pt x="1549" y="12"/>
                      <a:pt x="634" y="600"/>
                      <a:pt x="634" y="600"/>
                    </a:cubicBezTo>
                    <a:cubicBezTo>
                      <a:pt x="634" y="600"/>
                      <a:pt x="509" y="464"/>
                      <a:pt x="238" y="442"/>
                    </a:cubicBezTo>
                    <a:cubicBezTo>
                      <a:pt x="238" y="442"/>
                      <a:pt x="1" y="690"/>
                      <a:pt x="34" y="792"/>
                    </a:cubicBezTo>
                    <a:cubicBezTo>
                      <a:pt x="45" y="848"/>
                      <a:pt x="94" y="871"/>
                      <a:pt x="160" y="871"/>
                    </a:cubicBezTo>
                    <a:cubicBezTo>
                      <a:pt x="226" y="871"/>
                      <a:pt x="311" y="848"/>
                      <a:pt x="396" y="814"/>
                    </a:cubicBezTo>
                    <a:cubicBezTo>
                      <a:pt x="815" y="623"/>
                      <a:pt x="1617" y="136"/>
                      <a:pt x="1617" y="91"/>
                    </a:cubicBezTo>
                    <a:cubicBezTo>
                      <a:pt x="1617" y="35"/>
                      <a:pt x="1595" y="0"/>
                      <a:pt x="1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2141351" y="2650469"/>
                <a:ext cx="16240" cy="6871"/>
              </a:xfrm>
              <a:custGeom>
                <a:rect b="b" l="l" r="r" t="t"/>
                <a:pathLst>
                  <a:path extrusionOk="0" h="154" w="364">
                    <a:moveTo>
                      <a:pt x="129" y="1"/>
                    </a:moveTo>
                    <a:cubicBezTo>
                      <a:pt x="100" y="1"/>
                      <a:pt x="71" y="6"/>
                      <a:pt x="42" y="19"/>
                    </a:cubicBezTo>
                    <a:cubicBezTo>
                      <a:pt x="1" y="40"/>
                      <a:pt x="7" y="99"/>
                      <a:pt x="44" y="99"/>
                    </a:cubicBezTo>
                    <a:cubicBezTo>
                      <a:pt x="47" y="99"/>
                      <a:pt x="50" y="99"/>
                      <a:pt x="54" y="98"/>
                    </a:cubicBezTo>
                    <a:cubicBezTo>
                      <a:pt x="79" y="87"/>
                      <a:pt x="105" y="82"/>
                      <a:pt x="131" y="82"/>
                    </a:cubicBezTo>
                    <a:cubicBezTo>
                      <a:pt x="187" y="82"/>
                      <a:pt x="241" y="105"/>
                      <a:pt x="280" y="143"/>
                    </a:cubicBezTo>
                    <a:cubicBezTo>
                      <a:pt x="287" y="151"/>
                      <a:pt x="296" y="154"/>
                      <a:pt x="304" y="154"/>
                    </a:cubicBezTo>
                    <a:cubicBezTo>
                      <a:pt x="334" y="154"/>
                      <a:pt x="363" y="113"/>
                      <a:pt x="336" y="87"/>
                    </a:cubicBezTo>
                    <a:cubicBezTo>
                      <a:pt x="280" y="38"/>
                      <a:pt x="205" y="1"/>
                      <a:pt x="1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2148043" y="2642929"/>
                <a:ext cx="14455" cy="6201"/>
              </a:xfrm>
              <a:custGeom>
                <a:rect b="b" l="l" r="r" t="t"/>
                <a:pathLst>
                  <a:path extrusionOk="0" h="139" w="324">
                    <a:moveTo>
                      <a:pt x="135" y="0"/>
                    </a:moveTo>
                    <a:cubicBezTo>
                      <a:pt x="101" y="0"/>
                      <a:pt x="67" y="6"/>
                      <a:pt x="40" y="18"/>
                    </a:cubicBezTo>
                    <a:cubicBezTo>
                      <a:pt x="0" y="28"/>
                      <a:pt x="4" y="90"/>
                      <a:pt x="43" y="90"/>
                    </a:cubicBezTo>
                    <a:cubicBezTo>
                      <a:pt x="49" y="90"/>
                      <a:pt x="55" y="89"/>
                      <a:pt x="62" y="86"/>
                    </a:cubicBezTo>
                    <a:cubicBezTo>
                      <a:pt x="76" y="81"/>
                      <a:pt x="103" y="77"/>
                      <a:pt x="132" y="77"/>
                    </a:cubicBezTo>
                    <a:cubicBezTo>
                      <a:pt x="173" y="77"/>
                      <a:pt x="218" y="86"/>
                      <a:pt x="232" y="120"/>
                    </a:cubicBezTo>
                    <a:cubicBezTo>
                      <a:pt x="242" y="133"/>
                      <a:pt x="255" y="139"/>
                      <a:pt x="267" y="139"/>
                    </a:cubicBezTo>
                    <a:cubicBezTo>
                      <a:pt x="297" y="139"/>
                      <a:pt x="324" y="107"/>
                      <a:pt x="299" y="75"/>
                    </a:cubicBezTo>
                    <a:cubicBezTo>
                      <a:pt x="270" y="23"/>
                      <a:pt x="201" y="0"/>
                      <a:pt x="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1967663" y="2388933"/>
                <a:ext cx="163023" cy="113233"/>
              </a:xfrm>
              <a:custGeom>
                <a:rect b="b" l="l" r="r" t="t"/>
                <a:pathLst>
                  <a:path extrusionOk="0" h="2538" w="3654">
                    <a:moveTo>
                      <a:pt x="509" y="1"/>
                    </a:moveTo>
                    <a:lnTo>
                      <a:pt x="0" y="2070"/>
                    </a:lnTo>
                    <a:cubicBezTo>
                      <a:pt x="0" y="2070"/>
                      <a:pt x="876" y="2445"/>
                      <a:pt x="1427" y="2445"/>
                    </a:cubicBezTo>
                    <a:cubicBezTo>
                      <a:pt x="1449" y="2445"/>
                      <a:pt x="1471" y="2445"/>
                      <a:pt x="1493" y="2443"/>
                    </a:cubicBezTo>
                    <a:lnTo>
                      <a:pt x="1606" y="1708"/>
                    </a:lnTo>
                    <a:lnTo>
                      <a:pt x="1719" y="2466"/>
                    </a:lnTo>
                    <a:cubicBezTo>
                      <a:pt x="1719" y="2466"/>
                      <a:pt x="1929" y="2538"/>
                      <a:pt x="2280" y="2538"/>
                    </a:cubicBezTo>
                    <a:cubicBezTo>
                      <a:pt x="2625" y="2538"/>
                      <a:pt x="3104" y="2469"/>
                      <a:pt x="3653" y="2195"/>
                    </a:cubicBezTo>
                    <a:lnTo>
                      <a:pt x="3098" y="3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2011029" y="2445461"/>
                <a:ext cx="28286" cy="52646"/>
              </a:xfrm>
              <a:custGeom>
                <a:rect b="b" l="l" r="r" t="t"/>
                <a:pathLst>
                  <a:path extrusionOk="0" h="1180" w="634">
                    <a:moveTo>
                      <a:pt x="475" y="0"/>
                    </a:moveTo>
                    <a:lnTo>
                      <a:pt x="1" y="1119"/>
                    </a:lnTo>
                    <a:cubicBezTo>
                      <a:pt x="151" y="1157"/>
                      <a:pt x="310" y="1179"/>
                      <a:pt x="444" y="1179"/>
                    </a:cubicBezTo>
                    <a:cubicBezTo>
                      <a:pt x="471" y="1179"/>
                      <a:pt x="496" y="1178"/>
                      <a:pt x="521" y="1176"/>
                    </a:cubicBezTo>
                    <a:lnTo>
                      <a:pt x="634" y="441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1725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2068761" y="2396384"/>
                <a:ext cx="29624" cy="103061"/>
              </a:xfrm>
              <a:custGeom>
                <a:rect b="b" l="l" r="r" t="t"/>
                <a:pathLst>
                  <a:path extrusionOk="0" h="2310" w="664">
                    <a:moveTo>
                      <a:pt x="53" y="1"/>
                    </a:moveTo>
                    <a:cubicBezTo>
                      <a:pt x="28" y="1"/>
                      <a:pt x="0" y="20"/>
                      <a:pt x="7" y="48"/>
                    </a:cubicBezTo>
                    <a:cubicBezTo>
                      <a:pt x="154" y="444"/>
                      <a:pt x="199" y="885"/>
                      <a:pt x="301" y="1304"/>
                    </a:cubicBezTo>
                    <a:cubicBezTo>
                      <a:pt x="380" y="1643"/>
                      <a:pt x="482" y="1982"/>
                      <a:pt x="584" y="2310"/>
                    </a:cubicBezTo>
                    <a:cubicBezTo>
                      <a:pt x="606" y="2310"/>
                      <a:pt x="641" y="2299"/>
                      <a:pt x="663" y="2299"/>
                    </a:cubicBezTo>
                    <a:cubicBezTo>
                      <a:pt x="561" y="1960"/>
                      <a:pt x="460" y="1621"/>
                      <a:pt x="380" y="1281"/>
                    </a:cubicBezTo>
                    <a:cubicBezTo>
                      <a:pt x="279" y="874"/>
                      <a:pt x="234" y="433"/>
                      <a:pt x="86" y="26"/>
                    </a:cubicBezTo>
                    <a:cubicBezTo>
                      <a:pt x="82" y="8"/>
                      <a:pt x="68" y="1"/>
                      <a:pt x="53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082681" y="2390450"/>
                <a:ext cx="35870" cy="103462"/>
              </a:xfrm>
              <a:custGeom>
                <a:rect b="b" l="l" r="r" t="t"/>
                <a:pathLst>
                  <a:path extrusionOk="0" h="2319" w="804">
                    <a:moveTo>
                      <a:pt x="0" y="0"/>
                    </a:moveTo>
                    <a:cubicBezTo>
                      <a:pt x="125" y="804"/>
                      <a:pt x="430" y="1561"/>
                      <a:pt x="724" y="2319"/>
                    </a:cubicBezTo>
                    <a:cubicBezTo>
                      <a:pt x="747" y="2307"/>
                      <a:pt x="769" y="2296"/>
                      <a:pt x="804" y="2285"/>
                    </a:cubicBezTo>
                    <a:cubicBezTo>
                      <a:pt x="498" y="1538"/>
                      <a:pt x="204" y="792"/>
                      <a:pt x="80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1983769" y="2277886"/>
                <a:ext cx="126707" cy="137414"/>
              </a:xfrm>
              <a:custGeom>
                <a:rect b="b" l="l" r="r" t="t"/>
                <a:pathLst>
                  <a:path extrusionOk="0" h="3080" w="2840">
                    <a:moveTo>
                      <a:pt x="1668" y="1"/>
                    </a:moveTo>
                    <a:cubicBezTo>
                      <a:pt x="1219" y="1"/>
                      <a:pt x="917" y="70"/>
                      <a:pt x="917" y="70"/>
                    </a:cubicBezTo>
                    <a:cubicBezTo>
                      <a:pt x="204" y="1121"/>
                      <a:pt x="1" y="2806"/>
                      <a:pt x="1" y="2806"/>
                    </a:cubicBezTo>
                    <a:cubicBezTo>
                      <a:pt x="433" y="3011"/>
                      <a:pt x="888" y="3080"/>
                      <a:pt x="1304" y="3080"/>
                    </a:cubicBezTo>
                    <a:cubicBezTo>
                      <a:pt x="2153" y="3080"/>
                      <a:pt x="2840" y="2795"/>
                      <a:pt x="2840" y="2795"/>
                    </a:cubicBezTo>
                    <a:cubicBezTo>
                      <a:pt x="2783" y="2523"/>
                      <a:pt x="2365" y="58"/>
                      <a:pt x="2365" y="58"/>
                    </a:cubicBezTo>
                    <a:cubicBezTo>
                      <a:pt x="2112" y="15"/>
                      <a:pt x="1874" y="1"/>
                      <a:pt x="1668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2037798" y="2280473"/>
                <a:ext cx="72678" cy="134827"/>
              </a:xfrm>
              <a:custGeom>
                <a:rect b="b" l="l" r="r" t="t"/>
                <a:pathLst>
                  <a:path extrusionOk="0" h="3022" w="1629">
                    <a:moveTo>
                      <a:pt x="1119" y="0"/>
                    </a:moveTo>
                    <a:cubicBezTo>
                      <a:pt x="656" y="306"/>
                      <a:pt x="803" y="1120"/>
                      <a:pt x="690" y="1640"/>
                    </a:cubicBezTo>
                    <a:cubicBezTo>
                      <a:pt x="566" y="2138"/>
                      <a:pt x="340" y="2635"/>
                      <a:pt x="0" y="3020"/>
                    </a:cubicBezTo>
                    <a:cubicBezTo>
                      <a:pt x="32" y="3021"/>
                      <a:pt x="64" y="3021"/>
                      <a:pt x="95" y="3021"/>
                    </a:cubicBezTo>
                    <a:cubicBezTo>
                      <a:pt x="945" y="3021"/>
                      <a:pt x="1629" y="2737"/>
                      <a:pt x="1629" y="2737"/>
                    </a:cubicBezTo>
                    <a:cubicBezTo>
                      <a:pt x="1572" y="2465"/>
                      <a:pt x="1154" y="0"/>
                      <a:pt x="1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1983769" y="2396473"/>
                <a:ext cx="126707" cy="18828"/>
              </a:xfrm>
              <a:custGeom>
                <a:rect b="b" l="l" r="r" t="t"/>
                <a:pathLst>
                  <a:path extrusionOk="0" h="422" w="2840">
                    <a:moveTo>
                      <a:pt x="2805" y="1"/>
                    </a:moveTo>
                    <a:cubicBezTo>
                      <a:pt x="2482" y="45"/>
                      <a:pt x="1928" y="209"/>
                      <a:pt x="1235" y="209"/>
                    </a:cubicBezTo>
                    <a:cubicBezTo>
                      <a:pt x="863" y="209"/>
                      <a:pt x="451" y="162"/>
                      <a:pt x="13" y="24"/>
                    </a:cubicBezTo>
                    <a:cubicBezTo>
                      <a:pt x="1" y="103"/>
                      <a:pt x="1" y="148"/>
                      <a:pt x="1" y="148"/>
                    </a:cubicBezTo>
                    <a:cubicBezTo>
                      <a:pt x="433" y="353"/>
                      <a:pt x="888" y="422"/>
                      <a:pt x="1304" y="422"/>
                    </a:cubicBezTo>
                    <a:cubicBezTo>
                      <a:pt x="2153" y="422"/>
                      <a:pt x="2840" y="137"/>
                      <a:pt x="2840" y="137"/>
                    </a:cubicBezTo>
                    <a:cubicBezTo>
                      <a:pt x="2828" y="103"/>
                      <a:pt x="2817" y="69"/>
                      <a:pt x="2805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2105391" y="2290066"/>
                <a:ext cx="155706" cy="158874"/>
              </a:xfrm>
              <a:custGeom>
                <a:rect b="b" l="l" r="r" t="t"/>
                <a:pathLst>
                  <a:path extrusionOk="0" h="3561" w="349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33" y="1199"/>
                      <a:pt x="2307" y="2409"/>
                      <a:pt x="2307" y="2409"/>
                    </a:cubicBezTo>
                    <a:cubicBezTo>
                      <a:pt x="2252" y="2774"/>
                      <a:pt x="2521" y="3473"/>
                      <a:pt x="2607" y="3473"/>
                    </a:cubicBezTo>
                    <a:cubicBezTo>
                      <a:pt x="2609" y="3473"/>
                      <a:pt x="2611" y="3472"/>
                      <a:pt x="2612" y="3472"/>
                    </a:cubicBezTo>
                    <a:cubicBezTo>
                      <a:pt x="2701" y="3449"/>
                      <a:pt x="2573" y="2985"/>
                      <a:pt x="2599" y="2985"/>
                    </a:cubicBezTo>
                    <a:cubicBezTo>
                      <a:pt x="2600" y="2985"/>
                      <a:pt x="2601" y="2985"/>
                      <a:pt x="2601" y="2986"/>
                    </a:cubicBezTo>
                    <a:cubicBezTo>
                      <a:pt x="2647" y="2997"/>
                      <a:pt x="2906" y="3302"/>
                      <a:pt x="2986" y="3415"/>
                    </a:cubicBezTo>
                    <a:cubicBezTo>
                      <a:pt x="3043" y="3497"/>
                      <a:pt x="3123" y="3560"/>
                      <a:pt x="3164" y="3560"/>
                    </a:cubicBezTo>
                    <a:cubicBezTo>
                      <a:pt x="3180" y="3560"/>
                      <a:pt x="3190" y="3551"/>
                      <a:pt x="3190" y="3529"/>
                    </a:cubicBezTo>
                    <a:cubicBezTo>
                      <a:pt x="3200" y="3404"/>
                      <a:pt x="2896" y="3008"/>
                      <a:pt x="2896" y="3008"/>
                    </a:cubicBezTo>
                    <a:lnTo>
                      <a:pt x="2896" y="3008"/>
                    </a:lnTo>
                    <a:cubicBezTo>
                      <a:pt x="3019" y="3031"/>
                      <a:pt x="3099" y="3110"/>
                      <a:pt x="3257" y="3313"/>
                    </a:cubicBezTo>
                    <a:cubicBezTo>
                      <a:pt x="3327" y="3402"/>
                      <a:pt x="3387" y="3442"/>
                      <a:pt x="3426" y="3442"/>
                    </a:cubicBezTo>
                    <a:cubicBezTo>
                      <a:pt x="3476" y="3442"/>
                      <a:pt x="3489" y="3376"/>
                      <a:pt x="3438" y="3268"/>
                    </a:cubicBezTo>
                    <a:cubicBezTo>
                      <a:pt x="3336" y="3087"/>
                      <a:pt x="3054" y="2760"/>
                      <a:pt x="3054" y="2760"/>
                    </a:cubicBezTo>
                    <a:lnTo>
                      <a:pt x="3054" y="2760"/>
                    </a:lnTo>
                    <a:cubicBezTo>
                      <a:pt x="3183" y="2785"/>
                      <a:pt x="3380" y="2984"/>
                      <a:pt x="3439" y="2984"/>
                    </a:cubicBezTo>
                    <a:cubicBezTo>
                      <a:pt x="3457" y="2984"/>
                      <a:pt x="3462" y="2966"/>
                      <a:pt x="3449" y="2918"/>
                    </a:cubicBezTo>
                    <a:cubicBezTo>
                      <a:pt x="3336" y="2533"/>
                      <a:pt x="2669" y="2273"/>
                      <a:pt x="2669" y="2273"/>
                    </a:cubicBezTo>
                    <a:cubicBezTo>
                      <a:pt x="2669" y="2273"/>
                      <a:pt x="2194" y="181"/>
                      <a:pt x="260" y="0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2105391" y="2290066"/>
                <a:ext cx="59561" cy="42429"/>
              </a:xfrm>
              <a:custGeom>
                <a:rect b="b" l="l" r="r" t="t"/>
                <a:pathLst>
                  <a:path extrusionOk="0" h="951" w="1335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2" y="848"/>
                      <a:pt x="351" y="893"/>
                      <a:pt x="509" y="950"/>
                    </a:cubicBezTo>
                    <a:cubicBezTo>
                      <a:pt x="758" y="690"/>
                      <a:pt x="1018" y="498"/>
                      <a:pt x="1335" y="351"/>
                    </a:cubicBezTo>
                    <a:cubicBezTo>
                      <a:pt x="1041" y="170"/>
                      <a:pt x="690" y="34"/>
                      <a:pt x="260" y="0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2060998" y="2280429"/>
                <a:ext cx="69153" cy="56081"/>
              </a:xfrm>
              <a:custGeom>
                <a:rect b="b" l="l" r="r" t="t"/>
                <a:pathLst>
                  <a:path extrusionOk="0" h="1257" w="1550">
                    <a:moveTo>
                      <a:pt x="572" y="1"/>
                    </a:moveTo>
                    <a:cubicBezTo>
                      <a:pt x="514" y="1"/>
                      <a:pt x="468" y="5"/>
                      <a:pt x="441" y="13"/>
                    </a:cubicBezTo>
                    <a:cubicBezTo>
                      <a:pt x="0" y="137"/>
                      <a:pt x="283" y="793"/>
                      <a:pt x="464" y="895"/>
                    </a:cubicBezTo>
                    <a:cubicBezTo>
                      <a:pt x="826" y="1121"/>
                      <a:pt x="1335" y="1257"/>
                      <a:pt x="1335" y="1257"/>
                    </a:cubicBezTo>
                    <a:lnTo>
                      <a:pt x="1549" y="159"/>
                    </a:lnTo>
                    <a:cubicBezTo>
                      <a:pt x="1355" y="77"/>
                      <a:pt x="836" y="1"/>
                      <a:pt x="572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2115474" y="2285024"/>
                <a:ext cx="14678" cy="51486"/>
              </a:xfrm>
              <a:custGeom>
                <a:rect b="b" l="l" r="r" t="t"/>
                <a:pathLst>
                  <a:path extrusionOk="0" h="1154" w="329">
                    <a:moveTo>
                      <a:pt x="182" y="0"/>
                    </a:moveTo>
                    <a:cubicBezTo>
                      <a:pt x="136" y="204"/>
                      <a:pt x="102" y="407"/>
                      <a:pt x="69" y="611"/>
                    </a:cubicBezTo>
                    <a:cubicBezTo>
                      <a:pt x="34" y="780"/>
                      <a:pt x="1" y="973"/>
                      <a:pt x="57" y="1142"/>
                    </a:cubicBezTo>
                    <a:cubicBezTo>
                      <a:pt x="91" y="1154"/>
                      <a:pt x="114" y="1154"/>
                      <a:pt x="114" y="1154"/>
                    </a:cubicBezTo>
                    <a:lnTo>
                      <a:pt x="328" y="56"/>
                    </a:lnTo>
                    <a:cubicBezTo>
                      <a:pt x="283" y="34"/>
                      <a:pt x="238" y="23"/>
                      <a:pt x="182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2032221" y="2256247"/>
                <a:ext cx="28821" cy="40778"/>
              </a:xfrm>
              <a:custGeom>
                <a:rect b="b" l="l" r="r" t="t"/>
                <a:pathLst>
                  <a:path extrusionOk="0" h="914" w="646">
                    <a:moveTo>
                      <a:pt x="0" y="0"/>
                    </a:moveTo>
                    <a:lnTo>
                      <a:pt x="0" y="860"/>
                    </a:lnTo>
                    <a:cubicBezTo>
                      <a:pt x="0" y="860"/>
                      <a:pt x="78" y="914"/>
                      <a:pt x="202" y="914"/>
                    </a:cubicBezTo>
                    <a:cubicBezTo>
                      <a:pt x="318" y="914"/>
                      <a:pt x="475" y="866"/>
                      <a:pt x="645" y="679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2032221" y="2256247"/>
                <a:ext cx="26814" cy="16775"/>
              </a:xfrm>
              <a:custGeom>
                <a:rect b="b" l="l" r="r" t="t"/>
                <a:pathLst>
                  <a:path extrusionOk="0" h="376" w="601">
                    <a:moveTo>
                      <a:pt x="0" y="0"/>
                    </a:moveTo>
                    <a:lnTo>
                      <a:pt x="0" y="351"/>
                    </a:lnTo>
                    <a:cubicBezTo>
                      <a:pt x="71" y="368"/>
                      <a:pt x="145" y="375"/>
                      <a:pt x="219" y="375"/>
                    </a:cubicBezTo>
                    <a:cubicBezTo>
                      <a:pt x="347" y="375"/>
                      <a:pt x="478" y="353"/>
                      <a:pt x="600" y="317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969090" y="2051819"/>
                <a:ext cx="234229" cy="211877"/>
              </a:xfrm>
              <a:custGeom>
                <a:rect b="b" l="l" r="r" t="t"/>
                <a:pathLst>
                  <a:path extrusionOk="0" h="4749" w="5250">
                    <a:moveTo>
                      <a:pt x="2269" y="0"/>
                    </a:moveTo>
                    <a:cubicBezTo>
                      <a:pt x="1234" y="0"/>
                      <a:pt x="0" y="1088"/>
                      <a:pt x="217" y="2660"/>
                    </a:cubicBezTo>
                    <a:cubicBezTo>
                      <a:pt x="217" y="2660"/>
                      <a:pt x="862" y="4537"/>
                      <a:pt x="2490" y="4730"/>
                    </a:cubicBezTo>
                    <a:cubicBezTo>
                      <a:pt x="2490" y="4730"/>
                      <a:pt x="2583" y="4748"/>
                      <a:pt x="2734" y="4748"/>
                    </a:cubicBezTo>
                    <a:cubicBezTo>
                      <a:pt x="3110" y="4748"/>
                      <a:pt x="3845" y="4633"/>
                      <a:pt x="4378" y="3825"/>
                    </a:cubicBezTo>
                    <a:cubicBezTo>
                      <a:pt x="5034" y="2830"/>
                      <a:pt x="5249" y="410"/>
                      <a:pt x="2988" y="217"/>
                    </a:cubicBezTo>
                    <a:cubicBezTo>
                      <a:pt x="2778" y="69"/>
                      <a:pt x="2530" y="0"/>
                      <a:pt x="2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2133141" y="2021258"/>
                <a:ext cx="82270" cy="90747"/>
              </a:xfrm>
              <a:custGeom>
                <a:rect b="b" l="l" r="r" t="t"/>
                <a:pathLst>
                  <a:path extrusionOk="0" h="2034" w="1844">
                    <a:moveTo>
                      <a:pt x="916" y="1"/>
                    </a:moveTo>
                    <a:cubicBezTo>
                      <a:pt x="247" y="1"/>
                      <a:pt x="0" y="1151"/>
                      <a:pt x="0" y="1151"/>
                    </a:cubicBezTo>
                    <a:lnTo>
                      <a:pt x="724" y="2033"/>
                    </a:lnTo>
                    <a:cubicBezTo>
                      <a:pt x="1844" y="1852"/>
                      <a:pt x="1764" y="145"/>
                      <a:pt x="1018" y="9"/>
                    </a:cubicBezTo>
                    <a:cubicBezTo>
                      <a:pt x="983" y="4"/>
                      <a:pt x="949" y="1"/>
                      <a:pt x="916" y="1"/>
                    </a:cubicBezTo>
                    <a:close/>
                  </a:path>
                </a:pathLst>
              </a:custGeom>
              <a:solidFill>
                <a:srgbClr val="EDB9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2087411" y="2101030"/>
                <a:ext cx="97216" cy="159856"/>
              </a:xfrm>
              <a:custGeom>
                <a:rect b="b" l="l" r="r" t="t"/>
                <a:pathLst>
                  <a:path extrusionOk="0" h="3583" w="2179">
                    <a:moveTo>
                      <a:pt x="1788" y="0"/>
                    </a:moveTo>
                    <a:cubicBezTo>
                      <a:pt x="1779" y="0"/>
                      <a:pt x="1771" y="6"/>
                      <a:pt x="1771" y="19"/>
                    </a:cubicBezTo>
                    <a:cubicBezTo>
                      <a:pt x="1885" y="732"/>
                      <a:pt x="1806" y="1523"/>
                      <a:pt x="1500" y="2179"/>
                    </a:cubicBezTo>
                    <a:cubicBezTo>
                      <a:pt x="1195" y="2823"/>
                      <a:pt x="663" y="3163"/>
                      <a:pt x="64" y="3468"/>
                    </a:cubicBezTo>
                    <a:cubicBezTo>
                      <a:pt x="0" y="3500"/>
                      <a:pt x="37" y="3582"/>
                      <a:pt x="98" y="3582"/>
                    </a:cubicBezTo>
                    <a:cubicBezTo>
                      <a:pt x="102" y="3582"/>
                      <a:pt x="106" y="3582"/>
                      <a:pt x="110" y="3582"/>
                    </a:cubicBezTo>
                    <a:cubicBezTo>
                      <a:pt x="1580" y="3163"/>
                      <a:pt x="2179" y="1399"/>
                      <a:pt x="1806" y="8"/>
                    </a:cubicBezTo>
                    <a:cubicBezTo>
                      <a:pt x="1801" y="3"/>
                      <a:pt x="1794" y="0"/>
                      <a:pt x="1788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2092854" y="2091750"/>
                <a:ext cx="72098" cy="126796"/>
              </a:xfrm>
              <a:custGeom>
                <a:rect b="b" l="l" r="r" t="t"/>
                <a:pathLst>
                  <a:path extrusionOk="0" h="2842" w="1616">
                    <a:moveTo>
                      <a:pt x="1548" y="1"/>
                    </a:moveTo>
                    <a:cubicBezTo>
                      <a:pt x="1412" y="1053"/>
                      <a:pt x="1016" y="2285"/>
                      <a:pt x="10" y="2805"/>
                    </a:cubicBezTo>
                    <a:cubicBezTo>
                      <a:pt x="0" y="2815"/>
                      <a:pt x="7" y="2842"/>
                      <a:pt x="24" y="2842"/>
                    </a:cubicBezTo>
                    <a:cubicBezTo>
                      <a:pt x="27" y="2842"/>
                      <a:pt x="30" y="2841"/>
                      <a:pt x="33" y="2840"/>
                    </a:cubicBezTo>
                    <a:cubicBezTo>
                      <a:pt x="508" y="2681"/>
                      <a:pt x="802" y="2297"/>
                      <a:pt x="1039" y="1867"/>
                    </a:cubicBezTo>
                    <a:cubicBezTo>
                      <a:pt x="1333" y="1324"/>
                      <a:pt x="1616" y="623"/>
                      <a:pt x="1548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2095932" y="2084835"/>
                <a:ext cx="60453" cy="78701"/>
              </a:xfrm>
              <a:custGeom>
                <a:rect b="b" l="l" r="r" t="t"/>
                <a:pathLst>
                  <a:path extrusionOk="0" h="1764" w="1355">
                    <a:moveTo>
                      <a:pt x="1349" y="0"/>
                    </a:moveTo>
                    <a:cubicBezTo>
                      <a:pt x="1346" y="0"/>
                      <a:pt x="1343" y="3"/>
                      <a:pt x="1343" y="9"/>
                    </a:cubicBezTo>
                    <a:cubicBezTo>
                      <a:pt x="1276" y="349"/>
                      <a:pt x="1105" y="653"/>
                      <a:pt x="947" y="959"/>
                    </a:cubicBezTo>
                    <a:cubicBezTo>
                      <a:pt x="755" y="1332"/>
                      <a:pt x="382" y="1535"/>
                      <a:pt x="20" y="1728"/>
                    </a:cubicBezTo>
                    <a:cubicBezTo>
                      <a:pt x="1" y="1737"/>
                      <a:pt x="14" y="1764"/>
                      <a:pt x="33" y="1764"/>
                    </a:cubicBezTo>
                    <a:cubicBezTo>
                      <a:pt x="36" y="1764"/>
                      <a:pt x="39" y="1763"/>
                      <a:pt x="43" y="1762"/>
                    </a:cubicBezTo>
                    <a:cubicBezTo>
                      <a:pt x="404" y="1592"/>
                      <a:pt x="721" y="1422"/>
                      <a:pt x="959" y="1083"/>
                    </a:cubicBezTo>
                    <a:cubicBezTo>
                      <a:pt x="1162" y="789"/>
                      <a:pt x="1309" y="359"/>
                      <a:pt x="1354" y="9"/>
                    </a:cubicBezTo>
                    <a:cubicBezTo>
                      <a:pt x="1354" y="3"/>
                      <a:pt x="1352" y="0"/>
                      <a:pt x="1349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2067066" y="2079035"/>
                <a:ext cx="84189" cy="46578"/>
              </a:xfrm>
              <a:custGeom>
                <a:rect b="b" l="l" r="r" t="t"/>
                <a:pathLst>
                  <a:path extrusionOk="0" h="1044" w="1887">
                    <a:moveTo>
                      <a:pt x="1867" y="0"/>
                    </a:moveTo>
                    <a:cubicBezTo>
                      <a:pt x="1863" y="0"/>
                      <a:pt x="1859" y="1"/>
                      <a:pt x="1855" y="4"/>
                    </a:cubicBezTo>
                    <a:cubicBezTo>
                      <a:pt x="1335" y="546"/>
                      <a:pt x="757" y="840"/>
                      <a:pt x="34" y="999"/>
                    </a:cubicBezTo>
                    <a:cubicBezTo>
                      <a:pt x="0" y="999"/>
                      <a:pt x="11" y="1044"/>
                      <a:pt x="34" y="1044"/>
                    </a:cubicBezTo>
                    <a:cubicBezTo>
                      <a:pt x="803" y="1010"/>
                      <a:pt x="1402" y="592"/>
                      <a:pt x="1877" y="26"/>
                    </a:cubicBezTo>
                    <a:cubicBezTo>
                      <a:pt x="1886" y="17"/>
                      <a:pt x="1881" y="0"/>
                      <a:pt x="186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2070769" y="2075778"/>
                <a:ext cx="65941" cy="26412"/>
              </a:xfrm>
              <a:custGeom>
                <a:rect b="b" l="l" r="r" t="t"/>
                <a:pathLst>
                  <a:path extrusionOk="0" h="592" w="1478">
                    <a:moveTo>
                      <a:pt x="1332" y="1"/>
                    </a:moveTo>
                    <a:cubicBezTo>
                      <a:pt x="858" y="1"/>
                      <a:pt x="378" y="243"/>
                      <a:pt x="19" y="540"/>
                    </a:cubicBezTo>
                    <a:cubicBezTo>
                      <a:pt x="0" y="558"/>
                      <a:pt x="19" y="591"/>
                      <a:pt x="45" y="591"/>
                    </a:cubicBezTo>
                    <a:cubicBezTo>
                      <a:pt x="51" y="591"/>
                      <a:pt x="57" y="589"/>
                      <a:pt x="64" y="585"/>
                    </a:cubicBezTo>
                    <a:cubicBezTo>
                      <a:pt x="505" y="291"/>
                      <a:pt x="935" y="42"/>
                      <a:pt x="1478" y="20"/>
                    </a:cubicBezTo>
                    <a:lnTo>
                      <a:pt x="1478" y="9"/>
                    </a:lnTo>
                    <a:cubicBezTo>
                      <a:pt x="1429" y="3"/>
                      <a:pt x="1381" y="1"/>
                      <a:pt x="133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2017320" y="2066587"/>
                <a:ext cx="103730" cy="51798"/>
              </a:xfrm>
              <a:custGeom>
                <a:rect b="b" l="l" r="r" t="t"/>
                <a:pathLst>
                  <a:path extrusionOk="0" h="1161" w="2325">
                    <a:moveTo>
                      <a:pt x="1984" y="0"/>
                    </a:moveTo>
                    <a:cubicBezTo>
                      <a:pt x="1176" y="0"/>
                      <a:pt x="456" y="400"/>
                      <a:pt x="18" y="1108"/>
                    </a:cubicBezTo>
                    <a:cubicBezTo>
                      <a:pt x="0" y="1134"/>
                      <a:pt x="23" y="1160"/>
                      <a:pt x="51" y="1160"/>
                    </a:cubicBezTo>
                    <a:cubicBezTo>
                      <a:pt x="59" y="1160"/>
                      <a:pt x="67" y="1158"/>
                      <a:pt x="75" y="1153"/>
                    </a:cubicBezTo>
                    <a:cubicBezTo>
                      <a:pt x="324" y="881"/>
                      <a:pt x="538" y="610"/>
                      <a:pt x="855" y="407"/>
                    </a:cubicBezTo>
                    <a:cubicBezTo>
                      <a:pt x="1251" y="135"/>
                      <a:pt x="1839" y="34"/>
                      <a:pt x="2314" y="34"/>
                    </a:cubicBezTo>
                    <a:cubicBezTo>
                      <a:pt x="2325" y="34"/>
                      <a:pt x="2325" y="34"/>
                      <a:pt x="2314" y="22"/>
                    </a:cubicBezTo>
                    <a:cubicBezTo>
                      <a:pt x="2203" y="7"/>
                      <a:pt x="2092" y="0"/>
                      <a:pt x="1984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1982297" y="2058155"/>
                <a:ext cx="112028" cy="127420"/>
              </a:xfrm>
              <a:custGeom>
                <a:rect b="b" l="l" r="r" t="t"/>
                <a:pathLst>
                  <a:path extrusionOk="0" h="2856" w="2511">
                    <a:moveTo>
                      <a:pt x="2311" y="0"/>
                    </a:moveTo>
                    <a:cubicBezTo>
                      <a:pt x="1655" y="0"/>
                      <a:pt x="1029" y="267"/>
                      <a:pt x="554" y="731"/>
                    </a:cubicBezTo>
                    <a:cubicBezTo>
                      <a:pt x="0" y="1274"/>
                      <a:pt x="68" y="2145"/>
                      <a:pt x="204" y="2835"/>
                    </a:cubicBezTo>
                    <a:cubicBezTo>
                      <a:pt x="209" y="2849"/>
                      <a:pt x="221" y="2855"/>
                      <a:pt x="234" y="2855"/>
                    </a:cubicBezTo>
                    <a:cubicBezTo>
                      <a:pt x="253" y="2855"/>
                      <a:pt x="272" y="2843"/>
                      <a:pt x="272" y="2824"/>
                    </a:cubicBezTo>
                    <a:cubicBezTo>
                      <a:pt x="249" y="2100"/>
                      <a:pt x="113" y="1410"/>
                      <a:pt x="622" y="811"/>
                    </a:cubicBezTo>
                    <a:cubicBezTo>
                      <a:pt x="1097" y="245"/>
                      <a:pt x="1810" y="98"/>
                      <a:pt x="2499" y="19"/>
                    </a:cubicBezTo>
                    <a:cubicBezTo>
                      <a:pt x="2511" y="19"/>
                      <a:pt x="2511" y="7"/>
                      <a:pt x="2499" y="7"/>
                    </a:cubicBezTo>
                    <a:cubicBezTo>
                      <a:pt x="2436" y="3"/>
                      <a:pt x="2374" y="0"/>
                      <a:pt x="231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2138183" y="2025675"/>
                <a:ext cx="30294" cy="43321"/>
              </a:xfrm>
              <a:custGeom>
                <a:rect b="b" l="l" r="r" t="t"/>
                <a:pathLst>
                  <a:path extrusionOk="0" h="971" w="679">
                    <a:moveTo>
                      <a:pt x="645" y="1"/>
                    </a:moveTo>
                    <a:cubicBezTo>
                      <a:pt x="464" y="34"/>
                      <a:pt x="317" y="227"/>
                      <a:pt x="215" y="374"/>
                    </a:cubicBezTo>
                    <a:cubicBezTo>
                      <a:pt x="102" y="544"/>
                      <a:pt x="0" y="758"/>
                      <a:pt x="45" y="962"/>
                    </a:cubicBezTo>
                    <a:cubicBezTo>
                      <a:pt x="45" y="968"/>
                      <a:pt x="51" y="970"/>
                      <a:pt x="57" y="970"/>
                    </a:cubicBezTo>
                    <a:cubicBezTo>
                      <a:pt x="62" y="970"/>
                      <a:pt x="68" y="968"/>
                      <a:pt x="68" y="962"/>
                    </a:cubicBezTo>
                    <a:cubicBezTo>
                      <a:pt x="91" y="555"/>
                      <a:pt x="339" y="250"/>
                      <a:pt x="668" y="34"/>
                    </a:cubicBezTo>
                    <a:cubicBezTo>
                      <a:pt x="679" y="24"/>
                      <a:pt x="668" y="1"/>
                      <a:pt x="6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2148801" y="2024158"/>
                <a:ext cx="32792" cy="46846"/>
              </a:xfrm>
              <a:custGeom>
                <a:rect b="b" l="l" r="r" t="t"/>
                <a:pathLst>
                  <a:path extrusionOk="0" h="1050" w="735">
                    <a:moveTo>
                      <a:pt x="712" y="1"/>
                    </a:moveTo>
                    <a:cubicBezTo>
                      <a:pt x="328" y="171"/>
                      <a:pt x="45" y="634"/>
                      <a:pt x="0" y="1041"/>
                    </a:cubicBezTo>
                    <a:cubicBezTo>
                      <a:pt x="0" y="1047"/>
                      <a:pt x="3" y="1050"/>
                      <a:pt x="6" y="1050"/>
                    </a:cubicBezTo>
                    <a:cubicBezTo>
                      <a:pt x="8" y="1050"/>
                      <a:pt x="11" y="1047"/>
                      <a:pt x="11" y="1041"/>
                    </a:cubicBezTo>
                    <a:cubicBezTo>
                      <a:pt x="91" y="646"/>
                      <a:pt x="362" y="216"/>
                      <a:pt x="712" y="23"/>
                    </a:cubicBezTo>
                    <a:cubicBezTo>
                      <a:pt x="735" y="12"/>
                      <a:pt x="724" y="1"/>
                      <a:pt x="71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2152281" y="2029333"/>
                <a:ext cx="33194" cy="45329"/>
              </a:xfrm>
              <a:custGeom>
                <a:rect b="b" l="l" r="r" t="t"/>
                <a:pathLst>
                  <a:path extrusionOk="0" h="1016" w="744">
                    <a:moveTo>
                      <a:pt x="707" y="0"/>
                    </a:moveTo>
                    <a:cubicBezTo>
                      <a:pt x="700" y="0"/>
                      <a:pt x="694" y="3"/>
                      <a:pt x="691" y="9"/>
                    </a:cubicBezTo>
                    <a:cubicBezTo>
                      <a:pt x="533" y="394"/>
                      <a:pt x="239" y="676"/>
                      <a:pt x="1" y="1004"/>
                    </a:cubicBezTo>
                    <a:cubicBezTo>
                      <a:pt x="1" y="1015"/>
                      <a:pt x="13" y="1015"/>
                      <a:pt x="13" y="1015"/>
                    </a:cubicBezTo>
                    <a:cubicBezTo>
                      <a:pt x="295" y="767"/>
                      <a:pt x="623" y="382"/>
                      <a:pt x="736" y="32"/>
                    </a:cubicBezTo>
                    <a:cubicBezTo>
                      <a:pt x="744" y="16"/>
                      <a:pt x="724" y="0"/>
                      <a:pt x="70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2157323" y="2038970"/>
                <a:ext cx="33863" cy="40733"/>
              </a:xfrm>
              <a:custGeom>
                <a:rect b="b" l="l" r="r" t="t"/>
                <a:pathLst>
                  <a:path extrusionOk="0" h="913" w="759">
                    <a:moveTo>
                      <a:pt x="745" y="1"/>
                    </a:moveTo>
                    <a:cubicBezTo>
                      <a:pt x="740" y="1"/>
                      <a:pt x="736" y="3"/>
                      <a:pt x="736" y="8"/>
                    </a:cubicBezTo>
                    <a:cubicBezTo>
                      <a:pt x="578" y="347"/>
                      <a:pt x="363" y="743"/>
                      <a:pt x="1" y="902"/>
                    </a:cubicBezTo>
                    <a:cubicBezTo>
                      <a:pt x="1" y="902"/>
                      <a:pt x="1" y="912"/>
                      <a:pt x="13" y="912"/>
                    </a:cubicBezTo>
                    <a:cubicBezTo>
                      <a:pt x="216" y="867"/>
                      <a:pt x="352" y="709"/>
                      <a:pt x="488" y="551"/>
                    </a:cubicBezTo>
                    <a:cubicBezTo>
                      <a:pt x="623" y="404"/>
                      <a:pt x="736" y="211"/>
                      <a:pt x="759" y="20"/>
                    </a:cubicBezTo>
                    <a:cubicBezTo>
                      <a:pt x="759" y="6"/>
                      <a:pt x="751" y="1"/>
                      <a:pt x="7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2163569" y="2048562"/>
                <a:ext cx="36183" cy="39440"/>
              </a:xfrm>
              <a:custGeom>
                <a:rect b="b" l="l" r="r" t="t"/>
                <a:pathLst>
                  <a:path extrusionOk="0" h="884" w="811">
                    <a:moveTo>
                      <a:pt x="795" y="0"/>
                    </a:moveTo>
                    <a:cubicBezTo>
                      <a:pt x="788" y="0"/>
                      <a:pt x="782" y="3"/>
                      <a:pt x="777" y="8"/>
                    </a:cubicBezTo>
                    <a:cubicBezTo>
                      <a:pt x="652" y="415"/>
                      <a:pt x="393" y="709"/>
                      <a:pt x="8" y="878"/>
                    </a:cubicBezTo>
                    <a:cubicBezTo>
                      <a:pt x="404" y="765"/>
                      <a:pt x="743" y="449"/>
                      <a:pt x="811" y="19"/>
                    </a:cubicBezTo>
                    <a:cubicBezTo>
                      <a:pt x="811" y="6"/>
                      <a:pt x="803" y="0"/>
                      <a:pt x="795" y="0"/>
                    </a:cubicBezTo>
                    <a:close/>
                    <a:moveTo>
                      <a:pt x="8" y="878"/>
                    </a:moveTo>
                    <a:cubicBezTo>
                      <a:pt x="1" y="878"/>
                      <a:pt x="3" y="884"/>
                      <a:pt x="6" y="884"/>
                    </a:cubicBezTo>
                    <a:cubicBezTo>
                      <a:pt x="7" y="884"/>
                      <a:pt x="8" y="882"/>
                      <a:pt x="8" y="878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2173474" y="2067925"/>
                <a:ext cx="28152" cy="27929"/>
              </a:xfrm>
              <a:custGeom>
                <a:rect b="b" l="l" r="r" t="t"/>
                <a:pathLst>
                  <a:path extrusionOk="0" h="626" w="631">
                    <a:moveTo>
                      <a:pt x="591" y="0"/>
                    </a:moveTo>
                    <a:cubicBezTo>
                      <a:pt x="582" y="0"/>
                      <a:pt x="573" y="4"/>
                      <a:pt x="566" y="15"/>
                    </a:cubicBezTo>
                    <a:cubicBezTo>
                      <a:pt x="453" y="263"/>
                      <a:pt x="307" y="580"/>
                      <a:pt x="1" y="614"/>
                    </a:cubicBezTo>
                    <a:lnTo>
                      <a:pt x="1" y="625"/>
                    </a:lnTo>
                    <a:cubicBezTo>
                      <a:pt x="307" y="625"/>
                      <a:pt x="566" y="320"/>
                      <a:pt x="623" y="37"/>
                    </a:cubicBezTo>
                    <a:cubicBezTo>
                      <a:pt x="631" y="22"/>
                      <a:pt x="611" y="0"/>
                      <a:pt x="59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1951021" y="2090144"/>
                <a:ext cx="182654" cy="175069"/>
              </a:xfrm>
              <a:custGeom>
                <a:rect b="b" l="l" r="r" t="t"/>
                <a:pathLst>
                  <a:path extrusionOk="0" h="3924" w="4094">
                    <a:moveTo>
                      <a:pt x="2334" y="1"/>
                    </a:moveTo>
                    <a:cubicBezTo>
                      <a:pt x="1990" y="1"/>
                      <a:pt x="1613" y="62"/>
                      <a:pt x="1380" y="286"/>
                    </a:cubicBezTo>
                    <a:cubicBezTo>
                      <a:pt x="848" y="795"/>
                      <a:pt x="893" y="1213"/>
                      <a:pt x="475" y="1733"/>
                    </a:cubicBezTo>
                    <a:cubicBezTo>
                      <a:pt x="147" y="2140"/>
                      <a:pt x="0" y="3373"/>
                      <a:pt x="1459" y="3791"/>
                    </a:cubicBezTo>
                    <a:cubicBezTo>
                      <a:pt x="1782" y="3883"/>
                      <a:pt x="2085" y="3924"/>
                      <a:pt x="2363" y="3924"/>
                    </a:cubicBezTo>
                    <a:cubicBezTo>
                      <a:pt x="3284" y="3924"/>
                      <a:pt x="3929" y="3478"/>
                      <a:pt x="4094" y="2966"/>
                    </a:cubicBezTo>
                    <a:cubicBezTo>
                      <a:pt x="4094" y="2966"/>
                      <a:pt x="3845" y="1937"/>
                      <a:pt x="4014" y="1235"/>
                    </a:cubicBezTo>
                    <a:cubicBezTo>
                      <a:pt x="4014" y="1235"/>
                      <a:pt x="3302" y="670"/>
                      <a:pt x="3132" y="94"/>
                    </a:cubicBezTo>
                    <a:cubicBezTo>
                      <a:pt x="3132" y="94"/>
                      <a:pt x="2758" y="1"/>
                      <a:pt x="2334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2073089" y="2171166"/>
                <a:ext cx="38904" cy="35290"/>
              </a:xfrm>
              <a:custGeom>
                <a:rect b="b" l="l" r="r" t="t"/>
                <a:pathLst>
                  <a:path extrusionOk="0" h="791" w="872">
                    <a:moveTo>
                      <a:pt x="405" y="0"/>
                    </a:moveTo>
                    <a:cubicBezTo>
                      <a:pt x="343" y="0"/>
                      <a:pt x="281" y="15"/>
                      <a:pt x="227" y="42"/>
                    </a:cubicBezTo>
                    <a:cubicBezTo>
                      <a:pt x="91" y="110"/>
                      <a:pt x="34" y="245"/>
                      <a:pt x="12" y="381"/>
                    </a:cubicBezTo>
                    <a:cubicBezTo>
                      <a:pt x="1" y="517"/>
                      <a:pt x="91" y="675"/>
                      <a:pt x="204" y="743"/>
                    </a:cubicBezTo>
                    <a:cubicBezTo>
                      <a:pt x="272" y="776"/>
                      <a:pt x="295" y="776"/>
                      <a:pt x="374" y="788"/>
                    </a:cubicBezTo>
                    <a:lnTo>
                      <a:pt x="385" y="788"/>
                    </a:lnTo>
                    <a:cubicBezTo>
                      <a:pt x="399" y="790"/>
                      <a:pt x="412" y="791"/>
                      <a:pt x="426" y="791"/>
                    </a:cubicBezTo>
                    <a:cubicBezTo>
                      <a:pt x="491" y="791"/>
                      <a:pt x="555" y="771"/>
                      <a:pt x="612" y="743"/>
                    </a:cubicBezTo>
                    <a:cubicBezTo>
                      <a:pt x="713" y="709"/>
                      <a:pt x="781" y="607"/>
                      <a:pt x="815" y="505"/>
                    </a:cubicBezTo>
                    <a:cubicBezTo>
                      <a:pt x="871" y="313"/>
                      <a:pt x="781" y="121"/>
                      <a:pt x="600" y="53"/>
                    </a:cubicBezTo>
                    <a:cubicBezTo>
                      <a:pt x="541" y="17"/>
                      <a:pt x="473" y="0"/>
                      <a:pt x="405" y="0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1965120" y="2157469"/>
                <a:ext cx="27304" cy="27126"/>
              </a:xfrm>
              <a:custGeom>
                <a:rect b="b" l="l" r="r" t="t"/>
                <a:pathLst>
                  <a:path extrusionOk="0" h="608" w="612">
                    <a:moveTo>
                      <a:pt x="316" y="1"/>
                    </a:moveTo>
                    <a:cubicBezTo>
                      <a:pt x="286" y="1"/>
                      <a:pt x="255" y="4"/>
                      <a:pt x="227" y="10"/>
                    </a:cubicBezTo>
                    <a:cubicBezTo>
                      <a:pt x="159" y="32"/>
                      <a:pt x="91" y="78"/>
                      <a:pt x="46" y="145"/>
                    </a:cubicBezTo>
                    <a:cubicBezTo>
                      <a:pt x="1" y="201"/>
                      <a:pt x="1" y="292"/>
                      <a:pt x="12" y="360"/>
                    </a:cubicBezTo>
                    <a:lnTo>
                      <a:pt x="12" y="382"/>
                    </a:lnTo>
                    <a:cubicBezTo>
                      <a:pt x="34" y="485"/>
                      <a:pt x="114" y="575"/>
                      <a:pt x="227" y="598"/>
                    </a:cubicBezTo>
                    <a:cubicBezTo>
                      <a:pt x="258" y="603"/>
                      <a:pt x="290" y="608"/>
                      <a:pt x="324" y="608"/>
                    </a:cubicBezTo>
                    <a:cubicBezTo>
                      <a:pt x="366" y="608"/>
                      <a:pt x="409" y="600"/>
                      <a:pt x="453" y="575"/>
                    </a:cubicBezTo>
                    <a:cubicBezTo>
                      <a:pt x="509" y="530"/>
                      <a:pt x="566" y="473"/>
                      <a:pt x="589" y="394"/>
                    </a:cubicBezTo>
                    <a:cubicBezTo>
                      <a:pt x="612" y="315"/>
                      <a:pt x="600" y="236"/>
                      <a:pt x="566" y="168"/>
                    </a:cubicBezTo>
                    <a:cubicBezTo>
                      <a:pt x="532" y="88"/>
                      <a:pt x="476" y="43"/>
                      <a:pt x="396" y="10"/>
                    </a:cubicBezTo>
                    <a:cubicBezTo>
                      <a:pt x="374" y="4"/>
                      <a:pt x="345" y="1"/>
                      <a:pt x="316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2081655" y="2128379"/>
                <a:ext cx="11154" cy="7138"/>
              </a:xfrm>
              <a:custGeom>
                <a:rect b="b" l="l" r="r" t="t"/>
                <a:pathLst>
                  <a:path extrusionOk="0" h="160" w="250">
                    <a:moveTo>
                      <a:pt x="127" y="1"/>
                    </a:moveTo>
                    <a:cubicBezTo>
                      <a:pt x="100" y="1"/>
                      <a:pt x="70" y="9"/>
                      <a:pt x="46" y="17"/>
                    </a:cubicBezTo>
                    <a:cubicBezTo>
                      <a:pt x="1" y="28"/>
                      <a:pt x="1" y="84"/>
                      <a:pt x="58" y="84"/>
                    </a:cubicBezTo>
                    <a:cubicBezTo>
                      <a:pt x="80" y="96"/>
                      <a:pt x="103" y="96"/>
                      <a:pt x="126" y="130"/>
                    </a:cubicBezTo>
                    <a:cubicBezTo>
                      <a:pt x="138" y="148"/>
                      <a:pt x="163" y="160"/>
                      <a:pt x="185" y="160"/>
                    </a:cubicBezTo>
                    <a:cubicBezTo>
                      <a:pt x="204" y="160"/>
                      <a:pt x="222" y="151"/>
                      <a:pt x="227" y="130"/>
                    </a:cubicBezTo>
                    <a:cubicBezTo>
                      <a:pt x="249" y="74"/>
                      <a:pt x="204" y="28"/>
                      <a:pt x="159" y="6"/>
                    </a:cubicBezTo>
                    <a:cubicBezTo>
                      <a:pt x="149" y="2"/>
                      <a:pt x="138" y="1"/>
                      <a:pt x="12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2004961" y="2115976"/>
                <a:ext cx="9681" cy="5621"/>
              </a:xfrm>
              <a:custGeom>
                <a:rect b="b" l="l" r="r" t="t"/>
                <a:pathLst>
                  <a:path extrusionOk="0" h="126" w="217">
                    <a:moveTo>
                      <a:pt x="111" y="1"/>
                    </a:moveTo>
                    <a:cubicBezTo>
                      <a:pt x="79" y="1"/>
                      <a:pt x="46" y="16"/>
                      <a:pt x="23" y="46"/>
                    </a:cubicBezTo>
                    <a:cubicBezTo>
                      <a:pt x="1" y="80"/>
                      <a:pt x="35" y="114"/>
                      <a:pt x="69" y="125"/>
                    </a:cubicBezTo>
                    <a:cubicBezTo>
                      <a:pt x="91" y="125"/>
                      <a:pt x="114" y="114"/>
                      <a:pt x="137" y="114"/>
                    </a:cubicBezTo>
                    <a:cubicBezTo>
                      <a:pt x="140" y="110"/>
                      <a:pt x="146" y="109"/>
                      <a:pt x="151" y="109"/>
                    </a:cubicBezTo>
                    <a:cubicBezTo>
                      <a:pt x="161" y="109"/>
                      <a:pt x="171" y="114"/>
                      <a:pt x="171" y="114"/>
                    </a:cubicBezTo>
                    <a:cubicBezTo>
                      <a:pt x="174" y="117"/>
                      <a:pt x="178" y="119"/>
                      <a:pt x="183" y="119"/>
                    </a:cubicBezTo>
                    <a:cubicBezTo>
                      <a:pt x="193" y="119"/>
                      <a:pt x="204" y="110"/>
                      <a:pt x="204" y="103"/>
                    </a:cubicBezTo>
                    <a:cubicBezTo>
                      <a:pt x="216" y="58"/>
                      <a:pt x="204" y="23"/>
                      <a:pt x="159" y="12"/>
                    </a:cubicBezTo>
                    <a:cubicBezTo>
                      <a:pt x="144" y="5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2026912" y="2194232"/>
                <a:ext cx="39663" cy="26011"/>
              </a:xfrm>
              <a:custGeom>
                <a:rect b="b" l="l" r="r" t="t"/>
                <a:pathLst>
                  <a:path extrusionOk="0" h="583" w="889">
                    <a:moveTo>
                      <a:pt x="846" y="1"/>
                    </a:moveTo>
                    <a:cubicBezTo>
                      <a:pt x="827" y="1"/>
                      <a:pt x="810" y="12"/>
                      <a:pt x="810" y="33"/>
                    </a:cubicBezTo>
                    <a:cubicBezTo>
                      <a:pt x="810" y="192"/>
                      <a:pt x="775" y="362"/>
                      <a:pt x="629" y="440"/>
                    </a:cubicBezTo>
                    <a:cubicBezTo>
                      <a:pt x="559" y="479"/>
                      <a:pt x="493" y="495"/>
                      <a:pt x="429" y="495"/>
                    </a:cubicBezTo>
                    <a:cubicBezTo>
                      <a:pt x="307" y="495"/>
                      <a:pt x="193" y="436"/>
                      <a:pt x="74" y="362"/>
                    </a:cubicBezTo>
                    <a:cubicBezTo>
                      <a:pt x="68" y="359"/>
                      <a:pt x="62" y="357"/>
                      <a:pt x="56" y="357"/>
                    </a:cubicBezTo>
                    <a:cubicBezTo>
                      <a:pt x="21" y="357"/>
                      <a:pt x="0" y="410"/>
                      <a:pt x="29" y="430"/>
                    </a:cubicBezTo>
                    <a:cubicBezTo>
                      <a:pt x="159" y="506"/>
                      <a:pt x="309" y="582"/>
                      <a:pt x="455" y="582"/>
                    </a:cubicBezTo>
                    <a:cubicBezTo>
                      <a:pt x="526" y="582"/>
                      <a:pt x="596" y="564"/>
                      <a:pt x="662" y="520"/>
                    </a:cubicBezTo>
                    <a:cubicBezTo>
                      <a:pt x="832" y="407"/>
                      <a:pt x="888" y="237"/>
                      <a:pt x="888" y="45"/>
                    </a:cubicBezTo>
                    <a:cubicBezTo>
                      <a:pt x="888" y="15"/>
                      <a:pt x="866" y="1"/>
                      <a:pt x="846" y="1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2008530" y="2164205"/>
                <a:ext cx="23869" cy="18248"/>
              </a:xfrm>
              <a:custGeom>
                <a:rect b="b" l="l" r="r" t="t"/>
                <a:pathLst>
                  <a:path extrusionOk="0" h="409" w="535">
                    <a:moveTo>
                      <a:pt x="244" y="1"/>
                    </a:moveTo>
                    <a:cubicBezTo>
                      <a:pt x="197" y="1"/>
                      <a:pt x="153" y="12"/>
                      <a:pt x="114" y="40"/>
                    </a:cubicBezTo>
                    <a:cubicBezTo>
                      <a:pt x="0" y="118"/>
                      <a:pt x="34" y="277"/>
                      <a:pt x="91" y="390"/>
                    </a:cubicBezTo>
                    <a:cubicBezTo>
                      <a:pt x="98" y="403"/>
                      <a:pt x="109" y="409"/>
                      <a:pt x="120" y="409"/>
                    </a:cubicBezTo>
                    <a:cubicBezTo>
                      <a:pt x="146" y="409"/>
                      <a:pt x="175" y="380"/>
                      <a:pt x="159" y="356"/>
                    </a:cubicBezTo>
                    <a:cubicBezTo>
                      <a:pt x="124" y="277"/>
                      <a:pt x="68" y="141"/>
                      <a:pt x="170" y="96"/>
                    </a:cubicBezTo>
                    <a:cubicBezTo>
                      <a:pt x="195" y="87"/>
                      <a:pt x="220" y="84"/>
                      <a:pt x="245" y="84"/>
                    </a:cubicBezTo>
                    <a:cubicBezTo>
                      <a:pt x="321" y="84"/>
                      <a:pt x="393" y="116"/>
                      <a:pt x="453" y="141"/>
                    </a:cubicBezTo>
                    <a:cubicBezTo>
                      <a:pt x="462" y="148"/>
                      <a:pt x="470" y="150"/>
                      <a:pt x="479" y="150"/>
                    </a:cubicBezTo>
                    <a:cubicBezTo>
                      <a:pt x="512" y="150"/>
                      <a:pt x="534" y="103"/>
                      <a:pt x="498" y="85"/>
                    </a:cubicBezTo>
                    <a:cubicBezTo>
                      <a:pt x="424" y="40"/>
                      <a:pt x="331" y="1"/>
                      <a:pt x="244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2059972" y="2147698"/>
                <a:ext cx="16686" cy="17177"/>
              </a:xfrm>
              <a:custGeom>
                <a:rect b="b" l="l" r="r" t="t"/>
                <a:pathLst>
                  <a:path extrusionOk="0" h="385" w="374">
                    <a:moveTo>
                      <a:pt x="234" y="0"/>
                    </a:moveTo>
                    <a:cubicBezTo>
                      <a:pt x="178" y="0"/>
                      <a:pt x="132" y="31"/>
                      <a:pt x="102" y="70"/>
                    </a:cubicBezTo>
                    <a:cubicBezTo>
                      <a:pt x="91" y="81"/>
                      <a:pt x="80" y="81"/>
                      <a:pt x="69" y="93"/>
                    </a:cubicBezTo>
                    <a:cubicBezTo>
                      <a:pt x="23" y="149"/>
                      <a:pt x="1" y="240"/>
                      <a:pt x="46" y="307"/>
                    </a:cubicBezTo>
                    <a:cubicBezTo>
                      <a:pt x="77" y="354"/>
                      <a:pt x="130" y="385"/>
                      <a:pt x="185" y="385"/>
                    </a:cubicBezTo>
                    <a:cubicBezTo>
                      <a:pt x="210" y="385"/>
                      <a:pt x="236" y="378"/>
                      <a:pt x="261" y="364"/>
                    </a:cubicBezTo>
                    <a:cubicBezTo>
                      <a:pt x="306" y="330"/>
                      <a:pt x="340" y="285"/>
                      <a:pt x="351" y="229"/>
                    </a:cubicBezTo>
                    <a:cubicBezTo>
                      <a:pt x="374" y="149"/>
                      <a:pt x="351" y="25"/>
                      <a:pt x="261" y="2"/>
                    </a:cubicBezTo>
                    <a:cubicBezTo>
                      <a:pt x="251" y="1"/>
                      <a:pt x="242" y="0"/>
                      <a:pt x="234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1996440" y="2139087"/>
                <a:ext cx="14634" cy="15437"/>
              </a:xfrm>
              <a:custGeom>
                <a:rect b="b" l="l" r="r" t="t"/>
                <a:pathLst>
                  <a:path extrusionOk="0" h="346" w="328">
                    <a:moveTo>
                      <a:pt x="76" y="71"/>
                    </a:moveTo>
                    <a:cubicBezTo>
                      <a:pt x="74" y="73"/>
                      <a:pt x="72" y="76"/>
                      <a:pt x="68" y="82"/>
                    </a:cubicBezTo>
                    <a:cubicBezTo>
                      <a:pt x="71" y="79"/>
                      <a:pt x="74" y="75"/>
                      <a:pt x="76" y="71"/>
                    </a:cubicBezTo>
                    <a:close/>
                    <a:moveTo>
                      <a:pt x="193" y="0"/>
                    </a:moveTo>
                    <a:cubicBezTo>
                      <a:pt x="156" y="0"/>
                      <a:pt x="119" y="15"/>
                      <a:pt x="91" y="48"/>
                    </a:cubicBezTo>
                    <a:cubicBezTo>
                      <a:pt x="83" y="56"/>
                      <a:pt x="80" y="63"/>
                      <a:pt x="76" y="71"/>
                    </a:cubicBezTo>
                    <a:lnTo>
                      <a:pt x="76" y="71"/>
                    </a:lnTo>
                    <a:cubicBezTo>
                      <a:pt x="77" y="70"/>
                      <a:pt x="77" y="70"/>
                      <a:pt x="77" y="70"/>
                    </a:cubicBezTo>
                    <a:lnTo>
                      <a:pt x="77" y="70"/>
                    </a:lnTo>
                    <a:cubicBezTo>
                      <a:pt x="79" y="70"/>
                      <a:pt x="65" y="93"/>
                      <a:pt x="56" y="93"/>
                    </a:cubicBezTo>
                    <a:cubicBezTo>
                      <a:pt x="45" y="105"/>
                      <a:pt x="45" y="116"/>
                      <a:pt x="45" y="128"/>
                    </a:cubicBezTo>
                    <a:cubicBezTo>
                      <a:pt x="0" y="184"/>
                      <a:pt x="0" y="252"/>
                      <a:pt x="45" y="309"/>
                    </a:cubicBezTo>
                    <a:cubicBezTo>
                      <a:pt x="74" y="335"/>
                      <a:pt x="104" y="346"/>
                      <a:pt x="134" y="346"/>
                    </a:cubicBezTo>
                    <a:cubicBezTo>
                      <a:pt x="234" y="346"/>
                      <a:pt x="328" y="223"/>
                      <a:pt x="328" y="128"/>
                    </a:cubicBezTo>
                    <a:cubicBezTo>
                      <a:pt x="321" y="48"/>
                      <a:pt x="258" y="0"/>
                      <a:pt x="193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2119534" y="2187629"/>
                <a:ext cx="55546" cy="54876"/>
              </a:xfrm>
              <a:custGeom>
                <a:rect b="b" l="l" r="r" t="t"/>
                <a:pathLst>
                  <a:path extrusionOk="0" h="1230" w="1245">
                    <a:moveTo>
                      <a:pt x="599" y="1"/>
                    </a:moveTo>
                    <a:cubicBezTo>
                      <a:pt x="301" y="1"/>
                      <a:pt x="79" y="249"/>
                      <a:pt x="79" y="249"/>
                    </a:cubicBezTo>
                    <a:lnTo>
                      <a:pt x="0" y="1120"/>
                    </a:lnTo>
                    <a:cubicBezTo>
                      <a:pt x="169" y="1197"/>
                      <a:pt x="318" y="1230"/>
                      <a:pt x="446" y="1230"/>
                    </a:cubicBezTo>
                    <a:cubicBezTo>
                      <a:pt x="1132" y="1230"/>
                      <a:pt x="1244" y="290"/>
                      <a:pt x="882" y="80"/>
                    </a:cubicBezTo>
                    <a:cubicBezTo>
                      <a:pt x="784" y="23"/>
                      <a:pt x="688" y="1"/>
                      <a:pt x="599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2125066" y="2199139"/>
                <a:ext cx="32301" cy="33372"/>
              </a:xfrm>
              <a:custGeom>
                <a:rect b="b" l="l" r="r" t="t"/>
                <a:pathLst>
                  <a:path extrusionOk="0" h="748" w="724">
                    <a:moveTo>
                      <a:pt x="280" y="416"/>
                    </a:moveTo>
                    <a:cubicBezTo>
                      <a:pt x="362" y="416"/>
                      <a:pt x="400" y="531"/>
                      <a:pt x="339" y="602"/>
                    </a:cubicBezTo>
                    <a:cubicBezTo>
                      <a:pt x="305" y="630"/>
                      <a:pt x="266" y="642"/>
                      <a:pt x="225" y="642"/>
                    </a:cubicBezTo>
                    <a:cubicBezTo>
                      <a:pt x="184" y="642"/>
                      <a:pt x="142" y="630"/>
                      <a:pt x="102" y="614"/>
                    </a:cubicBezTo>
                    <a:cubicBezTo>
                      <a:pt x="102" y="568"/>
                      <a:pt x="125" y="523"/>
                      <a:pt x="136" y="478"/>
                    </a:cubicBezTo>
                    <a:cubicBezTo>
                      <a:pt x="170" y="443"/>
                      <a:pt x="215" y="433"/>
                      <a:pt x="249" y="421"/>
                    </a:cubicBezTo>
                    <a:cubicBezTo>
                      <a:pt x="260" y="417"/>
                      <a:pt x="270" y="416"/>
                      <a:pt x="280" y="416"/>
                    </a:cubicBezTo>
                    <a:close/>
                    <a:moveTo>
                      <a:pt x="525" y="1"/>
                    </a:moveTo>
                    <a:cubicBezTo>
                      <a:pt x="424" y="1"/>
                      <a:pt x="321" y="51"/>
                      <a:pt x="238" y="127"/>
                    </a:cubicBezTo>
                    <a:cubicBezTo>
                      <a:pt x="80" y="263"/>
                      <a:pt x="0" y="478"/>
                      <a:pt x="12" y="681"/>
                    </a:cubicBezTo>
                    <a:cubicBezTo>
                      <a:pt x="12" y="704"/>
                      <a:pt x="23" y="715"/>
                      <a:pt x="45" y="715"/>
                    </a:cubicBezTo>
                    <a:lnTo>
                      <a:pt x="68" y="738"/>
                    </a:lnTo>
                    <a:cubicBezTo>
                      <a:pt x="105" y="744"/>
                      <a:pt x="140" y="748"/>
                      <a:pt x="174" y="748"/>
                    </a:cubicBezTo>
                    <a:cubicBezTo>
                      <a:pt x="257" y="748"/>
                      <a:pt x="332" y="726"/>
                      <a:pt x="396" y="670"/>
                    </a:cubicBezTo>
                    <a:cubicBezTo>
                      <a:pt x="475" y="602"/>
                      <a:pt x="509" y="478"/>
                      <a:pt x="430" y="398"/>
                    </a:cubicBezTo>
                    <a:cubicBezTo>
                      <a:pt x="398" y="366"/>
                      <a:pt x="358" y="354"/>
                      <a:pt x="317" y="354"/>
                    </a:cubicBezTo>
                    <a:cubicBezTo>
                      <a:pt x="271" y="354"/>
                      <a:pt x="223" y="369"/>
                      <a:pt x="181" y="387"/>
                    </a:cubicBezTo>
                    <a:lnTo>
                      <a:pt x="249" y="252"/>
                    </a:lnTo>
                    <a:cubicBezTo>
                      <a:pt x="339" y="116"/>
                      <a:pt x="458" y="74"/>
                      <a:pt x="600" y="74"/>
                    </a:cubicBezTo>
                    <a:cubicBezTo>
                      <a:pt x="636" y="74"/>
                      <a:pt x="674" y="77"/>
                      <a:pt x="713" y="82"/>
                    </a:cubicBezTo>
                    <a:cubicBezTo>
                      <a:pt x="713" y="82"/>
                      <a:pt x="724" y="71"/>
                      <a:pt x="713" y="71"/>
                    </a:cubicBezTo>
                    <a:cubicBezTo>
                      <a:pt x="655" y="22"/>
                      <a:pt x="591" y="1"/>
                      <a:pt x="525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9" name="Google Shape;509;p3"/>
          <p:cNvSpPr txBox="1"/>
          <p:nvPr/>
        </p:nvSpPr>
        <p:spPr>
          <a:xfrm>
            <a:off x="2273053" y="4077349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b="1" i="0" lang="en-US" sz="4100" u="none" cap="none" strike="noStrike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05</a:t>
            </a:r>
            <a:endParaRPr/>
          </a:p>
        </p:txBody>
      </p:sp>
      <p:sp>
        <p:nvSpPr>
          <p:cNvPr id="510" name="Google Shape;510;p3"/>
          <p:cNvSpPr txBox="1"/>
          <p:nvPr/>
        </p:nvSpPr>
        <p:spPr>
          <a:xfrm>
            <a:off x="3058491" y="4154159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vo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 time</a:t>
            </a:r>
            <a:endParaRPr b="1" i="0" sz="3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"/>
          <p:cNvSpPr txBox="1"/>
          <p:nvPr>
            <p:ph type="title"/>
          </p:nvPr>
        </p:nvSpPr>
        <p:spPr>
          <a:xfrm>
            <a:off x="4401472" y="2585832"/>
            <a:ext cx="4022528" cy="6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6000"/>
              <a:t>Warm-up</a:t>
            </a:r>
            <a:endParaRPr sz="6000"/>
          </a:p>
        </p:txBody>
      </p:sp>
      <p:sp>
        <p:nvSpPr>
          <p:cNvPr id="516" name="Google Shape;516;p4"/>
          <p:cNvSpPr txBox="1"/>
          <p:nvPr>
            <p:ph idx="2" type="title"/>
          </p:nvPr>
        </p:nvSpPr>
        <p:spPr>
          <a:xfrm>
            <a:off x="6339725" y="1081932"/>
            <a:ext cx="2084400" cy="15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517" name="Google Shape;517;p4"/>
          <p:cNvSpPr/>
          <p:nvPr/>
        </p:nvSpPr>
        <p:spPr>
          <a:xfrm>
            <a:off x="1867950" y="4367275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8" name="Google Shape;518;p4"/>
          <p:cNvGrpSpPr/>
          <p:nvPr/>
        </p:nvGrpSpPr>
        <p:grpSpPr>
          <a:xfrm flipH="1">
            <a:off x="833681" y="736469"/>
            <a:ext cx="2490598" cy="3787477"/>
            <a:chOff x="1398548" y="4204380"/>
            <a:chExt cx="332519" cy="505671"/>
          </a:xfrm>
        </p:grpSpPr>
        <p:sp>
          <p:nvSpPr>
            <p:cNvPr id="519" name="Google Shape;519;p4"/>
            <p:cNvSpPr/>
            <p:nvPr/>
          </p:nvSpPr>
          <p:spPr>
            <a:xfrm>
              <a:off x="1398548" y="4403990"/>
              <a:ext cx="127197" cy="97350"/>
            </a:xfrm>
            <a:custGeom>
              <a:rect b="b" l="l" r="r" t="t"/>
              <a:pathLst>
                <a:path extrusionOk="0" h="2182" w="2851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1481265" y="4403990"/>
              <a:ext cx="44481" cy="95922"/>
            </a:xfrm>
            <a:custGeom>
              <a:rect b="b" l="l" r="r" t="t"/>
              <a:pathLst>
                <a:path extrusionOk="0" h="2150" w="997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413673" y="4417062"/>
              <a:ext cx="24806" cy="22798"/>
            </a:xfrm>
            <a:custGeom>
              <a:rect b="b" l="l" r="r" t="t"/>
              <a:pathLst>
                <a:path extrusionOk="0" h="511" w="556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473234" y="4548767"/>
              <a:ext cx="72678" cy="156331"/>
            </a:xfrm>
            <a:custGeom>
              <a:rect b="b" l="l" r="r" t="t"/>
              <a:pathLst>
                <a:path extrusionOk="0" h="3504" w="1629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482291" y="4679758"/>
              <a:ext cx="51040" cy="28687"/>
            </a:xfrm>
            <a:custGeom>
              <a:rect b="b" l="l" r="r" t="t"/>
              <a:pathLst>
                <a:path extrusionOk="0" h="643" w="1144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482827" y="4693231"/>
              <a:ext cx="52646" cy="16820"/>
            </a:xfrm>
            <a:custGeom>
              <a:rect b="b" l="l" r="r" t="t"/>
              <a:pathLst>
                <a:path extrusionOk="0" h="377" w="118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494382" y="4684085"/>
              <a:ext cx="17757" cy="9994"/>
            </a:xfrm>
            <a:custGeom>
              <a:rect b="b" l="l" r="r" t="t"/>
              <a:pathLst>
                <a:path extrusionOk="0" h="224" w="398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494070" y="4695016"/>
              <a:ext cx="6425" cy="5086"/>
            </a:xfrm>
            <a:custGeom>
              <a:rect b="b" l="l" r="r" t="t"/>
              <a:pathLst>
                <a:path extrusionOk="0" h="114" w="144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1497148" y="4692964"/>
              <a:ext cx="7183" cy="5131"/>
            </a:xfrm>
            <a:custGeom>
              <a:rect b="b" l="l" r="r" t="t"/>
              <a:pathLst>
                <a:path extrusionOk="0" h="115" w="161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1490367" y="4548767"/>
              <a:ext cx="55546" cy="78255"/>
            </a:xfrm>
            <a:custGeom>
              <a:rect b="b" l="l" r="r" t="t"/>
              <a:pathLst>
                <a:path extrusionOk="0" h="1754" w="1245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1568578" y="4542253"/>
              <a:ext cx="157848" cy="68082"/>
            </a:xfrm>
            <a:custGeom>
              <a:rect b="b" l="l" r="r" t="t"/>
              <a:pathLst>
                <a:path extrusionOk="0" h="1526" w="3538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1695196" y="4556664"/>
              <a:ext cx="35870" cy="48318"/>
            </a:xfrm>
            <a:custGeom>
              <a:rect b="b" l="l" r="r" t="t"/>
              <a:pathLst>
                <a:path extrusionOk="0" h="1083" w="804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712819" y="4554522"/>
              <a:ext cx="18248" cy="51173"/>
            </a:xfrm>
            <a:custGeom>
              <a:rect b="b" l="l" r="r" t="t"/>
              <a:pathLst>
                <a:path extrusionOk="0" h="1147" w="409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1703272" y="4579061"/>
              <a:ext cx="11466" cy="13831"/>
            </a:xfrm>
            <a:custGeom>
              <a:rect b="b" l="l" r="r" t="t"/>
              <a:pathLst>
                <a:path extrusionOk="0" h="310" w="257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1714559" y="4588564"/>
              <a:ext cx="5800" cy="5934"/>
            </a:xfrm>
            <a:custGeom>
              <a:rect b="b" l="l" r="r" t="t"/>
              <a:pathLst>
                <a:path extrusionOk="0" h="133" w="13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12552" y="4585039"/>
              <a:ext cx="5800" cy="6201"/>
            </a:xfrm>
            <a:custGeom>
              <a:rect b="b" l="l" r="r" t="t"/>
              <a:pathLst>
                <a:path extrusionOk="0" h="139" w="13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568578" y="4542253"/>
              <a:ext cx="78745" cy="55546"/>
            </a:xfrm>
            <a:custGeom>
              <a:rect b="b" l="l" r="r" t="t"/>
              <a:pathLst>
                <a:path extrusionOk="0" h="1245" w="1765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1481801" y="4495808"/>
              <a:ext cx="148880" cy="106005"/>
            </a:xfrm>
            <a:custGeom>
              <a:rect b="b" l="l" r="r" t="t"/>
              <a:pathLst>
                <a:path extrusionOk="0" h="2376" w="3337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497951" y="4495808"/>
              <a:ext cx="91862" cy="47961"/>
            </a:xfrm>
            <a:custGeom>
              <a:rect b="b" l="l" r="r" t="t"/>
              <a:pathLst>
                <a:path extrusionOk="0" h="1075" w="2059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511559" y="4561884"/>
              <a:ext cx="49478" cy="39930"/>
            </a:xfrm>
            <a:custGeom>
              <a:rect b="b" l="l" r="r" t="t"/>
              <a:pathLst>
                <a:path extrusionOk="0" h="895" w="1109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493936" y="4394397"/>
              <a:ext cx="96368" cy="132730"/>
            </a:xfrm>
            <a:custGeom>
              <a:rect b="b" l="l" r="r" t="t"/>
              <a:pathLst>
                <a:path extrusionOk="0" h="2975" w="216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1497951" y="4394397"/>
              <a:ext cx="92353" cy="132730"/>
            </a:xfrm>
            <a:custGeom>
              <a:rect b="b" l="l" r="r" t="t"/>
              <a:pathLst>
                <a:path extrusionOk="0" h="2975" w="207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552918" y="4395423"/>
              <a:ext cx="19229" cy="116044"/>
            </a:xfrm>
            <a:custGeom>
              <a:rect b="b" l="l" r="r" t="t"/>
              <a:pathLst>
                <a:path extrusionOk="0" h="2601" w="431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1558985" y="4394933"/>
              <a:ext cx="20211" cy="111047"/>
            </a:xfrm>
            <a:custGeom>
              <a:rect b="b" l="l" r="r" t="t"/>
              <a:pathLst>
                <a:path extrusionOk="0" h="2489" w="453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1559521" y="4394397"/>
              <a:ext cx="25252" cy="106496"/>
            </a:xfrm>
            <a:custGeom>
              <a:rect b="b" l="l" r="r" t="t"/>
              <a:pathLst>
                <a:path extrusionOk="0" h="2387" w="566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437899" y="4204380"/>
              <a:ext cx="225573" cy="168600"/>
            </a:xfrm>
            <a:custGeom>
              <a:rect b="b" l="l" r="r" t="t"/>
              <a:pathLst>
                <a:path extrusionOk="0" h="3779" w="5056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520616" y="4216828"/>
              <a:ext cx="95788" cy="23824"/>
            </a:xfrm>
            <a:custGeom>
              <a:rect b="b" l="l" r="r" t="t"/>
              <a:pathLst>
                <a:path extrusionOk="0" h="534" w="2147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29717" y="4243106"/>
              <a:ext cx="112564" cy="29446"/>
            </a:xfrm>
            <a:custGeom>
              <a:rect b="b" l="l" r="r" t="t"/>
              <a:pathLst>
                <a:path extrusionOk="0" h="660" w="2523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1556978" y="4265057"/>
              <a:ext cx="70581" cy="44749"/>
            </a:xfrm>
            <a:custGeom>
              <a:rect b="b" l="l" r="r" t="t"/>
              <a:pathLst>
                <a:path extrusionOk="0" h="1003" w="1582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596819" y="4297046"/>
              <a:ext cx="18694" cy="25743"/>
            </a:xfrm>
            <a:custGeom>
              <a:rect b="b" l="l" r="r" t="t"/>
              <a:pathLst>
                <a:path extrusionOk="0" h="577" w="419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1475242" y="4217319"/>
              <a:ext cx="47470" cy="55367"/>
            </a:xfrm>
            <a:custGeom>
              <a:rect b="b" l="l" r="r" t="t"/>
              <a:pathLst>
                <a:path extrusionOk="0" h="1241" w="1064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1462125" y="4239359"/>
              <a:ext cx="31855" cy="40555"/>
            </a:xfrm>
            <a:custGeom>
              <a:rect b="b" l="l" r="r" t="t"/>
              <a:pathLst>
                <a:path extrusionOk="0" h="909" w="714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1463196" y="4283528"/>
              <a:ext cx="33283" cy="17801"/>
            </a:xfrm>
            <a:custGeom>
              <a:rect b="b" l="l" r="r" t="t"/>
              <a:pathLst>
                <a:path extrusionOk="0" h="399" w="746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1499959" y="4251092"/>
              <a:ext cx="20701" cy="26412"/>
            </a:xfrm>
            <a:custGeom>
              <a:rect b="b" l="l" r="r" t="t"/>
              <a:pathLst>
                <a:path extrusionOk="0" h="592" w="464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1521642" y="4382797"/>
              <a:ext cx="35380" cy="34621"/>
            </a:xfrm>
            <a:custGeom>
              <a:rect b="b" l="l" r="r" t="t"/>
              <a:pathLst>
                <a:path extrusionOk="0" h="776" w="793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1443476" y="4264254"/>
              <a:ext cx="145802" cy="130053"/>
            </a:xfrm>
            <a:custGeom>
              <a:rect b="b" l="l" r="r" t="t"/>
              <a:pathLst>
                <a:path extrusionOk="0" h="2915" w="3268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1488359" y="4264254"/>
              <a:ext cx="99447" cy="81735"/>
            </a:xfrm>
            <a:custGeom>
              <a:rect b="b" l="l" r="r" t="t"/>
              <a:pathLst>
                <a:path extrusionOk="0" h="1832" w="2229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1521776" y="4332783"/>
              <a:ext cx="36227" cy="12983"/>
            </a:xfrm>
            <a:custGeom>
              <a:rect b="b" l="l" r="r" t="t"/>
              <a:pathLst>
                <a:path extrusionOk="0" h="291" w="812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1467702" y="4328634"/>
              <a:ext cx="19184" cy="12537"/>
            </a:xfrm>
            <a:custGeom>
              <a:rect b="b" l="l" r="r" t="t"/>
              <a:pathLst>
                <a:path extrusionOk="0" h="281" w="43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488359" y="4347997"/>
              <a:ext cx="23780" cy="11154"/>
            </a:xfrm>
            <a:custGeom>
              <a:rect b="b" l="l" r="r" t="t"/>
              <a:pathLst>
                <a:path extrusionOk="0" h="250" w="533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484299" y="4361605"/>
              <a:ext cx="53538" cy="18158"/>
            </a:xfrm>
            <a:custGeom>
              <a:rect b="b" l="l" r="r" t="t"/>
              <a:pathLst>
                <a:path extrusionOk="0" h="407" w="120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1547385" y="4347105"/>
              <a:ext cx="19229" cy="15883"/>
            </a:xfrm>
            <a:custGeom>
              <a:rect b="b" l="l" r="r" t="t"/>
              <a:pathLst>
                <a:path extrusionOk="0" h="356" w="431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1460608" y="4336263"/>
              <a:ext cx="16686" cy="14634"/>
            </a:xfrm>
            <a:custGeom>
              <a:rect b="b" l="l" r="r" t="t"/>
              <a:pathLst>
                <a:path extrusionOk="0" h="328" w="374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1551936" y="4298072"/>
              <a:ext cx="14678" cy="11823"/>
            </a:xfrm>
            <a:custGeom>
              <a:rect b="b" l="l" r="r" t="t"/>
              <a:pathLst>
                <a:path extrusionOk="0" h="265" w="329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1475733" y="4289194"/>
              <a:ext cx="12671" cy="6291"/>
            </a:xfrm>
            <a:custGeom>
              <a:rect b="b" l="l" r="r" t="t"/>
              <a:pathLst>
                <a:path extrusionOk="0" h="141" w="284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1567596" y="4335951"/>
              <a:ext cx="53761" cy="41849"/>
            </a:xfrm>
            <a:custGeom>
              <a:rect b="b" l="l" r="r" t="t"/>
              <a:pathLst>
                <a:path extrusionOk="0" h="938" w="1205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1579151" y="4348577"/>
              <a:ext cx="27304" cy="20835"/>
            </a:xfrm>
            <a:custGeom>
              <a:rect b="b" l="l" r="r" t="t"/>
              <a:pathLst>
                <a:path extrusionOk="0" h="467" w="612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1552427" y="4393550"/>
              <a:ext cx="141340" cy="116713"/>
            </a:xfrm>
            <a:custGeom>
              <a:rect b="b" l="l" r="r" t="t"/>
              <a:pathLst>
                <a:path extrusionOk="0" h="2616" w="3168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1678555" y="4496968"/>
              <a:ext cx="6603" cy="12001"/>
            </a:xfrm>
            <a:custGeom>
              <a:rect b="b" l="l" r="r" t="t"/>
              <a:pathLst>
                <a:path extrusionOk="0" h="269" w="148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1684087" y="4488759"/>
              <a:ext cx="6648" cy="9146"/>
            </a:xfrm>
            <a:custGeom>
              <a:rect b="b" l="l" r="r" t="t"/>
              <a:pathLst>
                <a:path extrusionOk="0" h="205" w="149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9" name="Google Shape;569;p4"/>
          <p:cNvSpPr/>
          <p:nvPr/>
        </p:nvSpPr>
        <p:spPr>
          <a:xfrm>
            <a:off x="3991153" y="1564329"/>
            <a:ext cx="1271379" cy="657392"/>
          </a:xfrm>
          <a:custGeom>
            <a:rect b="b" l="l" r="r" t="t"/>
            <a:pathLst>
              <a:path extrusionOk="0" h="8542" w="1652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0" y="537271"/>
            <a:ext cx="7239000" cy="4068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"/>
          <p:cNvSpPr txBox="1"/>
          <p:nvPr>
            <p:ph type="title"/>
          </p:nvPr>
        </p:nvSpPr>
        <p:spPr>
          <a:xfrm>
            <a:off x="2027550" y="1478932"/>
            <a:ext cx="5088900" cy="1186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6600"/>
              <a:t>Unscramble the letters</a:t>
            </a:r>
            <a:endParaRPr sz="6600"/>
          </a:p>
        </p:txBody>
      </p:sp>
      <p:grpSp>
        <p:nvGrpSpPr>
          <p:cNvPr id="580" name="Google Shape;580;p6"/>
          <p:cNvGrpSpPr/>
          <p:nvPr/>
        </p:nvGrpSpPr>
        <p:grpSpPr>
          <a:xfrm>
            <a:off x="653323" y="2560535"/>
            <a:ext cx="1136955" cy="2042965"/>
            <a:chOff x="653323" y="2560535"/>
            <a:chExt cx="1136955" cy="2042965"/>
          </a:xfrm>
        </p:grpSpPr>
        <p:grpSp>
          <p:nvGrpSpPr>
            <p:cNvPr id="581" name="Google Shape;581;p6"/>
            <p:cNvGrpSpPr/>
            <p:nvPr/>
          </p:nvGrpSpPr>
          <p:grpSpPr>
            <a:xfrm rot="3062395">
              <a:off x="817571" y="2724807"/>
              <a:ext cx="808459" cy="808418"/>
              <a:chOff x="3938571" y="2278938"/>
              <a:chExt cx="145311" cy="145311"/>
            </a:xfrm>
          </p:grpSpPr>
          <p:sp>
            <p:nvSpPr>
              <p:cNvPr id="582" name="Google Shape;582;p6"/>
              <p:cNvSpPr/>
              <p:nvPr/>
            </p:nvSpPr>
            <p:spPr>
              <a:xfrm>
                <a:off x="3938571" y="2278938"/>
                <a:ext cx="145311" cy="145311"/>
              </a:xfrm>
              <a:custGeom>
                <a:rect b="b" l="l" r="r" t="t"/>
                <a:pathLst>
                  <a:path extrusionOk="0" h="3257" w="3257">
                    <a:moveTo>
                      <a:pt x="1628" y="0"/>
                    </a:moveTo>
                    <a:cubicBezTo>
                      <a:pt x="736" y="0"/>
                      <a:pt x="0" y="724"/>
                      <a:pt x="0" y="1628"/>
                    </a:cubicBezTo>
                    <a:cubicBezTo>
                      <a:pt x="0" y="2522"/>
                      <a:pt x="736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3947628" y="2278938"/>
                <a:ext cx="136254" cy="143303"/>
              </a:xfrm>
              <a:custGeom>
                <a:rect b="b" l="l" r="r" t="t"/>
                <a:pathLst>
                  <a:path extrusionOk="0" h="3212" w="3054">
                    <a:moveTo>
                      <a:pt x="1324" y="0"/>
                    </a:moveTo>
                    <a:cubicBezTo>
                      <a:pt x="1267" y="12"/>
                      <a:pt x="1211" y="12"/>
                      <a:pt x="1143" y="23"/>
                    </a:cubicBezTo>
                    <a:cubicBezTo>
                      <a:pt x="1810" y="329"/>
                      <a:pt x="2251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7" y="1821"/>
                      <a:pt x="1347" y="1515"/>
                      <a:pt x="1222" y="1301"/>
                    </a:cubicBezTo>
                    <a:cubicBezTo>
                      <a:pt x="1018" y="917"/>
                      <a:pt x="668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9" y="894"/>
                    </a:cubicBezTo>
                    <a:cubicBezTo>
                      <a:pt x="216" y="1154"/>
                      <a:pt x="1" y="1832"/>
                      <a:pt x="23" y="2443"/>
                    </a:cubicBezTo>
                    <a:cubicBezTo>
                      <a:pt x="58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9" y="973"/>
                    </a:cubicBezTo>
                    <a:cubicBezTo>
                      <a:pt x="860" y="984"/>
                      <a:pt x="883" y="995"/>
                      <a:pt x="894" y="1018"/>
                    </a:cubicBezTo>
                    <a:cubicBezTo>
                      <a:pt x="1098" y="1211"/>
                      <a:pt x="1177" y="1482"/>
                      <a:pt x="1324" y="1719"/>
                    </a:cubicBezTo>
                    <a:cubicBezTo>
                      <a:pt x="973" y="1855"/>
                      <a:pt x="860" y="2239"/>
                      <a:pt x="1053" y="2522"/>
                    </a:cubicBezTo>
                    <a:cubicBezTo>
                      <a:pt x="849" y="2703"/>
                      <a:pt x="827" y="2963"/>
                      <a:pt x="917" y="3178"/>
                    </a:cubicBezTo>
                    <a:lnTo>
                      <a:pt x="1053" y="3212"/>
                    </a:lnTo>
                    <a:cubicBezTo>
                      <a:pt x="928" y="3020"/>
                      <a:pt x="917" y="2771"/>
                      <a:pt x="1109" y="2601"/>
                    </a:cubicBezTo>
                    <a:cubicBezTo>
                      <a:pt x="1131" y="2624"/>
                      <a:pt x="1166" y="2646"/>
                      <a:pt x="1188" y="2669"/>
                    </a:cubicBezTo>
                    <a:cubicBezTo>
                      <a:pt x="1401" y="2825"/>
                      <a:pt x="1654" y="2881"/>
                      <a:pt x="1917" y="2881"/>
                    </a:cubicBezTo>
                    <a:cubicBezTo>
                      <a:pt x="2130" y="2881"/>
                      <a:pt x="2349" y="2844"/>
                      <a:pt x="2556" y="2794"/>
                    </a:cubicBezTo>
                    <a:cubicBezTo>
                      <a:pt x="2602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3" y="2765"/>
                      <a:pt x="1959" y="2765"/>
                    </a:cubicBezTo>
                    <a:cubicBezTo>
                      <a:pt x="1907" y="2765"/>
                      <a:pt x="1853" y="2763"/>
                      <a:pt x="1799" y="2759"/>
                    </a:cubicBezTo>
                    <a:cubicBezTo>
                      <a:pt x="1561" y="2748"/>
                      <a:pt x="1324" y="2669"/>
                      <a:pt x="1154" y="2511"/>
                    </a:cubicBezTo>
                    <a:cubicBezTo>
                      <a:pt x="894" y="2284"/>
                      <a:pt x="1121" y="1889"/>
                      <a:pt x="1380" y="1799"/>
                    </a:cubicBezTo>
                    <a:cubicBezTo>
                      <a:pt x="1392" y="1821"/>
                      <a:pt x="1415" y="1832"/>
                      <a:pt x="1425" y="1844"/>
                    </a:cubicBezTo>
                    <a:cubicBezTo>
                      <a:pt x="1566" y="2003"/>
                      <a:pt x="1730" y="2071"/>
                      <a:pt x="1895" y="2071"/>
                    </a:cubicBezTo>
                    <a:cubicBezTo>
                      <a:pt x="2116" y="2071"/>
                      <a:pt x="2338" y="1948"/>
                      <a:pt x="2500" y="1753"/>
                    </a:cubicBezTo>
                    <a:cubicBezTo>
                      <a:pt x="2571" y="1788"/>
                      <a:pt x="2659" y="1806"/>
                      <a:pt x="2743" y="1806"/>
                    </a:cubicBezTo>
                    <a:cubicBezTo>
                      <a:pt x="2793" y="1806"/>
                      <a:pt x="2842" y="1800"/>
                      <a:pt x="2885" y="1787"/>
                    </a:cubicBezTo>
                    <a:cubicBezTo>
                      <a:pt x="2941" y="1776"/>
                      <a:pt x="2998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7" y="1696"/>
                      <a:pt x="2805" y="1708"/>
                    </a:cubicBezTo>
                    <a:cubicBezTo>
                      <a:pt x="2792" y="1710"/>
                      <a:pt x="2778" y="1711"/>
                      <a:pt x="2762" y="1711"/>
                    </a:cubicBezTo>
                    <a:cubicBezTo>
                      <a:pt x="2681" y="1711"/>
                      <a:pt x="2568" y="1687"/>
                      <a:pt x="2511" y="1640"/>
                    </a:cubicBezTo>
                    <a:cubicBezTo>
                      <a:pt x="2342" y="950"/>
                      <a:pt x="1935" y="339"/>
                      <a:pt x="1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4" name="Google Shape;584;p6"/>
            <p:cNvSpPr/>
            <p:nvPr/>
          </p:nvSpPr>
          <p:spPr>
            <a:xfrm>
              <a:off x="767000" y="4400700"/>
              <a:ext cx="909600" cy="202800"/>
            </a:xfrm>
            <a:prstGeom prst="ellipse">
              <a:avLst/>
            </a:prstGeom>
            <a:solidFill>
              <a:srgbClr val="17253A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6"/>
          <p:cNvGrpSpPr/>
          <p:nvPr/>
        </p:nvGrpSpPr>
        <p:grpSpPr>
          <a:xfrm>
            <a:off x="7569028" y="1003675"/>
            <a:ext cx="808453" cy="3560425"/>
            <a:chOff x="7569028" y="1003675"/>
            <a:chExt cx="808453" cy="3560425"/>
          </a:xfrm>
        </p:grpSpPr>
        <p:grpSp>
          <p:nvGrpSpPr>
            <p:cNvPr id="586" name="Google Shape;586;p6"/>
            <p:cNvGrpSpPr/>
            <p:nvPr/>
          </p:nvGrpSpPr>
          <p:grpSpPr>
            <a:xfrm>
              <a:off x="7569028" y="1003675"/>
              <a:ext cx="808453" cy="808424"/>
              <a:chOff x="3938571" y="2278938"/>
              <a:chExt cx="145311" cy="145311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3938571" y="2278938"/>
                <a:ext cx="145311" cy="145311"/>
              </a:xfrm>
              <a:custGeom>
                <a:rect b="b" l="l" r="r" t="t"/>
                <a:pathLst>
                  <a:path extrusionOk="0" h="3257" w="3257">
                    <a:moveTo>
                      <a:pt x="1628" y="0"/>
                    </a:moveTo>
                    <a:cubicBezTo>
                      <a:pt x="736" y="0"/>
                      <a:pt x="0" y="724"/>
                      <a:pt x="0" y="1628"/>
                    </a:cubicBezTo>
                    <a:cubicBezTo>
                      <a:pt x="0" y="2522"/>
                      <a:pt x="736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3947628" y="2278938"/>
                <a:ext cx="136254" cy="143303"/>
              </a:xfrm>
              <a:custGeom>
                <a:rect b="b" l="l" r="r" t="t"/>
                <a:pathLst>
                  <a:path extrusionOk="0" h="3212" w="3054">
                    <a:moveTo>
                      <a:pt x="1324" y="0"/>
                    </a:moveTo>
                    <a:cubicBezTo>
                      <a:pt x="1267" y="12"/>
                      <a:pt x="1211" y="12"/>
                      <a:pt x="1143" y="23"/>
                    </a:cubicBezTo>
                    <a:cubicBezTo>
                      <a:pt x="1810" y="329"/>
                      <a:pt x="2251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7" y="1821"/>
                      <a:pt x="1347" y="1515"/>
                      <a:pt x="1222" y="1301"/>
                    </a:cubicBezTo>
                    <a:cubicBezTo>
                      <a:pt x="1018" y="917"/>
                      <a:pt x="668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9" y="894"/>
                    </a:cubicBezTo>
                    <a:cubicBezTo>
                      <a:pt x="216" y="1154"/>
                      <a:pt x="1" y="1832"/>
                      <a:pt x="23" y="2443"/>
                    </a:cubicBezTo>
                    <a:cubicBezTo>
                      <a:pt x="58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9" y="973"/>
                    </a:cubicBezTo>
                    <a:cubicBezTo>
                      <a:pt x="860" y="984"/>
                      <a:pt x="883" y="995"/>
                      <a:pt x="894" y="1018"/>
                    </a:cubicBezTo>
                    <a:cubicBezTo>
                      <a:pt x="1098" y="1211"/>
                      <a:pt x="1177" y="1482"/>
                      <a:pt x="1324" y="1719"/>
                    </a:cubicBezTo>
                    <a:cubicBezTo>
                      <a:pt x="973" y="1855"/>
                      <a:pt x="860" y="2239"/>
                      <a:pt x="1053" y="2522"/>
                    </a:cubicBezTo>
                    <a:cubicBezTo>
                      <a:pt x="849" y="2703"/>
                      <a:pt x="827" y="2963"/>
                      <a:pt x="917" y="3178"/>
                    </a:cubicBezTo>
                    <a:lnTo>
                      <a:pt x="1053" y="3212"/>
                    </a:lnTo>
                    <a:cubicBezTo>
                      <a:pt x="928" y="3020"/>
                      <a:pt x="917" y="2771"/>
                      <a:pt x="1109" y="2601"/>
                    </a:cubicBezTo>
                    <a:cubicBezTo>
                      <a:pt x="1131" y="2624"/>
                      <a:pt x="1166" y="2646"/>
                      <a:pt x="1188" y="2669"/>
                    </a:cubicBezTo>
                    <a:cubicBezTo>
                      <a:pt x="1401" y="2825"/>
                      <a:pt x="1654" y="2881"/>
                      <a:pt x="1917" y="2881"/>
                    </a:cubicBezTo>
                    <a:cubicBezTo>
                      <a:pt x="2130" y="2881"/>
                      <a:pt x="2349" y="2844"/>
                      <a:pt x="2556" y="2794"/>
                    </a:cubicBezTo>
                    <a:cubicBezTo>
                      <a:pt x="2602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3" y="2765"/>
                      <a:pt x="1959" y="2765"/>
                    </a:cubicBezTo>
                    <a:cubicBezTo>
                      <a:pt x="1907" y="2765"/>
                      <a:pt x="1853" y="2763"/>
                      <a:pt x="1799" y="2759"/>
                    </a:cubicBezTo>
                    <a:cubicBezTo>
                      <a:pt x="1561" y="2748"/>
                      <a:pt x="1324" y="2669"/>
                      <a:pt x="1154" y="2511"/>
                    </a:cubicBezTo>
                    <a:cubicBezTo>
                      <a:pt x="894" y="2284"/>
                      <a:pt x="1121" y="1889"/>
                      <a:pt x="1380" y="1799"/>
                    </a:cubicBezTo>
                    <a:cubicBezTo>
                      <a:pt x="1392" y="1821"/>
                      <a:pt x="1415" y="1832"/>
                      <a:pt x="1425" y="1844"/>
                    </a:cubicBezTo>
                    <a:cubicBezTo>
                      <a:pt x="1566" y="2003"/>
                      <a:pt x="1730" y="2071"/>
                      <a:pt x="1895" y="2071"/>
                    </a:cubicBezTo>
                    <a:cubicBezTo>
                      <a:pt x="2116" y="2071"/>
                      <a:pt x="2338" y="1948"/>
                      <a:pt x="2500" y="1753"/>
                    </a:cubicBezTo>
                    <a:cubicBezTo>
                      <a:pt x="2571" y="1788"/>
                      <a:pt x="2659" y="1806"/>
                      <a:pt x="2743" y="1806"/>
                    </a:cubicBezTo>
                    <a:cubicBezTo>
                      <a:pt x="2793" y="1806"/>
                      <a:pt x="2842" y="1800"/>
                      <a:pt x="2885" y="1787"/>
                    </a:cubicBezTo>
                    <a:cubicBezTo>
                      <a:pt x="2941" y="1776"/>
                      <a:pt x="2998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7" y="1696"/>
                      <a:pt x="2805" y="1708"/>
                    </a:cubicBezTo>
                    <a:cubicBezTo>
                      <a:pt x="2792" y="1710"/>
                      <a:pt x="2778" y="1711"/>
                      <a:pt x="2762" y="1711"/>
                    </a:cubicBezTo>
                    <a:cubicBezTo>
                      <a:pt x="2681" y="1711"/>
                      <a:pt x="2568" y="1687"/>
                      <a:pt x="2511" y="1640"/>
                    </a:cubicBezTo>
                    <a:cubicBezTo>
                      <a:pt x="2342" y="950"/>
                      <a:pt x="1935" y="339"/>
                      <a:pt x="1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9" name="Google Shape;589;p6"/>
            <p:cNvSpPr/>
            <p:nvPr/>
          </p:nvSpPr>
          <p:spPr>
            <a:xfrm>
              <a:off x="7712850" y="4440200"/>
              <a:ext cx="520800" cy="123900"/>
            </a:xfrm>
            <a:prstGeom prst="ellipse">
              <a:avLst/>
            </a:prstGeom>
            <a:solidFill>
              <a:srgbClr val="17253A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0" name="Google Shape;590;p6"/>
          <p:cNvSpPr txBox="1"/>
          <p:nvPr/>
        </p:nvSpPr>
        <p:spPr>
          <a:xfrm flipH="1">
            <a:off x="1714588" y="2770580"/>
            <a:ext cx="5714825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lconceptual.files.wordpress.com/2008/12/vu-meter1.gif" id="595" name="Google Shape;5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8.glitter-graphics.org/pub/2796/2796318vi67chrsn3.gif" id="596" name="Google Shape;59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7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98" name="Google Shape;59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descr="http://littleangelstudios.com/wp-content/uploads/2012/12/ivory-off-white-paper-texture.jpg" id="599" name="Google Shape;599;p7"/>
          <p:cNvPicPr preferRelativeResize="0"/>
          <p:nvPr/>
        </p:nvPicPr>
        <p:blipFill rotWithShape="1">
          <a:blip r:embed="rId6">
            <a:alphaModFix/>
          </a:blip>
          <a:srcRect b="0" l="0" r="0"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grpSp>
        <p:nvGrpSpPr>
          <p:cNvPr id="600" name="Google Shape;600;p7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descr="http://littleangelstudios.com/wp-content/uploads/2012/12/ivory-off-white-paper-texture.jpg" id="601" name="Google Shape;601;p7"/>
            <p:cNvPicPr preferRelativeResize="0"/>
            <p:nvPr/>
          </p:nvPicPr>
          <p:blipFill rotWithShape="1">
            <a:blip r:embed="rId6">
              <a:alphaModFix/>
            </a:blip>
            <a:srcRect b="0" l="0" r="0"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602" name="Google Shape;602;p7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400" u="none" cap="none" strike="noStrik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 U R Y A F B R </a:t>
              </a:r>
              <a:endParaRPr b="1" i="0" sz="44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descr="http://24.media.tumblr.com/tumblr_lpwgeg0zWg1qe7vhgo1_500.gif" id="603" name="Google Shape;60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7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05" name="Google Shape;605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</p:pic>
        <p:sp>
          <p:nvSpPr>
            <p:cNvPr id="606" name="Google Shape;606;p7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08" name="Google Shape;608;p7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FEBRUARY</a:t>
            </a:r>
            <a:endParaRPr b="1" i="0" sz="44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help.malighting.com/en-us/image/Conc_Executor_Fader_Button.png" id="609" name="Google Shape;609;p7"/>
          <p:cNvPicPr preferRelativeResize="0"/>
          <p:nvPr/>
        </p:nvPicPr>
        <p:blipFill rotWithShape="1">
          <a:blip r:embed="rId9">
            <a:alphaModFix/>
          </a:blip>
          <a:srcRect b="31034" l="0" r="66080" t="24138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611" name="Google Shape;611;p7"/>
          <p:cNvPicPr preferRelativeResize="0"/>
          <p:nvPr/>
        </p:nvPicPr>
        <p:blipFill rotWithShape="1">
          <a:blip r:embed="rId11">
            <a:alphaModFix/>
          </a:blip>
          <a:srcRect b="31631" l="17959" r="53953" t="31797"/>
          <a:stretch/>
        </p:blipFill>
        <p:spPr>
          <a:xfrm>
            <a:off x="6232934" y="3931119"/>
            <a:ext cx="802612" cy="78377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612" name="Google Shape;612;p7"/>
          <p:cNvPicPr preferRelativeResize="0"/>
          <p:nvPr/>
        </p:nvPicPr>
        <p:blipFill rotWithShape="1">
          <a:blip r:embed="rId11">
            <a:alphaModFix/>
          </a:blip>
          <a:srcRect b="31670" l="52273" r="19770" t="31933"/>
          <a:stretch/>
        </p:blipFill>
        <p:spPr>
          <a:xfrm>
            <a:off x="6234818" y="3933002"/>
            <a:ext cx="798844" cy="78000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www.officialpsds.com/images/thumbs/Screw-head-psd64835.png" id="613" name="Google Shape;613;p7">
            <a:hlinkClick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lconceptual.files.wordpress.com/2008/12/vu-meter1.gif" id="618" name="Google Shape;61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8.glitter-graphics.org/pub/2796/2796318vi67chrsn3.gif" id="619" name="Google Shape;61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8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21" name="Google Shape;62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descr="http://littleangelstudios.com/wp-content/uploads/2012/12/ivory-off-white-paper-texture.jpg" id="622" name="Google Shape;622;p8"/>
          <p:cNvPicPr preferRelativeResize="0"/>
          <p:nvPr/>
        </p:nvPicPr>
        <p:blipFill rotWithShape="1">
          <a:blip r:embed="rId6">
            <a:alphaModFix/>
          </a:blip>
          <a:srcRect b="0" l="0" r="0"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grpSp>
        <p:nvGrpSpPr>
          <p:cNvPr id="623" name="Google Shape;623;p8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descr="http://littleangelstudios.com/wp-content/uploads/2012/12/ivory-off-white-paper-texture.jpg" id="624" name="Google Shape;624;p8"/>
            <p:cNvPicPr preferRelativeResize="0"/>
            <p:nvPr/>
          </p:nvPicPr>
          <p:blipFill rotWithShape="1">
            <a:blip r:embed="rId6">
              <a:alphaModFix/>
            </a:blip>
            <a:srcRect b="0" l="0" r="0"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625" name="Google Shape;625;p8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400" u="none" cap="none" strike="noStrik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 A I P L</a:t>
              </a:r>
              <a:endParaRPr b="1" i="0" sz="44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descr="http://24.media.tumblr.com/tumblr_lpwgeg0zWg1qe7vhgo1_500.gif" id="626" name="Google Shape;62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7" name="Google Shape;627;p8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28" name="Google Shape;628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</p:pic>
        <p:sp>
          <p:nvSpPr>
            <p:cNvPr id="629" name="Google Shape;629;p8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31" name="Google Shape;631;p8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APRIL</a:t>
            </a:r>
            <a:endParaRPr b="1" i="0" sz="44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help.malighting.com/en-us/image/Conc_Executor_Fader_Button.png" id="632" name="Google Shape;632;p8"/>
          <p:cNvPicPr preferRelativeResize="0"/>
          <p:nvPr/>
        </p:nvPicPr>
        <p:blipFill rotWithShape="1">
          <a:blip r:embed="rId9">
            <a:alphaModFix/>
          </a:blip>
          <a:srcRect b="31034" l="0" r="66080" t="24138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634" name="Google Shape;634;p8"/>
          <p:cNvPicPr preferRelativeResize="0"/>
          <p:nvPr/>
        </p:nvPicPr>
        <p:blipFill rotWithShape="1">
          <a:blip r:embed="rId11">
            <a:alphaModFix/>
          </a:blip>
          <a:srcRect b="31631" l="17959" r="53953" t="31797"/>
          <a:stretch/>
        </p:blipFill>
        <p:spPr>
          <a:xfrm>
            <a:off x="6232934" y="3931119"/>
            <a:ext cx="802612" cy="78377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635" name="Google Shape;635;p8"/>
          <p:cNvPicPr preferRelativeResize="0"/>
          <p:nvPr/>
        </p:nvPicPr>
        <p:blipFill rotWithShape="1">
          <a:blip r:embed="rId11">
            <a:alphaModFix/>
          </a:blip>
          <a:srcRect b="31670" l="52273" r="19770" t="31933"/>
          <a:stretch/>
        </p:blipFill>
        <p:spPr>
          <a:xfrm>
            <a:off x="6234818" y="3933002"/>
            <a:ext cx="798844" cy="78000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www.officialpsds.com/images/thumbs/Screw-head-psd64835.png" id="636" name="Google Shape;636;p8">
            <a:hlinkClick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lconceptual.files.wordpress.com/2008/12/vu-meter1.gif" id="641" name="Google Shape;64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8.glitter-graphics.org/pub/2796/2796318vi67chrsn3.gif" id="642" name="Google Shape;64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9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44" name="Google Shape;64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descr="http://littleangelstudios.com/wp-content/uploads/2012/12/ivory-off-white-paper-texture.jpg" id="645" name="Google Shape;645;p9"/>
          <p:cNvPicPr preferRelativeResize="0"/>
          <p:nvPr/>
        </p:nvPicPr>
        <p:blipFill rotWithShape="1">
          <a:blip r:embed="rId6">
            <a:alphaModFix/>
          </a:blip>
          <a:srcRect b="0" l="0" r="0"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grpSp>
        <p:nvGrpSpPr>
          <p:cNvPr id="646" name="Google Shape;646;p9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descr="http://littleangelstudios.com/wp-content/uploads/2012/12/ivory-off-white-paper-texture.jpg" id="647" name="Google Shape;647;p9"/>
            <p:cNvPicPr preferRelativeResize="0"/>
            <p:nvPr/>
          </p:nvPicPr>
          <p:blipFill rotWithShape="1">
            <a:blip r:embed="rId6">
              <a:alphaModFix/>
            </a:blip>
            <a:srcRect b="0" l="0" r="0"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648" name="Google Shape;648;p9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400" u="none" cap="none" strike="noStrik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Y J U A R A N</a:t>
              </a:r>
              <a:endParaRPr b="1" i="0" sz="44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descr="http://24.media.tumblr.com/tumblr_lpwgeg0zWg1qe7vhgo1_500.gif" id="649" name="Google Shape;649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0" name="Google Shape;650;p9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51" name="Google Shape;651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</p:pic>
        <p:sp>
          <p:nvSpPr>
            <p:cNvPr id="652" name="Google Shape;652;p9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54" name="Google Shape;654;p9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JANUARY</a:t>
            </a:r>
            <a:endParaRPr b="1" i="0" sz="44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://help.malighting.com/en-us/image/Conc_Executor_Fader_Button.png" id="655" name="Google Shape;655;p9"/>
          <p:cNvPicPr preferRelativeResize="0"/>
          <p:nvPr/>
        </p:nvPicPr>
        <p:blipFill rotWithShape="1">
          <a:blip r:embed="rId9">
            <a:alphaModFix/>
          </a:blip>
          <a:srcRect b="31034" l="0" r="66080" t="24138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657" name="Google Shape;657;p9"/>
          <p:cNvPicPr preferRelativeResize="0"/>
          <p:nvPr/>
        </p:nvPicPr>
        <p:blipFill rotWithShape="1">
          <a:blip r:embed="rId11">
            <a:alphaModFix/>
          </a:blip>
          <a:srcRect b="31631" l="17959" r="53953" t="31797"/>
          <a:stretch/>
        </p:blipFill>
        <p:spPr>
          <a:xfrm>
            <a:off x="6232934" y="3931119"/>
            <a:ext cx="802612" cy="78377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dribbble.s3.amazonaws.com/users/81899/screenshots/507716/red_switch.png" id="658" name="Google Shape;658;p9"/>
          <p:cNvPicPr preferRelativeResize="0"/>
          <p:nvPr/>
        </p:nvPicPr>
        <p:blipFill rotWithShape="1">
          <a:blip r:embed="rId11">
            <a:alphaModFix/>
          </a:blip>
          <a:srcRect b="31670" l="52273" r="19770" t="31933"/>
          <a:stretch/>
        </p:blipFill>
        <p:spPr>
          <a:xfrm>
            <a:off x="6234818" y="3933002"/>
            <a:ext cx="798844" cy="78000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http://www.officialpsds.com/images/thumbs/Screw-head-psd64835.png" id="659" name="Google Shape;659;p9">
            <a:hlinkClick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</cp:coreProperties>
</file>