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sldIdLst>
    <p:sldId id="271" r:id="rId2"/>
    <p:sldId id="256" r:id="rId3"/>
    <p:sldId id="302" r:id="rId4"/>
    <p:sldId id="276" r:id="rId5"/>
    <p:sldId id="357" r:id="rId6"/>
    <p:sldId id="298" r:id="rId7"/>
    <p:sldId id="327" r:id="rId8"/>
    <p:sldId id="353" r:id="rId9"/>
    <p:sldId id="348" r:id="rId10"/>
    <p:sldId id="354" r:id="rId11"/>
    <p:sldId id="355" r:id="rId12"/>
    <p:sldId id="313" r:id="rId13"/>
    <p:sldId id="314" r:id="rId14"/>
    <p:sldId id="330" r:id="rId15"/>
    <p:sldId id="356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B7BD"/>
    <a:srgbClr val="F16649"/>
    <a:srgbClr val="0070C0"/>
    <a:srgbClr val="E8F6F8"/>
    <a:srgbClr val="C0E6EA"/>
    <a:srgbClr val="62C8CE"/>
    <a:srgbClr val="05A0B8"/>
    <a:srgbClr val="7192A9"/>
    <a:srgbClr val="F47D5F"/>
    <a:srgbClr val="F26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69" autoAdjust="0"/>
    <p:restoredTop sz="94660"/>
  </p:normalViewPr>
  <p:slideViewPr>
    <p:cSldViewPr snapToGrid="0" showGuides="1">
      <p:cViewPr varScale="1">
        <p:scale>
          <a:sx n="46" d="100"/>
          <a:sy n="46" d="100"/>
        </p:scale>
        <p:origin x="43" y="7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306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9389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346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6904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325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133122"/>
            <a:ext cx="1106041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groups. Complete the word webs.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31589" y="1785220"/>
            <a:ext cx="22046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</a:rPr>
              <a:t>Example: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C984E4C9-D79C-43AD-A14B-5A4342C53232}"/>
              </a:ext>
            </a:extLst>
          </p:cNvPr>
          <p:cNvCxnSpPr>
            <a:cxnSpLocks/>
          </p:cNvCxnSpPr>
          <p:nvPr/>
        </p:nvCxnSpPr>
        <p:spPr>
          <a:xfrm>
            <a:off x="6645477" y="3753342"/>
            <a:ext cx="1048415" cy="0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F0E25233-6D5E-41B9-A923-CD7E7688285B}"/>
              </a:ext>
            </a:extLst>
          </p:cNvPr>
          <p:cNvCxnSpPr>
            <a:cxnSpLocks/>
          </p:cNvCxnSpPr>
          <p:nvPr/>
        </p:nvCxnSpPr>
        <p:spPr>
          <a:xfrm>
            <a:off x="4206669" y="3753342"/>
            <a:ext cx="1048415" cy="0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cxnSpLocks/>
          </p:cNvCxnSpPr>
          <p:nvPr/>
        </p:nvCxnSpPr>
        <p:spPr>
          <a:xfrm flipH="1">
            <a:off x="5143195" y="4089542"/>
            <a:ext cx="531342" cy="646863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>
            <a:cxnSpLocks/>
            <a:stCxn id="87" idx="2"/>
          </p:cNvCxnSpPr>
          <p:nvPr/>
        </p:nvCxnSpPr>
        <p:spPr>
          <a:xfrm flipH="1">
            <a:off x="6536165" y="2779204"/>
            <a:ext cx="1016275" cy="746013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cxnSpLocks/>
          </p:cNvCxnSpPr>
          <p:nvPr/>
        </p:nvCxnSpPr>
        <p:spPr>
          <a:xfrm>
            <a:off x="6310213" y="4075076"/>
            <a:ext cx="508137" cy="661328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cxnSpLocks/>
            <a:stCxn id="84" idx="2"/>
          </p:cNvCxnSpPr>
          <p:nvPr/>
        </p:nvCxnSpPr>
        <p:spPr>
          <a:xfrm>
            <a:off x="4776721" y="2779203"/>
            <a:ext cx="686236" cy="656722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Group 82">
            <a:extLst>
              <a:ext uri="{FF2B5EF4-FFF2-40B4-BE49-F238E27FC236}">
                <a16:creationId xmlns:a16="http://schemas.microsoft.com/office/drawing/2014/main" id="{9E5E745E-CFBD-4FF0-93A3-D1BFB6C530F5}"/>
              </a:ext>
            </a:extLst>
          </p:cNvPr>
          <p:cNvGrpSpPr/>
          <p:nvPr/>
        </p:nvGrpSpPr>
        <p:grpSpPr>
          <a:xfrm>
            <a:off x="4022341" y="2184843"/>
            <a:ext cx="1508760" cy="594360"/>
            <a:chOff x="2498341" y="1926227"/>
            <a:chExt cx="1508760" cy="594360"/>
          </a:xfrm>
        </p:grpSpPr>
        <p:sp>
          <p:nvSpPr>
            <p:cNvPr id="84" name="Rounded Rectangle 83"/>
            <p:cNvSpPr/>
            <p:nvPr/>
          </p:nvSpPr>
          <p:spPr>
            <a:xfrm>
              <a:off x="2498341" y="1926227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2774358" y="1970583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nose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F93F5385-2513-41B0-BD13-EF2BEBEE1B9F}"/>
              </a:ext>
            </a:extLst>
          </p:cNvPr>
          <p:cNvGrpSpPr/>
          <p:nvPr/>
        </p:nvGrpSpPr>
        <p:grpSpPr>
          <a:xfrm>
            <a:off x="6798059" y="2184843"/>
            <a:ext cx="1508760" cy="594360"/>
            <a:chOff x="5274059" y="1926227"/>
            <a:chExt cx="1508760" cy="594360"/>
          </a:xfrm>
        </p:grpSpPr>
        <p:sp>
          <p:nvSpPr>
            <p:cNvPr id="87" name="Rounded Rectangle 86"/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eyes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8341A73F-494B-4D11-8162-694BA56A78E7}"/>
              </a:ext>
            </a:extLst>
          </p:cNvPr>
          <p:cNvGrpSpPr/>
          <p:nvPr/>
        </p:nvGrpSpPr>
        <p:grpSpPr>
          <a:xfrm>
            <a:off x="5171312" y="3201123"/>
            <a:ext cx="1701256" cy="972987"/>
            <a:chOff x="3838643" y="2472914"/>
            <a:chExt cx="1701256" cy="972987"/>
          </a:xfrm>
        </p:grpSpPr>
        <p:sp>
          <p:nvSpPr>
            <p:cNvPr id="90" name="Oval 89"/>
            <p:cNvSpPr/>
            <p:nvPr/>
          </p:nvSpPr>
          <p:spPr>
            <a:xfrm>
              <a:off x="3838643" y="2472914"/>
              <a:ext cx="1701256" cy="954107"/>
            </a:xfrm>
            <a:prstGeom prst="ellipse">
              <a:avLst/>
            </a:prstGeom>
            <a:solidFill>
              <a:srgbClr val="EF5F88"/>
            </a:solidFill>
            <a:ln>
              <a:solidFill>
                <a:srgbClr val="EF5F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239600" y="2491794"/>
              <a:ext cx="96389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big / small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9EFEAD77-45A9-4AFE-8AC6-F5EF674F52C4}"/>
              </a:ext>
            </a:extLst>
          </p:cNvPr>
          <p:cNvGrpSpPr/>
          <p:nvPr/>
        </p:nvGrpSpPr>
        <p:grpSpPr>
          <a:xfrm>
            <a:off x="2853516" y="3399875"/>
            <a:ext cx="1508760" cy="594360"/>
            <a:chOff x="5274059" y="1926227"/>
            <a:chExt cx="1508760" cy="594360"/>
          </a:xfrm>
        </p:grpSpPr>
        <p:sp>
          <p:nvSpPr>
            <p:cNvPr id="93" name="Rounded Rectangle 37">
              <a:extLst>
                <a:ext uri="{FF2B5EF4-FFF2-40B4-BE49-F238E27FC236}">
                  <a16:creationId xmlns:a16="http://schemas.microsoft.com/office/drawing/2014/main" id="{59CCFB27-8945-4C06-BB2E-35E55602A14F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3E36AFEA-F060-4AF7-9DAD-D8E25A00C685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head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DD34B537-64F4-475B-ACC7-F6F0C6CCF71D}"/>
              </a:ext>
            </a:extLst>
          </p:cNvPr>
          <p:cNvGrpSpPr/>
          <p:nvPr/>
        </p:nvGrpSpPr>
        <p:grpSpPr>
          <a:xfrm>
            <a:off x="7676128" y="3435925"/>
            <a:ext cx="1508760" cy="594360"/>
            <a:chOff x="5274059" y="1926227"/>
            <a:chExt cx="1508760" cy="594360"/>
          </a:xfrm>
        </p:grpSpPr>
        <p:sp>
          <p:nvSpPr>
            <p:cNvPr id="96" name="Rounded Rectangle 37">
              <a:extLst>
                <a:ext uri="{FF2B5EF4-FFF2-40B4-BE49-F238E27FC236}">
                  <a16:creationId xmlns:a16="http://schemas.microsoft.com/office/drawing/2014/main" id="{E6247C87-0E80-4CAE-843E-CC37F95AC250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D34FFF6C-0370-4CC0-AB76-501A2D238EE5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feet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1B0FEB85-1957-484C-B63D-C0BBFEE13B7B}"/>
              </a:ext>
            </a:extLst>
          </p:cNvPr>
          <p:cNvGrpSpPr/>
          <p:nvPr/>
        </p:nvGrpSpPr>
        <p:grpSpPr>
          <a:xfrm>
            <a:off x="4206668" y="4723969"/>
            <a:ext cx="1508760" cy="594360"/>
            <a:chOff x="5274059" y="1926227"/>
            <a:chExt cx="1508760" cy="594360"/>
          </a:xfrm>
        </p:grpSpPr>
        <p:sp>
          <p:nvSpPr>
            <p:cNvPr id="99" name="Rounded Rectangle 37">
              <a:extLst>
                <a:ext uri="{FF2B5EF4-FFF2-40B4-BE49-F238E27FC236}">
                  <a16:creationId xmlns:a16="http://schemas.microsoft.com/office/drawing/2014/main" id="{50CA1ABD-D229-4FD2-AD72-AAF40F421DD4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737D5331-F109-4132-8446-81E40A8C3004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hand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1FB9FA29-AA82-4CEE-B6EB-71538BB0BC4C}"/>
              </a:ext>
            </a:extLst>
          </p:cNvPr>
          <p:cNvGrpSpPr/>
          <p:nvPr/>
        </p:nvGrpSpPr>
        <p:grpSpPr>
          <a:xfrm>
            <a:off x="6289921" y="4723969"/>
            <a:ext cx="1508760" cy="594360"/>
            <a:chOff x="5274059" y="1926227"/>
            <a:chExt cx="1508760" cy="594360"/>
          </a:xfrm>
        </p:grpSpPr>
        <p:sp>
          <p:nvSpPr>
            <p:cNvPr id="102" name="Rounded Rectangle 37">
              <a:extLst>
                <a:ext uri="{FF2B5EF4-FFF2-40B4-BE49-F238E27FC236}">
                  <a16:creationId xmlns:a16="http://schemas.microsoft.com/office/drawing/2014/main" id="{4C8E88C6-9B8A-495C-ACEB-1579AA6DBC6C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1806F8EB-D057-4A64-BCAC-CB3B6C523BA8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ears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133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133122"/>
            <a:ext cx="1106041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groups. Complete the word webs.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31589" y="1770238"/>
            <a:ext cx="2204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Example: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DDA131BE-BD85-46EC-B656-AED65C63F85D}"/>
              </a:ext>
            </a:extLst>
          </p:cNvPr>
          <p:cNvCxnSpPr>
            <a:cxnSpLocks/>
            <a:endCxn id="120" idx="0"/>
          </p:cNvCxnSpPr>
          <p:nvPr/>
        </p:nvCxnSpPr>
        <p:spPr>
          <a:xfrm>
            <a:off x="6117968" y="3965183"/>
            <a:ext cx="126385" cy="961785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CA4344CD-DF0E-49C4-95CB-104AF78C925F}"/>
              </a:ext>
            </a:extLst>
          </p:cNvPr>
          <p:cNvCxnSpPr>
            <a:cxnSpLocks/>
          </p:cNvCxnSpPr>
          <p:nvPr/>
        </p:nvCxnSpPr>
        <p:spPr>
          <a:xfrm>
            <a:off x="6530950" y="3749858"/>
            <a:ext cx="985400" cy="894712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B5CF99DC-3D7A-4F6F-8BBC-707F841B925B}"/>
              </a:ext>
            </a:extLst>
          </p:cNvPr>
          <p:cNvCxnSpPr>
            <a:cxnSpLocks/>
            <a:stCxn id="110" idx="6"/>
            <a:endCxn id="126" idx="1"/>
          </p:cNvCxnSpPr>
          <p:nvPr/>
        </p:nvCxnSpPr>
        <p:spPr>
          <a:xfrm flipV="1">
            <a:off x="6793792" y="3290364"/>
            <a:ext cx="959618" cy="324617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cxnSpLocks/>
          </p:cNvCxnSpPr>
          <p:nvPr/>
        </p:nvCxnSpPr>
        <p:spPr>
          <a:xfrm flipH="1">
            <a:off x="4847253" y="3881353"/>
            <a:ext cx="893527" cy="797716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cxnSpLocks/>
          </p:cNvCxnSpPr>
          <p:nvPr/>
        </p:nvCxnSpPr>
        <p:spPr>
          <a:xfrm flipH="1">
            <a:off x="6154447" y="2699025"/>
            <a:ext cx="492489" cy="795863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cxnSpLocks/>
            <a:stCxn id="114" idx="3"/>
            <a:endCxn id="110" idx="2"/>
          </p:cNvCxnSpPr>
          <p:nvPr/>
        </p:nvCxnSpPr>
        <p:spPr>
          <a:xfrm flipV="1">
            <a:off x="4297759" y="3614980"/>
            <a:ext cx="852290" cy="23636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cxnSpLocks/>
          </p:cNvCxnSpPr>
          <p:nvPr/>
        </p:nvCxnSpPr>
        <p:spPr>
          <a:xfrm>
            <a:off x="4763009" y="2665522"/>
            <a:ext cx="581673" cy="815811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1A0C358-91EB-448E-B06C-DDD6B78E157C}"/>
              </a:ext>
            </a:extLst>
          </p:cNvPr>
          <p:cNvGrpSpPr/>
          <p:nvPr/>
        </p:nvGrpSpPr>
        <p:grpSpPr>
          <a:xfrm>
            <a:off x="3835921" y="2131926"/>
            <a:ext cx="1508760" cy="594360"/>
            <a:chOff x="2424643" y="2542995"/>
            <a:chExt cx="1508760" cy="594360"/>
          </a:xfrm>
        </p:grpSpPr>
        <p:sp>
          <p:nvSpPr>
            <p:cNvPr id="104" name="Rounded Rectangle 103"/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blonde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4A2D5920-A3ED-473D-9FDE-9CACAED4CDFF}"/>
              </a:ext>
            </a:extLst>
          </p:cNvPr>
          <p:cNvGrpSpPr/>
          <p:nvPr/>
        </p:nvGrpSpPr>
        <p:grpSpPr>
          <a:xfrm>
            <a:off x="6154446" y="2104664"/>
            <a:ext cx="1508760" cy="594360"/>
            <a:chOff x="5200361" y="2542995"/>
            <a:chExt cx="1508760" cy="594360"/>
          </a:xfrm>
        </p:grpSpPr>
        <p:sp>
          <p:nvSpPr>
            <p:cNvPr id="107" name="Rounded Rectangle 106"/>
            <p:cNvSpPr/>
            <p:nvPr/>
          </p:nvSpPr>
          <p:spPr>
            <a:xfrm>
              <a:off x="5200361" y="2542995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5476378" y="2581063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curly</a:t>
              </a: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9DDA3A2E-12A7-4478-A922-A207FD3EF5AE}"/>
              </a:ext>
            </a:extLst>
          </p:cNvPr>
          <p:cNvGrpSpPr/>
          <p:nvPr/>
        </p:nvGrpSpPr>
        <p:grpSpPr>
          <a:xfrm>
            <a:off x="5150050" y="3212209"/>
            <a:ext cx="1643743" cy="805543"/>
            <a:chOff x="3822457" y="3089682"/>
            <a:chExt cx="1643743" cy="805543"/>
          </a:xfrm>
        </p:grpSpPr>
        <p:sp>
          <p:nvSpPr>
            <p:cNvPr id="110" name="Oval 109"/>
            <p:cNvSpPr/>
            <p:nvPr/>
          </p:nvSpPr>
          <p:spPr>
            <a:xfrm>
              <a:off x="3822457" y="3089682"/>
              <a:ext cx="1643743" cy="805543"/>
            </a:xfrm>
            <a:prstGeom prst="ellipse">
              <a:avLst/>
            </a:prstGeom>
            <a:solidFill>
              <a:srgbClr val="F094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4162380" y="3230843"/>
              <a:ext cx="9638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hair</a:t>
              </a: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20B0B9CB-1073-4CAC-8496-9EAB10990BE4}"/>
              </a:ext>
            </a:extLst>
          </p:cNvPr>
          <p:cNvGrpSpPr/>
          <p:nvPr/>
        </p:nvGrpSpPr>
        <p:grpSpPr>
          <a:xfrm>
            <a:off x="2914323" y="3347629"/>
            <a:ext cx="1508760" cy="594360"/>
            <a:chOff x="2424643" y="2542995"/>
            <a:chExt cx="1508760" cy="594360"/>
          </a:xfrm>
        </p:grpSpPr>
        <p:sp>
          <p:nvSpPr>
            <p:cNvPr id="113" name="Rounded Rectangle 53">
              <a:extLst>
                <a:ext uri="{FF2B5EF4-FFF2-40B4-BE49-F238E27FC236}">
                  <a16:creationId xmlns:a16="http://schemas.microsoft.com/office/drawing/2014/main" id="{DE1CAA3A-6AED-41DD-8FBA-E86E07146F95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DEE2DC08-A174-4695-8B53-3D83D5BA49F5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black</a:t>
              </a: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E2D132D3-91A3-4C0F-B8C8-98916B6C2ED9}"/>
              </a:ext>
            </a:extLst>
          </p:cNvPr>
          <p:cNvGrpSpPr/>
          <p:nvPr/>
        </p:nvGrpSpPr>
        <p:grpSpPr>
          <a:xfrm>
            <a:off x="3341120" y="4563333"/>
            <a:ext cx="1690761" cy="594360"/>
            <a:chOff x="2424643" y="2542995"/>
            <a:chExt cx="1508760" cy="594360"/>
          </a:xfrm>
        </p:grpSpPr>
        <p:sp>
          <p:nvSpPr>
            <p:cNvPr id="116" name="Rounded Rectangle 53">
              <a:extLst>
                <a:ext uri="{FF2B5EF4-FFF2-40B4-BE49-F238E27FC236}">
                  <a16:creationId xmlns:a16="http://schemas.microsoft.com/office/drawing/2014/main" id="{3AB1B905-15DF-405C-BC2C-8880123D586A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B3E5990-92F4-4EF0-88EA-1EC355031993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straight</a:t>
              </a: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9B060537-F6E6-4D10-959A-5920C25CC5EE}"/>
              </a:ext>
            </a:extLst>
          </p:cNvPr>
          <p:cNvGrpSpPr/>
          <p:nvPr/>
        </p:nvGrpSpPr>
        <p:grpSpPr>
          <a:xfrm>
            <a:off x="5489972" y="4897590"/>
            <a:ext cx="1508760" cy="594360"/>
            <a:chOff x="2424643" y="2542995"/>
            <a:chExt cx="1508760" cy="594360"/>
          </a:xfrm>
        </p:grpSpPr>
        <p:sp>
          <p:nvSpPr>
            <p:cNvPr id="119" name="Rounded Rectangle 53">
              <a:extLst>
                <a:ext uri="{FF2B5EF4-FFF2-40B4-BE49-F238E27FC236}">
                  <a16:creationId xmlns:a16="http://schemas.microsoft.com/office/drawing/2014/main" id="{51A9EF47-2CAF-42E4-A88B-1FA6ACE51009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7803B60F-B4D8-40DD-9402-4994BF0CFDFD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fair</a:t>
              </a: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9A735741-A966-4373-AE53-AC7076A851B9}"/>
              </a:ext>
            </a:extLst>
          </p:cNvPr>
          <p:cNvGrpSpPr/>
          <p:nvPr/>
        </p:nvGrpSpPr>
        <p:grpSpPr>
          <a:xfrm>
            <a:off x="7422901" y="4347390"/>
            <a:ext cx="1508760" cy="594360"/>
            <a:chOff x="2424643" y="2542995"/>
            <a:chExt cx="1508760" cy="594360"/>
          </a:xfrm>
        </p:grpSpPr>
        <p:sp>
          <p:nvSpPr>
            <p:cNvPr id="122" name="Rounded Rectangle 53">
              <a:extLst>
                <a:ext uri="{FF2B5EF4-FFF2-40B4-BE49-F238E27FC236}">
                  <a16:creationId xmlns:a16="http://schemas.microsoft.com/office/drawing/2014/main" id="{C55850A1-A536-4AC0-9BB4-F77AA9E32A1C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021D7C54-AC35-4642-A840-49500D878933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wavy</a:t>
              </a: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91088E36-CC9C-41DA-A6B7-13902AA1763D}"/>
              </a:ext>
            </a:extLst>
          </p:cNvPr>
          <p:cNvGrpSpPr/>
          <p:nvPr/>
        </p:nvGrpSpPr>
        <p:grpSpPr>
          <a:xfrm>
            <a:off x="7548225" y="2999376"/>
            <a:ext cx="2470196" cy="594360"/>
            <a:chOff x="2424643" y="2542995"/>
            <a:chExt cx="1508760" cy="594360"/>
          </a:xfrm>
        </p:grpSpPr>
        <p:sp>
          <p:nvSpPr>
            <p:cNvPr id="125" name="Rounded Rectangle 53">
              <a:extLst>
                <a:ext uri="{FF2B5EF4-FFF2-40B4-BE49-F238E27FC236}">
                  <a16:creationId xmlns:a16="http://schemas.microsoft.com/office/drawing/2014/main" id="{6D0D8EAE-E685-4BDB-9A25-427479943E9D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3D3515D6-456F-413E-B3F6-05153C96DDA8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long/short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483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6563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GAME: Guessing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pic>
        <p:nvPicPr>
          <p:cNvPr id="1028" name="Picture 4" descr="Find someone Images, Stock Photos &amp; Vectors | Shutterstock">
            <a:extLst>
              <a:ext uri="{FF2B5EF4-FFF2-40B4-BE49-F238E27FC236}">
                <a16:creationId xmlns:a16="http://schemas.microsoft.com/office/drawing/2014/main" id="{EEEB44F3-23BC-479B-9ECC-42B3DB13E1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58"/>
          <a:stretch/>
        </p:blipFill>
        <p:spPr bwMode="auto">
          <a:xfrm>
            <a:off x="714543" y="2349209"/>
            <a:ext cx="3307300" cy="310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131589" y="1759047"/>
            <a:ext cx="10815315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Work in groups. Take turns to describe a classmate. Other group members guess who  he / she is.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19763" y="2902809"/>
            <a:ext cx="22046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95911" y="3523585"/>
            <a:ext cx="6260264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i="1" dirty="0"/>
              <a:t>A: </a:t>
            </a:r>
            <a:r>
              <a:rPr lang="en-US" sz="3000" dirty="0"/>
              <a:t>She has long hair and big eyes.</a:t>
            </a:r>
          </a:p>
          <a:p>
            <a:pPr>
              <a:lnSpc>
                <a:spcPct val="150000"/>
              </a:lnSpc>
            </a:pPr>
            <a:r>
              <a:rPr lang="en-US" sz="3000" b="1" i="1" dirty="0"/>
              <a:t>B: </a:t>
            </a:r>
            <a:r>
              <a:rPr lang="en-US" sz="3000" dirty="0"/>
              <a:t>Is that Lan?</a:t>
            </a:r>
          </a:p>
          <a:p>
            <a:pPr>
              <a:lnSpc>
                <a:spcPct val="150000"/>
              </a:lnSpc>
            </a:pPr>
            <a:r>
              <a:rPr lang="en-US" sz="3000" b="1" i="1" dirty="0"/>
              <a:t>A: </a:t>
            </a:r>
            <a:r>
              <a:rPr lang="en-US" sz="3000" dirty="0"/>
              <a:t>That’s right.</a:t>
            </a:r>
          </a:p>
        </p:txBody>
      </p:sp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7" y="2344581"/>
            <a:ext cx="114456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identify the topic of the unit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use lexical items related to </a:t>
            </a:r>
            <a:r>
              <a:rPr lang="en-US" sz="3600" dirty="0" smtClean="0"/>
              <a:t>friends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identify the language features that are covered in the </a:t>
            </a:r>
            <a:r>
              <a:rPr lang="en-US" sz="3600" dirty="0" smtClean="0"/>
              <a:t>unit</a:t>
            </a:r>
            <a:endParaRPr lang="en-US" sz="3600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330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109596"/>
            <a:ext cx="67948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Write some sentences to describe at least 3 classmates.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60" y="3200400"/>
            <a:ext cx="3407676" cy="340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24916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0138" y="1896087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</a:rPr>
              <a:t>Cities of the world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7B7897-B16D-44E3-91AE-9D0FF2697117}"/>
              </a:ext>
            </a:extLst>
          </p:cNvPr>
          <p:cNvSpPr txBox="1"/>
          <p:nvPr/>
        </p:nvSpPr>
        <p:spPr>
          <a:xfrm>
            <a:off x="3800853" y="2735932"/>
            <a:ext cx="4427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26649"/>
                </a:solidFill>
              </a:rPr>
              <a:t>What nice photos!</a:t>
            </a:r>
            <a:endParaRPr lang="en-US" sz="3600" b="1" dirty="0">
              <a:solidFill>
                <a:srgbClr val="F2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43706" y="113518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9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622990" y="1742250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1028" name="Picture 4" descr="Free Framed Art Cliparts, Download Free Framed Art Cliparts png - Clip Art  Librar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38" y="3491021"/>
            <a:ext cx="3440660" cy="290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PRESENTATION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PRACTICE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5090339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PRODUCTION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740800" cy="618004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The body part song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72214" y="2078142"/>
            <a:ext cx="5755112" cy="2293968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 and </a:t>
            </a:r>
            <a:r>
              <a:rPr lang="en-US" sz="1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read.</a:t>
            </a:r>
            <a:endParaRPr lang="en-U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Write the names of the cities in the correct place.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Read the conversation again and match the cities with the adjectives describing them.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Match the cities with their landmarks.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72214" y="4597800"/>
            <a:ext cx="5743692" cy="562481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Game: What city is it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241"/>
            <a:ext cx="1012115" cy="1302098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119" y="5391062"/>
            <a:ext cx="1012115" cy="535241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385970"/>
            <a:ext cx="5740800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44640"/>
            <a:ext cx="802263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smtClean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856" y="1987930"/>
            <a:ext cx="6498771" cy="485879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623485" y="1218807"/>
            <a:ext cx="4288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What nice photos!</a:t>
            </a:r>
          </a:p>
        </p:txBody>
      </p:sp>
      <p:pic>
        <p:nvPicPr>
          <p:cNvPr id="26" name="U9_Getting started_1_Listen and read">
            <a:hlinkClick r:id="" action="ppaction://media"/>
            <a:extLst>
              <a:ext uri="{FF2B5EF4-FFF2-40B4-BE49-F238E27FC236}">
                <a16:creationId xmlns:a16="http://schemas.microsoft.com/office/drawing/2014/main" id="{FE9E735A-5C5F-453A-878A-F3DFDA66D43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900" end="1460.231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49536" y="13728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0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44640"/>
            <a:ext cx="802263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smtClean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87067" y="1962833"/>
            <a:ext cx="1083486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 dirty="0"/>
              <a:t>Mai: </a:t>
            </a:r>
            <a:r>
              <a:rPr lang="en-US" sz="2200" dirty="0"/>
              <a:t>Tom, are these photos from your vacations?   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Tom: </a:t>
            </a:r>
            <a:r>
              <a:rPr lang="en-US" sz="2200" dirty="0"/>
              <a:t>Yes, they are. This is Sydney, a city in Australia.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Mai: </a:t>
            </a:r>
            <a:r>
              <a:rPr lang="en-US" sz="2200" dirty="0"/>
              <a:t>What’s it like?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Tom: </a:t>
            </a:r>
            <a:r>
              <a:rPr lang="en-US" sz="2200" dirty="0"/>
              <a:t>It’s exciting with a lot of beaches.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Mai: </a:t>
            </a:r>
            <a:r>
              <a:rPr lang="en-US" sz="2200" dirty="0"/>
              <a:t>What a beautiful place!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Tom: </a:t>
            </a:r>
            <a:r>
              <a:rPr lang="en-US" sz="2200" dirty="0"/>
              <a:t>Yes, its beaches are very clean.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Mai: </a:t>
            </a:r>
            <a:r>
              <a:rPr lang="en-US" sz="2200" dirty="0"/>
              <a:t>Wonderful. Oh, this is London. Isn’t it raining? </a:t>
            </a:r>
            <a:r>
              <a:rPr lang="en-US" sz="2200" dirty="0" smtClean="0"/>
              <a:t>What </a:t>
            </a:r>
            <a:r>
              <a:rPr lang="en-US" sz="2200" dirty="0"/>
              <a:t>bad weather!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Tom: </a:t>
            </a:r>
            <a:r>
              <a:rPr lang="en-US" sz="2200" dirty="0"/>
              <a:t>Yes, it rains all the time. Can you see Big Ben?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Mai: </a:t>
            </a:r>
            <a:r>
              <a:rPr lang="en-US" sz="2200" dirty="0"/>
              <a:t>Yeah ... on the River Thames. It’s a landmark of London.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Tom: </a:t>
            </a:r>
            <a:r>
              <a:rPr lang="en-US" sz="2200" dirty="0"/>
              <a:t>It is. And this is Times Square in New York, crowded but interesting</a:t>
            </a:r>
            <a:r>
              <a:rPr lang="en-US" sz="2200" dirty="0" smtClean="0"/>
              <a:t>.</a:t>
            </a:r>
            <a:endParaRPr lang="en-US" sz="2200" dirty="0"/>
          </a:p>
        </p:txBody>
      </p:sp>
      <p:sp>
        <p:nvSpPr>
          <p:cNvPr id="21" name="Rectangle 20"/>
          <p:cNvSpPr/>
          <p:nvPr/>
        </p:nvSpPr>
        <p:spPr>
          <a:xfrm>
            <a:off x="6749956" y="1973140"/>
            <a:ext cx="5353397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 dirty="0"/>
              <a:t>Mai: </a:t>
            </a:r>
            <a:r>
              <a:rPr lang="en-US" sz="2200" dirty="0"/>
              <a:t>You’re lucky to visit many places.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Tom: </a:t>
            </a:r>
            <a:r>
              <a:rPr lang="en-US" sz="2200" dirty="0"/>
              <a:t>I am. What about your vacations?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Mai</a:t>
            </a:r>
            <a:r>
              <a:rPr lang="en-US" sz="2200" dirty="0"/>
              <a:t>: Here are some photos of mine. This is ...</a:t>
            </a:r>
            <a:endParaRPr lang="en-US" sz="2200" dirty="0"/>
          </a:p>
        </p:txBody>
      </p:sp>
      <p:pic>
        <p:nvPicPr>
          <p:cNvPr id="20" name="U9_Getting started_1_Listen and read">
            <a:hlinkClick r:id="" action="ppaction://media"/>
            <a:extLst>
              <a:ext uri="{FF2B5EF4-FFF2-40B4-BE49-F238E27FC236}">
                <a16:creationId xmlns:a16="http://schemas.microsoft.com/office/drawing/2014/main" id="{FE9E735A-5C5F-453A-878A-F3DFDA66D43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900" end="1460.231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98918" y="13427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95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0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60083" y="1228613"/>
            <a:ext cx="103382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Fill the blanks with the words from the conversation.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7"/>
          <a:stretch/>
        </p:blipFill>
        <p:spPr>
          <a:xfrm>
            <a:off x="1160083" y="2860948"/>
            <a:ext cx="7953168" cy="406355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102" y="2032563"/>
            <a:ext cx="2685770" cy="76891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867" y="1966255"/>
            <a:ext cx="2075688" cy="76891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757" y="5810045"/>
            <a:ext cx="2076450" cy="76919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600326" y="2014003"/>
            <a:ext cx="726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961568" y="2062514"/>
            <a:ext cx="726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053169" y="5902255"/>
            <a:ext cx="656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3.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2366449" y="2598778"/>
            <a:ext cx="981075" cy="0"/>
          </a:xfrm>
          <a:prstGeom prst="line">
            <a:avLst/>
          </a:prstGeom>
          <a:ln w="19050">
            <a:solidFill>
              <a:srgbClr val="CBCD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555892" y="2550882"/>
            <a:ext cx="981075" cy="0"/>
          </a:xfrm>
          <a:prstGeom prst="line">
            <a:avLst/>
          </a:prstGeom>
          <a:ln w="19050">
            <a:solidFill>
              <a:srgbClr val="CBCD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9774252" y="6359730"/>
            <a:ext cx="981075" cy="0"/>
          </a:xfrm>
          <a:prstGeom prst="line">
            <a:avLst/>
          </a:prstGeom>
          <a:ln w="19050">
            <a:solidFill>
              <a:srgbClr val="CBCD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2631592" y="2647289"/>
            <a:ext cx="1112519" cy="1330792"/>
            <a:chOff x="2066925" y="1885464"/>
            <a:chExt cx="1112519" cy="1330792"/>
          </a:xfrm>
        </p:grpSpPr>
        <p:cxnSp>
          <p:nvCxnSpPr>
            <p:cNvPr id="39" name="Straight Arrow Connector 38"/>
            <p:cNvCxnSpPr/>
            <p:nvPr/>
          </p:nvCxnSpPr>
          <p:spPr>
            <a:xfrm flipH="1" flipV="1">
              <a:off x="2066925" y="1885464"/>
              <a:ext cx="1076325" cy="1295886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39"/>
            <p:cNvSpPr/>
            <p:nvPr/>
          </p:nvSpPr>
          <p:spPr>
            <a:xfrm>
              <a:off x="3133725" y="3165922"/>
              <a:ext cx="45719" cy="5033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/>
          <p:cNvGrpSpPr/>
          <p:nvPr/>
        </p:nvGrpSpPr>
        <p:grpSpPr>
          <a:xfrm rot="5044070">
            <a:off x="5238185" y="2535413"/>
            <a:ext cx="929946" cy="1248693"/>
            <a:chOff x="2276196" y="1967563"/>
            <a:chExt cx="929946" cy="1248693"/>
          </a:xfrm>
        </p:grpSpPr>
        <p:cxnSp>
          <p:nvCxnSpPr>
            <p:cNvPr id="42" name="Straight Arrow Connector 41"/>
            <p:cNvCxnSpPr/>
            <p:nvPr/>
          </p:nvCxnSpPr>
          <p:spPr>
            <a:xfrm rot="16555930" flipV="1">
              <a:off x="2156738" y="2087021"/>
              <a:ext cx="1168862" cy="929946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42"/>
            <p:cNvSpPr/>
            <p:nvPr/>
          </p:nvSpPr>
          <p:spPr>
            <a:xfrm>
              <a:off x="3133725" y="3165922"/>
              <a:ext cx="45719" cy="5033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5" name="Straight Arrow Connector 44"/>
          <p:cNvCxnSpPr>
            <a:endCxn id="25" idx="0"/>
          </p:cNvCxnSpPr>
          <p:nvPr/>
        </p:nvCxnSpPr>
        <p:spPr>
          <a:xfrm rot="18918409">
            <a:off x="8383359" y="5308790"/>
            <a:ext cx="330002" cy="1030659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/>
          <p:cNvSpPr/>
          <p:nvPr/>
        </p:nvSpPr>
        <p:spPr>
          <a:xfrm rot="7553187">
            <a:off x="8027695" y="5541014"/>
            <a:ext cx="45719" cy="5033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DA3182C-CD24-42E1-917D-9F50786C9D52}"/>
              </a:ext>
            </a:extLst>
          </p:cNvPr>
          <p:cNvSpPr txBox="1"/>
          <p:nvPr/>
        </p:nvSpPr>
        <p:spPr>
          <a:xfrm>
            <a:off x="9548345" y="5874708"/>
            <a:ext cx="14328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Sydney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F571A29-CA2E-4EAF-9972-CA2AFA972461}"/>
              </a:ext>
            </a:extLst>
          </p:cNvPr>
          <p:cNvSpPr txBox="1"/>
          <p:nvPr/>
        </p:nvSpPr>
        <p:spPr>
          <a:xfrm>
            <a:off x="6279831" y="2022906"/>
            <a:ext cx="17707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London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62385F2-CEAA-4965-99F2-3FEA29D12A19}"/>
              </a:ext>
            </a:extLst>
          </p:cNvPr>
          <p:cNvSpPr txBox="1"/>
          <p:nvPr/>
        </p:nvSpPr>
        <p:spPr>
          <a:xfrm>
            <a:off x="1909548" y="2056130"/>
            <a:ext cx="21922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New York</a:t>
            </a:r>
          </a:p>
        </p:txBody>
      </p:sp>
      <p:sp>
        <p:nvSpPr>
          <p:cNvPr id="50" name="Rectangle 49"/>
          <p:cNvSpPr/>
          <p:nvPr/>
        </p:nvSpPr>
        <p:spPr>
          <a:xfrm>
            <a:off x="1478152" y="4149642"/>
            <a:ext cx="1304002" cy="466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Sydney</a:t>
            </a:r>
          </a:p>
        </p:txBody>
      </p:sp>
      <p:sp>
        <p:nvSpPr>
          <p:cNvPr id="51" name="Rectangle 50"/>
          <p:cNvSpPr/>
          <p:nvPr/>
        </p:nvSpPr>
        <p:spPr>
          <a:xfrm>
            <a:off x="1484223" y="4723967"/>
            <a:ext cx="1304003" cy="466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London</a:t>
            </a:r>
          </a:p>
        </p:txBody>
      </p:sp>
      <p:sp>
        <p:nvSpPr>
          <p:cNvPr id="52" name="Rectangle 51"/>
          <p:cNvSpPr/>
          <p:nvPr/>
        </p:nvSpPr>
        <p:spPr>
          <a:xfrm>
            <a:off x="1478152" y="5299546"/>
            <a:ext cx="1304002" cy="466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New</a:t>
            </a:r>
            <a:r>
              <a:rPr lang="en-US" sz="2400" spc="-100" dirty="0">
                <a:solidFill>
                  <a:schemeClr val="tx1"/>
                </a:solidFill>
              </a:rPr>
              <a:t> York</a:t>
            </a:r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7.40741E-7 L 0.70642 0.395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60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54428 -0.3972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69" y="-1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85185E-6 L 0.10729 -0.4817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-2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9097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Label the body parts with the words in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4" name="Group 343"/>
          <p:cNvGrpSpPr/>
          <p:nvPr/>
        </p:nvGrpSpPr>
        <p:grpSpPr>
          <a:xfrm>
            <a:off x="2145455" y="2030150"/>
            <a:ext cx="7738530" cy="4827850"/>
            <a:chOff x="219994" y="1480257"/>
            <a:chExt cx="8650650" cy="5396896"/>
          </a:xfrm>
        </p:grpSpPr>
        <p:grpSp>
          <p:nvGrpSpPr>
            <p:cNvPr id="345" name="Group 344"/>
            <p:cNvGrpSpPr/>
            <p:nvPr/>
          </p:nvGrpSpPr>
          <p:grpSpPr>
            <a:xfrm>
              <a:off x="241772" y="1566370"/>
              <a:ext cx="2214993" cy="516081"/>
              <a:chOff x="1072033" y="1708857"/>
              <a:chExt cx="2214993" cy="516081"/>
            </a:xfrm>
          </p:grpSpPr>
          <p:sp>
            <p:nvSpPr>
              <p:cNvPr id="384" name="TextBox 383"/>
              <p:cNvSpPr txBox="1"/>
              <p:nvPr/>
            </p:nvSpPr>
            <p:spPr>
              <a:xfrm>
                <a:off x="1072033" y="1708857"/>
                <a:ext cx="474830" cy="516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1.</a:t>
                </a:r>
              </a:p>
            </p:txBody>
          </p:sp>
          <p:cxnSp>
            <p:nvCxnSpPr>
              <p:cNvPr id="385" name="Straight Connector 384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46" name="Picture 34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4531" y="1480257"/>
              <a:ext cx="3074937" cy="5396896"/>
            </a:xfrm>
            <a:prstGeom prst="rect">
              <a:avLst/>
            </a:prstGeom>
          </p:spPr>
        </p:pic>
        <p:grpSp>
          <p:nvGrpSpPr>
            <p:cNvPr id="347" name="Group 346"/>
            <p:cNvGrpSpPr/>
            <p:nvPr/>
          </p:nvGrpSpPr>
          <p:grpSpPr>
            <a:xfrm>
              <a:off x="219994" y="2499186"/>
              <a:ext cx="2214993" cy="516081"/>
              <a:chOff x="1072033" y="1708857"/>
              <a:chExt cx="2214993" cy="516081"/>
            </a:xfrm>
          </p:grpSpPr>
          <p:sp>
            <p:nvSpPr>
              <p:cNvPr id="382" name="TextBox 381"/>
              <p:cNvSpPr txBox="1"/>
              <p:nvPr/>
            </p:nvSpPr>
            <p:spPr>
              <a:xfrm>
                <a:off x="1072033" y="1708857"/>
                <a:ext cx="474830" cy="516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2.</a:t>
                </a:r>
              </a:p>
            </p:txBody>
          </p:sp>
          <p:cxnSp>
            <p:nvCxnSpPr>
              <p:cNvPr id="383" name="Straight Connector 382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8" name="Group 347"/>
            <p:cNvGrpSpPr/>
            <p:nvPr/>
          </p:nvGrpSpPr>
          <p:grpSpPr>
            <a:xfrm>
              <a:off x="219994" y="3518114"/>
              <a:ext cx="2214993" cy="516081"/>
              <a:chOff x="1072033" y="1708857"/>
              <a:chExt cx="2214993" cy="516081"/>
            </a:xfrm>
          </p:grpSpPr>
          <p:sp>
            <p:nvSpPr>
              <p:cNvPr id="380" name="TextBox 379"/>
              <p:cNvSpPr txBox="1"/>
              <p:nvPr/>
            </p:nvSpPr>
            <p:spPr>
              <a:xfrm>
                <a:off x="1072033" y="1708857"/>
                <a:ext cx="474830" cy="516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3.</a:t>
                </a:r>
              </a:p>
            </p:txBody>
          </p:sp>
          <p:cxnSp>
            <p:nvCxnSpPr>
              <p:cNvPr id="381" name="Straight Connector 380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9" name="Group 348"/>
            <p:cNvGrpSpPr/>
            <p:nvPr/>
          </p:nvGrpSpPr>
          <p:grpSpPr>
            <a:xfrm>
              <a:off x="268827" y="4666260"/>
              <a:ext cx="2214993" cy="516081"/>
              <a:chOff x="1072033" y="1708857"/>
              <a:chExt cx="2214993" cy="516081"/>
            </a:xfrm>
          </p:grpSpPr>
          <p:sp>
            <p:nvSpPr>
              <p:cNvPr id="378" name="TextBox 377"/>
              <p:cNvSpPr txBox="1"/>
              <p:nvPr/>
            </p:nvSpPr>
            <p:spPr>
              <a:xfrm>
                <a:off x="1072033" y="1708857"/>
                <a:ext cx="474830" cy="516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4.</a:t>
                </a:r>
              </a:p>
            </p:txBody>
          </p:sp>
          <p:cxnSp>
            <p:nvCxnSpPr>
              <p:cNvPr id="379" name="Straight Connector 378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0" name="Group 349"/>
            <p:cNvGrpSpPr/>
            <p:nvPr/>
          </p:nvGrpSpPr>
          <p:grpSpPr>
            <a:xfrm>
              <a:off x="268827" y="5685188"/>
              <a:ext cx="2214993" cy="516081"/>
              <a:chOff x="1072033" y="1708857"/>
              <a:chExt cx="2214993" cy="516081"/>
            </a:xfrm>
          </p:grpSpPr>
          <p:sp>
            <p:nvSpPr>
              <p:cNvPr id="376" name="TextBox 375"/>
              <p:cNvSpPr txBox="1"/>
              <p:nvPr/>
            </p:nvSpPr>
            <p:spPr>
              <a:xfrm>
                <a:off x="1072033" y="1708857"/>
                <a:ext cx="474830" cy="516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5.</a:t>
                </a:r>
              </a:p>
            </p:txBody>
          </p:sp>
          <p:cxnSp>
            <p:nvCxnSpPr>
              <p:cNvPr id="377" name="Straight Connector 376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51" name="Straight Connector 350"/>
            <p:cNvCxnSpPr/>
            <p:nvPr/>
          </p:nvCxnSpPr>
          <p:spPr>
            <a:xfrm flipH="1" flipV="1">
              <a:off x="2494705" y="1904965"/>
              <a:ext cx="1828800" cy="725014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/>
            <p:cNvCxnSpPr/>
            <p:nvPr/>
          </p:nvCxnSpPr>
          <p:spPr>
            <a:xfrm flipH="1">
              <a:off x="2536374" y="2730018"/>
              <a:ext cx="2011680" cy="9170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/>
            <p:cNvCxnSpPr/>
            <p:nvPr/>
          </p:nvCxnSpPr>
          <p:spPr>
            <a:xfrm flipH="1">
              <a:off x="2494705" y="3194303"/>
              <a:ext cx="1634303" cy="64634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Straight Connector 353"/>
            <p:cNvCxnSpPr/>
            <p:nvPr/>
          </p:nvCxnSpPr>
          <p:spPr>
            <a:xfrm flipH="1">
              <a:off x="2536374" y="4784829"/>
              <a:ext cx="1153883" cy="20396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Straight Connector 354"/>
            <p:cNvCxnSpPr/>
            <p:nvPr/>
          </p:nvCxnSpPr>
          <p:spPr>
            <a:xfrm flipH="1">
              <a:off x="2517308" y="5868366"/>
              <a:ext cx="1806197" cy="15741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6" name="Group 355"/>
            <p:cNvGrpSpPr/>
            <p:nvPr/>
          </p:nvGrpSpPr>
          <p:grpSpPr>
            <a:xfrm>
              <a:off x="6368143" y="1566370"/>
              <a:ext cx="2399244" cy="516081"/>
              <a:chOff x="887782" y="1708857"/>
              <a:chExt cx="2399244" cy="516081"/>
            </a:xfrm>
          </p:grpSpPr>
          <p:sp>
            <p:nvSpPr>
              <p:cNvPr id="374" name="TextBox 373"/>
              <p:cNvSpPr txBox="1"/>
              <p:nvPr/>
            </p:nvSpPr>
            <p:spPr>
              <a:xfrm>
                <a:off x="887782" y="1708857"/>
                <a:ext cx="659081" cy="516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10.</a:t>
                </a:r>
              </a:p>
            </p:txBody>
          </p:sp>
          <p:cxnSp>
            <p:nvCxnSpPr>
              <p:cNvPr id="375" name="Straight Connector 374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7" name="Group 356"/>
            <p:cNvGrpSpPr/>
            <p:nvPr/>
          </p:nvGrpSpPr>
          <p:grpSpPr>
            <a:xfrm>
              <a:off x="6530616" y="2227042"/>
              <a:ext cx="2214993" cy="516081"/>
              <a:chOff x="1072033" y="1708857"/>
              <a:chExt cx="2214993" cy="516081"/>
            </a:xfrm>
          </p:grpSpPr>
          <p:sp>
            <p:nvSpPr>
              <p:cNvPr id="372" name="TextBox 371"/>
              <p:cNvSpPr txBox="1"/>
              <p:nvPr/>
            </p:nvSpPr>
            <p:spPr>
              <a:xfrm>
                <a:off x="1072033" y="1708857"/>
                <a:ext cx="474830" cy="516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9.</a:t>
                </a:r>
              </a:p>
            </p:txBody>
          </p:sp>
          <p:cxnSp>
            <p:nvCxnSpPr>
              <p:cNvPr id="373" name="Straight Connector 372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8" name="Group 357"/>
            <p:cNvGrpSpPr/>
            <p:nvPr/>
          </p:nvGrpSpPr>
          <p:grpSpPr>
            <a:xfrm>
              <a:off x="6530616" y="2745222"/>
              <a:ext cx="2214993" cy="516081"/>
              <a:chOff x="1072033" y="1708857"/>
              <a:chExt cx="2214993" cy="516081"/>
            </a:xfrm>
          </p:grpSpPr>
          <p:sp>
            <p:nvSpPr>
              <p:cNvPr id="370" name="TextBox 369"/>
              <p:cNvSpPr txBox="1"/>
              <p:nvPr/>
            </p:nvSpPr>
            <p:spPr>
              <a:xfrm>
                <a:off x="1072033" y="1708857"/>
                <a:ext cx="474830" cy="516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8.</a:t>
                </a:r>
              </a:p>
            </p:txBody>
          </p:sp>
          <p:cxnSp>
            <p:nvCxnSpPr>
              <p:cNvPr id="371" name="Straight Connector 370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9" name="Group 358"/>
            <p:cNvGrpSpPr/>
            <p:nvPr/>
          </p:nvGrpSpPr>
          <p:grpSpPr>
            <a:xfrm>
              <a:off x="6579449" y="3762743"/>
              <a:ext cx="2214993" cy="516081"/>
              <a:chOff x="1072033" y="1708857"/>
              <a:chExt cx="2214993" cy="516081"/>
            </a:xfrm>
          </p:grpSpPr>
          <p:sp>
            <p:nvSpPr>
              <p:cNvPr id="368" name="TextBox 367"/>
              <p:cNvSpPr txBox="1"/>
              <p:nvPr/>
            </p:nvSpPr>
            <p:spPr>
              <a:xfrm>
                <a:off x="1072033" y="1708857"/>
                <a:ext cx="474830" cy="516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7.</a:t>
                </a:r>
              </a:p>
            </p:txBody>
          </p:sp>
          <p:cxnSp>
            <p:nvCxnSpPr>
              <p:cNvPr id="369" name="Straight Connector 368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0" name="Group 359"/>
            <p:cNvGrpSpPr/>
            <p:nvPr/>
          </p:nvGrpSpPr>
          <p:grpSpPr>
            <a:xfrm>
              <a:off x="6520545" y="6207704"/>
              <a:ext cx="2350099" cy="516081"/>
              <a:chOff x="936927" y="1708857"/>
              <a:chExt cx="2350099" cy="516081"/>
            </a:xfrm>
          </p:grpSpPr>
          <p:sp>
            <p:nvSpPr>
              <p:cNvPr id="366" name="TextBox 365"/>
              <p:cNvSpPr txBox="1"/>
              <p:nvPr/>
            </p:nvSpPr>
            <p:spPr>
              <a:xfrm>
                <a:off x="936927" y="1708857"/>
                <a:ext cx="609936" cy="516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6.</a:t>
                </a:r>
              </a:p>
            </p:txBody>
          </p:sp>
          <p:cxnSp>
            <p:nvCxnSpPr>
              <p:cNvPr id="367" name="Straight Connector 366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61" name="Straight Connector 360"/>
            <p:cNvCxnSpPr/>
            <p:nvPr/>
          </p:nvCxnSpPr>
          <p:spPr>
            <a:xfrm flipV="1">
              <a:off x="5083629" y="1851633"/>
              <a:ext cx="1393374" cy="292853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Connector 361"/>
            <p:cNvCxnSpPr/>
            <p:nvPr/>
          </p:nvCxnSpPr>
          <p:spPr>
            <a:xfrm flipV="1">
              <a:off x="4821662" y="2549579"/>
              <a:ext cx="1819772" cy="195643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Straight Connector 362"/>
            <p:cNvCxnSpPr/>
            <p:nvPr/>
          </p:nvCxnSpPr>
          <p:spPr>
            <a:xfrm>
              <a:off x="4669971" y="2821723"/>
              <a:ext cx="1971463" cy="13912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Connector 363"/>
            <p:cNvCxnSpPr/>
            <p:nvPr/>
          </p:nvCxnSpPr>
          <p:spPr>
            <a:xfrm>
              <a:off x="5268686" y="4085280"/>
              <a:ext cx="1372748" cy="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Straight Connector 364"/>
            <p:cNvCxnSpPr/>
            <p:nvPr/>
          </p:nvCxnSpPr>
          <p:spPr>
            <a:xfrm>
              <a:off x="5268686" y="6400800"/>
              <a:ext cx="1372748" cy="12944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980794" y="2765661"/>
            <a:ext cx="423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0070C0"/>
                </a:solidFill>
              </a:rPr>
              <a:t>1.</a:t>
            </a:r>
          </a:p>
        </p:txBody>
      </p:sp>
      <p:cxnSp>
        <p:nvCxnSpPr>
          <p:cNvPr id="53" name="Straight Connector 52"/>
          <p:cNvCxnSpPr/>
          <p:nvPr/>
        </p:nvCxnSpPr>
        <p:spPr>
          <a:xfrm>
            <a:off x="2326267" y="3054189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087" y="2475267"/>
            <a:ext cx="2750717" cy="4401724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1961312" y="3386762"/>
            <a:ext cx="424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cxnSp>
        <p:nvCxnSpPr>
          <p:cNvPr id="56" name="Straight Connector 55"/>
          <p:cNvCxnSpPr/>
          <p:nvPr/>
        </p:nvCxnSpPr>
        <p:spPr>
          <a:xfrm>
            <a:off x="2306785" y="3675290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1961312" y="4298254"/>
            <a:ext cx="424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cxnSp>
        <p:nvCxnSpPr>
          <p:cNvPr id="58" name="Straight Connector 57"/>
          <p:cNvCxnSpPr/>
          <p:nvPr/>
        </p:nvCxnSpPr>
        <p:spPr>
          <a:xfrm>
            <a:off x="2306785" y="4586782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2004996" y="5325340"/>
            <a:ext cx="424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cxnSp>
        <p:nvCxnSpPr>
          <p:cNvPr id="60" name="Straight Connector 59"/>
          <p:cNvCxnSpPr/>
          <p:nvPr/>
        </p:nvCxnSpPr>
        <p:spPr>
          <a:xfrm>
            <a:off x="2350469" y="5613868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2004996" y="6236833"/>
            <a:ext cx="424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cxnSp>
        <p:nvCxnSpPr>
          <p:cNvPr id="62" name="Straight Connector 61"/>
          <p:cNvCxnSpPr/>
          <p:nvPr/>
        </p:nvCxnSpPr>
        <p:spPr>
          <a:xfrm>
            <a:off x="2350469" y="6525361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 flipV="1">
            <a:off x="3996179" y="2783705"/>
            <a:ext cx="1635972" cy="57155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H="1">
            <a:off x="4033454" y="3490494"/>
            <a:ext cx="1785036" cy="184796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>
            <a:off x="3996180" y="4008585"/>
            <a:ext cx="1461983" cy="578196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H="1">
            <a:off x="4033454" y="5431407"/>
            <a:ext cx="1032218" cy="182462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H="1">
            <a:off x="4016400" y="6109028"/>
            <a:ext cx="1615751" cy="432488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7531541" y="2810207"/>
            <a:ext cx="589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10.</a:t>
            </a:r>
          </a:p>
        </p:txBody>
      </p:sp>
      <p:cxnSp>
        <p:nvCxnSpPr>
          <p:cNvPr id="69" name="Straight Connector 68"/>
          <p:cNvCxnSpPr/>
          <p:nvPr/>
        </p:nvCxnSpPr>
        <p:spPr>
          <a:xfrm>
            <a:off x="8041838" y="3098735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7676883" y="3401218"/>
            <a:ext cx="424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9.</a:t>
            </a:r>
          </a:p>
        </p:txBody>
      </p:sp>
      <p:cxnSp>
        <p:nvCxnSpPr>
          <p:cNvPr id="71" name="Straight Connector 70"/>
          <p:cNvCxnSpPr/>
          <p:nvPr/>
        </p:nvCxnSpPr>
        <p:spPr>
          <a:xfrm>
            <a:off x="8022356" y="3689746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7696365" y="4173061"/>
            <a:ext cx="424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8.</a:t>
            </a:r>
          </a:p>
        </p:txBody>
      </p:sp>
      <p:cxnSp>
        <p:nvCxnSpPr>
          <p:cNvPr id="73" name="Straight Connector 72"/>
          <p:cNvCxnSpPr/>
          <p:nvPr/>
        </p:nvCxnSpPr>
        <p:spPr>
          <a:xfrm>
            <a:off x="8041838" y="4461589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7720567" y="5107503"/>
            <a:ext cx="424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7.</a:t>
            </a:r>
          </a:p>
        </p:txBody>
      </p:sp>
      <p:cxnSp>
        <p:nvCxnSpPr>
          <p:cNvPr id="75" name="Straight Connector 74"/>
          <p:cNvCxnSpPr/>
          <p:nvPr/>
        </p:nvCxnSpPr>
        <p:spPr>
          <a:xfrm>
            <a:off x="8066040" y="5396031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7597537" y="6329733"/>
            <a:ext cx="545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6.</a:t>
            </a:r>
          </a:p>
        </p:txBody>
      </p:sp>
      <p:cxnSp>
        <p:nvCxnSpPr>
          <p:cNvPr id="77" name="Straight Connector 76"/>
          <p:cNvCxnSpPr/>
          <p:nvPr/>
        </p:nvCxnSpPr>
        <p:spPr>
          <a:xfrm>
            <a:off x="8063870" y="6618261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6262122" y="3020814"/>
            <a:ext cx="1366802" cy="44579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6064829" y="3610940"/>
            <a:ext cx="1711188" cy="78808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>
            <a:cxnSpLocks/>
            <a:endCxn id="72" idx="1"/>
          </p:cNvCxnSpPr>
          <p:nvPr/>
        </p:nvCxnSpPr>
        <p:spPr>
          <a:xfrm>
            <a:off x="5903796" y="3589804"/>
            <a:ext cx="1792569" cy="81409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cxnSpLocks/>
            <a:endCxn id="74" idx="1"/>
          </p:cNvCxnSpPr>
          <p:nvPr/>
        </p:nvCxnSpPr>
        <p:spPr>
          <a:xfrm>
            <a:off x="6548011" y="5063525"/>
            <a:ext cx="1172556" cy="34333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6477673" y="6502469"/>
            <a:ext cx="1228006" cy="115793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10581030" y="2530458"/>
            <a:ext cx="118909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Do you know any other words for body parts?</a:t>
            </a:r>
          </a:p>
        </p:txBody>
      </p:sp>
      <p:sp>
        <p:nvSpPr>
          <p:cNvPr id="84" name="Rounded Rectangle 31">
            <a:extLst>
              <a:ext uri="{FF2B5EF4-FFF2-40B4-BE49-F238E27FC236}">
                <a16:creationId xmlns:a16="http://schemas.microsoft.com/office/drawing/2014/main" id="{E7D9E915-D2A7-42B7-B736-2597C34861D8}"/>
              </a:ext>
            </a:extLst>
          </p:cNvPr>
          <p:cNvSpPr/>
          <p:nvPr/>
        </p:nvSpPr>
        <p:spPr>
          <a:xfrm>
            <a:off x="2154453" y="1244079"/>
            <a:ext cx="7786938" cy="1171975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5365AB1-E43E-499B-9192-E2391E81227D}"/>
              </a:ext>
            </a:extLst>
          </p:cNvPr>
          <p:cNvSpPr txBox="1"/>
          <p:nvPr/>
        </p:nvSpPr>
        <p:spPr>
          <a:xfrm>
            <a:off x="2332081" y="1362569"/>
            <a:ext cx="1463040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cheek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520B28B-67CD-4F9D-B094-85D556B8424C}"/>
              </a:ext>
            </a:extLst>
          </p:cNvPr>
          <p:cNvSpPr txBox="1"/>
          <p:nvPr/>
        </p:nvSpPr>
        <p:spPr>
          <a:xfrm>
            <a:off x="6913676" y="1348705"/>
            <a:ext cx="1463040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arm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D9E6E98-83C8-430D-A036-1E41857F84D9}"/>
              </a:ext>
            </a:extLst>
          </p:cNvPr>
          <p:cNvSpPr txBox="1"/>
          <p:nvPr/>
        </p:nvSpPr>
        <p:spPr>
          <a:xfrm>
            <a:off x="3809716" y="1865086"/>
            <a:ext cx="1463040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nose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4AD96120-5F94-4E0E-AA25-05D194C302AE}"/>
              </a:ext>
            </a:extLst>
          </p:cNvPr>
          <p:cNvSpPr txBox="1"/>
          <p:nvPr/>
        </p:nvSpPr>
        <p:spPr>
          <a:xfrm>
            <a:off x="3758272" y="1359051"/>
            <a:ext cx="1463040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eye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C2CF1B3-99C8-418E-932F-ED5235E1BB20}"/>
              </a:ext>
            </a:extLst>
          </p:cNvPr>
          <p:cNvSpPr txBox="1"/>
          <p:nvPr/>
        </p:nvSpPr>
        <p:spPr>
          <a:xfrm>
            <a:off x="2325373" y="1830652"/>
            <a:ext cx="1463040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leg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BC5D5C3B-F2DD-495E-9396-527CF10DACEC}"/>
              </a:ext>
            </a:extLst>
          </p:cNvPr>
          <p:cNvSpPr txBox="1"/>
          <p:nvPr/>
        </p:nvSpPr>
        <p:spPr>
          <a:xfrm>
            <a:off x="6832421" y="1848032"/>
            <a:ext cx="1618564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shoulder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4E97706-BD5B-409A-B9CB-6CC3EC853F61}"/>
              </a:ext>
            </a:extLst>
          </p:cNvPr>
          <p:cNvSpPr txBox="1"/>
          <p:nvPr/>
        </p:nvSpPr>
        <p:spPr>
          <a:xfrm>
            <a:off x="5337356" y="1348704"/>
            <a:ext cx="1463040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hand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7DD22334-6057-402C-A315-0FDC3F172E68}"/>
              </a:ext>
            </a:extLst>
          </p:cNvPr>
          <p:cNvSpPr txBox="1"/>
          <p:nvPr/>
        </p:nvSpPr>
        <p:spPr>
          <a:xfrm>
            <a:off x="5369381" y="1861872"/>
            <a:ext cx="1463040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hair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4560520-0B70-4337-ACDA-FAA66641099D}"/>
              </a:ext>
            </a:extLst>
          </p:cNvPr>
          <p:cNvSpPr txBox="1"/>
          <p:nvPr/>
        </p:nvSpPr>
        <p:spPr>
          <a:xfrm>
            <a:off x="8362030" y="1362208"/>
            <a:ext cx="1463040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mouth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9F7DB058-12EE-4B30-9374-964A0CBE4A4E}"/>
              </a:ext>
            </a:extLst>
          </p:cNvPr>
          <p:cNvSpPr txBox="1"/>
          <p:nvPr/>
        </p:nvSpPr>
        <p:spPr>
          <a:xfrm>
            <a:off x="8419092" y="1857078"/>
            <a:ext cx="1463040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foot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19784EB3-2A08-4D80-A5CD-BEA7A3C162FC}"/>
              </a:ext>
            </a:extLst>
          </p:cNvPr>
          <p:cNvSpPr txBox="1"/>
          <p:nvPr/>
        </p:nvSpPr>
        <p:spPr>
          <a:xfrm>
            <a:off x="8101647" y="3210421"/>
            <a:ext cx="1463040" cy="510778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cheek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C4B8C7A9-2FFA-4B33-AE41-7C72C6132DCA}"/>
              </a:ext>
            </a:extLst>
          </p:cNvPr>
          <p:cNvSpPr txBox="1"/>
          <p:nvPr/>
        </p:nvSpPr>
        <p:spPr>
          <a:xfrm>
            <a:off x="8108822" y="4852462"/>
            <a:ext cx="1463040" cy="510778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arm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90F5C81-42F4-468D-8D97-6D6D907371F3}"/>
              </a:ext>
            </a:extLst>
          </p:cNvPr>
          <p:cNvSpPr txBox="1"/>
          <p:nvPr/>
        </p:nvSpPr>
        <p:spPr>
          <a:xfrm>
            <a:off x="2428649" y="3183432"/>
            <a:ext cx="1463040" cy="510778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nose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6B96EFF4-DC70-446E-93D9-2E404AF3388E}"/>
              </a:ext>
            </a:extLst>
          </p:cNvPr>
          <p:cNvSpPr txBox="1"/>
          <p:nvPr/>
        </p:nvSpPr>
        <p:spPr>
          <a:xfrm>
            <a:off x="2438101" y="2567278"/>
            <a:ext cx="1458227" cy="510778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eye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CB23370D-0964-4CE5-ADF4-D050D7733B4A}"/>
              </a:ext>
            </a:extLst>
          </p:cNvPr>
          <p:cNvSpPr txBox="1"/>
          <p:nvPr/>
        </p:nvSpPr>
        <p:spPr>
          <a:xfrm>
            <a:off x="2393251" y="6026855"/>
            <a:ext cx="1438394" cy="510778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leg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F85B3631-0C1E-4F1D-BD57-D49A9E638DED}"/>
              </a:ext>
            </a:extLst>
          </p:cNvPr>
          <p:cNvSpPr txBox="1"/>
          <p:nvPr/>
        </p:nvSpPr>
        <p:spPr>
          <a:xfrm>
            <a:off x="2345372" y="4074185"/>
            <a:ext cx="1536740" cy="510778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shoulder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B3E2962C-6DC6-4D2D-9532-58E863F55A4A}"/>
              </a:ext>
            </a:extLst>
          </p:cNvPr>
          <p:cNvSpPr txBox="1"/>
          <p:nvPr/>
        </p:nvSpPr>
        <p:spPr>
          <a:xfrm>
            <a:off x="2386076" y="5141966"/>
            <a:ext cx="1463040" cy="510778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hand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9B8D86A4-B2A3-47D0-9B1F-F091F0A317DD}"/>
              </a:ext>
            </a:extLst>
          </p:cNvPr>
          <p:cNvSpPr txBox="1"/>
          <p:nvPr/>
        </p:nvSpPr>
        <p:spPr>
          <a:xfrm>
            <a:off x="8100918" y="2573935"/>
            <a:ext cx="1463040" cy="510778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hair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CE28234A-3BD6-4447-A9E7-E7C12171AB58}"/>
              </a:ext>
            </a:extLst>
          </p:cNvPr>
          <p:cNvSpPr txBox="1"/>
          <p:nvPr/>
        </p:nvSpPr>
        <p:spPr>
          <a:xfrm>
            <a:off x="8113420" y="3903683"/>
            <a:ext cx="1463040" cy="510778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mouth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83659729-9FF5-4EEA-A00E-141F93759003}"/>
              </a:ext>
            </a:extLst>
          </p:cNvPr>
          <p:cNvSpPr txBox="1"/>
          <p:nvPr/>
        </p:nvSpPr>
        <p:spPr>
          <a:xfrm>
            <a:off x="8038484" y="6068686"/>
            <a:ext cx="1463040" cy="510778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foot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0EDBD20D-8B04-4F9B-A819-880CE5FCEB7C}"/>
              </a:ext>
            </a:extLst>
          </p:cNvPr>
          <p:cNvSpPr txBox="1"/>
          <p:nvPr/>
        </p:nvSpPr>
        <p:spPr>
          <a:xfrm>
            <a:off x="2282645" y="1264374"/>
            <a:ext cx="1420778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cheek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6077D1E2-2992-4724-B195-122FBFC27592}"/>
              </a:ext>
            </a:extLst>
          </p:cNvPr>
          <p:cNvSpPr txBox="1"/>
          <p:nvPr/>
        </p:nvSpPr>
        <p:spPr>
          <a:xfrm>
            <a:off x="6864240" y="1250510"/>
            <a:ext cx="1420778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arm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367C29AD-D150-4DC6-A618-A6AFA9D2282E}"/>
              </a:ext>
            </a:extLst>
          </p:cNvPr>
          <p:cNvSpPr txBox="1"/>
          <p:nvPr/>
        </p:nvSpPr>
        <p:spPr>
          <a:xfrm>
            <a:off x="3760280" y="1766891"/>
            <a:ext cx="1420778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nose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36692649-A2C2-480B-BFC4-AA6A8B598E96}"/>
              </a:ext>
            </a:extLst>
          </p:cNvPr>
          <p:cNvSpPr txBox="1"/>
          <p:nvPr/>
        </p:nvSpPr>
        <p:spPr>
          <a:xfrm>
            <a:off x="3708836" y="1260856"/>
            <a:ext cx="1420778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eye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C9D85F1D-E919-4502-964E-E34D7625E3C5}"/>
              </a:ext>
            </a:extLst>
          </p:cNvPr>
          <p:cNvSpPr txBox="1"/>
          <p:nvPr/>
        </p:nvSpPr>
        <p:spPr>
          <a:xfrm>
            <a:off x="2275937" y="1732457"/>
            <a:ext cx="1420778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leg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26052E01-7613-451C-A9B1-D38682B789F0}"/>
              </a:ext>
            </a:extLst>
          </p:cNvPr>
          <p:cNvSpPr txBox="1"/>
          <p:nvPr/>
        </p:nvSpPr>
        <p:spPr>
          <a:xfrm>
            <a:off x="6838401" y="1749837"/>
            <a:ext cx="1491817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shoulder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D7C2E4BF-206D-44DE-9AD9-4BE213341CE2}"/>
              </a:ext>
            </a:extLst>
          </p:cNvPr>
          <p:cNvSpPr txBox="1"/>
          <p:nvPr/>
        </p:nvSpPr>
        <p:spPr>
          <a:xfrm>
            <a:off x="5345784" y="1250509"/>
            <a:ext cx="1420778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hand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8FC926F8-5D4C-4112-8AD8-E8E4DD859744}"/>
              </a:ext>
            </a:extLst>
          </p:cNvPr>
          <p:cNvSpPr txBox="1"/>
          <p:nvPr/>
        </p:nvSpPr>
        <p:spPr>
          <a:xfrm>
            <a:off x="5319945" y="1763677"/>
            <a:ext cx="1420778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hair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5DE8B09E-F478-4F96-B977-EE0589A2FFF9}"/>
              </a:ext>
            </a:extLst>
          </p:cNvPr>
          <p:cNvSpPr txBox="1"/>
          <p:nvPr/>
        </p:nvSpPr>
        <p:spPr>
          <a:xfrm>
            <a:off x="8312594" y="1264013"/>
            <a:ext cx="1420778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mouth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B1F8CDC3-3B22-4BEF-9C99-1F54771D7F3E}"/>
              </a:ext>
            </a:extLst>
          </p:cNvPr>
          <p:cNvSpPr txBox="1"/>
          <p:nvPr/>
        </p:nvSpPr>
        <p:spPr>
          <a:xfrm>
            <a:off x="8369656" y="1758883"/>
            <a:ext cx="1420778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foot</a:t>
            </a:r>
          </a:p>
        </p:txBody>
      </p:sp>
    </p:spTree>
    <p:extLst>
      <p:ext uri="{BB962C8B-B14F-4D97-AF65-F5344CB8AC3E}">
        <p14:creationId xmlns:p14="http://schemas.microsoft.com/office/powerpoint/2010/main" val="155151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81481E-6 L -0.10156 0.1937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78" y="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" dur="indefinite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586 0.2106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99" y="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0" dur="indefinite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9 -1.11111E-6 L -0.35482 0.3386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43" y="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44444E-6 L -0.23841 0.56899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27" y="2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2" dur="indefinite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069 L 0.01042 0.6382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" y="3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indefinite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8" dur="indefinite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0.00324 L -0.02474 0.62917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" y="3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indefinite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4" dur="indefinite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.00487 L 0.10625 0.52061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2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indefinite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0" dur="indefinite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-0.01484 0.38657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" y="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indefinite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6" dur="indefinite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0.00324 L 0.47709 0.28287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54" y="1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indefinite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2" dur="indefinite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0162 L 0.22865 0.11945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32" y="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indefinite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8" dur="indefinite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900" decel="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5" grpId="1" animBg="1"/>
      <p:bldP spid="105" grpId="2" animBg="1"/>
      <p:bldP spid="106" grpId="0" animBg="1"/>
      <p:bldP spid="106" grpId="1" animBg="1"/>
      <p:bldP spid="106" grpId="2" animBg="1"/>
      <p:bldP spid="107" grpId="0" animBg="1"/>
      <p:bldP spid="107" grpId="1" animBg="1"/>
      <p:bldP spid="107" grpId="2" animBg="1"/>
      <p:bldP spid="108" grpId="0" animBg="1"/>
      <p:bldP spid="108" grpId="1" animBg="1"/>
      <p:bldP spid="108" grpId="2" animBg="1"/>
      <p:bldP spid="109" grpId="0" animBg="1"/>
      <p:bldP spid="109" grpId="1" animBg="1"/>
      <p:bldP spid="109" grpId="2" animBg="1"/>
      <p:bldP spid="110" grpId="0" animBg="1"/>
      <p:bldP spid="110" grpId="1" animBg="1"/>
      <p:bldP spid="110" grpId="2" animBg="1"/>
      <p:bldP spid="111" grpId="0" animBg="1"/>
      <p:bldP spid="111" grpId="1" animBg="1"/>
      <p:bldP spid="111" grpId="2" animBg="1"/>
      <p:bldP spid="112" grpId="0" animBg="1"/>
      <p:bldP spid="112" grpId="1" animBg="1"/>
      <p:bldP spid="112" grpId="2" animBg="1"/>
      <p:bldP spid="113" grpId="0" animBg="1"/>
      <p:bldP spid="113" grpId="1" animBg="1"/>
      <p:bldP spid="113" grpId="2" animBg="1"/>
      <p:bldP spid="114" grpId="0" animBg="1"/>
      <p:bldP spid="114" grpId="1" animBg="1"/>
      <p:bldP spid="114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133122"/>
            <a:ext cx="1106041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groups. Complete the word webs.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12751" y="2720852"/>
            <a:ext cx="22046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</a:rPr>
              <a:t>Example: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2709860" y="2043014"/>
            <a:ext cx="4147318" cy="2002770"/>
            <a:chOff x="204958" y="1729980"/>
            <a:chExt cx="4147318" cy="2002770"/>
          </a:xfrm>
        </p:grpSpPr>
        <p:grpSp>
          <p:nvGrpSpPr>
            <p:cNvPr id="28" name="Group 27"/>
            <p:cNvGrpSpPr/>
            <p:nvPr/>
          </p:nvGrpSpPr>
          <p:grpSpPr>
            <a:xfrm>
              <a:off x="204958" y="1729980"/>
              <a:ext cx="4147318" cy="2002770"/>
              <a:chOff x="204958" y="1729980"/>
              <a:chExt cx="4147318" cy="2002770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204958" y="1729980"/>
                <a:ext cx="4147318" cy="2002770"/>
                <a:chOff x="204958" y="1729980"/>
                <a:chExt cx="4147318" cy="2002770"/>
              </a:xfrm>
            </p:grpSpPr>
            <p:grpSp>
              <p:nvGrpSpPr>
                <p:cNvPr id="32" name="Group 31"/>
                <p:cNvGrpSpPr/>
                <p:nvPr/>
              </p:nvGrpSpPr>
              <p:grpSpPr>
                <a:xfrm>
                  <a:off x="204958" y="1729980"/>
                  <a:ext cx="4147318" cy="2002770"/>
                  <a:chOff x="1017270" y="1977388"/>
                  <a:chExt cx="6512429" cy="3144900"/>
                </a:xfrm>
                <a:solidFill>
                  <a:srgbClr val="6ECFF6"/>
                </a:solidFill>
              </p:grpSpPr>
              <p:cxnSp>
                <p:nvCxnSpPr>
                  <p:cNvPr id="35" name="Straight Connector 34"/>
                  <p:cNvCxnSpPr/>
                  <p:nvPr/>
                </p:nvCxnSpPr>
                <p:spPr>
                  <a:xfrm flipH="1">
                    <a:off x="2383155" y="3678161"/>
                    <a:ext cx="1243965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/>
                  <p:cNvCxnSpPr>
                    <a:stCxn id="40" idx="2"/>
                  </p:cNvCxnSpPr>
                  <p:nvPr/>
                </p:nvCxnSpPr>
                <p:spPr>
                  <a:xfrm flipH="1">
                    <a:off x="5497829" y="2695318"/>
                    <a:ext cx="95497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Connector 36"/>
                  <p:cNvCxnSpPr/>
                  <p:nvPr/>
                </p:nvCxnSpPr>
                <p:spPr>
                  <a:xfrm>
                    <a:off x="5425059" y="3678161"/>
                    <a:ext cx="1316736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Straight Connector 37"/>
                  <p:cNvCxnSpPr>
                    <a:stCxn id="39" idx="2"/>
                  </p:cNvCxnSpPr>
                  <p:nvPr/>
                </p:nvCxnSpPr>
                <p:spPr>
                  <a:xfrm>
                    <a:off x="2094164" y="2695318"/>
                    <a:ext cx="150628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9" name="Rounded Rectangle 38"/>
                  <p:cNvSpPr/>
                  <p:nvPr/>
                </p:nvSpPr>
                <p:spPr>
                  <a:xfrm>
                    <a:off x="1017270" y="1977388"/>
                    <a:ext cx="2153789" cy="717930"/>
                  </a:xfrm>
                  <a:prstGeom prst="roundRect">
                    <a:avLst>
                      <a:gd name="adj" fmla="val 45834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" name="Rounded Rectangle 39"/>
                  <p:cNvSpPr/>
                  <p:nvPr/>
                </p:nvSpPr>
                <p:spPr>
                  <a:xfrm>
                    <a:off x="5375910" y="1977388"/>
                    <a:ext cx="2153789" cy="717930"/>
                  </a:xfrm>
                  <a:prstGeom prst="roundRect">
                    <a:avLst>
                      <a:gd name="adj" fmla="val 41667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" name="Rounded Rectangle 40"/>
                  <p:cNvSpPr/>
                  <p:nvPr/>
                </p:nvSpPr>
                <p:spPr>
                  <a:xfrm>
                    <a:off x="1017270" y="4404358"/>
                    <a:ext cx="2153789" cy="717930"/>
                  </a:xfrm>
                  <a:prstGeom prst="roundRect">
                    <a:avLst>
                      <a:gd name="adj" fmla="val 47917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" name="Rounded Rectangle 41"/>
                  <p:cNvSpPr/>
                  <p:nvPr/>
                </p:nvSpPr>
                <p:spPr>
                  <a:xfrm>
                    <a:off x="5375910" y="4404358"/>
                    <a:ext cx="2153789" cy="717930"/>
                  </a:xfrm>
                  <a:prstGeom prst="roundRect">
                    <a:avLst>
                      <a:gd name="adj" fmla="val 43750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3" name="TextBox 32"/>
                <p:cNvSpPr txBox="1"/>
                <p:nvPr/>
              </p:nvSpPr>
              <p:spPr>
                <a:xfrm>
                  <a:off x="413657" y="1729980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arms</a:t>
                  </a:r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3188113" y="1740504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hair</a:t>
                  </a:r>
                </a:p>
              </p:txBody>
            </p:sp>
          </p:grpSp>
          <p:sp>
            <p:nvSpPr>
              <p:cNvPr id="31" name="Oval 30"/>
              <p:cNvSpPr/>
              <p:nvPr/>
            </p:nvSpPr>
            <p:spPr>
              <a:xfrm>
                <a:off x="1602772" y="2276667"/>
                <a:ext cx="1643743" cy="805543"/>
              </a:xfrm>
              <a:prstGeom prst="ellipse">
                <a:avLst/>
              </a:prstGeom>
              <a:solidFill>
                <a:srgbClr val="3BBEF3"/>
              </a:solidFill>
              <a:ln>
                <a:solidFill>
                  <a:srgbClr val="3BBEF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2028267" y="2325925"/>
              <a:ext cx="9638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/>
                <a:t>long / short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7267508" y="2053538"/>
            <a:ext cx="4147318" cy="2002770"/>
            <a:chOff x="4762606" y="1740504"/>
            <a:chExt cx="4147318" cy="2002770"/>
          </a:xfrm>
        </p:grpSpPr>
        <p:grpSp>
          <p:nvGrpSpPr>
            <p:cNvPr id="44" name="Group 43"/>
            <p:cNvGrpSpPr/>
            <p:nvPr/>
          </p:nvGrpSpPr>
          <p:grpSpPr>
            <a:xfrm>
              <a:off x="4762606" y="1740504"/>
              <a:ext cx="4147318" cy="2002770"/>
              <a:chOff x="204958" y="1729980"/>
              <a:chExt cx="4147318" cy="2002770"/>
            </a:xfrm>
          </p:grpSpPr>
          <p:grpSp>
            <p:nvGrpSpPr>
              <p:cNvPr id="46" name="Group 45"/>
              <p:cNvGrpSpPr/>
              <p:nvPr/>
            </p:nvGrpSpPr>
            <p:grpSpPr>
              <a:xfrm>
                <a:off x="204958" y="1729980"/>
                <a:ext cx="4147318" cy="2002770"/>
                <a:chOff x="204958" y="1729980"/>
                <a:chExt cx="4147318" cy="2002770"/>
              </a:xfrm>
            </p:grpSpPr>
            <p:grpSp>
              <p:nvGrpSpPr>
                <p:cNvPr id="48" name="Group 47"/>
                <p:cNvGrpSpPr/>
                <p:nvPr/>
              </p:nvGrpSpPr>
              <p:grpSpPr>
                <a:xfrm>
                  <a:off x="204958" y="1729980"/>
                  <a:ext cx="4147318" cy="2002770"/>
                  <a:chOff x="1017270" y="1977388"/>
                  <a:chExt cx="6512429" cy="3144900"/>
                </a:xfrm>
                <a:solidFill>
                  <a:srgbClr val="6ECFF6"/>
                </a:solidFill>
              </p:grpSpPr>
              <p:cxnSp>
                <p:nvCxnSpPr>
                  <p:cNvPr id="51" name="Straight Connector 50"/>
                  <p:cNvCxnSpPr/>
                  <p:nvPr/>
                </p:nvCxnSpPr>
                <p:spPr>
                  <a:xfrm flipH="1">
                    <a:off x="2383155" y="3678161"/>
                    <a:ext cx="1243965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Straight Connector 51"/>
                  <p:cNvCxnSpPr>
                    <a:stCxn id="56" idx="2"/>
                  </p:cNvCxnSpPr>
                  <p:nvPr/>
                </p:nvCxnSpPr>
                <p:spPr>
                  <a:xfrm flipH="1">
                    <a:off x="5497829" y="2695318"/>
                    <a:ext cx="95497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Straight Connector 52"/>
                  <p:cNvCxnSpPr/>
                  <p:nvPr/>
                </p:nvCxnSpPr>
                <p:spPr>
                  <a:xfrm>
                    <a:off x="5425059" y="3678161"/>
                    <a:ext cx="1316736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Straight Connector 53"/>
                  <p:cNvCxnSpPr>
                    <a:stCxn id="55" idx="2"/>
                  </p:cNvCxnSpPr>
                  <p:nvPr/>
                </p:nvCxnSpPr>
                <p:spPr>
                  <a:xfrm>
                    <a:off x="2094164" y="2695318"/>
                    <a:ext cx="150628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5" name="Rounded Rectangle 54"/>
                  <p:cNvSpPr/>
                  <p:nvPr/>
                </p:nvSpPr>
                <p:spPr>
                  <a:xfrm>
                    <a:off x="1017270" y="1977388"/>
                    <a:ext cx="2153789" cy="717930"/>
                  </a:xfrm>
                  <a:prstGeom prst="roundRect">
                    <a:avLst>
                      <a:gd name="adj" fmla="val 45834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Rounded Rectangle 55"/>
                  <p:cNvSpPr/>
                  <p:nvPr/>
                </p:nvSpPr>
                <p:spPr>
                  <a:xfrm>
                    <a:off x="5375910" y="1977388"/>
                    <a:ext cx="2153789" cy="717930"/>
                  </a:xfrm>
                  <a:prstGeom prst="roundRect">
                    <a:avLst>
                      <a:gd name="adj" fmla="val 41667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" name="Rounded Rectangle 56"/>
                  <p:cNvSpPr/>
                  <p:nvPr/>
                </p:nvSpPr>
                <p:spPr>
                  <a:xfrm>
                    <a:off x="1017270" y="4404358"/>
                    <a:ext cx="2153789" cy="717930"/>
                  </a:xfrm>
                  <a:prstGeom prst="roundRect">
                    <a:avLst>
                      <a:gd name="adj" fmla="val 47917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" name="Rounded Rectangle 57"/>
                  <p:cNvSpPr/>
                  <p:nvPr/>
                </p:nvSpPr>
                <p:spPr>
                  <a:xfrm>
                    <a:off x="5375910" y="4404358"/>
                    <a:ext cx="2153789" cy="717930"/>
                  </a:xfrm>
                  <a:prstGeom prst="roundRect">
                    <a:avLst>
                      <a:gd name="adj" fmla="val 43750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49" name="TextBox 48"/>
                <p:cNvSpPr txBox="1"/>
                <p:nvPr/>
              </p:nvSpPr>
              <p:spPr>
                <a:xfrm>
                  <a:off x="413657" y="1729980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nose</a:t>
                  </a: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3188113" y="1740504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eyes</a:t>
                  </a:r>
                </a:p>
              </p:txBody>
            </p:sp>
          </p:grpSp>
          <p:sp>
            <p:nvSpPr>
              <p:cNvPr id="47" name="Oval 46"/>
              <p:cNvSpPr/>
              <p:nvPr/>
            </p:nvSpPr>
            <p:spPr>
              <a:xfrm>
                <a:off x="1602772" y="2276667"/>
                <a:ext cx="1643743" cy="805543"/>
              </a:xfrm>
              <a:prstGeom prst="ellipse">
                <a:avLst/>
              </a:prstGeom>
              <a:solidFill>
                <a:srgbClr val="EF5F88"/>
              </a:solidFill>
              <a:ln>
                <a:solidFill>
                  <a:srgbClr val="EF5F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6568301" y="2325925"/>
              <a:ext cx="9638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/>
                <a:t>big / small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5003243" y="4536051"/>
            <a:ext cx="4147318" cy="2002770"/>
            <a:chOff x="2498341" y="4473395"/>
            <a:chExt cx="4147318" cy="2002770"/>
          </a:xfrm>
        </p:grpSpPr>
        <p:grpSp>
          <p:nvGrpSpPr>
            <p:cNvPr id="60" name="Group 59"/>
            <p:cNvGrpSpPr/>
            <p:nvPr/>
          </p:nvGrpSpPr>
          <p:grpSpPr>
            <a:xfrm>
              <a:off x="2498341" y="4473395"/>
              <a:ext cx="4147318" cy="2002770"/>
              <a:chOff x="204958" y="1729980"/>
              <a:chExt cx="4147318" cy="2002770"/>
            </a:xfrm>
          </p:grpSpPr>
          <p:grpSp>
            <p:nvGrpSpPr>
              <p:cNvPr id="62" name="Group 61"/>
              <p:cNvGrpSpPr/>
              <p:nvPr/>
            </p:nvGrpSpPr>
            <p:grpSpPr>
              <a:xfrm>
                <a:off x="204958" y="1729980"/>
                <a:ext cx="4147318" cy="2002770"/>
                <a:chOff x="204958" y="1729980"/>
                <a:chExt cx="4147318" cy="2002770"/>
              </a:xfrm>
            </p:grpSpPr>
            <p:grpSp>
              <p:nvGrpSpPr>
                <p:cNvPr id="64" name="Group 63"/>
                <p:cNvGrpSpPr/>
                <p:nvPr/>
              </p:nvGrpSpPr>
              <p:grpSpPr>
                <a:xfrm>
                  <a:off x="204958" y="1729980"/>
                  <a:ext cx="4147318" cy="2002770"/>
                  <a:chOff x="1017270" y="1977388"/>
                  <a:chExt cx="6512429" cy="3144900"/>
                </a:xfrm>
                <a:solidFill>
                  <a:srgbClr val="6ECFF6"/>
                </a:solidFill>
              </p:grpSpPr>
              <p:cxnSp>
                <p:nvCxnSpPr>
                  <p:cNvPr id="67" name="Straight Connector 66"/>
                  <p:cNvCxnSpPr/>
                  <p:nvPr/>
                </p:nvCxnSpPr>
                <p:spPr>
                  <a:xfrm flipH="1">
                    <a:off x="2383155" y="3678161"/>
                    <a:ext cx="1243965" cy="732406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Straight Connector 67"/>
                  <p:cNvCxnSpPr>
                    <a:stCxn id="72" idx="2"/>
                  </p:cNvCxnSpPr>
                  <p:nvPr/>
                </p:nvCxnSpPr>
                <p:spPr>
                  <a:xfrm flipH="1">
                    <a:off x="5497829" y="2695318"/>
                    <a:ext cx="954975" cy="563118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Straight Connector 68"/>
                  <p:cNvCxnSpPr/>
                  <p:nvPr/>
                </p:nvCxnSpPr>
                <p:spPr>
                  <a:xfrm>
                    <a:off x="5425059" y="3678161"/>
                    <a:ext cx="1316736" cy="732406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Straight Connector 69"/>
                  <p:cNvCxnSpPr>
                    <a:stCxn id="71" idx="2"/>
                  </p:cNvCxnSpPr>
                  <p:nvPr/>
                </p:nvCxnSpPr>
                <p:spPr>
                  <a:xfrm>
                    <a:off x="2094164" y="2695318"/>
                    <a:ext cx="1506285" cy="563118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1" name="Rounded Rectangle 70"/>
                  <p:cNvSpPr/>
                  <p:nvPr/>
                </p:nvSpPr>
                <p:spPr>
                  <a:xfrm>
                    <a:off x="1017270" y="1977388"/>
                    <a:ext cx="2153789" cy="717930"/>
                  </a:xfrm>
                  <a:prstGeom prst="roundRect">
                    <a:avLst>
                      <a:gd name="adj" fmla="val 45834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" name="Rounded Rectangle 71"/>
                  <p:cNvSpPr/>
                  <p:nvPr/>
                </p:nvSpPr>
                <p:spPr>
                  <a:xfrm>
                    <a:off x="5375910" y="1977388"/>
                    <a:ext cx="2153789" cy="717930"/>
                  </a:xfrm>
                  <a:prstGeom prst="roundRect">
                    <a:avLst>
                      <a:gd name="adj" fmla="val 41667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" name="Rounded Rectangle 72"/>
                  <p:cNvSpPr/>
                  <p:nvPr/>
                </p:nvSpPr>
                <p:spPr>
                  <a:xfrm>
                    <a:off x="1017270" y="4404358"/>
                    <a:ext cx="2153789" cy="717930"/>
                  </a:xfrm>
                  <a:prstGeom prst="roundRect">
                    <a:avLst>
                      <a:gd name="adj" fmla="val 47917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4" name="Rounded Rectangle 73"/>
                  <p:cNvSpPr/>
                  <p:nvPr/>
                </p:nvSpPr>
                <p:spPr>
                  <a:xfrm>
                    <a:off x="5375910" y="4404358"/>
                    <a:ext cx="2153789" cy="717930"/>
                  </a:xfrm>
                  <a:prstGeom prst="roundRect">
                    <a:avLst>
                      <a:gd name="adj" fmla="val 43750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65" name="TextBox 64"/>
                <p:cNvSpPr txBox="1"/>
                <p:nvPr/>
              </p:nvSpPr>
              <p:spPr>
                <a:xfrm>
                  <a:off x="394461" y="1729980"/>
                  <a:ext cx="975921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blonde</a:t>
                  </a:r>
                </a:p>
              </p:txBody>
            </p:sp>
            <p:sp>
              <p:nvSpPr>
                <p:cNvPr id="66" name="TextBox 65"/>
                <p:cNvSpPr txBox="1"/>
                <p:nvPr/>
              </p:nvSpPr>
              <p:spPr>
                <a:xfrm>
                  <a:off x="3188113" y="1740504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curly</a:t>
                  </a:r>
                </a:p>
              </p:txBody>
            </p:sp>
          </p:grpSp>
          <p:sp>
            <p:nvSpPr>
              <p:cNvPr id="63" name="Oval 62"/>
              <p:cNvSpPr/>
              <p:nvPr/>
            </p:nvSpPr>
            <p:spPr>
              <a:xfrm>
                <a:off x="1602772" y="2276667"/>
                <a:ext cx="1643743" cy="805543"/>
              </a:xfrm>
              <a:prstGeom prst="ellipse">
                <a:avLst/>
              </a:prstGeom>
              <a:solidFill>
                <a:srgbClr val="F0945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1" name="TextBox 60"/>
            <p:cNvSpPr txBox="1"/>
            <p:nvPr/>
          </p:nvSpPr>
          <p:spPr>
            <a:xfrm>
              <a:off x="4236567" y="5207409"/>
              <a:ext cx="96389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/>
                <a:t>hair</a:t>
              </a: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2D920795-D325-409B-B099-51E78ACFBCC7}"/>
              </a:ext>
            </a:extLst>
          </p:cNvPr>
          <p:cNvSpPr txBox="1"/>
          <p:nvPr/>
        </p:nvSpPr>
        <p:spPr>
          <a:xfrm>
            <a:off x="2730357" y="3508668"/>
            <a:ext cx="1305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leg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584982" y="3555574"/>
            <a:ext cx="1305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hair</a:t>
            </a:r>
          </a:p>
        </p:txBody>
      </p:sp>
    </p:spTree>
    <p:extLst>
      <p:ext uri="{BB962C8B-B14F-4D97-AF65-F5344CB8AC3E}">
        <p14:creationId xmlns:p14="http://schemas.microsoft.com/office/powerpoint/2010/main" val="272092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75" grpId="0"/>
      <p:bldP spid="76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4373</TotalTime>
  <Words>582</Words>
  <PresentationFormat>Widescreen</PresentationFormat>
  <Paragraphs>182</Paragraphs>
  <Slides>16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Adobe Gothic Std B</vt:lpstr>
      <vt:lpstr>Arial</vt:lpstr>
      <vt:lpstr>Calibri</vt:lpstr>
      <vt:lpstr>Calibri Light</vt:lpstr>
      <vt:lpstr>Myriad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2023-11-02T01:33:59Z</dcterms:modified>
</cp:coreProperties>
</file>