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9C83-131F-465A-BA6F-465DBE25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2C24D-4FA7-4A09-BDD7-17E96E1A4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0C7E-8BDB-416A-9D05-64A30B6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FEC8-EA5D-4BF5-BC6E-B03292CD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757C6-D96C-4D11-AC86-B45B09CA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1F46-23F8-45B9-86B3-28C3951F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8CB7A-AD73-4ABF-9525-228964509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0BC2-A55A-4B91-9FF7-06A1E0F4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6D58-BB3F-4027-86EA-B128658D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6868-FD0B-44DB-BF58-1D233EDB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4218B-D34D-4716-82FB-E3006AB5A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CF92B-250C-45D0-9B10-69CAC51A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3A343-988D-4532-BB38-6A9CF1F7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1B3B-14D1-49D1-9116-ECC3082B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2025-9995-404D-B969-759C659E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4510-199F-4364-AFBD-A2D0AB09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5D8A-4ED6-4E8C-A50C-69671BFE7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71619-11AA-4CC0-8BFA-44272A41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A2D7-A8B1-4DCA-B5D7-CDA0E370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860FA-C342-43F4-82C4-0960B676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923F-7B03-490D-B825-707E59CB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EC8E-0BE3-49F8-8D3D-2685D204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079C-65B3-4301-A604-8D575AA9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EF97-FF2A-4348-BD7E-B72447F8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7999-7089-4AF6-BBBE-0346AA89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1F72-A9B3-4A30-AA48-51962E00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BD76-E22A-474E-8D45-E59EB864F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B30B-9E27-4D35-BCE2-562060B88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48664-3F95-4BE2-B0CC-6AC7AFF5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EF3B0-5DEF-4595-A4FA-0E9F0296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82074-7578-458D-AB5E-6C29EEE2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B22C-E6EE-4100-8146-709CB868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52C7E-E984-44D2-86D4-8EB0294F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520FB-8D6E-4697-91AC-6EEF8E5E6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BA19C-D304-448C-B8B3-B3BD9408D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134FD-0E77-411B-9DEB-0FBD9EEBE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B381E-84A4-4B6C-80FE-C8D3F505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9C8C-AFDE-4541-90E2-B6C77E0B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68E27-A272-4AD7-A658-486758A0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DDA8-DAC5-4E28-BC04-375787A5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2A934-1794-4A04-A16A-5830C3FA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D951-9D2C-4138-AC94-A416A0C3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17FF1-4D68-461C-8139-2E2847EC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FF981-9F1A-4B80-9F89-04D28DF5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8C7F4-10E4-43C2-8151-17573498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06156-786C-4837-B207-CA746D70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3CD4-87DF-4EEF-9D7B-FC489FC1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6110-186F-4631-8D2B-7D4651B2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B8BD8-A6A2-4EA1-905A-BEA55285C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825F1-CE42-4323-907E-2C13C9AA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BE9C-5FE4-47B9-8BCA-4AE6AB9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DE599-ACED-4FB2-BA70-127F5D05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DEFF-A728-42CE-8878-FF7E68A2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0399B-E274-4217-BBCA-2083AC081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2D020-75E8-4A33-BF72-3D064E4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25149-5A5B-44F5-A2FE-E6A1BBF3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5CE2D-32E2-4855-8682-9B549DEC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A1DC3-800B-4826-816B-2900E046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FE6C7-3B17-4093-A22A-3C3AB17E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676F-C770-4E33-87CA-64481F9C0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87AEC-EA35-4D1B-B3A0-0C90411D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1F35-295B-4D33-8584-8605A985824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80FC5-3505-49AB-B9CA-372AD4EC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D175-318F-4AF4-A46B-3063C6E62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FF6-A38C-4EE5-ADB4-23B6176E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081274-3A5C-46C9-98E9-9AF7D9C91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1007" r="16765" b="56851"/>
          <a:stretch/>
        </p:blipFill>
        <p:spPr>
          <a:xfrm>
            <a:off x="520700" y="469900"/>
            <a:ext cx="11150600" cy="591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04C89-B01A-44C0-98CE-946F9988F291}"/>
              </a:ext>
            </a:extLst>
          </p:cNvPr>
          <p:cNvSpPr txBox="1"/>
          <p:nvPr/>
        </p:nvSpPr>
        <p:spPr>
          <a:xfrm>
            <a:off x="2133600" y="52337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D7936-D6EE-443A-92D2-91AEB7AADB6B}"/>
              </a:ext>
            </a:extLst>
          </p:cNvPr>
          <p:cNvSpPr txBox="1"/>
          <p:nvPr/>
        </p:nvSpPr>
        <p:spPr>
          <a:xfrm>
            <a:off x="1828800" y="52337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C7147-30AF-4794-8E8F-7B7DC9433896}"/>
              </a:ext>
            </a:extLst>
          </p:cNvPr>
          <p:cNvSpPr txBox="1"/>
          <p:nvPr/>
        </p:nvSpPr>
        <p:spPr>
          <a:xfrm>
            <a:off x="4800600" y="5233769"/>
            <a:ext cx="77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42F6B-45F9-4A52-B7B8-20069B95E811}"/>
              </a:ext>
            </a:extLst>
          </p:cNvPr>
          <p:cNvSpPr txBox="1"/>
          <p:nvPr/>
        </p:nvSpPr>
        <p:spPr>
          <a:xfrm>
            <a:off x="7632700" y="5233768"/>
            <a:ext cx="77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9356A-6DD9-4301-9738-4A60C4022A08}"/>
              </a:ext>
            </a:extLst>
          </p:cNvPr>
          <p:cNvSpPr txBox="1"/>
          <p:nvPr/>
        </p:nvSpPr>
        <p:spPr>
          <a:xfrm>
            <a:off x="10464800" y="5233768"/>
            <a:ext cx="77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278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6A96-82E9-42F8-8F88-80C6A0CBE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46789" r="69244" b="39012"/>
          <a:stretch/>
        </p:blipFill>
        <p:spPr>
          <a:xfrm>
            <a:off x="450849" y="917217"/>
            <a:ext cx="3155125" cy="2644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BB365-F962-4AB3-B87F-E766041BD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6" t="46100" r="16354" b="39618"/>
          <a:stretch/>
        </p:blipFill>
        <p:spPr>
          <a:xfrm>
            <a:off x="8196005" y="267760"/>
            <a:ext cx="3644900" cy="3293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34899-453A-4237-B963-8A90D1DD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72201" r="68409" b="14009"/>
          <a:stretch/>
        </p:blipFill>
        <p:spPr>
          <a:xfrm>
            <a:off x="292101" y="3848126"/>
            <a:ext cx="3558004" cy="2834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ABBCF-C8C7-4369-A3BF-1D2F763B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4" t="71873" r="16277" b="14009"/>
          <a:stretch/>
        </p:blipFill>
        <p:spPr>
          <a:xfrm>
            <a:off x="8149389" y="3716814"/>
            <a:ext cx="4042611" cy="3141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1F815-21A8-4C69-A814-7509166EF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53815" r="39170" b="25337"/>
          <a:stretch/>
        </p:blipFill>
        <p:spPr>
          <a:xfrm>
            <a:off x="3448051" y="1446431"/>
            <a:ext cx="4318000" cy="322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79F29-1222-4E85-A9C0-C11F8CEBB45C}"/>
              </a:ext>
            </a:extLst>
          </p:cNvPr>
          <p:cNvSpPr txBox="1"/>
          <p:nvPr/>
        </p:nvSpPr>
        <p:spPr>
          <a:xfrm>
            <a:off x="1016000" y="215900"/>
            <a:ext cx="593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22A6B-9F07-44E7-AE11-BA948D54E099}"/>
              </a:ext>
            </a:extLst>
          </p:cNvPr>
          <p:cNvSpPr txBox="1"/>
          <p:nvPr/>
        </p:nvSpPr>
        <p:spPr>
          <a:xfrm>
            <a:off x="1435099" y="158696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BBB81-10CF-4C22-9ADE-F5906950D6BE}"/>
              </a:ext>
            </a:extLst>
          </p:cNvPr>
          <p:cNvSpPr txBox="1"/>
          <p:nvPr/>
        </p:nvSpPr>
        <p:spPr>
          <a:xfrm>
            <a:off x="1517650" y="211957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06B74-5DF5-48B1-BC74-CCD55DE18F09}"/>
              </a:ext>
            </a:extLst>
          </p:cNvPr>
          <p:cNvSpPr txBox="1"/>
          <p:nvPr/>
        </p:nvSpPr>
        <p:spPr>
          <a:xfrm>
            <a:off x="1174750" y="1879352"/>
            <a:ext cx="51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+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E37957-6503-4D1B-ADBD-1F9EFB2945B8}"/>
              </a:ext>
            </a:extLst>
          </p:cNvPr>
          <p:cNvCxnSpPr>
            <a:cxnSpLocks/>
          </p:cNvCxnSpPr>
          <p:nvPr/>
        </p:nvCxnSpPr>
        <p:spPr>
          <a:xfrm flipV="1">
            <a:off x="1349374" y="2565410"/>
            <a:ext cx="1114425" cy="6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1F8D5C-2C22-4595-88CB-418CAA6A1120}"/>
              </a:ext>
            </a:extLst>
          </p:cNvPr>
          <p:cNvSpPr txBox="1"/>
          <p:nvPr/>
        </p:nvSpPr>
        <p:spPr>
          <a:xfrm>
            <a:off x="1517650" y="2701202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6AFB8-E64D-4251-B004-692B01249093}"/>
              </a:ext>
            </a:extLst>
          </p:cNvPr>
          <p:cNvSpPr txBox="1"/>
          <p:nvPr/>
        </p:nvSpPr>
        <p:spPr>
          <a:xfrm>
            <a:off x="1451770" y="2189277"/>
            <a:ext cx="557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A67E15-86BE-4744-99F8-D6A285F80086}"/>
              </a:ext>
            </a:extLst>
          </p:cNvPr>
          <p:cNvGrpSpPr/>
          <p:nvPr/>
        </p:nvGrpSpPr>
        <p:grpSpPr>
          <a:xfrm>
            <a:off x="9146590" y="1446431"/>
            <a:ext cx="1404520" cy="1699012"/>
            <a:chOff x="1141830" y="1586965"/>
            <a:chExt cx="1404520" cy="16990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DEF70C-3068-4F0B-B581-5DE7BF1CBC57}"/>
                </a:ext>
              </a:extLst>
            </p:cNvPr>
            <p:cNvSpPr txBox="1"/>
            <p:nvPr/>
          </p:nvSpPr>
          <p:spPr>
            <a:xfrm>
              <a:off x="1435099" y="1586965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38AA6-D5D5-4955-81EB-DF073A88BEE8}"/>
                </a:ext>
              </a:extLst>
            </p:cNvPr>
            <p:cNvSpPr txBox="1"/>
            <p:nvPr/>
          </p:nvSpPr>
          <p:spPr>
            <a:xfrm>
              <a:off x="1392236" y="21671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45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126EE-E7F6-4460-A866-24B075FA6CB4}"/>
                </a:ext>
              </a:extLst>
            </p:cNvPr>
            <p:cNvSpPr txBox="1"/>
            <p:nvPr/>
          </p:nvSpPr>
          <p:spPr>
            <a:xfrm>
              <a:off x="1141830" y="1879352"/>
              <a:ext cx="514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7F4BE6-A927-4917-8DDE-5784FE6E0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9374" y="2565410"/>
              <a:ext cx="1114425" cy="60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F92216-7B58-4CF7-8F85-F36E7F61540D}"/>
                </a:ext>
              </a:extLst>
            </p:cNvPr>
            <p:cNvSpPr txBox="1"/>
            <p:nvPr/>
          </p:nvSpPr>
          <p:spPr>
            <a:xfrm>
              <a:off x="1392236" y="2701202"/>
              <a:ext cx="1154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78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5CA22A-DAB5-46E1-AB10-88E05BCA6FAD}"/>
              </a:ext>
            </a:extLst>
          </p:cNvPr>
          <p:cNvGrpSpPr/>
          <p:nvPr/>
        </p:nvGrpSpPr>
        <p:grpSpPr>
          <a:xfrm>
            <a:off x="1258803" y="4750299"/>
            <a:ext cx="1404520" cy="1699012"/>
            <a:chOff x="1141830" y="1586965"/>
            <a:chExt cx="1404520" cy="16990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757771-EAB6-4C67-91DE-B018AF3206E0}"/>
                </a:ext>
              </a:extLst>
            </p:cNvPr>
            <p:cNvSpPr txBox="1"/>
            <p:nvPr/>
          </p:nvSpPr>
          <p:spPr>
            <a:xfrm>
              <a:off x="1435099" y="1586965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48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9324A-9F92-4331-9CCF-6FF4C680C942}"/>
                </a:ext>
              </a:extLst>
            </p:cNvPr>
            <p:cNvSpPr txBox="1"/>
            <p:nvPr/>
          </p:nvSpPr>
          <p:spPr>
            <a:xfrm>
              <a:off x="1392236" y="21671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2A0E20-0519-4659-ADC2-7A37FCD1C831}"/>
                </a:ext>
              </a:extLst>
            </p:cNvPr>
            <p:cNvSpPr txBox="1"/>
            <p:nvPr/>
          </p:nvSpPr>
          <p:spPr>
            <a:xfrm>
              <a:off x="1141830" y="1879352"/>
              <a:ext cx="514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-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E9E0AC-E4EC-464E-8BBF-E1FEDC0A88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9374" y="2565410"/>
              <a:ext cx="1114425" cy="60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3FC5EA-7B33-4193-95DB-C673A238F198}"/>
                </a:ext>
              </a:extLst>
            </p:cNvPr>
            <p:cNvSpPr txBox="1"/>
            <p:nvPr/>
          </p:nvSpPr>
          <p:spPr>
            <a:xfrm>
              <a:off x="1392236" y="2701202"/>
              <a:ext cx="1154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46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3B2BA7-8AE8-4EE2-9920-20EDF03584C2}"/>
              </a:ext>
            </a:extLst>
          </p:cNvPr>
          <p:cNvGrpSpPr/>
          <p:nvPr/>
        </p:nvGrpSpPr>
        <p:grpSpPr>
          <a:xfrm>
            <a:off x="9439859" y="4773382"/>
            <a:ext cx="1404520" cy="1699012"/>
            <a:chOff x="1141830" y="1586965"/>
            <a:chExt cx="1404520" cy="16990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15A394-C43F-4C71-BB7D-DCFBDEBD7D04}"/>
                </a:ext>
              </a:extLst>
            </p:cNvPr>
            <p:cNvSpPr txBox="1"/>
            <p:nvPr/>
          </p:nvSpPr>
          <p:spPr>
            <a:xfrm>
              <a:off x="1435099" y="1586965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62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7CA274-5514-4DEF-A7E4-852E29D086C7}"/>
                </a:ext>
              </a:extLst>
            </p:cNvPr>
            <p:cNvSpPr txBox="1"/>
            <p:nvPr/>
          </p:nvSpPr>
          <p:spPr>
            <a:xfrm>
              <a:off x="1392236" y="21671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88BA13-B2D6-48C5-9D3C-F1C7CC735980}"/>
                </a:ext>
              </a:extLst>
            </p:cNvPr>
            <p:cNvSpPr txBox="1"/>
            <p:nvPr/>
          </p:nvSpPr>
          <p:spPr>
            <a:xfrm>
              <a:off x="1141830" y="1879352"/>
              <a:ext cx="514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-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AABF15-EC4E-4E85-89B2-49D960411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9374" y="2565410"/>
              <a:ext cx="1114425" cy="60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B6E56D-3E54-48A1-8FB4-15922E167328}"/>
                </a:ext>
              </a:extLst>
            </p:cNvPr>
            <p:cNvSpPr txBox="1"/>
            <p:nvPr/>
          </p:nvSpPr>
          <p:spPr>
            <a:xfrm>
              <a:off x="1392236" y="2701202"/>
              <a:ext cx="1154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15FCA6-386A-4D01-A182-F178C2F15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11462" r="10972" b="65380"/>
          <a:stretch/>
        </p:blipFill>
        <p:spPr>
          <a:xfrm>
            <a:off x="1" y="0"/>
            <a:ext cx="123524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614D4-D2FD-4A60-99A4-E02F533D829D}"/>
              </a:ext>
            </a:extLst>
          </p:cNvPr>
          <p:cNvSpPr txBox="1"/>
          <p:nvPr/>
        </p:nvSpPr>
        <p:spPr>
          <a:xfrm>
            <a:off x="1042738" y="5325979"/>
            <a:ext cx="109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A26F0-E757-4004-8F17-33B1C58F2B79}"/>
              </a:ext>
            </a:extLst>
          </p:cNvPr>
          <p:cNvSpPr txBox="1"/>
          <p:nvPr/>
        </p:nvSpPr>
        <p:spPr>
          <a:xfrm>
            <a:off x="2815391" y="5325979"/>
            <a:ext cx="109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9E0A6-D8B8-4B9A-AF2F-BCDA713E12D8}"/>
              </a:ext>
            </a:extLst>
          </p:cNvPr>
          <p:cNvSpPr txBox="1"/>
          <p:nvPr/>
        </p:nvSpPr>
        <p:spPr>
          <a:xfrm>
            <a:off x="4511846" y="5325978"/>
            <a:ext cx="109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51021-09B1-4AB9-A16D-1ED386AE6453}"/>
              </a:ext>
            </a:extLst>
          </p:cNvPr>
          <p:cNvSpPr txBox="1"/>
          <p:nvPr/>
        </p:nvSpPr>
        <p:spPr>
          <a:xfrm>
            <a:off x="2057402" y="5325978"/>
            <a:ext cx="68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2C9F5-4FD8-4AB6-B1D3-A8F3A0388820}"/>
              </a:ext>
            </a:extLst>
          </p:cNvPr>
          <p:cNvSpPr txBox="1"/>
          <p:nvPr/>
        </p:nvSpPr>
        <p:spPr>
          <a:xfrm>
            <a:off x="3685676" y="5249033"/>
            <a:ext cx="68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45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A80E6E-4351-4B8F-8665-55C0CFF6D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38830" r="11633" b="21575"/>
          <a:stretch/>
        </p:blipFill>
        <p:spPr>
          <a:xfrm>
            <a:off x="1" y="0"/>
            <a:ext cx="1196741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3DE866-BC04-460A-8D1A-38DE0A176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2" t="80103" r="35688" b="15561"/>
          <a:stretch/>
        </p:blipFill>
        <p:spPr>
          <a:xfrm>
            <a:off x="7382933" y="1904998"/>
            <a:ext cx="4465944" cy="12784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7D7FB8-03D0-498B-93FB-C783BB984EAB}"/>
              </a:ext>
            </a:extLst>
          </p:cNvPr>
          <p:cNvSpPr txBox="1"/>
          <p:nvPr/>
        </p:nvSpPr>
        <p:spPr>
          <a:xfrm>
            <a:off x="7552267" y="2221067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E215C-82DC-4162-9D59-3DBFAFC23304}"/>
              </a:ext>
            </a:extLst>
          </p:cNvPr>
          <p:cNvSpPr txBox="1"/>
          <p:nvPr/>
        </p:nvSpPr>
        <p:spPr>
          <a:xfrm>
            <a:off x="9184105" y="2221067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071F8-5611-4017-ABB7-47CB04C0DDCF}"/>
              </a:ext>
            </a:extLst>
          </p:cNvPr>
          <p:cNvSpPr txBox="1"/>
          <p:nvPr/>
        </p:nvSpPr>
        <p:spPr>
          <a:xfrm flipH="1">
            <a:off x="11030729" y="2190288"/>
            <a:ext cx="132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B3F4A-1F4E-45F4-B033-00C0E15DB301}"/>
              </a:ext>
            </a:extLst>
          </p:cNvPr>
          <p:cNvSpPr txBox="1"/>
          <p:nvPr/>
        </p:nvSpPr>
        <p:spPr>
          <a:xfrm>
            <a:off x="8415867" y="2190288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FE7CB-9C14-4928-B95A-A8968F454A0C}"/>
              </a:ext>
            </a:extLst>
          </p:cNvPr>
          <p:cNvSpPr txBox="1"/>
          <p:nvPr/>
        </p:nvSpPr>
        <p:spPr>
          <a:xfrm>
            <a:off x="10084691" y="2210022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09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</Words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2021-04-12T05:14:59Z</dcterms:created>
  <dcterms:modified xsi:type="dcterms:W3CDTF">2021-04-12T06:15:25Z</dcterms:modified>
</cp:coreProperties>
</file>