
<file path=[Content_Types].xml><?xml version="1.0" encoding="utf-8"?>
<Types xmlns="http://schemas.openxmlformats.org/package/2006/content-types">
  <Default Extension="fntdata" ContentType="application/x-fontdata"/>
  <Default Extension="gif" ContentType="image/gif"/>
  <Default Extension="jpeg" ContentType="image/jpeg"/>
  <Default Extension="png" ContentType="image/png"/>
  <Default Extension="rels" ContentType="application/vnd.openxmlformats-package.relationships+xml"/>
  <Default Extension="wav" ContentType="audio/x-wav"/>
  <Default Extension="wma" ContentType="audio/x-ms-wma"/>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72" r:id="rId2"/>
    <p:sldId id="277" r:id="rId3"/>
    <p:sldId id="278" r:id="rId4"/>
    <p:sldId id="279" r:id="rId5"/>
    <p:sldId id="280" r:id="rId6"/>
    <p:sldId id="281" r:id="rId7"/>
    <p:sldId id="282" r:id="rId8"/>
  </p:sldIdLst>
  <p:sldSz cx="12192000" cy="6858000"/>
  <p:notesSz cx="6858000" cy="9144000"/>
  <p:embeddedFontLst>
    <p:embeddedFont>
      <p:font typeface="Calibri" panose="020F0502020204030204" pitchFamily="34" charset="0"/>
      <p:regular r:id="rId9"/>
      <p:bold r:id="rId10"/>
      <p:italic r:id="rId11"/>
      <p:boldItalic r:id="rId12"/>
    </p:embeddedFont>
    <p:embeddedFont>
      <p:font typeface="Calibri Light" panose="020F0302020204030204" pitchFamily="34" charset="0"/>
      <p:regular r:id="rId13"/>
      <p:italic r:id="rId1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03813"/>
    <a:srgbClr val="FF0066"/>
    <a:srgbClr val="FF6600"/>
    <a:srgbClr val="CC00FF"/>
    <a:srgbClr val="00FF00"/>
    <a:srgbClr val="FF00FF"/>
    <a:srgbClr val="CCFF99"/>
    <a:srgbClr val="FFFFFF"/>
    <a:srgbClr val="8D410D"/>
    <a:srgbClr val="96571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115" autoAdjust="0"/>
    <p:restoredTop sz="94364" autoAdjust="0"/>
  </p:normalViewPr>
  <p:slideViewPr>
    <p:cSldViewPr snapToGrid="0">
      <p:cViewPr varScale="1">
        <p:scale>
          <a:sx n="52" d="100"/>
          <a:sy n="52" d="100"/>
        </p:scale>
        <p:origin x="84" y="55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5.fntdata"/><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4.fntdata"/><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font" Target="fonts/font1.fntdata"/><Relationship Id="rId14" Type="http://schemas.openxmlformats.org/officeDocument/2006/relationships/font" Target="fonts/font6.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6ABD190-56AD-4C55-BBCA-1554B872117B}" type="datetimeFigureOut">
              <a:rPr lang="en-US" smtClean="0"/>
              <a:t>9/1/2022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F674BA-2DE0-4D90-8561-25BA31F62F13}" type="slidenum">
              <a:rPr lang="en-US" smtClean="0"/>
              <a:t>‹#›</a:t>
            </a:fld>
            <a:endParaRPr lang="en-US"/>
          </a:p>
        </p:txBody>
      </p:sp>
    </p:spTree>
    <p:extLst>
      <p:ext uri="{BB962C8B-B14F-4D97-AF65-F5344CB8AC3E}">
        <p14:creationId xmlns:p14="http://schemas.microsoft.com/office/powerpoint/2010/main" val="36203871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6ABD190-56AD-4C55-BBCA-1554B872117B}" type="datetimeFigureOut">
              <a:rPr lang="en-US" smtClean="0"/>
              <a:t>9/1/2022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F674BA-2DE0-4D90-8561-25BA31F62F13}" type="slidenum">
              <a:rPr lang="en-US" smtClean="0"/>
              <a:t>‹#›</a:t>
            </a:fld>
            <a:endParaRPr lang="en-US"/>
          </a:p>
        </p:txBody>
      </p:sp>
    </p:spTree>
    <p:extLst>
      <p:ext uri="{BB962C8B-B14F-4D97-AF65-F5344CB8AC3E}">
        <p14:creationId xmlns:p14="http://schemas.microsoft.com/office/powerpoint/2010/main" val="27348144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6ABD190-56AD-4C55-BBCA-1554B872117B}" type="datetimeFigureOut">
              <a:rPr lang="en-US" smtClean="0"/>
              <a:t>9/1/2022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F674BA-2DE0-4D90-8561-25BA31F62F13}" type="slidenum">
              <a:rPr lang="en-US" smtClean="0"/>
              <a:t>‹#›</a:t>
            </a:fld>
            <a:endParaRPr lang="en-US"/>
          </a:p>
        </p:txBody>
      </p:sp>
    </p:spTree>
    <p:extLst>
      <p:ext uri="{BB962C8B-B14F-4D97-AF65-F5344CB8AC3E}">
        <p14:creationId xmlns:p14="http://schemas.microsoft.com/office/powerpoint/2010/main" val="31669087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6ABD190-56AD-4C55-BBCA-1554B872117B}" type="datetimeFigureOut">
              <a:rPr lang="en-US" smtClean="0"/>
              <a:t>9/1/2022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F674BA-2DE0-4D90-8561-25BA31F62F13}" type="slidenum">
              <a:rPr lang="en-US" smtClean="0"/>
              <a:t>‹#›</a:t>
            </a:fld>
            <a:endParaRPr lang="en-US"/>
          </a:p>
        </p:txBody>
      </p:sp>
    </p:spTree>
    <p:extLst>
      <p:ext uri="{BB962C8B-B14F-4D97-AF65-F5344CB8AC3E}">
        <p14:creationId xmlns:p14="http://schemas.microsoft.com/office/powerpoint/2010/main" val="15698548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6ABD190-56AD-4C55-BBCA-1554B872117B}" type="datetimeFigureOut">
              <a:rPr lang="en-US" smtClean="0"/>
              <a:t>9/1/2022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F674BA-2DE0-4D90-8561-25BA31F62F13}" type="slidenum">
              <a:rPr lang="en-US" smtClean="0"/>
              <a:t>‹#›</a:t>
            </a:fld>
            <a:endParaRPr lang="en-US"/>
          </a:p>
        </p:txBody>
      </p:sp>
    </p:spTree>
    <p:extLst>
      <p:ext uri="{BB962C8B-B14F-4D97-AF65-F5344CB8AC3E}">
        <p14:creationId xmlns:p14="http://schemas.microsoft.com/office/powerpoint/2010/main" val="33633351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6ABD190-56AD-4C55-BBCA-1554B872117B}" type="datetimeFigureOut">
              <a:rPr lang="en-US" smtClean="0"/>
              <a:t>9/1/2022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F674BA-2DE0-4D90-8561-25BA31F62F13}" type="slidenum">
              <a:rPr lang="en-US" smtClean="0"/>
              <a:t>‹#›</a:t>
            </a:fld>
            <a:endParaRPr lang="en-US"/>
          </a:p>
        </p:txBody>
      </p:sp>
    </p:spTree>
    <p:extLst>
      <p:ext uri="{BB962C8B-B14F-4D97-AF65-F5344CB8AC3E}">
        <p14:creationId xmlns:p14="http://schemas.microsoft.com/office/powerpoint/2010/main" val="28780698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6ABD190-56AD-4C55-BBCA-1554B872117B}" type="datetimeFigureOut">
              <a:rPr lang="en-US" smtClean="0"/>
              <a:t>9/1/2022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F674BA-2DE0-4D90-8561-25BA31F62F13}" type="slidenum">
              <a:rPr lang="en-US" smtClean="0"/>
              <a:t>‹#›</a:t>
            </a:fld>
            <a:endParaRPr lang="en-US"/>
          </a:p>
        </p:txBody>
      </p:sp>
    </p:spTree>
    <p:extLst>
      <p:ext uri="{BB962C8B-B14F-4D97-AF65-F5344CB8AC3E}">
        <p14:creationId xmlns:p14="http://schemas.microsoft.com/office/powerpoint/2010/main" val="30046802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6ABD190-56AD-4C55-BBCA-1554B872117B}" type="datetimeFigureOut">
              <a:rPr lang="en-US" smtClean="0"/>
              <a:t>9/1/2022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F674BA-2DE0-4D90-8561-25BA31F62F13}" type="slidenum">
              <a:rPr lang="en-US" smtClean="0"/>
              <a:t>‹#›</a:t>
            </a:fld>
            <a:endParaRPr lang="en-US"/>
          </a:p>
        </p:txBody>
      </p:sp>
    </p:spTree>
    <p:extLst>
      <p:ext uri="{BB962C8B-B14F-4D97-AF65-F5344CB8AC3E}">
        <p14:creationId xmlns:p14="http://schemas.microsoft.com/office/powerpoint/2010/main" val="6299806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ABD190-56AD-4C55-BBCA-1554B872117B}" type="datetimeFigureOut">
              <a:rPr lang="en-US" smtClean="0"/>
              <a:t>9/1/2022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F674BA-2DE0-4D90-8561-25BA31F62F13}" type="slidenum">
              <a:rPr lang="en-US" smtClean="0"/>
              <a:t>‹#›</a:t>
            </a:fld>
            <a:endParaRPr lang="en-US"/>
          </a:p>
        </p:txBody>
      </p:sp>
    </p:spTree>
    <p:extLst>
      <p:ext uri="{BB962C8B-B14F-4D97-AF65-F5344CB8AC3E}">
        <p14:creationId xmlns:p14="http://schemas.microsoft.com/office/powerpoint/2010/main" val="578660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6ABD190-56AD-4C55-BBCA-1554B872117B}" type="datetimeFigureOut">
              <a:rPr lang="en-US" smtClean="0"/>
              <a:t>9/1/2022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F674BA-2DE0-4D90-8561-25BA31F62F13}" type="slidenum">
              <a:rPr lang="en-US" smtClean="0"/>
              <a:t>‹#›</a:t>
            </a:fld>
            <a:endParaRPr lang="en-US"/>
          </a:p>
        </p:txBody>
      </p:sp>
    </p:spTree>
    <p:extLst>
      <p:ext uri="{BB962C8B-B14F-4D97-AF65-F5344CB8AC3E}">
        <p14:creationId xmlns:p14="http://schemas.microsoft.com/office/powerpoint/2010/main" val="23831732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6ABD190-56AD-4C55-BBCA-1554B872117B}" type="datetimeFigureOut">
              <a:rPr lang="en-US" smtClean="0"/>
              <a:t>9/1/2022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F674BA-2DE0-4D90-8561-25BA31F62F13}" type="slidenum">
              <a:rPr lang="en-US" smtClean="0"/>
              <a:t>‹#›</a:t>
            </a:fld>
            <a:endParaRPr lang="en-US"/>
          </a:p>
        </p:txBody>
      </p:sp>
    </p:spTree>
    <p:extLst>
      <p:ext uri="{BB962C8B-B14F-4D97-AF65-F5344CB8AC3E}">
        <p14:creationId xmlns:p14="http://schemas.microsoft.com/office/powerpoint/2010/main" val="22872742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ABD190-56AD-4C55-BBCA-1554B872117B}" type="datetimeFigureOut">
              <a:rPr lang="en-US" smtClean="0"/>
              <a:t>9/1/2022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F674BA-2DE0-4D90-8561-25BA31F62F13}" type="slidenum">
              <a:rPr lang="en-US" smtClean="0"/>
              <a:t>‹#›</a:t>
            </a:fld>
            <a:endParaRPr lang="en-US"/>
          </a:p>
        </p:txBody>
      </p:sp>
    </p:spTree>
    <p:extLst>
      <p:ext uri="{BB962C8B-B14F-4D97-AF65-F5344CB8AC3E}">
        <p14:creationId xmlns:p14="http://schemas.microsoft.com/office/powerpoint/2010/main" val="19359119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9.gif"/><Relationship Id="rId18" Type="http://schemas.openxmlformats.org/officeDocument/2006/relationships/image" Target="../media/image14.png"/><Relationship Id="rId26" Type="http://schemas.openxmlformats.org/officeDocument/2006/relationships/slide" Target="slide5.xml"/><Relationship Id="rId3" Type="http://schemas.openxmlformats.org/officeDocument/2006/relationships/slideLayout" Target="../slideLayouts/slideLayout2.xml"/><Relationship Id="rId21" Type="http://schemas.openxmlformats.org/officeDocument/2006/relationships/image" Target="../media/image16.png"/><Relationship Id="rId7" Type="http://schemas.openxmlformats.org/officeDocument/2006/relationships/image" Target="../media/image3.png"/><Relationship Id="rId12" Type="http://schemas.openxmlformats.org/officeDocument/2006/relationships/image" Target="../media/image8.png"/><Relationship Id="rId17" Type="http://schemas.openxmlformats.org/officeDocument/2006/relationships/image" Target="../media/image13.gif"/><Relationship Id="rId25" Type="http://schemas.openxmlformats.org/officeDocument/2006/relationships/image" Target="../media/image18.png"/><Relationship Id="rId2" Type="http://schemas.openxmlformats.org/officeDocument/2006/relationships/audio" Target="../media/media1.wma"/><Relationship Id="rId16" Type="http://schemas.openxmlformats.org/officeDocument/2006/relationships/image" Target="../media/image12.png"/><Relationship Id="rId20" Type="http://schemas.openxmlformats.org/officeDocument/2006/relationships/slide" Target="slide2.xml"/><Relationship Id="rId29" Type="http://schemas.openxmlformats.org/officeDocument/2006/relationships/image" Target="../media/image20.png"/><Relationship Id="rId1" Type="http://schemas.microsoft.com/office/2007/relationships/media" Target="../media/media1.wma"/><Relationship Id="rId6" Type="http://schemas.openxmlformats.org/officeDocument/2006/relationships/image" Target="../media/image2.png"/><Relationship Id="rId11" Type="http://schemas.openxmlformats.org/officeDocument/2006/relationships/image" Target="../media/image7.png"/><Relationship Id="rId24" Type="http://schemas.openxmlformats.org/officeDocument/2006/relationships/slide" Target="slide4.xml"/><Relationship Id="rId5" Type="http://schemas.openxmlformats.org/officeDocument/2006/relationships/image" Target="../media/image1.jpeg"/><Relationship Id="rId15" Type="http://schemas.openxmlformats.org/officeDocument/2006/relationships/image" Target="../media/image11.gif"/><Relationship Id="rId23" Type="http://schemas.openxmlformats.org/officeDocument/2006/relationships/image" Target="../media/image17.png"/><Relationship Id="rId28" Type="http://schemas.openxmlformats.org/officeDocument/2006/relationships/slide" Target="slide6.xml"/><Relationship Id="rId10" Type="http://schemas.openxmlformats.org/officeDocument/2006/relationships/image" Target="../media/image6.png"/><Relationship Id="rId19" Type="http://schemas.openxmlformats.org/officeDocument/2006/relationships/image" Target="../media/image15.png"/><Relationship Id="rId31" Type="http://schemas.openxmlformats.org/officeDocument/2006/relationships/image" Target="../media/image21.png"/><Relationship Id="rId4" Type="http://schemas.openxmlformats.org/officeDocument/2006/relationships/audio" Target="../media/audio1.wav"/><Relationship Id="rId9" Type="http://schemas.openxmlformats.org/officeDocument/2006/relationships/image" Target="../media/image5.png"/><Relationship Id="rId14" Type="http://schemas.openxmlformats.org/officeDocument/2006/relationships/image" Target="../media/image10.gif"/><Relationship Id="rId22" Type="http://schemas.openxmlformats.org/officeDocument/2006/relationships/slide" Target="slide3.xml"/><Relationship Id="rId27" Type="http://schemas.openxmlformats.org/officeDocument/2006/relationships/image" Target="../media/image19.png"/><Relationship Id="rId30" Type="http://schemas.openxmlformats.org/officeDocument/2006/relationships/slide" Target="slide7.xml"/></Relationships>
</file>

<file path=ppt/slides/_rels/slide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audio" Target="../media/audio2.wav"/><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slide" Target="slide1.xml"/></Relationships>
</file>

<file path=ppt/slides/_rels/slide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audio" Target="../media/audio2.wav"/><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slide" Target="slide1.xml"/></Relationships>
</file>

<file path=ppt/slides/_rels/slide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audio" Target="../media/audio2.wav"/><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slide" Target="slide1.xml"/></Relationships>
</file>

<file path=ppt/slides/_rels/slide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audio" Target="../media/audio2.wav"/><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slide" Target="slide1.xml"/></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audio" Target="../media/audio2.wav"/><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slide" Target="slide1.xml"/></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audio" Target="../media/audio2.wav"/><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slide" Target="slid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dmin\Desktop\tải xuống.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23528" y="1971542"/>
            <a:ext cx="3400022" cy="2737182"/>
          </a:xfrm>
          <a:prstGeom prst="rect">
            <a:avLst/>
          </a:prstGeom>
          <a:noFill/>
          <a:extLst>
            <a:ext uri="{909E8E84-426E-40DD-AFC4-6F175D3DCCD1}">
              <a14:hiddenFill xmlns:a14="http://schemas.microsoft.com/office/drawing/2010/main">
                <a:solidFill>
                  <a:srgbClr val="FFFFFF"/>
                </a:solidFill>
              </a14:hiddenFill>
            </a:ext>
          </a:extLst>
        </p:spPr>
      </p:pic>
      <p:pic>
        <p:nvPicPr>
          <p:cNvPr id="138" name="Picture 13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224" y="-767"/>
            <a:ext cx="12187269" cy="6858767"/>
          </a:xfrm>
          <a:prstGeom prst="rect">
            <a:avLst/>
          </a:prstGeom>
        </p:spPr>
      </p:pic>
      <p:pic>
        <p:nvPicPr>
          <p:cNvPr id="124" name="den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698540" y="739513"/>
            <a:ext cx="2651990" cy="2651990"/>
          </a:xfrm>
          <a:prstGeom prst="rect">
            <a:avLst/>
          </a:prstGeom>
        </p:spPr>
      </p:pic>
      <p:pic>
        <p:nvPicPr>
          <p:cNvPr id="125" name="den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954326" y="1090663"/>
            <a:ext cx="2639810" cy="2639810"/>
          </a:xfrm>
          <a:prstGeom prst="rect">
            <a:avLst/>
          </a:prstGeom>
        </p:spPr>
      </p:pic>
      <p:pic>
        <p:nvPicPr>
          <p:cNvPr id="126" name="den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216931" y="738002"/>
            <a:ext cx="2639810" cy="2645893"/>
          </a:xfrm>
          <a:prstGeom prst="rect">
            <a:avLst/>
          </a:prstGeom>
        </p:spPr>
      </p:pic>
      <p:pic>
        <p:nvPicPr>
          <p:cNvPr id="127" name="den4"/>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342677" y="3018571"/>
            <a:ext cx="2651990" cy="2651990"/>
          </a:xfrm>
          <a:prstGeom prst="rect">
            <a:avLst/>
          </a:prstGeom>
        </p:spPr>
      </p:pic>
      <p:pic>
        <p:nvPicPr>
          <p:cNvPr id="128" name="den5"/>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607841" y="3350181"/>
            <a:ext cx="2639810" cy="2639810"/>
          </a:xfrm>
          <a:prstGeom prst="rect">
            <a:avLst/>
          </a:prstGeom>
        </p:spPr>
      </p:pic>
      <p:pic>
        <p:nvPicPr>
          <p:cNvPr id="129" name="den6"/>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8861546" y="3021178"/>
            <a:ext cx="2651990" cy="2651990"/>
          </a:xfrm>
          <a:prstGeom prst="rect">
            <a:avLst/>
          </a:prstGeom>
        </p:spPr>
      </p:pic>
      <p:pic>
        <p:nvPicPr>
          <p:cNvPr id="146" name="Picture 145"/>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191968" y="1101452"/>
            <a:ext cx="1168595" cy="1168595"/>
          </a:xfrm>
          <a:prstGeom prst="rect">
            <a:avLst/>
          </a:prstGeom>
        </p:spPr>
      </p:pic>
      <p:pic>
        <p:nvPicPr>
          <p:cNvPr id="147" name="Picture 146"/>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2703" y="883975"/>
            <a:ext cx="1061107" cy="1061107"/>
          </a:xfrm>
          <a:prstGeom prst="rect">
            <a:avLst/>
          </a:prstGeom>
        </p:spPr>
      </p:pic>
      <p:pic>
        <p:nvPicPr>
          <p:cNvPr id="148" name="Picture 147"/>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2888250" y="1738168"/>
            <a:ext cx="1127571" cy="1127571"/>
          </a:xfrm>
          <a:prstGeom prst="rect">
            <a:avLst/>
          </a:prstGeom>
        </p:spPr>
      </p:pic>
      <p:pic>
        <p:nvPicPr>
          <p:cNvPr id="149" name="Picture 148"/>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004691" y="-974833"/>
            <a:ext cx="1761897" cy="6059949"/>
          </a:xfrm>
          <a:prstGeom prst="rect">
            <a:avLst/>
          </a:prstGeom>
        </p:spPr>
      </p:pic>
      <p:pic>
        <p:nvPicPr>
          <p:cNvPr id="150" name="Picture 149"/>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1237939" y="5071669"/>
            <a:ext cx="647700" cy="904875"/>
          </a:xfrm>
          <a:prstGeom prst="rect">
            <a:avLst/>
          </a:prstGeom>
        </p:spPr>
      </p:pic>
      <p:pic>
        <p:nvPicPr>
          <p:cNvPr id="159" name="Picture 158">
            <a:hlinkClick r:id="" action="ppaction://noaction"/>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11003419" y="5620338"/>
            <a:ext cx="1180821" cy="998220"/>
          </a:xfrm>
          <a:prstGeom prst="rect">
            <a:avLst/>
          </a:prstGeom>
        </p:spPr>
      </p:pic>
      <p:pic>
        <p:nvPicPr>
          <p:cNvPr id="4" name="vuidehoc">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9"/>
          <a:stretch>
            <a:fillRect/>
          </a:stretch>
        </p:blipFill>
        <p:spPr>
          <a:xfrm>
            <a:off x="-12703" y="-671549"/>
            <a:ext cx="609600" cy="609600"/>
          </a:xfrm>
          <a:prstGeom prst="rect">
            <a:avLst/>
          </a:prstGeom>
        </p:spPr>
      </p:pic>
      <p:pic>
        <p:nvPicPr>
          <p:cNvPr id="139" name="mau1">
            <a:hlinkClick r:id="rId20" action="ppaction://hlinksldjump"/>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4698540" y="739513"/>
            <a:ext cx="2651990" cy="2651990"/>
          </a:xfrm>
          <a:prstGeom prst="rect">
            <a:avLst/>
          </a:prstGeom>
        </p:spPr>
      </p:pic>
      <p:pic>
        <p:nvPicPr>
          <p:cNvPr id="140" name="mau2">
            <a:hlinkClick r:id="rId22" action="ppaction://hlinksldjump"/>
          </p:cNvPr>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6954326" y="1090663"/>
            <a:ext cx="2633741" cy="2639810"/>
          </a:xfrm>
          <a:prstGeom prst="rect">
            <a:avLst/>
          </a:prstGeom>
        </p:spPr>
      </p:pic>
      <p:pic>
        <p:nvPicPr>
          <p:cNvPr id="141" name="mau3">
            <a:hlinkClick r:id="rId24" action="ppaction://hlinksldjump"/>
          </p:cNvPr>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9216931" y="738002"/>
            <a:ext cx="2639810" cy="2639810"/>
          </a:xfrm>
          <a:prstGeom prst="rect">
            <a:avLst/>
          </a:prstGeom>
        </p:spPr>
      </p:pic>
      <p:pic>
        <p:nvPicPr>
          <p:cNvPr id="142" name="mau4">
            <a:hlinkClick r:id="rId26" action="ppaction://hlinksldjump"/>
          </p:cNvPr>
          <p:cNvPicPr>
            <a:picLocks noChangeAspect="1"/>
          </p:cNvPicPr>
          <p:nvPr/>
        </p:nvPicPr>
        <p:blipFill>
          <a:blip r:embed="rId27">
            <a:extLst>
              <a:ext uri="{28A0092B-C50C-407E-A947-70E740481C1C}">
                <a14:useLocalDpi xmlns:a14="http://schemas.microsoft.com/office/drawing/2010/main" val="0"/>
              </a:ext>
            </a:extLst>
          </a:blip>
          <a:stretch>
            <a:fillRect/>
          </a:stretch>
        </p:blipFill>
        <p:spPr>
          <a:xfrm>
            <a:off x="4346300" y="3012131"/>
            <a:ext cx="2651990" cy="2651990"/>
          </a:xfrm>
          <a:prstGeom prst="rect">
            <a:avLst/>
          </a:prstGeom>
        </p:spPr>
      </p:pic>
      <p:pic>
        <p:nvPicPr>
          <p:cNvPr id="143" name="mau5">
            <a:hlinkClick r:id="rId28" action="ppaction://hlinksldjump"/>
          </p:cNvPr>
          <p:cNvPicPr>
            <a:picLocks noChangeAspect="1"/>
          </p:cNvPicPr>
          <p:nvPr/>
        </p:nvPicPr>
        <p:blipFill>
          <a:blip r:embed="rId29">
            <a:extLst>
              <a:ext uri="{28A0092B-C50C-407E-A947-70E740481C1C}">
                <a14:useLocalDpi xmlns:a14="http://schemas.microsoft.com/office/drawing/2010/main" val="0"/>
              </a:ext>
            </a:extLst>
          </a:blip>
          <a:stretch>
            <a:fillRect/>
          </a:stretch>
        </p:blipFill>
        <p:spPr>
          <a:xfrm>
            <a:off x="6607451" y="3375939"/>
            <a:ext cx="2633741" cy="2639810"/>
          </a:xfrm>
          <a:prstGeom prst="rect">
            <a:avLst/>
          </a:prstGeom>
        </p:spPr>
      </p:pic>
      <p:pic>
        <p:nvPicPr>
          <p:cNvPr id="144" name="mau6">
            <a:hlinkClick r:id="rId30" action="ppaction://hlinksldjump"/>
          </p:cNvPr>
          <p:cNvPicPr>
            <a:picLocks noChangeAspect="1"/>
          </p:cNvPicPr>
          <p:nvPr/>
        </p:nvPicPr>
        <p:blipFill>
          <a:blip r:embed="rId31">
            <a:extLst>
              <a:ext uri="{28A0092B-C50C-407E-A947-70E740481C1C}">
                <a14:useLocalDpi xmlns:a14="http://schemas.microsoft.com/office/drawing/2010/main" val="0"/>
              </a:ext>
            </a:extLst>
          </a:blip>
          <a:stretch>
            <a:fillRect/>
          </a:stretch>
        </p:blipFill>
        <p:spPr>
          <a:xfrm>
            <a:off x="8861546" y="3012699"/>
            <a:ext cx="2651990" cy="2651990"/>
          </a:xfrm>
          <a:prstGeom prst="rect">
            <a:avLst/>
          </a:prstGeom>
        </p:spPr>
      </p:pic>
      <p:sp>
        <p:nvSpPr>
          <p:cNvPr id="5" name="Cloud Callout 4"/>
          <p:cNvSpPr/>
          <p:nvPr/>
        </p:nvSpPr>
        <p:spPr>
          <a:xfrm>
            <a:off x="462799" y="5744750"/>
            <a:ext cx="1098990" cy="270999"/>
          </a:xfrm>
          <a:prstGeom prst="cloudCallou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6" name="Flowchart: Process 5"/>
          <p:cNvSpPr/>
          <p:nvPr/>
        </p:nvSpPr>
        <p:spPr>
          <a:xfrm>
            <a:off x="3387144" y="6228728"/>
            <a:ext cx="2296326" cy="332865"/>
          </a:xfrm>
          <a:prstGeom prst="flowChartProcess">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8" name="Flowchart: Terminator 7"/>
          <p:cNvSpPr/>
          <p:nvPr/>
        </p:nvSpPr>
        <p:spPr>
          <a:xfrm>
            <a:off x="30224" y="1851817"/>
            <a:ext cx="1531564" cy="213691"/>
          </a:xfrm>
          <a:prstGeom prst="flowChartTerminator">
            <a:avLst/>
          </a:prstGeom>
          <a:solidFill>
            <a:srgbClr val="6038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loud 1"/>
          <p:cNvSpPr/>
          <p:nvPr/>
        </p:nvSpPr>
        <p:spPr>
          <a:xfrm>
            <a:off x="-12703" y="32671"/>
            <a:ext cx="4573908" cy="1145272"/>
          </a:xfrm>
          <a:prstGeom prst="cloud">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 name="Rounded Rectangle 2"/>
          <p:cNvSpPr/>
          <p:nvPr/>
        </p:nvSpPr>
        <p:spPr>
          <a:xfrm>
            <a:off x="6503279" y="85220"/>
            <a:ext cx="3782070" cy="679573"/>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SG" sz="3600" b="1"/>
              <a:t>VỀ ĐÍCH</a:t>
            </a:r>
          </a:p>
        </p:txBody>
      </p:sp>
    </p:spTree>
    <p:extLst>
      <p:ext uri="{BB962C8B-B14F-4D97-AF65-F5344CB8AC3E}">
        <p14:creationId xmlns:p14="http://schemas.microsoft.com/office/powerpoint/2010/main" val="3991872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275" fill="hold">
                                          <p:stCondLst>
                                            <p:cond delay="0"/>
                                          </p:stCondLst>
                                        </p:cTn>
                                        <p:tgtEl>
                                          <p:spTgt spid="149"/>
                                        </p:tgtEl>
                                        <p:attrNameLst>
                                          <p:attrName>r</p:attrName>
                                        </p:attrNameLst>
                                      </p:cBhvr>
                                    </p:animRot>
                                    <p:animRot by="-240000">
                                      <p:cBhvr>
                                        <p:cTn id="7" dur="550" fill="hold">
                                          <p:stCondLst>
                                            <p:cond delay="550"/>
                                          </p:stCondLst>
                                        </p:cTn>
                                        <p:tgtEl>
                                          <p:spTgt spid="149"/>
                                        </p:tgtEl>
                                        <p:attrNameLst>
                                          <p:attrName>r</p:attrName>
                                        </p:attrNameLst>
                                      </p:cBhvr>
                                    </p:animRot>
                                    <p:animRot by="240000">
                                      <p:cBhvr>
                                        <p:cTn id="8" dur="550" fill="hold">
                                          <p:stCondLst>
                                            <p:cond delay="1100"/>
                                          </p:stCondLst>
                                        </p:cTn>
                                        <p:tgtEl>
                                          <p:spTgt spid="149"/>
                                        </p:tgtEl>
                                        <p:attrNameLst>
                                          <p:attrName>r</p:attrName>
                                        </p:attrNameLst>
                                      </p:cBhvr>
                                    </p:animRot>
                                    <p:animRot by="-240000">
                                      <p:cBhvr>
                                        <p:cTn id="9" dur="550" fill="hold">
                                          <p:stCondLst>
                                            <p:cond delay="1650"/>
                                          </p:stCondLst>
                                        </p:cTn>
                                        <p:tgtEl>
                                          <p:spTgt spid="149"/>
                                        </p:tgtEl>
                                        <p:attrNameLst>
                                          <p:attrName>r</p:attrName>
                                        </p:attrNameLst>
                                      </p:cBhvr>
                                    </p:animRot>
                                    <p:animRot by="120000">
                                      <p:cBhvr>
                                        <p:cTn id="10" dur="550" fill="hold">
                                          <p:stCondLst>
                                            <p:cond delay="2200"/>
                                          </p:stCondLst>
                                        </p:cTn>
                                        <p:tgtEl>
                                          <p:spTgt spid="149"/>
                                        </p:tgtEl>
                                        <p:attrNameLst>
                                          <p:attrName>r</p:attrName>
                                        </p:attrNameLst>
                                      </p:cBhvr>
                                    </p:animRot>
                                  </p:childTnLst>
                                </p:cTn>
                              </p:par>
                              <p:par>
                                <p:cTn id="11" presetID="1" presetClass="mediacall" presetSubtype="0" fill="hold" nodeType="withEffect">
                                  <p:stCondLst>
                                    <p:cond delay="0"/>
                                  </p:stCondLst>
                                  <p:childTnLst>
                                    <p:cmd type="call" cmd="playFrom(0.0)">
                                      <p:cBhvr>
                                        <p:cTn id="12" dur="6058"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124"/>
                    </p:tgtEl>
                  </p:cond>
                </p:stCondLst>
                <p:endSync evt="end" delay="0">
                  <p:rtn val="all"/>
                </p:endSync>
                <p:childTnLst>
                  <p:par>
                    <p:cTn id="14" fill="hold">
                      <p:stCondLst>
                        <p:cond delay="0"/>
                      </p:stCondLst>
                      <p:childTnLst>
                        <p:par>
                          <p:cTn id="15" fill="hold">
                            <p:stCondLst>
                              <p:cond delay="0"/>
                            </p:stCondLst>
                            <p:childTnLst>
                              <p:par>
                                <p:cTn id="16" presetID="10" presetClass="exit" presetSubtype="0" fill="hold" nodeType="clickEffect">
                                  <p:stCondLst>
                                    <p:cond delay="0"/>
                                  </p:stCondLst>
                                  <p:childTnLst>
                                    <p:animEffect transition="out" filter="fade">
                                      <p:cBhvr>
                                        <p:cTn id="17" dur="500"/>
                                        <p:tgtEl>
                                          <p:spTgt spid="124"/>
                                        </p:tgtEl>
                                      </p:cBhvr>
                                    </p:animEffect>
                                    <p:set>
                                      <p:cBhvr>
                                        <p:cTn id="18" dur="1" fill="hold">
                                          <p:stCondLst>
                                            <p:cond delay="499"/>
                                          </p:stCondLst>
                                        </p:cTn>
                                        <p:tgtEl>
                                          <p:spTgt spid="124"/>
                                        </p:tgtEl>
                                        <p:attrNameLst>
                                          <p:attrName>style.visibility</p:attrName>
                                        </p:attrNameLst>
                                      </p:cBhvr>
                                      <p:to>
                                        <p:strVal val="hidden"/>
                                      </p:to>
                                    </p:set>
                                  </p:childTnLst>
                                  <p:subTnLst>
                                    <p:audio>
                                      <p:cMediaNode>
                                        <p:cTn display="0" masterRel="sameClick">
                                          <p:stCondLst>
                                            <p:cond evt="begin" delay="0">
                                              <p:tn val="16"/>
                                            </p:cond>
                                          </p:stCondLst>
                                          <p:endCondLst>
                                            <p:cond evt="onStopAudio" delay="0">
                                              <p:tgtEl>
                                                <p:sldTgt/>
                                              </p:tgtEl>
                                            </p:cond>
                                          </p:endCondLst>
                                        </p:cTn>
                                        <p:tgtEl>
                                          <p:sndTgt r:embed="rId4" name="cashreg.wav"/>
                                        </p:tgtEl>
                                      </p:cMediaNode>
                                    </p:audio>
                                  </p:subTnLst>
                                </p:cTn>
                              </p:par>
                            </p:childTnLst>
                          </p:cTn>
                        </p:par>
                      </p:childTnLst>
                    </p:cTn>
                  </p:par>
                </p:childTnLst>
              </p:cTn>
              <p:nextCondLst>
                <p:cond evt="onClick" delay="0">
                  <p:tgtEl>
                    <p:spTgt spid="124"/>
                  </p:tgtEl>
                </p:cond>
              </p:nextCondLst>
            </p:seq>
            <p:seq concurrent="1" nextAc="seek">
              <p:cTn id="19" restart="whenNotActive" fill="hold" evtFilter="cancelBubble" nodeType="interactiveSeq">
                <p:stCondLst>
                  <p:cond evt="onClick" delay="0">
                    <p:tgtEl>
                      <p:spTgt spid="125"/>
                    </p:tgtEl>
                  </p:cond>
                </p:stCondLst>
                <p:endSync evt="end" delay="0">
                  <p:rtn val="all"/>
                </p:endSync>
                <p:childTnLst>
                  <p:par>
                    <p:cTn id="20" fill="hold">
                      <p:stCondLst>
                        <p:cond delay="0"/>
                      </p:stCondLst>
                      <p:childTnLst>
                        <p:par>
                          <p:cTn id="21" fill="hold">
                            <p:stCondLst>
                              <p:cond delay="0"/>
                            </p:stCondLst>
                            <p:childTnLst>
                              <p:par>
                                <p:cTn id="22" presetID="10" presetClass="exit" presetSubtype="0" fill="hold" nodeType="clickEffect">
                                  <p:stCondLst>
                                    <p:cond delay="0"/>
                                  </p:stCondLst>
                                  <p:childTnLst>
                                    <p:animEffect transition="out" filter="fade">
                                      <p:cBhvr>
                                        <p:cTn id="23" dur="500"/>
                                        <p:tgtEl>
                                          <p:spTgt spid="125"/>
                                        </p:tgtEl>
                                      </p:cBhvr>
                                    </p:animEffect>
                                    <p:set>
                                      <p:cBhvr>
                                        <p:cTn id="24" dur="1" fill="hold">
                                          <p:stCondLst>
                                            <p:cond delay="499"/>
                                          </p:stCondLst>
                                        </p:cTn>
                                        <p:tgtEl>
                                          <p:spTgt spid="125"/>
                                        </p:tgtEl>
                                        <p:attrNameLst>
                                          <p:attrName>style.visibility</p:attrName>
                                        </p:attrNameLst>
                                      </p:cBhvr>
                                      <p:to>
                                        <p:strVal val="hidden"/>
                                      </p:to>
                                    </p:set>
                                  </p:childTnLst>
                                  <p:subTnLst>
                                    <p:audio>
                                      <p:cMediaNode>
                                        <p:cTn display="0" masterRel="sameClick">
                                          <p:stCondLst>
                                            <p:cond evt="begin" delay="0">
                                              <p:tn val="22"/>
                                            </p:cond>
                                          </p:stCondLst>
                                          <p:endCondLst>
                                            <p:cond evt="onStopAudio" delay="0">
                                              <p:tgtEl>
                                                <p:sldTgt/>
                                              </p:tgtEl>
                                            </p:cond>
                                          </p:endCondLst>
                                        </p:cTn>
                                        <p:tgtEl>
                                          <p:sndTgt r:embed="rId4" name="cashreg.wav"/>
                                        </p:tgtEl>
                                      </p:cMediaNode>
                                    </p:audio>
                                  </p:subTnLst>
                                </p:cTn>
                              </p:par>
                            </p:childTnLst>
                          </p:cTn>
                        </p:par>
                      </p:childTnLst>
                    </p:cTn>
                  </p:par>
                </p:childTnLst>
              </p:cTn>
              <p:nextCondLst>
                <p:cond evt="onClick" delay="0">
                  <p:tgtEl>
                    <p:spTgt spid="125"/>
                  </p:tgtEl>
                </p:cond>
              </p:nextCondLst>
            </p:seq>
            <p:seq concurrent="1" nextAc="seek">
              <p:cTn id="25" restart="whenNotActive" fill="hold" evtFilter="cancelBubble" nodeType="interactiveSeq">
                <p:stCondLst>
                  <p:cond evt="onClick" delay="0">
                    <p:tgtEl>
                      <p:spTgt spid="126"/>
                    </p:tgtEl>
                  </p:cond>
                </p:stCondLst>
                <p:endSync evt="end" delay="0">
                  <p:rtn val="all"/>
                </p:endSync>
                <p:childTnLst>
                  <p:par>
                    <p:cTn id="26" fill="hold">
                      <p:stCondLst>
                        <p:cond delay="0"/>
                      </p:stCondLst>
                      <p:childTnLst>
                        <p:par>
                          <p:cTn id="27" fill="hold">
                            <p:stCondLst>
                              <p:cond delay="0"/>
                            </p:stCondLst>
                            <p:childTnLst>
                              <p:par>
                                <p:cTn id="28" presetID="10" presetClass="exit" presetSubtype="0" fill="hold" nodeType="clickEffect">
                                  <p:stCondLst>
                                    <p:cond delay="0"/>
                                  </p:stCondLst>
                                  <p:childTnLst>
                                    <p:animEffect transition="out" filter="fade">
                                      <p:cBhvr>
                                        <p:cTn id="29" dur="500"/>
                                        <p:tgtEl>
                                          <p:spTgt spid="126"/>
                                        </p:tgtEl>
                                      </p:cBhvr>
                                    </p:animEffect>
                                    <p:set>
                                      <p:cBhvr>
                                        <p:cTn id="30" dur="1" fill="hold">
                                          <p:stCondLst>
                                            <p:cond delay="499"/>
                                          </p:stCondLst>
                                        </p:cTn>
                                        <p:tgtEl>
                                          <p:spTgt spid="126"/>
                                        </p:tgtEl>
                                        <p:attrNameLst>
                                          <p:attrName>style.visibility</p:attrName>
                                        </p:attrNameLst>
                                      </p:cBhvr>
                                      <p:to>
                                        <p:strVal val="hidden"/>
                                      </p:to>
                                    </p:set>
                                  </p:childTnLst>
                                  <p:subTnLst>
                                    <p:audio>
                                      <p:cMediaNode>
                                        <p:cTn display="0" masterRel="sameClick">
                                          <p:stCondLst>
                                            <p:cond evt="begin" delay="0">
                                              <p:tn val="28"/>
                                            </p:cond>
                                          </p:stCondLst>
                                          <p:endCondLst>
                                            <p:cond evt="onStopAudio" delay="0">
                                              <p:tgtEl>
                                                <p:sldTgt/>
                                              </p:tgtEl>
                                            </p:cond>
                                          </p:endCondLst>
                                        </p:cTn>
                                        <p:tgtEl>
                                          <p:sndTgt r:embed="rId4" name="cashreg.wav"/>
                                        </p:tgtEl>
                                      </p:cMediaNode>
                                    </p:audio>
                                  </p:subTnLst>
                                </p:cTn>
                              </p:par>
                            </p:childTnLst>
                          </p:cTn>
                        </p:par>
                      </p:childTnLst>
                    </p:cTn>
                  </p:par>
                </p:childTnLst>
              </p:cTn>
              <p:nextCondLst>
                <p:cond evt="onClick" delay="0">
                  <p:tgtEl>
                    <p:spTgt spid="126"/>
                  </p:tgtEl>
                </p:cond>
              </p:nextCondLst>
            </p:seq>
            <p:seq concurrent="1" nextAc="seek">
              <p:cTn id="31" restart="whenNotActive" fill="hold" evtFilter="cancelBubble" nodeType="interactiveSeq">
                <p:stCondLst>
                  <p:cond evt="onClick" delay="0">
                    <p:tgtEl>
                      <p:spTgt spid="127"/>
                    </p:tgtEl>
                  </p:cond>
                </p:stCondLst>
                <p:endSync evt="end" delay="0">
                  <p:rtn val="all"/>
                </p:endSync>
                <p:childTnLst>
                  <p:par>
                    <p:cTn id="32" fill="hold">
                      <p:stCondLst>
                        <p:cond delay="0"/>
                      </p:stCondLst>
                      <p:childTnLst>
                        <p:par>
                          <p:cTn id="33" fill="hold">
                            <p:stCondLst>
                              <p:cond delay="0"/>
                            </p:stCondLst>
                            <p:childTnLst>
                              <p:par>
                                <p:cTn id="34" presetID="10" presetClass="exit" presetSubtype="0" fill="hold" nodeType="clickEffect">
                                  <p:stCondLst>
                                    <p:cond delay="0"/>
                                  </p:stCondLst>
                                  <p:childTnLst>
                                    <p:animEffect transition="out" filter="fade">
                                      <p:cBhvr>
                                        <p:cTn id="35" dur="500"/>
                                        <p:tgtEl>
                                          <p:spTgt spid="127"/>
                                        </p:tgtEl>
                                      </p:cBhvr>
                                    </p:animEffect>
                                    <p:set>
                                      <p:cBhvr>
                                        <p:cTn id="36" dur="1" fill="hold">
                                          <p:stCondLst>
                                            <p:cond delay="499"/>
                                          </p:stCondLst>
                                        </p:cTn>
                                        <p:tgtEl>
                                          <p:spTgt spid="127"/>
                                        </p:tgtEl>
                                        <p:attrNameLst>
                                          <p:attrName>style.visibility</p:attrName>
                                        </p:attrNameLst>
                                      </p:cBhvr>
                                      <p:to>
                                        <p:strVal val="hidden"/>
                                      </p:to>
                                    </p:set>
                                  </p:childTnLst>
                                  <p:subTnLst>
                                    <p:audio>
                                      <p:cMediaNode>
                                        <p:cTn display="0" masterRel="sameClick">
                                          <p:stCondLst>
                                            <p:cond evt="begin" delay="0">
                                              <p:tn val="34"/>
                                            </p:cond>
                                          </p:stCondLst>
                                          <p:endCondLst>
                                            <p:cond evt="onStopAudio" delay="0">
                                              <p:tgtEl>
                                                <p:sldTgt/>
                                              </p:tgtEl>
                                            </p:cond>
                                          </p:endCondLst>
                                        </p:cTn>
                                        <p:tgtEl>
                                          <p:sndTgt r:embed="rId4" name="cashreg.wav"/>
                                        </p:tgtEl>
                                      </p:cMediaNode>
                                    </p:audio>
                                  </p:subTnLst>
                                </p:cTn>
                              </p:par>
                            </p:childTnLst>
                          </p:cTn>
                        </p:par>
                      </p:childTnLst>
                    </p:cTn>
                  </p:par>
                </p:childTnLst>
              </p:cTn>
              <p:nextCondLst>
                <p:cond evt="onClick" delay="0">
                  <p:tgtEl>
                    <p:spTgt spid="127"/>
                  </p:tgtEl>
                </p:cond>
              </p:nextCondLst>
            </p:seq>
            <p:seq concurrent="1" nextAc="seek">
              <p:cTn id="37" restart="whenNotActive" fill="hold" evtFilter="cancelBubble" nodeType="interactiveSeq">
                <p:stCondLst>
                  <p:cond evt="onClick" delay="0">
                    <p:tgtEl>
                      <p:spTgt spid="128"/>
                    </p:tgtEl>
                  </p:cond>
                </p:stCondLst>
                <p:endSync evt="end" delay="0">
                  <p:rtn val="all"/>
                </p:endSync>
                <p:childTnLst>
                  <p:par>
                    <p:cTn id="38" fill="hold">
                      <p:stCondLst>
                        <p:cond delay="0"/>
                      </p:stCondLst>
                      <p:childTnLst>
                        <p:par>
                          <p:cTn id="39" fill="hold">
                            <p:stCondLst>
                              <p:cond delay="0"/>
                            </p:stCondLst>
                            <p:childTnLst>
                              <p:par>
                                <p:cTn id="40" presetID="10" presetClass="exit" presetSubtype="0" fill="hold" nodeType="clickEffect">
                                  <p:stCondLst>
                                    <p:cond delay="0"/>
                                  </p:stCondLst>
                                  <p:childTnLst>
                                    <p:animEffect transition="out" filter="fade">
                                      <p:cBhvr>
                                        <p:cTn id="41" dur="500"/>
                                        <p:tgtEl>
                                          <p:spTgt spid="128"/>
                                        </p:tgtEl>
                                      </p:cBhvr>
                                    </p:animEffect>
                                    <p:set>
                                      <p:cBhvr>
                                        <p:cTn id="42" dur="1" fill="hold">
                                          <p:stCondLst>
                                            <p:cond delay="499"/>
                                          </p:stCondLst>
                                        </p:cTn>
                                        <p:tgtEl>
                                          <p:spTgt spid="128"/>
                                        </p:tgtEl>
                                        <p:attrNameLst>
                                          <p:attrName>style.visibility</p:attrName>
                                        </p:attrNameLst>
                                      </p:cBhvr>
                                      <p:to>
                                        <p:strVal val="hidden"/>
                                      </p:to>
                                    </p:set>
                                  </p:childTnLst>
                                  <p:subTnLst>
                                    <p:audio>
                                      <p:cMediaNode>
                                        <p:cTn display="0" masterRel="sameClick">
                                          <p:stCondLst>
                                            <p:cond evt="begin" delay="0">
                                              <p:tn val="40"/>
                                            </p:cond>
                                          </p:stCondLst>
                                          <p:endCondLst>
                                            <p:cond evt="onStopAudio" delay="0">
                                              <p:tgtEl>
                                                <p:sldTgt/>
                                              </p:tgtEl>
                                            </p:cond>
                                          </p:endCondLst>
                                        </p:cTn>
                                        <p:tgtEl>
                                          <p:sndTgt r:embed="rId4" name="cashreg.wav"/>
                                        </p:tgtEl>
                                      </p:cMediaNode>
                                    </p:audio>
                                  </p:subTnLst>
                                </p:cTn>
                              </p:par>
                            </p:childTnLst>
                          </p:cTn>
                        </p:par>
                      </p:childTnLst>
                    </p:cTn>
                  </p:par>
                </p:childTnLst>
              </p:cTn>
              <p:nextCondLst>
                <p:cond evt="onClick" delay="0">
                  <p:tgtEl>
                    <p:spTgt spid="128"/>
                  </p:tgtEl>
                </p:cond>
              </p:nextCondLst>
            </p:seq>
            <p:seq concurrent="1" nextAc="seek">
              <p:cTn id="43" restart="whenNotActive" fill="hold" evtFilter="cancelBubble" nodeType="interactiveSeq">
                <p:stCondLst>
                  <p:cond evt="onClick" delay="0">
                    <p:tgtEl>
                      <p:spTgt spid="129"/>
                    </p:tgtEl>
                  </p:cond>
                </p:stCondLst>
                <p:endSync evt="end" delay="0">
                  <p:rtn val="all"/>
                </p:endSync>
                <p:childTnLst>
                  <p:par>
                    <p:cTn id="44" fill="hold">
                      <p:stCondLst>
                        <p:cond delay="0"/>
                      </p:stCondLst>
                      <p:childTnLst>
                        <p:par>
                          <p:cTn id="45" fill="hold">
                            <p:stCondLst>
                              <p:cond delay="0"/>
                            </p:stCondLst>
                            <p:childTnLst>
                              <p:par>
                                <p:cTn id="46" presetID="10" presetClass="exit" presetSubtype="0" fill="hold" nodeType="clickEffect">
                                  <p:stCondLst>
                                    <p:cond delay="0"/>
                                  </p:stCondLst>
                                  <p:childTnLst>
                                    <p:animEffect transition="out" filter="fade">
                                      <p:cBhvr>
                                        <p:cTn id="47" dur="500"/>
                                        <p:tgtEl>
                                          <p:spTgt spid="129"/>
                                        </p:tgtEl>
                                      </p:cBhvr>
                                    </p:animEffect>
                                    <p:set>
                                      <p:cBhvr>
                                        <p:cTn id="48" dur="1" fill="hold">
                                          <p:stCondLst>
                                            <p:cond delay="499"/>
                                          </p:stCondLst>
                                        </p:cTn>
                                        <p:tgtEl>
                                          <p:spTgt spid="129"/>
                                        </p:tgtEl>
                                        <p:attrNameLst>
                                          <p:attrName>style.visibility</p:attrName>
                                        </p:attrNameLst>
                                      </p:cBhvr>
                                      <p:to>
                                        <p:strVal val="hidden"/>
                                      </p:to>
                                    </p:set>
                                  </p:childTnLst>
                                  <p:subTnLst>
                                    <p:audio>
                                      <p:cMediaNode>
                                        <p:cTn display="0" masterRel="sameClick">
                                          <p:stCondLst>
                                            <p:cond evt="begin" delay="0">
                                              <p:tn val="46"/>
                                            </p:cond>
                                          </p:stCondLst>
                                          <p:endCondLst>
                                            <p:cond evt="onStopAudio" delay="0">
                                              <p:tgtEl>
                                                <p:sldTgt/>
                                              </p:tgtEl>
                                            </p:cond>
                                          </p:endCondLst>
                                        </p:cTn>
                                        <p:tgtEl>
                                          <p:sndTgt r:embed="rId4" name="cashreg.wav"/>
                                        </p:tgtEl>
                                      </p:cMediaNode>
                                    </p:audio>
                                  </p:subTnLst>
                                </p:cTn>
                              </p:par>
                            </p:childTnLst>
                          </p:cTn>
                        </p:par>
                      </p:childTnLst>
                    </p:cTn>
                  </p:par>
                </p:childTnLst>
              </p:cTn>
              <p:nextCondLst>
                <p:cond evt="onClick" delay="0">
                  <p:tgtEl>
                    <p:spTgt spid="129"/>
                  </p:tgtEl>
                </p:cond>
              </p:nextCondLst>
            </p:seq>
            <p:seq concurrent="1" nextAc="seek">
              <p:cTn id="49" restart="whenNotActive" fill="hold" evtFilter="cancelBubble" nodeType="interactiveSeq">
                <p:stCondLst>
                  <p:cond evt="onClick" delay="0">
                    <p:tgtEl>
                      <p:spTgt spid="139"/>
                    </p:tgtEl>
                  </p:cond>
                </p:stCondLst>
                <p:endSync evt="end" delay="0">
                  <p:rtn val="all"/>
                </p:endSync>
                <p:childTnLst>
                  <p:par>
                    <p:cTn id="50" fill="hold">
                      <p:stCondLst>
                        <p:cond delay="0"/>
                      </p:stCondLst>
                      <p:childTnLst>
                        <p:par>
                          <p:cTn id="51" fill="hold">
                            <p:stCondLst>
                              <p:cond delay="0"/>
                            </p:stCondLst>
                            <p:childTnLst>
                              <p:par>
                                <p:cTn id="52" presetID="10" presetClass="exit" presetSubtype="0" fill="hold" nodeType="clickEffect">
                                  <p:stCondLst>
                                    <p:cond delay="0"/>
                                  </p:stCondLst>
                                  <p:childTnLst>
                                    <p:animEffect transition="out" filter="fade">
                                      <p:cBhvr>
                                        <p:cTn id="53" dur="500"/>
                                        <p:tgtEl>
                                          <p:spTgt spid="139"/>
                                        </p:tgtEl>
                                      </p:cBhvr>
                                    </p:animEffect>
                                    <p:set>
                                      <p:cBhvr>
                                        <p:cTn id="54" dur="1" fill="hold">
                                          <p:stCondLst>
                                            <p:cond delay="499"/>
                                          </p:stCondLst>
                                        </p:cTn>
                                        <p:tgtEl>
                                          <p:spTgt spid="139"/>
                                        </p:tgtEl>
                                        <p:attrNameLst>
                                          <p:attrName>style.visibility</p:attrName>
                                        </p:attrNameLst>
                                      </p:cBhvr>
                                      <p:to>
                                        <p:strVal val="hidden"/>
                                      </p:to>
                                    </p:set>
                                  </p:childTnLst>
                                </p:cTn>
                              </p:par>
                            </p:childTnLst>
                          </p:cTn>
                        </p:par>
                      </p:childTnLst>
                    </p:cTn>
                  </p:par>
                </p:childTnLst>
              </p:cTn>
              <p:nextCondLst>
                <p:cond evt="onClick" delay="0">
                  <p:tgtEl>
                    <p:spTgt spid="139"/>
                  </p:tgtEl>
                </p:cond>
              </p:nextCondLst>
            </p:seq>
            <p:seq concurrent="1" nextAc="seek">
              <p:cTn id="55" restart="whenNotActive" fill="hold" evtFilter="cancelBubble" nodeType="interactiveSeq">
                <p:stCondLst>
                  <p:cond evt="onClick" delay="0">
                    <p:tgtEl>
                      <p:spTgt spid="140"/>
                    </p:tgtEl>
                  </p:cond>
                </p:stCondLst>
                <p:endSync evt="end" delay="0">
                  <p:rtn val="all"/>
                </p:endSync>
                <p:childTnLst>
                  <p:par>
                    <p:cTn id="56" fill="hold">
                      <p:stCondLst>
                        <p:cond delay="0"/>
                      </p:stCondLst>
                      <p:childTnLst>
                        <p:par>
                          <p:cTn id="57" fill="hold">
                            <p:stCondLst>
                              <p:cond delay="0"/>
                            </p:stCondLst>
                            <p:childTnLst>
                              <p:par>
                                <p:cTn id="58" presetID="10" presetClass="exit" presetSubtype="0" fill="hold" nodeType="clickEffect">
                                  <p:stCondLst>
                                    <p:cond delay="0"/>
                                  </p:stCondLst>
                                  <p:childTnLst>
                                    <p:animEffect transition="out" filter="fade">
                                      <p:cBhvr>
                                        <p:cTn id="59" dur="500"/>
                                        <p:tgtEl>
                                          <p:spTgt spid="140"/>
                                        </p:tgtEl>
                                      </p:cBhvr>
                                    </p:animEffect>
                                    <p:set>
                                      <p:cBhvr>
                                        <p:cTn id="60" dur="1" fill="hold">
                                          <p:stCondLst>
                                            <p:cond delay="499"/>
                                          </p:stCondLst>
                                        </p:cTn>
                                        <p:tgtEl>
                                          <p:spTgt spid="140"/>
                                        </p:tgtEl>
                                        <p:attrNameLst>
                                          <p:attrName>style.visibility</p:attrName>
                                        </p:attrNameLst>
                                      </p:cBhvr>
                                      <p:to>
                                        <p:strVal val="hidden"/>
                                      </p:to>
                                    </p:set>
                                  </p:childTnLst>
                                </p:cTn>
                              </p:par>
                            </p:childTnLst>
                          </p:cTn>
                        </p:par>
                      </p:childTnLst>
                    </p:cTn>
                  </p:par>
                </p:childTnLst>
              </p:cTn>
              <p:nextCondLst>
                <p:cond evt="onClick" delay="0">
                  <p:tgtEl>
                    <p:spTgt spid="140"/>
                  </p:tgtEl>
                </p:cond>
              </p:nextCondLst>
            </p:seq>
            <p:seq concurrent="1" nextAc="seek">
              <p:cTn id="61" restart="whenNotActive" fill="hold" evtFilter="cancelBubble" nodeType="interactiveSeq">
                <p:stCondLst>
                  <p:cond evt="onClick" delay="0">
                    <p:tgtEl>
                      <p:spTgt spid="141"/>
                    </p:tgtEl>
                  </p:cond>
                </p:stCondLst>
                <p:endSync evt="end" delay="0">
                  <p:rtn val="all"/>
                </p:endSync>
                <p:childTnLst>
                  <p:par>
                    <p:cTn id="62" fill="hold">
                      <p:stCondLst>
                        <p:cond delay="0"/>
                      </p:stCondLst>
                      <p:childTnLst>
                        <p:par>
                          <p:cTn id="63" fill="hold">
                            <p:stCondLst>
                              <p:cond delay="0"/>
                            </p:stCondLst>
                            <p:childTnLst>
                              <p:par>
                                <p:cTn id="64" presetID="10" presetClass="exit" presetSubtype="0" fill="hold" nodeType="clickEffect">
                                  <p:stCondLst>
                                    <p:cond delay="0"/>
                                  </p:stCondLst>
                                  <p:childTnLst>
                                    <p:animEffect transition="out" filter="fade">
                                      <p:cBhvr>
                                        <p:cTn id="65" dur="500"/>
                                        <p:tgtEl>
                                          <p:spTgt spid="141"/>
                                        </p:tgtEl>
                                      </p:cBhvr>
                                    </p:animEffect>
                                    <p:set>
                                      <p:cBhvr>
                                        <p:cTn id="66" dur="1" fill="hold">
                                          <p:stCondLst>
                                            <p:cond delay="499"/>
                                          </p:stCondLst>
                                        </p:cTn>
                                        <p:tgtEl>
                                          <p:spTgt spid="141"/>
                                        </p:tgtEl>
                                        <p:attrNameLst>
                                          <p:attrName>style.visibility</p:attrName>
                                        </p:attrNameLst>
                                      </p:cBhvr>
                                      <p:to>
                                        <p:strVal val="hidden"/>
                                      </p:to>
                                    </p:set>
                                  </p:childTnLst>
                                </p:cTn>
                              </p:par>
                            </p:childTnLst>
                          </p:cTn>
                        </p:par>
                      </p:childTnLst>
                    </p:cTn>
                  </p:par>
                </p:childTnLst>
              </p:cTn>
              <p:nextCondLst>
                <p:cond evt="onClick" delay="0">
                  <p:tgtEl>
                    <p:spTgt spid="141"/>
                  </p:tgtEl>
                </p:cond>
              </p:nextCondLst>
            </p:seq>
            <p:seq concurrent="1" nextAc="seek">
              <p:cTn id="67" restart="whenNotActive" fill="hold" evtFilter="cancelBubble" nodeType="interactiveSeq">
                <p:stCondLst>
                  <p:cond evt="onClick" delay="0">
                    <p:tgtEl>
                      <p:spTgt spid="142"/>
                    </p:tgtEl>
                  </p:cond>
                </p:stCondLst>
                <p:endSync evt="end" delay="0">
                  <p:rtn val="all"/>
                </p:endSync>
                <p:childTnLst>
                  <p:par>
                    <p:cTn id="68" fill="hold">
                      <p:stCondLst>
                        <p:cond delay="0"/>
                      </p:stCondLst>
                      <p:childTnLst>
                        <p:par>
                          <p:cTn id="69" fill="hold">
                            <p:stCondLst>
                              <p:cond delay="0"/>
                            </p:stCondLst>
                            <p:childTnLst>
                              <p:par>
                                <p:cTn id="70" presetID="10" presetClass="exit" presetSubtype="0" fill="hold" nodeType="clickEffect">
                                  <p:stCondLst>
                                    <p:cond delay="0"/>
                                  </p:stCondLst>
                                  <p:childTnLst>
                                    <p:animEffect transition="out" filter="fade">
                                      <p:cBhvr>
                                        <p:cTn id="71" dur="500"/>
                                        <p:tgtEl>
                                          <p:spTgt spid="142"/>
                                        </p:tgtEl>
                                      </p:cBhvr>
                                    </p:animEffect>
                                    <p:set>
                                      <p:cBhvr>
                                        <p:cTn id="72" dur="1" fill="hold">
                                          <p:stCondLst>
                                            <p:cond delay="499"/>
                                          </p:stCondLst>
                                        </p:cTn>
                                        <p:tgtEl>
                                          <p:spTgt spid="142"/>
                                        </p:tgtEl>
                                        <p:attrNameLst>
                                          <p:attrName>style.visibility</p:attrName>
                                        </p:attrNameLst>
                                      </p:cBhvr>
                                      <p:to>
                                        <p:strVal val="hidden"/>
                                      </p:to>
                                    </p:set>
                                  </p:childTnLst>
                                </p:cTn>
                              </p:par>
                            </p:childTnLst>
                          </p:cTn>
                        </p:par>
                      </p:childTnLst>
                    </p:cTn>
                  </p:par>
                </p:childTnLst>
              </p:cTn>
              <p:nextCondLst>
                <p:cond evt="onClick" delay="0">
                  <p:tgtEl>
                    <p:spTgt spid="142"/>
                  </p:tgtEl>
                </p:cond>
              </p:nextCondLst>
            </p:seq>
            <p:seq concurrent="1" nextAc="seek">
              <p:cTn id="73" restart="whenNotActive" fill="hold" evtFilter="cancelBubble" nodeType="interactiveSeq">
                <p:stCondLst>
                  <p:cond evt="onClick" delay="0">
                    <p:tgtEl>
                      <p:spTgt spid="143"/>
                    </p:tgtEl>
                  </p:cond>
                </p:stCondLst>
                <p:endSync evt="end" delay="0">
                  <p:rtn val="all"/>
                </p:endSync>
                <p:childTnLst>
                  <p:par>
                    <p:cTn id="74" fill="hold">
                      <p:stCondLst>
                        <p:cond delay="0"/>
                      </p:stCondLst>
                      <p:childTnLst>
                        <p:par>
                          <p:cTn id="75" fill="hold">
                            <p:stCondLst>
                              <p:cond delay="0"/>
                            </p:stCondLst>
                            <p:childTnLst>
                              <p:par>
                                <p:cTn id="76" presetID="10" presetClass="exit" presetSubtype="0" fill="hold" nodeType="clickEffect">
                                  <p:stCondLst>
                                    <p:cond delay="0"/>
                                  </p:stCondLst>
                                  <p:childTnLst>
                                    <p:animEffect transition="out" filter="fade">
                                      <p:cBhvr>
                                        <p:cTn id="77" dur="500"/>
                                        <p:tgtEl>
                                          <p:spTgt spid="143"/>
                                        </p:tgtEl>
                                      </p:cBhvr>
                                    </p:animEffect>
                                    <p:set>
                                      <p:cBhvr>
                                        <p:cTn id="78" dur="1" fill="hold">
                                          <p:stCondLst>
                                            <p:cond delay="499"/>
                                          </p:stCondLst>
                                        </p:cTn>
                                        <p:tgtEl>
                                          <p:spTgt spid="143"/>
                                        </p:tgtEl>
                                        <p:attrNameLst>
                                          <p:attrName>style.visibility</p:attrName>
                                        </p:attrNameLst>
                                      </p:cBhvr>
                                      <p:to>
                                        <p:strVal val="hidden"/>
                                      </p:to>
                                    </p:set>
                                  </p:childTnLst>
                                </p:cTn>
                              </p:par>
                            </p:childTnLst>
                          </p:cTn>
                        </p:par>
                      </p:childTnLst>
                    </p:cTn>
                  </p:par>
                </p:childTnLst>
              </p:cTn>
              <p:nextCondLst>
                <p:cond evt="onClick" delay="0">
                  <p:tgtEl>
                    <p:spTgt spid="143"/>
                  </p:tgtEl>
                </p:cond>
              </p:nextCondLst>
            </p:seq>
            <p:seq concurrent="1" nextAc="seek">
              <p:cTn id="79" restart="whenNotActive" fill="hold" evtFilter="cancelBubble" nodeType="interactiveSeq">
                <p:stCondLst>
                  <p:cond evt="onClick" delay="0">
                    <p:tgtEl>
                      <p:spTgt spid="144"/>
                    </p:tgtEl>
                  </p:cond>
                </p:stCondLst>
                <p:endSync evt="end" delay="0">
                  <p:rtn val="all"/>
                </p:endSync>
                <p:childTnLst>
                  <p:par>
                    <p:cTn id="80" fill="hold">
                      <p:stCondLst>
                        <p:cond delay="0"/>
                      </p:stCondLst>
                      <p:childTnLst>
                        <p:par>
                          <p:cTn id="81" fill="hold">
                            <p:stCondLst>
                              <p:cond delay="0"/>
                            </p:stCondLst>
                            <p:childTnLst>
                              <p:par>
                                <p:cTn id="82" presetID="10" presetClass="exit" presetSubtype="0" fill="hold" nodeType="clickEffect">
                                  <p:stCondLst>
                                    <p:cond delay="0"/>
                                  </p:stCondLst>
                                  <p:childTnLst>
                                    <p:animEffect transition="out" filter="fade">
                                      <p:cBhvr>
                                        <p:cTn id="83" dur="500"/>
                                        <p:tgtEl>
                                          <p:spTgt spid="144"/>
                                        </p:tgtEl>
                                      </p:cBhvr>
                                    </p:animEffect>
                                    <p:set>
                                      <p:cBhvr>
                                        <p:cTn id="84" dur="1" fill="hold">
                                          <p:stCondLst>
                                            <p:cond delay="499"/>
                                          </p:stCondLst>
                                        </p:cTn>
                                        <p:tgtEl>
                                          <p:spTgt spid="144"/>
                                        </p:tgtEl>
                                        <p:attrNameLst>
                                          <p:attrName>style.visibility</p:attrName>
                                        </p:attrNameLst>
                                      </p:cBhvr>
                                      <p:to>
                                        <p:strVal val="hidden"/>
                                      </p:to>
                                    </p:set>
                                  </p:childTnLst>
                                </p:cTn>
                              </p:par>
                            </p:childTnLst>
                          </p:cTn>
                        </p:par>
                      </p:childTnLst>
                    </p:cTn>
                  </p:par>
                </p:childTnLst>
              </p:cTn>
              <p:nextCondLst>
                <p:cond evt="onClick" delay="0">
                  <p:tgtEl>
                    <p:spTgt spid="144"/>
                  </p:tgtEl>
                </p:cond>
              </p:nextCondLst>
            </p:seq>
            <p:audio>
              <p:cMediaNode vol="80000">
                <p:cTn id="85" fill="hold" display="0">
                  <p:stCondLst>
                    <p:cond delay="indefinite"/>
                  </p:stCondLst>
                  <p:endCondLst>
                    <p:cond evt="onStopAudio" delay="0">
                      <p:tgtEl>
                        <p:sldTgt/>
                      </p:tgtEl>
                    </p:cond>
                  </p:endCondLst>
                </p:cTn>
                <p:tgtEl>
                  <p:spTgt spid="4"/>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0" name="Snip Diagonal Corner Rectangle 39"/>
          <p:cNvSpPr/>
          <p:nvPr/>
        </p:nvSpPr>
        <p:spPr>
          <a:xfrm>
            <a:off x="834572" y="410935"/>
            <a:ext cx="10522857" cy="1036865"/>
          </a:xfrm>
          <a:prstGeom prst="snip2DiagRect">
            <a:avLst/>
          </a:prstGeom>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SG" sz="3600" b="1">
                <a:solidFill>
                  <a:schemeClr val="tx1"/>
                </a:solidFill>
                <a:latin typeface="+mj-lt"/>
              </a:rPr>
              <a:t>Câu 2:</a:t>
            </a:r>
            <a:endParaRPr lang="en-US" sz="3600" b="1" dirty="0">
              <a:solidFill>
                <a:schemeClr val="tx1"/>
              </a:solidFill>
              <a:latin typeface="+mj-lt"/>
              <a:cs typeface="Times New Roman" pitchFamily="18" charset="0"/>
            </a:endParaRPr>
          </a:p>
        </p:txBody>
      </p:sp>
      <p:sp>
        <p:nvSpPr>
          <p:cNvPr id="50" name="Snip Diagonal Corner Rectangle 49"/>
          <p:cNvSpPr/>
          <p:nvPr/>
        </p:nvSpPr>
        <p:spPr>
          <a:xfrm>
            <a:off x="834572" y="1710075"/>
            <a:ext cx="10522857" cy="3471525"/>
          </a:xfrm>
          <a:prstGeom prst="snip2DiagRect">
            <a:avLst/>
          </a:prstGeom>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2800">
                <a:solidFill>
                  <a:schemeClr val="tx1"/>
                </a:solidFill>
              </a:rPr>
              <a:t>Cầu khuẩn có kích thước 1,5µm×1,5µm</a:t>
            </a:r>
            <a:endParaRPr lang="en-SG" sz="2800">
              <a:solidFill>
                <a:schemeClr val="tx1"/>
              </a:solidFill>
            </a:endParaRPr>
          </a:p>
          <a:p>
            <a:r>
              <a:rPr lang="en-US" sz="2800">
                <a:solidFill>
                  <a:schemeClr val="tx1"/>
                </a:solidFill>
              </a:rPr>
              <a:t>S = 4π.R</a:t>
            </a:r>
            <a:r>
              <a:rPr lang="en-US" sz="2800" baseline="30000">
                <a:solidFill>
                  <a:schemeClr val="tx1"/>
                </a:solidFill>
              </a:rPr>
              <a:t>2</a:t>
            </a:r>
            <a:r>
              <a:rPr lang="en-US" sz="2800">
                <a:solidFill>
                  <a:schemeClr val="tx1"/>
                </a:solidFill>
              </a:rPr>
              <a:t> = 7,07</a:t>
            </a:r>
            <a:r>
              <a:rPr lang="en-SG" sz="2800">
                <a:solidFill>
                  <a:schemeClr val="tx1"/>
                </a:solidFill>
              </a:rPr>
              <a:t>                   </a:t>
            </a:r>
            <a:r>
              <a:rPr lang="en-US" sz="2800">
                <a:solidFill>
                  <a:schemeClr val="tx1"/>
                </a:solidFill>
              </a:rPr>
              <a:t>V = 4/3(π.r</a:t>
            </a:r>
            <a:r>
              <a:rPr lang="en-US" sz="2800" baseline="30000">
                <a:solidFill>
                  <a:schemeClr val="tx1"/>
                </a:solidFill>
              </a:rPr>
              <a:t>3</a:t>
            </a:r>
            <a:r>
              <a:rPr lang="en-US" sz="2800">
                <a:solidFill>
                  <a:schemeClr val="tx1"/>
                </a:solidFill>
              </a:rPr>
              <a:t>) = 1,77</a:t>
            </a:r>
            <a:r>
              <a:rPr lang="en-SG" sz="2800">
                <a:solidFill>
                  <a:schemeClr val="tx1"/>
                </a:solidFill>
              </a:rPr>
              <a:t>                     </a:t>
            </a:r>
            <a:r>
              <a:rPr lang="en-US" sz="2800">
                <a:solidFill>
                  <a:schemeClr val="tx1"/>
                </a:solidFill>
              </a:rPr>
              <a:t>S/V = 3,99</a:t>
            </a:r>
            <a:endParaRPr lang="en-SG" sz="2800">
              <a:solidFill>
                <a:schemeClr val="tx1"/>
              </a:solidFill>
            </a:endParaRPr>
          </a:p>
          <a:p>
            <a:r>
              <a:rPr lang="en-US" sz="2800">
                <a:solidFill>
                  <a:schemeClr val="tx1"/>
                </a:solidFill>
              </a:rPr>
              <a:t>Trực khuẩn có kích thước 2µm×1,2µm</a:t>
            </a:r>
            <a:endParaRPr lang="en-SG" sz="2800">
              <a:solidFill>
                <a:schemeClr val="tx1"/>
              </a:solidFill>
            </a:endParaRPr>
          </a:p>
          <a:p>
            <a:r>
              <a:rPr lang="en-US" sz="2800">
                <a:solidFill>
                  <a:schemeClr val="tx1"/>
                </a:solidFill>
              </a:rPr>
              <a:t>S= 2.π.r.(r + h) = 9,80</a:t>
            </a:r>
            <a:r>
              <a:rPr lang="en-SG" sz="2800">
                <a:solidFill>
                  <a:schemeClr val="tx1"/>
                </a:solidFill>
              </a:rPr>
              <a:t>            </a:t>
            </a:r>
            <a:r>
              <a:rPr lang="en-US" sz="2800" b="1">
                <a:solidFill>
                  <a:schemeClr val="tx1"/>
                </a:solidFill>
              </a:rPr>
              <a:t>V = π.r</a:t>
            </a:r>
            <a:r>
              <a:rPr lang="en-US" sz="2800" b="1" baseline="30000">
                <a:solidFill>
                  <a:schemeClr val="tx1"/>
                </a:solidFill>
              </a:rPr>
              <a:t>2</a:t>
            </a:r>
            <a:r>
              <a:rPr lang="en-US" sz="2800" b="1">
                <a:solidFill>
                  <a:schemeClr val="tx1"/>
                </a:solidFill>
              </a:rPr>
              <a:t>.h= 2,26</a:t>
            </a:r>
            <a:r>
              <a:rPr lang="en-SG" sz="2800">
                <a:solidFill>
                  <a:schemeClr val="tx1"/>
                </a:solidFill>
              </a:rPr>
              <a:t>                         </a:t>
            </a:r>
            <a:r>
              <a:rPr lang="en-US" sz="2800">
                <a:solidFill>
                  <a:schemeClr val="tx1"/>
                </a:solidFill>
              </a:rPr>
              <a:t>S/V = 4,34</a:t>
            </a:r>
            <a:endParaRPr lang="en-SG" sz="2800">
              <a:solidFill>
                <a:schemeClr val="tx1"/>
              </a:solidFill>
            </a:endParaRPr>
          </a:p>
          <a:p>
            <a:r>
              <a:rPr lang="en-US" sz="2800">
                <a:solidFill>
                  <a:schemeClr val="tx1"/>
                </a:solidFill>
              </a:rPr>
              <a:t>Thu sinh khối nuôi trực khuẩn B vì tỉ lệ S/V lớn, tốc độ sinh trưởng và sinh sản nhanh.</a:t>
            </a:r>
            <a:endParaRPr lang="en-SG" sz="2800">
              <a:solidFill>
                <a:schemeClr val="tx1"/>
              </a:solidFill>
            </a:endParaRPr>
          </a:p>
        </p:txBody>
      </p:sp>
      <p:pic>
        <p:nvPicPr>
          <p:cNvPr id="46" name="Picture 45">
            <a:hlinkClick r:id="rId4" action="ppaction://hlinksldjump"/>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753600" y="5388205"/>
            <a:ext cx="2400300" cy="1468203"/>
          </a:xfrm>
          <a:prstGeom prst="rect">
            <a:avLst/>
          </a:prstGeom>
        </p:spPr>
      </p:pic>
      <p:sp>
        <p:nvSpPr>
          <p:cNvPr id="3" name="Cloud 2"/>
          <p:cNvSpPr/>
          <p:nvPr/>
        </p:nvSpPr>
        <p:spPr>
          <a:xfrm>
            <a:off x="991673" y="5902540"/>
            <a:ext cx="2678805" cy="841974"/>
          </a:xfrm>
          <a:prstGeom prst="cloud">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975446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1000"/>
                                        <p:tgtEl>
                                          <p:spTgt spid="40"/>
                                        </p:tgtEl>
                                      </p:cBhvr>
                                    </p:animEffect>
                                    <p:anim calcmode="lin" valueType="num">
                                      <p:cBhvr>
                                        <p:cTn id="8" dur="1000" fill="hold"/>
                                        <p:tgtEl>
                                          <p:spTgt spid="40"/>
                                        </p:tgtEl>
                                        <p:attrNameLst>
                                          <p:attrName>ppt_x</p:attrName>
                                        </p:attrNameLst>
                                      </p:cBhvr>
                                      <p:tavLst>
                                        <p:tav tm="0">
                                          <p:val>
                                            <p:strVal val="#ppt_x"/>
                                          </p:val>
                                        </p:tav>
                                        <p:tav tm="100000">
                                          <p:val>
                                            <p:strVal val="#ppt_x"/>
                                          </p:val>
                                        </p:tav>
                                      </p:tavLst>
                                    </p:anim>
                                    <p:anim calcmode="lin" valueType="num">
                                      <p:cBhvr>
                                        <p:cTn id="9" dur="900" decel="100000" fill="hold"/>
                                        <p:tgtEl>
                                          <p:spTgt spid="40"/>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13"/>
                                            </p:cond>
                                          </p:stCondLst>
                                          <p:endCondLst>
                                            <p:cond evt="onStopAudio" delay="0">
                                              <p:tgtEl>
                                                <p:sldTgt/>
                                              </p:tgtEl>
                                            </p:cond>
                                          </p:endCondLst>
                                        </p:cTn>
                                        <p:tgtEl>
                                          <p:sndTgt r:embed="rId2"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5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0" name="Snip Diagonal Corner Rectangle 39"/>
          <p:cNvSpPr/>
          <p:nvPr/>
        </p:nvSpPr>
        <p:spPr>
          <a:xfrm>
            <a:off x="834572" y="410935"/>
            <a:ext cx="10522857" cy="986065"/>
          </a:xfrm>
          <a:prstGeom prst="snip2DiagRect">
            <a:avLst/>
          </a:prstGeom>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lvl="0" algn="ctr">
              <a:defRPr/>
            </a:pPr>
            <a:r>
              <a:rPr lang="vi-VN" sz="3200">
                <a:solidFill>
                  <a:schemeClr val="tx1"/>
                </a:solidFill>
              </a:rPr>
              <a:t> </a:t>
            </a:r>
            <a:r>
              <a:rPr lang="en-SG" sz="3600" b="1">
                <a:solidFill>
                  <a:schemeClr val="tx1"/>
                </a:solidFill>
                <a:latin typeface="+mj-lt"/>
              </a:rPr>
              <a:t>Câu 3: </a:t>
            </a:r>
            <a:endParaRPr kumimoji="0" lang="en-US" sz="3600" b="1" i="0" u="none" strike="noStrike" kern="1200" cap="none" spc="0" normalizeH="0" baseline="0" noProof="0" dirty="0">
              <a:ln>
                <a:noFill/>
              </a:ln>
              <a:solidFill>
                <a:schemeClr val="tx1"/>
              </a:solidFill>
              <a:effectLst/>
              <a:uLnTx/>
              <a:uFillTx/>
              <a:latin typeface="+mj-lt"/>
              <a:cs typeface="Times New Roman" pitchFamily="18" charset="0"/>
            </a:endParaRPr>
          </a:p>
        </p:txBody>
      </p:sp>
      <p:sp>
        <p:nvSpPr>
          <p:cNvPr id="50" name="Snip Diagonal Corner Rectangle 49"/>
          <p:cNvSpPr/>
          <p:nvPr/>
        </p:nvSpPr>
        <p:spPr>
          <a:xfrm>
            <a:off x="829227" y="1727201"/>
            <a:ext cx="10522857" cy="3333366"/>
          </a:xfrm>
          <a:prstGeom prst="snip2DiagRect">
            <a:avLst/>
          </a:prstGeom>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2800">
                <a:solidFill>
                  <a:schemeClr val="tx1"/>
                </a:solidFill>
              </a:rPr>
              <a:t>Các pha sinh trưởng của quần thể vi khuẩn trong hệ kín gồm 4 pha: pha tiềm phát, pha lũy thừa, pha cân bằng, pha suy vong…</a:t>
            </a:r>
            <a:endParaRPr lang="en-SG" sz="2800">
              <a:solidFill>
                <a:schemeClr val="tx1"/>
              </a:solidFill>
            </a:endParaRPr>
          </a:p>
          <a:p>
            <a:r>
              <a:rPr lang="en-US" sz="2800">
                <a:solidFill>
                  <a:schemeClr val="tx1"/>
                </a:solidFill>
              </a:rPr>
              <a:t>Nuôi thu nhận sinh khối nên dừng cuối pha lũy thừa, đầu pha cân bằng vì thời điểm đó sinh khối là lớn nhất đồng thời không tiêu tốn nhiều dinh dưỡng.</a:t>
            </a:r>
            <a:endParaRPr lang="en-SG" sz="2800">
              <a:solidFill>
                <a:schemeClr val="tx1"/>
              </a:solidFill>
            </a:endParaRPr>
          </a:p>
        </p:txBody>
      </p:sp>
      <p:pic>
        <p:nvPicPr>
          <p:cNvPr id="46" name="Picture 45">
            <a:hlinkClick r:id="rId4" action="ppaction://hlinksldjump"/>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753600" y="5388205"/>
            <a:ext cx="2400300" cy="1468203"/>
          </a:xfrm>
          <a:prstGeom prst="rect">
            <a:avLst/>
          </a:prstGeom>
        </p:spPr>
      </p:pic>
      <p:sp>
        <p:nvSpPr>
          <p:cNvPr id="6" name="Cloud 5"/>
          <p:cNvSpPr/>
          <p:nvPr/>
        </p:nvSpPr>
        <p:spPr>
          <a:xfrm>
            <a:off x="1094703" y="6014434"/>
            <a:ext cx="2434107" cy="841974"/>
          </a:xfrm>
          <a:prstGeom prst="cloud">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463130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1000"/>
                                        <p:tgtEl>
                                          <p:spTgt spid="40"/>
                                        </p:tgtEl>
                                      </p:cBhvr>
                                    </p:animEffect>
                                    <p:anim calcmode="lin" valueType="num">
                                      <p:cBhvr>
                                        <p:cTn id="8" dur="1000" fill="hold"/>
                                        <p:tgtEl>
                                          <p:spTgt spid="40"/>
                                        </p:tgtEl>
                                        <p:attrNameLst>
                                          <p:attrName>ppt_x</p:attrName>
                                        </p:attrNameLst>
                                      </p:cBhvr>
                                      <p:tavLst>
                                        <p:tav tm="0">
                                          <p:val>
                                            <p:strVal val="#ppt_x"/>
                                          </p:val>
                                        </p:tav>
                                        <p:tav tm="100000">
                                          <p:val>
                                            <p:strVal val="#ppt_x"/>
                                          </p:val>
                                        </p:tav>
                                      </p:tavLst>
                                    </p:anim>
                                    <p:anim calcmode="lin" valueType="num">
                                      <p:cBhvr>
                                        <p:cTn id="9" dur="900" decel="100000" fill="hold"/>
                                        <p:tgtEl>
                                          <p:spTgt spid="40"/>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13"/>
                                            </p:cond>
                                          </p:stCondLst>
                                          <p:endCondLst>
                                            <p:cond evt="onStopAudio" delay="0">
                                              <p:tgtEl>
                                                <p:sldTgt/>
                                              </p:tgtEl>
                                            </p:cond>
                                          </p:endCondLst>
                                        </p:cTn>
                                        <p:tgtEl>
                                          <p:sndTgt r:embed="rId2"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5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0" name="Snip Diagonal Corner Rectangle 39"/>
          <p:cNvSpPr/>
          <p:nvPr/>
        </p:nvSpPr>
        <p:spPr>
          <a:xfrm>
            <a:off x="834572" y="410935"/>
            <a:ext cx="10522857" cy="1036865"/>
          </a:xfrm>
          <a:prstGeom prst="snip2DiagRect">
            <a:avLst/>
          </a:prstGeom>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lvl="0" algn="ctr">
              <a:defRPr/>
            </a:pPr>
            <a:r>
              <a:rPr lang="en-SG" sz="4400" b="1">
                <a:solidFill>
                  <a:schemeClr val="tx1"/>
                </a:solidFill>
                <a:latin typeface="Times New Roman" pitchFamily="18" charset="0"/>
                <a:cs typeface="Times New Roman" pitchFamily="18" charset="0"/>
              </a:rPr>
              <a:t>Câu 12:</a:t>
            </a:r>
            <a:endParaRPr kumimoji="0" lang="en-US" sz="4400" b="1" i="0" u="none" strike="noStrike" kern="1200" cap="none" spc="0" normalizeH="0" baseline="0" noProof="0" dirty="0">
              <a:ln>
                <a:noFill/>
              </a:ln>
              <a:solidFill>
                <a:schemeClr val="tx1"/>
              </a:solidFill>
              <a:effectLst/>
              <a:uLnTx/>
              <a:uFillTx/>
              <a:latin typeface="Times New Roman" pitchFamily="18" charset="0"/>
              <a:cs typeface="Times New Roman" pitchFamily="18" charset="0"/>
            </a:endParaRPr>
          </a:p>
        </p:txBody>
      </p:sp>
      <p:sp>
        <p:nvSpPr>
          <p:cNvPr id="50" name="Snip Diagonal Corner Rectangle 49"/>
          <p:cNvSpPr/>
          <p:nvPr/>
        </p:nvSpPr>
        <p:spPr>
          <a:xfrm>
            <a:off x="829227" y="1828801"/>
            <a:ext cx="10522857" cy="3231766"/>
          </a:xfrm>
          <a:prstGeom prst="snip2DiagRect">
            <a:avLst/>
          </a:prstGeom>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r>
              <a:rPr lang="en-SG" sz="2800" b="1">
                <a:solidFill>
                  <a:schemeClr val="tx1"/>
                </a:solidFill>
              </a:rPr>
              <a:t>-</a:t>
            </a:r>
            <a:r>
              <a:rPr lang="vi-VN" sz="2800" b="1">
                <a:solidFill>
                  <a:schemeClr val="tx1"/>
                </a:solidFill>
              </a:rPr>
              <a:t> </a:t>
            </a:r>
            <a:r>
              <a:rPr lang="en-US" sz="2800">
                <a:solidFill>
                  <a:schemeClr val="tx1"/>
                </a:solidFill>
              </a:rPr>
              <a:t>Các phương thức lây truyền virut ở người: lây truyền dọc…, lây truyền ngang (qua đường hô hấp, đường tiêu hóa, qua máu…)</a:t>
            </a:r>
            <a:endParaRPr lang="en-SG" sz="2800">
              <a:solidFill>
                <a:schemeClr val="tx1"/>
              </a:solidFill>
            </a:endParaRPr>
          </a:p>
          <a:p>
            <a:r>
              <a:rPr lang="en-US" sz="2800">
                <a:solidFill>
                  <a:schemeClr val="tx1"/>
                </a:solidFill>
              </a:rPr>
              <a:t>- Thông điệp 5K: khuyến cáo người dân hạn chế sự tiếp xúc giữa người với người để hạn chế sự lây lan virut covid qua đường hô hấp, đường tiêu hóa và qua niêm mạc hoặc các vết trầy xước…</a:t>
            </a:r>
            <a:endParaRPr lang="en-SG" sz="2800">
              <a:solidFill>
                <a:schemeClr val="tx1"/>
              </a:solidFill>
            </a:endParaRPr>
          </a:p>
        </p:txBody>
      </p:sp>
      <p:pic>
        <p:nvPicPr>
          <p:cNvPr id="46" name="Picture 45">
            <a:hlinkClick r:id="rId4" action="ppaction://hlinksldjump"/>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753600" y="5388205"/>
            <a:ext cx="2400300" cy="1468203"/>
          </a:xfrm>
          <a:prstGeom prst="rect">
            <a:avLst/>
          </a:prstGeom>
        </p:spPr>
      </p:pic>
      <p:sp>
        <p:nvSpPr>
          <p:cNvPr id="5" name="Cloud 4"/>
          <p:cNvSpPr/>
          <p:nvPr/>
        </p:nvSpPr>
        <p:spPr>
          <a:xfrm>
            <a:off x="953037" y="6014434"/>
            <a:ext cx="2678805" cy="841974"/>
          </a:xfrm>
          <a:prstGeom prst="cloud">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461627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1000"/>
                                        <p:tgtEl>
                                          <p:spTgt spid="40"/>
                                        </p:tgtEl>
                                      </p:cBhvr>
                                    </p:animEffect>
                                    <p:anim calcmode="lin" valueType="num">
                                      <p:cBhvr>
                                        <p:cTn id="8" dur="1000" fill="hold"/>
                                        <p:tgtEl>
                                          <p:spTgt spid="40"/>
                                        </p:tgtEl>
                                        <p:attrNameLst>
                                          <p:attrName>ppt_x</p:attrName>
                                        </p:attrNameLst>
                                      </p:cBhvr>
                                      <p:tavLst>
                                        <p:tav tm="0">
                                          <p:val>
                                            <p:strVal val="#ppt_x"/>
                                          </p:val>
                                        </p:tav>
                                        <p:tav tm="100000">
                                          <p:val>
                                            <p:strVal val="#ppt_x"/>
                                          </p:val>
                                        </p:tav>
                                      </p:tavLst>
                                    </p:anim>
                                    <p:anim calcmode="lin" valueType="num">
                                      <p:cBhvr>
                                        <p:cTn id="9" dur="900" decel="100000" fill="hold"/>
                                        <p:tgtEl>
                                          <p:spTgt spid="40"/>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13"/>
                                            </p:cond>
                                          </p:stCondLst>
                                          <p:endCondLst>
                                            <p:cond evt="onStopAudio" delay="0">
                                              <p:tgtEl>
                                                <p:sldTgt/>
                                              </p:tgtEl>
                                            </p:cond>
                                          </p:endCondLst>
                                        </p:cTn>
                                        <p:tgtEl>
                                          <p:sndTgt r:embed="rId2"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5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0" name="Snip Diagonal Corner Rectangle 39"/>
          <p:cNvSpPr/>
          <p:nvPr/>
        </p:nvSpPr>
        <p:spPr>
          <a:xfrm>
            <a:off x="834572" y="410935"/>
            <a:ext cx="10522857" cy="1113065"/>
          </a:xfrm>
          <a:prstGeom prst="snip2DiagRect">
            <a:avLst/>
          </a:prstGeom>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lvl="0" algn="ctr">
              <a:defRPr/>
            </a:pPr>
            <a:r>
              <a:rPr lang="en-SG" sz="4000" b="1">
                <a:solidFill>
                  <a:schemeClr val="tx1"/>
                </a:solidFill>
                <a:latin typeface="+mj-lt"/>
              </a:rPr>
              <a:t>Câu 13: </a:t>
            </a:r>
            <a:endParaRPr kumimoji="0" lang="en-US" sz="4000" b="1" i="0" u="none" strike="noStrike" kern="1200" cap="none" spc="0" normalizeH="0" baseline="0" noProof="0" dirty="0">
              <a:ln>
                <a:noFill/>
              </a:ln>
              <a:solidFill>
                <a:schemeClr val="tx1"/>
              </a:solidFill>
              <a:effectLst/>
              <a:uLnTx/>
              <a:uFillTx/>
              <a:latin typeface="Times New Roman" pitchFamily="18" charset="0"/>
              <a:cs typeface="Times New Roman" pitchFamily="18" charset="0"/>
            </a:endParaRPr>
          </a:p>
        </p:txBody>
      </p:sp>
      <p:sp>
        <p:nvSpPr>
          <p:cNvPr id="50" name="Snip Diagonal Corner Rectangle 49"/>
          <p:cNvSpPr/>
          <p:nvPr/>
        </p:nvSpPr>
        <p:spPr>
          <a:xfrm>
            <a:off x="829227" y="2006601"/>
            <a:ext cx="10522857" cy="3053966"/>
          </a:xfrm>
          <a:prstGeom prst="snip2DiagRect">
            <a:avLst/>
          </a:prstGeom>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2800">
                <a:solidFill>
                  <a:schemeClr val="tx1"/>
                </a:solidFill>
              </a:rPr>
              <a:t>Kháng sinh giúp nhận biết và tiêu diệt các tế bào vi khuẩn, nấm, ĐVNS gây bệnh. Virut sống kí sinh nội bào bắt buộc trong tế bào vật chủ nên thuốc kháng sinh không có tác dụng với những bệnh do virut gây ra.</a:t>
            </a:r>
            <a:endParaRPr lang="en-SG" sz="2800">
              <a:solidFill>
                <a:schemeClr val="tx1"/>
              </a:solidFill>
            </a:endParaRPr>
          </a:p>
        </p:txBody>
      </p:sp>
      <p:pic>
        <p:nvPicPr>
          <p:cNvPr id="46" name="Picture 45">
            <a:hlinkClick r:id="rId4" action="ppaction://hlinksldjump"/>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753600" y="5388205"/>
            <a:ext cx="2400300" cy="1468203"/>
          </a:xfrm>
          <a:prstGeom prst="rect">
            <a:avLst/>
          </a:prstGeom>
        </p:spPr>
      </p:pic>
      <p:sp>
        <p:nvSpPr>
          <p:cNvPr id="5" name="Cloud 4"/>
          <p:cNvSpPr/>
          <p:nvPr/>
        </p:nvSpPr>
        <p:spPr>
          <a:xfrm>
            <a:off x="953037" y="6014434"/>
            <a:ext cx="2678805" cy="841974"/>
          </a:xfrm>
          <a:prstGeom prst="cloud">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919334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1000"/>
                                        <p:tgtEl>
                                          <p:spTgt spid="40"/>
                                        </p:tgtEl>
                                      </p:cBhvr>
                                    </p:animEffect>
                                    <p:anim calcmode="lin" valueType="num">
                                      <p:cBhvr>
                                        <p:cTn id="8" dur="1000" fill="hold"/>
                                        <p:tgtEl>
                                          <p:spTgt spid="40"/>
                                        </p:tgtEl>
                                        <p:attrNameLst>
                                          <p:attrName>ppt_x</p:attrName>
                                        </p:attrNameLst>
                                      </p:cBhvr>
                                      <p:tavLst>
                                        <p:tav tm="0">
                                          <p:val>
                                            <p:strVal val="#ppt_x"/>
                                          </p:val>
                                        </p:tav>
                                        <p:tav tm="100000">
                                          <p:val>
                                            <p:strVal val="#ppt_x"/>
                                          </p:val>
                                        </p:tav>
                                      </p:tavLst>
                                    </p:anim>
                                    <p:anim calcmode="lin" valueType="num">
                                      <p:cBhvr>
                                        <p:cTn id="9" dur="900" decel="100000" fill="hold"/>
                                        <p:tgtEl>
                                          <p:spTgt spid="40"/>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13"/>
                                            </p:cond>
                                          </p:stCondLst>
                                          <p:endCondLst>
                                            <p:cond evt="onStopAudio" delay="0">
                                              <p:tgtEl>
                                                <p:sldTgt/>
                                              </p:tgtEl>
                                            </p:cond>
                                          </p:endCondLst>
                                        </p:cTn>
                                        <p:tgtEl>
                                          <p:sndTgt r:embed="rId2"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5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0" name="Snip Diagonal Corner Rectangle 39"/>
          <p:cNvSpPr/>
          <p:nvPr/>
        </p:nvSpPr>
        <p:spPr>
          <a:xfrm>
            <a:off x="834572" y="410936"/>
            <a:ext cx="10522857" cy="1189264"/>
          </a:xfrm>
          <a:prstGeom prst="snip2DiagRect">
            <a:avLst/>
          </a:prstGeom>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lvl="0" algn="ctr">
              <a:defRPr/>
            </a:pPr>
            <a:r>
              <a:rPr lang="en-SG" sz="4400" b="1">
                <a:solidFill>
                  <a:schemeClr val="tx1"/>
                </a:solidFill>
                <a:latin typeface="+mj-lt"/>
              </a:rPr>
              <a:t>Câu 14: </a:t>
            </a:r>
            <a:endParaRPr lang="en-US" sz="4400" b="1" dirty="0">
              <a:solidFill>
                <a:schemeClr val="tx1"/>
              </a:solidFill>
              <a:latin typeface="+mj-lt"/>
              <a:cs typeface="Times New Roman" pitchFamily="18" charset="0"/>
            </a:endParaRPr>
          </a:p>
        </p:txBody>
      </p:sp>
      <p:sp>
        <p:nvSpPr>
          <p:cNvPr id="50" name="Snip Diagonal Corner Rectangle 49"/>
          <p:cNvSpPr/>
          <p:nvPr/>
        </p:nvSpPr>
        <p:spPr>
          <a:xfrm>
            <a:off x="829227" y="1854200"/>
            <a:ext cx="10522857" cy="4160235"/>
          </a:xfrm>
          <a:prstGeom prst="snip2DiagRect">
            <a:avLst/>
          </a:prstGeom>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2400">
                <a:solidFill>
                  <a:schemeClr val="tx1"/>
                </a:solidFill>
              </a:rPr>
              <a:t>Biện pháp phòng bệnh do virut:</a:t>
            </a:r>
            <a:endParaRPr lang="en-SG" sz="2400">
              <a:solidFill>
                <a:schemeClr val="tx1"/>
              </a:solidFill>
            </a:endParaRPr>
          </a:p>
          <a:p>
            <a:r>
              <a:rPr lang="en-US" sz="2400">
                <a:solidFill>
                  <a:schemeClr val="tx1"/>
                </a:solidFill>
              </a:rPr>
              <a:t>- Tiêm vacxin phòng bệnh (giúp cơ thể chủ động hình thành kháng thể kháng virut)</a:t>
            </a:r>
            <a:endParaRPr lang="en-SG" sz="2400">
              <a:solidFill>
                <a:schemeClr val="tx1"/>
              </a:solidFill>
            </a:endParaRPr>
          </a:p>
          <a:p>
            <a:r>
              <a:rPr lang="en-US" sz="2400">
                <a:solidFill>
                  <a:schemeClr val="tx1"/>
                </a:solidFill>
              </a:rPr>
              <a:t>- Vệ sinh, tập luyện, giữ cơ thể sạch sẽ, khỏe mạnh</a:t>
            </a:r>
            <a:endParaRPr lang="en-SG" sz="2400">
              <a:solidFill>
                <a:schemeClr val="tx1"/>
              </a:solidFill>
            </a:endParaRPr>
          </a:p>
          <a:p>
            <a:r>
              <a:rPr lang="en-US" sz="2400">
                <a:solidFill>
                  <a:schemeClr val="tx1"/>
                </a:solidFill>
              </a:rPr>
              <a:t>- Giữ môi trường sống sạch</a:t>
            </a:r>
            <a:endParaRPr lang="en-SG" sz="2400">
              <a:solidFill>
                <a:schemeClr val="tx1"/>
              </a:solidFill>
            </a:endParaRPr>
          </a:p>
          <a:p>
            <a:r>
              <a:rPr lang="en-US" sz="2400">
                <a:solidFill>
                  <a:schemeClr val="tx1"/>
                </a:solidFill>
              </a:rPr>
              <a:t>- Ăn uống đủ chất, đảm bảo vệ sinh an toàn thực phẩm</a:t>
            </a:r>
            <a:endParaRPr lang="en-SG" sz="2400">
              <a:solidFill>
                <a:schemeClr val="tx1"/>
              </a:solidFill>
            </a:endParaRPr>
          </a:p>
          <a:p>
            <a:r>
              <a:rPr lang="en-US" sz="2400">
                <a:solidFill>
                  <a:schemeClr val="tx1"/>
                </a:solidFill>
              </a:rPr>
              <a:t>- Tiêu diệt vật trung gian truyền bệnh (muỗi,…)</a:t>
            </a:r>
            <a:endParaRPr lang="en-SG" sz="2400">
              <a:solidFill>
                <a:schemeClr val="tx1"/>
              </a:solidFill>
            </a:endParaRPr>
          </a:p>
          <a:p>
            <a:r>
              <a:rPr lang="en-US" sz="2400">
                <a:solidFill>
                  <a:schemeClr val="tx1"/>
                </a:solidFill>
              </a:rPr>
              <a:t>- Không dùng chung đồ dùng cá nhân…</a:t>
            </a:r>
            <a:endParaRPr lang="en-SG" sz="2400">
              <a:solidFill>
                <a:schemeClr val="tx1"/>
              </a:solidFill>
            </a:endParaRPr>
          </a:p>
          <a:p>
            <a:r>
              <a:rPr lang="en-US" sz="2400">
                <a:solidFill>
                  <a:schemeClr val="tx1"/>
                </a:solidFill>
              </a:rPr>
              <a:t>- Không dùng chung bơm kim tiêm…</a:t>
            </a:r>
            <a:endParaRPr lang="en-SG" sz="2400">
              <a:solidFill>
                <a:schemeClr val="tx1"/>
              </a:solidFill>
            </a:endParaRPr>
          </a:p>
          <a:p>
            <a:r>
              <a:rPr lang="en-US" sz="2400">
                <a:solidFill>
                  <a:schemeClr val="tx1"/>
                </a:solidFill>
              </a:rPr>
              <a:t>…</a:t>
            </a:r>
            <a:endParaRPr lang="en-SG" sz="2400">
              <a:solidFill>
                <a:schemeClr val="tx1"/>
              </a:solidFill>
            </a:endParaRPr>
          </a:p>
        </p:txBody>
      </p:sp>
      <p:pic>
        <p:nvPicPr>
          <p:cNvPr id="46" name="Picture 45">
            <a:hlinkClick r:id="rId4" action="ppaction://hlinksldjump"/>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753600" y="5388205"/>
            <a:ext cx="2400300" cy="1468203"/>
          </a:xfrm>
          <a:prstGeom prst="rect">
            <a:avLst/>
          </a:prstGeom>
        </p:spPr>
      </p:pic>
      <p:sp>
        <p:nvSpPr>
          <p:cNvPr id="5" name="Cloud 4"/>
          <p:cNvSpPr/>
          <p:nvPr/>
        </p:nvSpPr>
        <p:spPr>
          <a:xfrm>
            <a:off x="953037" y="6014434"/>
            <a:ext cx="2678805" cy="841974"/>
          </a:xfrm>
          <a:prstGeom prst="cloud">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20787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1000"/>
                                        <p:tgtEl>
                                          <p:spTgt spid="40"/>
                                        </p:tgtEl>
                                      </p:cBhvr>
                                    </p:animEffect>
                                    <p:anim calcmode="lin" valueType="num">
                                      <p:cBhvr>
                                        <p:cTn id="8" dur="1000" fill="hold"/>
                                        <p:tgtEl>
                                          <p:spTgt spid="40"/>
                                        </p:tgtEl>
                                        <p:attrNameLst>
                                          <p:attrName>ppt_x</p:attrName>
                                        </p:attrNameLst>
                                      </p:cBhvr>
                                      <p:tavLst>
                                        <p:tav tm="0">
                                          <p:val>
                                            <p:strVal val="#ppt_x"/>
                                          </p:val>
                                        </p:tav>
                                        <p:tav tm="100000">
                                          <p:val>
                                            <p:strVal val="#ppt_x"/>
                                          </p:val>
                                        </p:tav>
                                      </p:tavLst>
                                    </p:anim>
                                    <p:anim calcmode="lin" valueType="num">
                                      <p:cBhvr>
                                        <p:cTn id="9" dur="900" decel="100000" fill="hold"/>
                                        <p:tgtEl>
                                          <p:spTgt spid="40"/>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13"/>
                                            </p:cond>
                                          </p:stCondLst>
                                          <p:endCondLst>
                                            <p:cond evt="onStopAudio" delay="0">
                                              <p:tgtEl>
                                                <p:sldTgt/>
                                              </p:tgtEl>
                                            </p:cond>
                                          </p:endCondLst>
                                        </p:cTn>
                                        <p:tgtEl>
                                          <p:sndTgt r:embed="rId2"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5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0" name="Snip Diagonal Corner Rectangle 39"/>
          <p:cNvSpPr/>
          <p:nvPr/>
        </p:nvSpPr>
        <p:spPr>
          <a:xfrm>
            <a:off x="834572" y="410935"/>
            <a:ext cx="10522857" cy="1189265"/>
          </a:xfrm>
          <a:prstGeom prst="snip2DiagRect">
            <a:avLst/>
          </a:prstGeom>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lvl="0" algn="ctr">
              <a:defRPr/>
            </a:pPr>
            <a:r>
              <a:rPr lang="en-SG" sz="4000" b="1">
                <a:solidFill>
                  <a:schemeClr val="tx1"/>
                </a:solidFill>
                <a:latin typeface="Times New Roman" pitchFamily="18" charset="0"/>
                <a:cs typeface="Times New Roman" pitchFamily="18" charset="0"/>
              </a:rPr>
              <a:t>Câu 15</a:t>
            </a:r>
            <a:endParaRPr kumimoji="0" lang="en-US" sz="4000" b="1" i="0" u="none" strike="noStrike" kern="1200" cap="none" spc="0" normalizeH="0" baseline="0" noProof="0" dirty="0">
              <a:ln>
                <a:noFill/>
              </a:ln>
              <a:solidFill>
                <a:schemeClr val="tx1"/>
              </a:solidFill>
              <a:effectLst/>
              <a:uLnTx/>
              <a:uFillTx/>
              <a:latin typeface="Times New Roman" pitchFamily="18" charset="0"/>
              <a:cs typeface="Times New Roman" pitchFamily="18" charset="0"/>
            </a:endParaRPr>
          </a:p>
        </p:txBody>
      </p:sp>
      <p:sp>
        <p:nvSpPr>
          <p:cNvPr id="50" name="Snip Diagonal Corner Rectangle 49"/>
          <p:cNvSpPr/>
          <p:nvPr/>
        </p:nvSpPr>
        <p:spPr>
          <a:xfrm>
            <a:off x="829227" y="1905001"/>
            <a:ext cx="10522857" cy="3483204"/>
          </a:xfrm>
          <a:prstGeom prst="snip2DiagRect">
            <a:avLst/>
          </a:prstGeom>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2800">
                <a:solidFill>
                  <a:schemeClr val="tx1"/>
                </a:solidFill>
              </a:rPr>
              <a:t>Virut cúm A hay HIV-AIDS thường có nhiều biến thể vì nó có hệ gen là ARN  nên thường có tần số và tốc độ đột biến cao (enzym do virut tổng hợp không có chức năng sửa sai) hoặc do cơ chế tái tổ hợp virut. </a:t>
            </a:r>
            <a:endParaRPr lang="en-SG" sz="2800">
              <a:solidFill>
                <a:schemeClr val="tx1"/>
              </a:solidFill>
            </a:endParaRPr>
          </a:p>
          <a:p>
            <a:r>
              <a:rPr lang="en-US" sz="2800">
                <a:solidFill>
                  <a:schemeClr val="tx1"/>
                </a:solidFill>
              </a:rPr>
              <a:t>Virut có nhiều biến chủng có khả năng lẩn tránh hệ miễn dịch và kháng thuốc rất nhanh nên khó phòng chống.</a:t>
            </a:r>
            <a:endParaRPr kumimoji="0" lang="en-US" sz="2800" b="1" i="0" u="none" strike="noStrike" kern="1200" cap="none" spc="0" normalizeH="0" baseline="0" noProof="0" dirty="0">
              <a:ln>
                <a:noFill/>
              </a:ln>
              <a:solidFill>
                <a:schemeClr val="tx1"/>
              </a:solidFill>
              <a:effectLst/>
              <a:uLnTx/>
              <a:uFillTx/>
              <a:latin typeface="Times New Roman" pitchFamily="18" charset="0"/>
              <a:cs typeface="Times New Roman" pitchFamily="18" charset="0"/>
            </a:endParaRPr>
          </a:p>
        </p:txBody>
      </p:sp>
      <p:pic>
        <p:nvPicPr>
          <p:cNvPr id="46" name="Picture 45">
            <a:hlinkClick r:id="rId4" action="ppaction://hlinksldjump"/>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753600" y="5388205"/>
            <a:ext cx="2400300" cy="1468203"/>
          </a:xfrm>
          <a:prstGeom prst="rect">
            <a:avLst/>
          </a:prstGeom>
        </p:spPr>
      </p:pic>
      <p:sp>
        <p:nvSpPr>
          <p:cNvPr id="5" name="Cloud 4"/>
          <p:cNvSpPr/>
          <p:nvPr/>
        </p:nvSpPr>
        <p:spPr>
          <a:xfrm>
            <a:off x="953037" y="6014434"/>
            <a:ext cx="2678805" cy="841974"/>
          </a:xfrm>
          <a:prstGeom prst="cloud">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027413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1000"/>
                                        <p:tgtEl>
                                          <p:spTgt spid="40"/>
                                        </p:tgtEl>
                                      </p:cBhvr>
                                    </p:animEffect>
                                    <p:anim calcmode="lin" valueType="num">
                                      <p:cBhvr>
                                        <p:cTn id="8" dur="1000" fill="hold"/>
                                        <p:tgtEl>
                                          <p:spTgt spid="40"/>
                                        </p:tgtEl>
                                        <p:attrNameLst>
                                          <p:attrName>ppt_x</p:attrName>
                                        </p:attrNameLst>
                                      </p:cBhvr>
                                      <p:tavLst>
                                        <p:tav tm="0">
                                          <p:val>
                                            <p:strVal val="#ppt_x"/>
                                          </p:val>
                                        </p:tav>
                                        <p:tav tm="100000">
                                          <p:val>
                                            <p:strVal val="#ppt_x"/>
                                          </p:val>
                                        </p:tav>
                                      </p:tavLst>
                                    </p:anim>
                                    <p:anim calcmode="lin" valueType="num">
                                      <p:cBhvr>
                                        <p:cTn id="9" dur="900" decel="100000" fill="hold"/>
                                        <p:tgtEl>
                                          <p:spTgt spid="40"/>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13"/>
                                            </p:cond>
                                          </p:stCondLst>
                                          <p:endCondLst>
                                            <p:cond evt="onStopAudio" delay="0">
                                              <p:tgtEl>
                                                <p:sldTgt/>
                                              </p:tgtEl>
                                            </p:cond>
                                          </p:endCondLst>
                                        </p:cTn>
                                        <p:tgtEl>
                                          <p:sndTgt r:embed="rId2"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5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1173</TotalTime>
  <Words>461</Words>
  <Application>Microsoft Office PowerPoint</Application>
  <PresentationFormat>Widescreen</PresentationFormat>
  <Paragraphs>28</Paragraphs>
  <Slides>7</Slides>
  <Notes>0</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Calibri</vt:lpstr>
      <vt:lpstr>Arial</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TV_STEM</Manager>
  <Company>TV_STEM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TV_STEM</dc:title>
  <dc:subject>TV_STEM</dc:subject>
  <dc:creator>TV_STEM</dc:creator>
  <cp:keywords>TV_STEM</cp:keywords>
  <dc:description>TV_STEM</dc:description>
  <cp:lastModifiedBy>Nghiêm Xuân</cp:lastModifiedBy>
  <cp:revision>144</cp:revision>
  <dcterms:created xsi:type="dcterms:W3CDTF">2018-10-29T09:59:25Z</dcterms:created>
  <dcterms:modified xsi:type="dcterms:W3CDTF">2022-09-01T08:57:17Z</dcterms:modified>
  <cp:category>TV_STEM</cp:category>
</cp:coreProperties>
</file>