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73" r:id="rId3"/>
    <p:sldId id="308" r:id="rId4"/>
    <p:sldId id="267" r:id="rId5"/>
    <p:sldId id="259" r:id="rId6"/>
    <p:sldId id="268" r:id="rId7"/>
    <p:sldId id="304" r:id="rId8"/>
    <p:sldId id="271" r:id="rId9"/>
    <p:sldId id="275" r:id="rId10"/>
    <p:sldId id="261" r:id="rId11"/>
    <p:sldId id="294" r:id="rId12"/>
    <p:sldId id="295" r:id="rId13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mbria Math" pitchFamily="18" charset="0"/>
      <p:regular r:id="rId19"/>
    </p:embeddedFont>
    <p:embeddedFont>
      <p:font typeface="Merriweather" charset="0"/>
      <p:regular r:id="rId20"/>
    </p:embeddedFont>
    <p:embeddedFont>
      <p:font typeface="Gill Sans MT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AF"/>
    <a:srgbClr val="FF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743F7D-80DC-4BB6-9428-EB891F771641}">
  <a:tblStyle styleId="{E6743F7D-80DC-4BB6-9428-EB891F771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-57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37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40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6982b2a4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36982b2a4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965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0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3cd0e9a55c_0_2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3cd0e9a55c_0_2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56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1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3cd0e9a55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3cd0e9a55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18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6982b2a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6982b2a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32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3cd0e9a55c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3cd0e9a55c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29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60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3cd0e9a55c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3cd0e9a55c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26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13cd0e9a55c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13cd0e9a55c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51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964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350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4715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5987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926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746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905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59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2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147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6357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7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180.png"/><Relationship Id="rId23" Type="http://schemas.openxmlformats.org/officeDocument/2006/relationships/image" Target="../media/image170.png"/><Relationship Id="rId4" Type="http://schemas.openxmlformats.org/officeDocument/2006/relationships/image" Target="../media/image4.png"/><Relationship Id="rId22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23" Type="http://schemas.openxmlformats.org/officeDocument/2006/relationships/image" Target="../media/image24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3" Type="http://schemas.openxmlformats.org/officeDocument/2006/relationships/image" Target="../media/image4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28" Type="http://schemas.openxmlformats.org/officeDocument/2006/relationships/image" Target="../media/image42.png"/><Relationship Id="rId4" Type="http://schemas.openxmlformats.org/officeDocument/2006/relationships/image" Target="../media/image9.png"/><Relationship Id="rId27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417812" y="1178059"/>
            <a:ext cx="7972745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CHÀO MỪNG CẢ LỚP</a:t>
            </a:r>
            <a:br>
              <a:rPr lang="en-US" sz="40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</a:br>
            <a:r>
              <a:rPr lang="en-US" sz="40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 ĐẾN VỚI TIẾT HỌC HÔM NAY!</a:t>
            </a:r>
            <a:endParaRPr sz="4000" b="1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8675" y="1371667"/>
            <a:ext cx="2142775" cy="59783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Bài 6.29 (Tr20)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VẬN DỤNG</a:t>
            </a:r>
            <a:endParaRPr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847" y="1991446"/>
            <a:ext cx="7607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: 4.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150 kg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9641" y="245172"/>
            <a:ext cx="924128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971" y="733064"/>
            <a:ext cx="715301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150kg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là: x (kg)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y (kg).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x : y  = 6 : 4.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886" y="3511829"/>
            <a:ext cx="7783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90 kg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60 kg.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6+4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=90;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9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524084" y="1327612"/>
            <a:ext cx="7972745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CẢM ƠN CẢ LỚP ĐÃ CHÚ Ý LẮNG NGHE BÀI GIẢNG!</a:t>
            </a:r>
            <a:endParaRPr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996335">
            <a:off x="2533124" y="3471576"/>
            <a:ext cx="617000" cy="1271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4023" y="362255"/>
            <a:ext cx="6601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6" name="Rectangle 5"/>
          <p:cNvSpPr/>
          <p:nvPr/>
        </p:nvSpPr>
        <p:spPr>
          <a:xfrm>
            <a:off x="-2986978" y="2124316"/>
            <a:ext cx="1516756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3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19</a:t>
            </a:r>
            <a:endParaRPr lang="en-US" sz="3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165;p36"/>
          <p:cNvSpPr txBox="1">
            <a:spLocks noGrp="1"/>
          </p:cNvSpPr>
          <p:nvPr>
            <p:ph type="title"/>
          </p:nvPr>
        </p:nvSpPr>
        <p:spPr>
          <a:xfrm>
            <a:off x="2520063" y="411069"/>
            <a:ext cx="4281370" cy="655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5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2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0063" y="1705575"/>
            <a:ext cx="5952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Nhận biết hai đại lượng tỉ lệ thuận, tỉ lệ nghịch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3975" y="1779633"/>
            <a:ext cx="1295400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1: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7136" y="1008473"/>
            <a:ext cx="2557110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defTabSz="457200">
              <a:lnSpc>
                <a:spcPct val="150000"/>
              </a:lnSpc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250" kern="1200" dirty="0">
              <a:solidFill>
                <a:srgbClr val="43434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4278" y="2540433"/>
            <a:ext cx="5731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lượng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tỉ lệ thuận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3975" y="2661891"/>
            <a:ext cx="129540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2: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20062" y="3687294"/>
            <a:ext cx="5768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lượng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tỉ lệ 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3975" y="3789715"/>
            <a:ext cx="129540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3: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5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9385" y="-130775"/>
            <a:ext cx="636003" cy="11876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07986" y="2674509"/>
            <a:ext cx="956451" cy="833933"/>
            <a:chOff x="653188" y="302343"/>
            <a:chExt cx="1302073" cy="1019407"/>
          </a:xfrm>
        </p:grpSpPr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p:sp>
        <p:nvSpPr>
          <p:cNvPr id="12" name="Google Shape;2270;p40"/>
          <p:cNvSpPr txBox="1">
            <a:spLocks/>
          </p:cNvSpPr>
          <p:nvPr/>
        </p:nvSpPr>
        <p:spPr>
          <a:xfrm>
            <a:off x="669487" y="695439"/>
            <a:ext cx="3081391" cy="443192"/>
          </a:xfrm>
          <a:prstGeom prst="rect">
            <a:avLst/>
          </a:prstGeom>
          <a:solidFill>
            <a:srgbClr val="FFFFAF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161" y="1211797"/>
            <a:ext cx="7915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biết x tỉ lệ thuận với y theo hệ số tỉ lệ 2, y tỉ lệ nghịch với z theo hệ số tỉ lệ 3. Hỏi x tỉ lệ thuận hay tỉ lệ nghịch với z và hệ số tỉ lệ bằng bao nhiêu?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  <a:blipFill>
                <a:blip r:embed="rId22"/>
                <a:stretch>
                  <a:fillRect l="-108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365613" y="3493825"/>
            <a:ext cx="547291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Từ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2000" dirty="0"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372928" y="4136946"/>
            <a:ext cx="5058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lus/>
      </p:transition>
    </mc:Choice>
    <mc:Fallback xmlns="">
      <p:transition spd="med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  <p:bldP spid="14" grpId="0"/>
      <p:bldP spid="15" grpId="0"/>
      <p:bldP spid="1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21" y="3518982"/>
            <a:ext cx="560068" cy="1264263"/>
          </a:xfrm>
          <a:prstGeom prst="rect">
            <a:avLst/>
          </a:prstGeom>
        </p:spPr>
      </p:pic>
      <p:sp>
        <p:nvSpPr>
          <p:cNvPr id="8" name="Google Shape;2270;p40"/>
          <p:cNvSpPr txBox="1">
            <a:spLocks/>
          </p:cNvSpPr>
          <p:nvPr/>
        </p:nvSpPr>
        <p:spPr>
          <a:xfrm>
            <a:off x="814182" y="629601"/>
            <a:ext cx="3081391" cy="4431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715" y="1176994"/>
            <a:ext cx="7633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90%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98" y="2769479"/>
            <a:ext cx="1811191" cy="181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25" y="2828000"/>
            <a:ext cx="1840230" cy="184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8062" y="369663"/>
            <a:ext cx="956451" cy="833933"/>
            <a:chOff x="653188" y="302343"/>
            <a:chExt cx="1302073" cy="1019407"/>
          </a:xfrm>
        </p:grpSpPr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120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=80%.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=0,8.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  <a:blipFill>
                <a:blip r:embed="rId22"/>
                <a:stretch>
                  <a:fillRect l="-924" r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86152" y="3631261"/>
            <a:ext cx="7004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, Minh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0,8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435189" y="96349"/>
            <a:ext cx="582326" cy="644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Theo tính chất của dãy tỉ số bằng nhau, ta có: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3+4+5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48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12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  <a:blipFill>
                <a:blip r:embed="rId5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Suy </a:t>
                </a:r>
                <a:r>
                  <a:rPr lang="en-US" sz="2000" dirty="0" err="1"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=4.3=12;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=4.4=16;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=4.5=20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  <a:blipFill>
                <a:blip r:embed="rId6"/>
                <a:stretch>
                  <a:fillRect l="-87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58022" y="2812593"/>
            <a:ext cx="7276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12cm, 16 cm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 cm.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949725" y="1206957"/>
            <a:ext cx="2170122" cy="5496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6.28 (Tr20)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0938" y="1871021"/>
            <a:ext cx="72091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z.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LUYỆN TẬP</a:t>
            </a:r>
            <a:endParaRPr sz="30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5254" y="1276461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HOẠT ĐỘNG NHÓM ĐÔI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246171" y="-19407"/>
            <a:ext cx="959017" cy="725864"/>
            <a:chOff x="617804" y="302343"/>
            <a:chExt cx="1337457" cy="1019407"/>
          </a:xfrm>
        </p:grpSpPr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20918620">
              <a:off x="617804" y="517147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0790">
            <a:off x="87785" y="960791"/>
            <a:ext cx="1085500" cy="1429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6128">
            <a:off x="956094" y="-71277"/>
            <a:ext cx="659676" cy="123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a)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= ay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   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=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bz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ab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  <a:blipFill>
                <a:blip r:embed="rId25"/>
                <a:stretch>
                  <a:fillRect l="-935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b) 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𝑘𝑦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  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𝑘𝑙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  <a:blipFill>
                <a:blip r:embed="rId26"/>
                <a:stretch>
                  <a:fillRect l="-921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x =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ab.z</a:t>
                </a:r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  <a:blipFill>
                <a:blip r:embed="rId27"/>
                <a:stretch>
                  <a:fillRect r="-398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4570656" y="2370127"/>
            <a:ext cx="155024" cy="8757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5672" y="3871055"/>
            <a:ext cx="6506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  <a:blipFill>
                <a:blip r:embed="rId29"/>
                <a:stretch>
                  <a:fillRect t="-7576" r="-6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717</Words>
  <PresentationFormat>On-screen Show (16:9)</PresentationFormat>
  <Paragraphs>60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Calibri</vt:lpstr>
      <vt:lpstr>Cambria Math</vt:lpstr>
      <vt:lpstr>Merriweather</vt:lpstr>
      <vt:lpstr>Gill Sans MT</vt:lpstr>
      <vt:lpstr>Gallery</vt:lpstr>
      <vt:lpstr>CHÀO MỪNG CẢ LỚP  ĐẾN VỚI TIẾT HỌC HÔM NAY!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  <vt:lpstr>CẢM ƠN CẢ LỚP ĐÃ CHÚ Ý LẮNG NGHE BÀI GIẢNG!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modified xsi:type="dcterms:W3CDTF">2023-02-07T04:45:39Z</dcterms:modified>
</cp:coreProperties>
</file>