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1" r:id="rId2"/>
    <p:sldId id="264" r:id="rId3"/>
    <p:sldId id="265" r:id="rId4"/>
    <p:sldId id="271" r:id="rId5"/>
    <p:sldId id="267" r:id="rId6"/>
    <p:sldId id="268" r:id="rId7"/>
    <p:sldId id="269" r:id="rId8"/>
    <p:sldId id="270" r:id="rId9"/>
    <p:sldId id="272" r:id="rId10"/>
    <p:sldId id="257" r:id="rId11"/>
    <p:sldId id="278" r:id="rId12"/>
    <p:sldId id="277" r:id="rId13"/>
    <p:sldId id="279" r:id="rId14"/>
    <p:sldId id="258" r:id="rId15"/>
    <p:sldId id="260" r:id="rId16"/>
    <p:sldId id="276" r:id="rId17"/>
    <p:sldId id="275" r:id="rId18"/>
    <p:sldId id="274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8EFC4-6A47-4CCE-9239-FD8233403BC2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09E9-D3C5-420D-B4AC-6CC6FC04A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4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1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2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wav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3.wdp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8.wdp"/><Relationship Id="rId31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2.wdp"/><Relationship Id="rId30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18" Type="http://schemas.openxmlformats.org/officeDocument/2006/relationships/image" Target="../media/image9.png"/><Relationship Id="rId26" Type="http://schemas.openxmlformats.org/officeDocument/2006/relationships/image" Target="../media/image30.png"/><Relationship Id="rId39" Type="http://schemas.openxmlformats.org/officeDocument/2006/relationships/image" Target="../media/image36.png"/><Relationship Id="rId3" Type="http://schemas.openxmlformats.org/officeDocument/2006/relationships/image" Target="../media/image20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27.png"/><Relationship Id="rId25" Type="http://schemas.microsoft.com/office/2007/relationships/hdphoto" Target="../media/hdphoto21.wdp"/><Relationship Id="rId33" Type="http://schemas.openxmlformats.org/officeDocument/2006/relationships/image" Target="../media/image33.png"/><Relationship Id="rId38" Type="http://schemas.microsoft.com/office/2007/relationships/hdphoto" Target="../media/hdphoto26.wdp"/><Relationship Id="rId46" Type="http://schemas.openxmlformats.org/officeDocument/2006/relationships/slide" Target="slide8.xml"/><Relationship Id="rId2" Type="http://schemas.openxmlformats.org/officeDocument/2006/relationships/image" Target="../media/image17.jpe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12.wdp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24" Type="http://schemas.openxmlformats.org/officeDocument/2006/relationships/image" Target="../media/image29.png"/><Relationship Id="rId32" Type="http://schemas.microsoft.com/office/2007/relationships/hdphoto" Target="../media/hdphoto23.wdp"/><Relationship Id="rId37" Type="http://schemas.openxmlformats.org/officeDocument/2006/relationships/image" Target="../media/image35.png"/><Relationship Id="rId40" Type="http://schemas.microsoft.com/office/2007/relationships/hdphoto" Target="../media/hdphoto27.wdp"/><Relationship Id="rId45" Type="http://schemas.openxmlformats.org/officeDocument/2006/relationships/slide" Target="slide7.xml"/><Relationship Id="rId5" Type="http://schemas.openxmlformats.org/officeDocument/2006/relationships/image" Target="../media/image21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13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32.png"/><Relationship Id="rId44" Type="http://schemas.openxmlformats.org/officeDocument/2006/relationships/slide" Target="slide6.xml"/><Relationship Id="rId4" Type="http://schemas.microsoft.com/office/2007/relationships/hdphoto" Target="../media/hdphoto15.wdp"/><Relationship Id="rId9" Type="http://schemas.openxmlformats.org/officeDocument/2006/relationships/image" Target="../media/image23.png"/><Relationship Id="rId14" Type="http://schemas.openxmlformats.org/officeDocument/2006/relationships/image" Target="../media/image10.png"/><Relationship Id="rId22" Type="http://schemas.openxmlformats.org/officeDocument/2006/relationships/image" Target="../media/image12.png"/><Relationship Id="rId27" Type="http://schemas.microsoft.com/office/2007/relationships/hdphoto" Target="../media/hdphoto22.wdp"/><Relationship Id="rId30" Type="http://schemas.openxmlformats.org/officeDocument/2006/relationships/image" Target="../media/image31.png"/><Relationship Id="rId35" Type="http://schemas.openxmlformats.org/officeDocument/2006/relationships/image" Target="../media/image34.png"/><Relationship Id="rId43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hình ảnh xin chào cho bài thuyết trình Powerpoint - Th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48" t="30362" r="13358" b="25421"/>
          <a:stretch/>
        </p:blipFill>
        <p:spPr>
          <a:xfrm>
            <a:off x="341193" y="1665026"/>
            <a:ext cx="11629965" cy="450376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753134" y="327546"/>
            <a:ext cx="450376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193" y="1665026"/>
            <a:ext cx="5063320" cy="364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83641" y="5531893"/>
            <a:ext cx="117370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34615" y="1665026"/>
            <a:ext cx="4714267" cy="3521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32376" y="5144069"/>
            <a:ext cx="117370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15553" y="5186149"/>
            <a:ext cx="2514600" cy="1656347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ga</a:t>
              </a:r>
              <a:endParaRPr lang="en-US" sz="480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61930" y="5187077"/>
            <a:ext cx="2514600" cy="1656347"/>
            <a:chOff x="8034449" y="4592263"/>
            <a:chExt cx="2514600" cy="1656347"/>
          </a:xfrm>
        </p:grpSpPr>
        <p:grpSp>
          <p:nvGrpSpPr>
            <p:cNvPr id="12" name="Group 11"/>
            <p:cNvGrpSpPr/>
            <p:nvPr/>
          </p:nvGrpSpPr>
          <p:grpSpPr>
            <a:xfrm>
              <a:off x="8034449" y="4592263"/>
              <a:ext cx="2514600" cy="1656347"/>
              <a:chOff x="3810000" y="1447800"/>
              <a:chExt cx="2209800" cy="1524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</a:t>
                </a:r>
                <a:r>
                  <a:rPr lang="en-US" sz="480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ồ</a:t>
                </a:r>
                <a:endParaRPr lang="en-US" sz="480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smtClean="0">
                    <a:solidFill>
                      <a:srgbClr val="008000"/>
                    </a:solidFill>
                    <a:latin typeface="UTM Avo" panose="02040603050506020204" pitchFamily="18" charset="0"/>
                  </a:rPr>
                  <a:t>hô</a:t>
                </a:r>
                <a:endParaRPr lang="en-US" sz="3600">
                  <a:solidFill>
                    <a:srgbClr val="008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3600" b="1">
                  <a:solidFill>
                    <a:schemeClr val="tx1"/>
                  </a:solidFill>
                  <a:latin typeface=".VnAvant" panose="020B7200000000000000" pitchFamily="34" charset="0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9850352" y="5745708"/>
              <a:ext cx="153457" cy="1585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392529" y="4584511"/>
            <a:ext cx="9628166" cy="1713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g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    </a:t>
            </a:r>
            <a:r>
              <a:rPr lang="en-US" sz="9600" b="1">
                <a:solidFill>
                  <a:schemeClr val="tx1"/>
                </a:solidFill>
                <a:latin typeface="HP001 4 hàng" panose="020B0603050302020204" pitchFamily="34" charset="0"/>
              </a:rPr>
              <a:t>g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		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6424" y="4584511"/>
            <a:ext cx="10679502" cy="2250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    </a:t>
            </a:r>
            <a:r>
              <a:rPr lang="en-US" sz="9600" b="1">
                <a:solidFill>
                  <a:schemeClr val="tx1"/>
                </a:solidFill>
                <a:latin typeface="HP001 4 hàng" panose="020B0603050302020204" pitchFamily="34" charset="0"/>
              </a:rPr>
              <a:t>h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		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endParaRPr lang="en-US" sz="96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2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9" grpId="0" animBg="1"/>
      <p:bldP spid="19" grpId="1" animBg="1"/>
      <p:bldP spid="19" grpId="2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30" t="29776" r="10927" b="22818"/>
          <a:stretch/>
        </p:blipFill>
        <p:spPr>
          <a:xfrm>
            <a:off x="0" y="1397479"/>
            <a:ext cx="12146681" cy="54605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53134" y="327546"/>
            <a:ext cx="450376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3662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09" y="378377"/>
            <a:ext cx="2408582" cy="827571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smtClean="0"/>
              <a:t>Thư giãn</a:t>
            </a:r>
            <a:endParaRPr lang="en-US"/>
          </a:p>
        </p:txBody>
      </p:sp>
      <p:pic>
        <p:nvPicPr>
          <p:cNvPr id="4" name="Head Shoulders Knees &amp; Toes (Speeding Up) - Nursery Rhyme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047" y="1205948"/>
            <a:ext cx="9515905" cy="5352575"/>
          </a:xfrm>
        </p:spPr>
      </p:pic>
    </p:spTree>
    <p:extLst>
      <p:ext uri="{BB962C8B-B14F-4D97-AF65-F5344CB8AC3E}">
        <p14:creationId xmlns:p14="http://schemas.microsoft.com/office/powerpoint/2010/main" val="17210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15" t="15153" r="22463" b="13855"/>
          <a:stretch/>
        </p:blipFill>
        <p:spPr>
          <a:xfrm>
            <a:off x="207034" y="1035170"/>
            <a:ext cx="11766430" cy="58228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4181" y="138023"/>
            <a:ext cx="10144664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2. Tiếng nào có âm </a:t>
            </a:r>
            <a:r>
              <a:rPr lang="en-US" sz="3600" b="1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r>
              <a:rPr lang="en-US" sz="3600" smtClean="0">
                <a:latin typeface="UTM Avo" panose="02040603050506020204" pitchFamily="18" charset="0"/>
              </a:rPr>
              <a:t>? Tiếng nào có âm </a:t>
            </a:r>
            <a:r>
              <a:rPr lang="en-US" sz="3600" b="1" smtClean="0">
                <a:solidFill>
                  <a:srgbClr val="FF0000"/>
                </a:solidFill>
                <a:latin typeface="UTM Avo" panose="02040603050506020204" pitchFamily="18" charset="0"/>
              </a:rPr>
              <a:t>h</a:t>
            </a:r>
            <a:r>
              <a:rPr lang="en-US" sz="3600" smtClean="0">
                <a:latin typeface="UTM Avo" panose="02040603050506020204" pitchFamily="18" charset="0"/>
              </a:rPr>
              <a:t>?</a:t>
            </a:r>
            <a:endParaRPr lang="en-US" sz="360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95623" y="2967487"/>
            <a:ext cx="2053086" cy="1794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95623" y="4586378"/>
            <a:ext cx="1380226" cy="606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194430" y="3946585"/>
            <a:ext cx="1242204" cy="12465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94430" y="2967487"/>
            <a:ext cx="1242204" cy="1466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47780" y="3308232"/>
            <a:ext cx="1526877" cy="3127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795623" y="3308232"/>
            <a:ext cx="1462174" cy="3265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3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47496" y="-1"/>
            <a:ext cx="3881887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3. Tập đọc</a:t>
            </a:r>
            <a:endParaRPr lang="en-US" sz="3600"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74503" y="776378"/>
            <a:ext cx="6294783" cy="6081622"/>
            <a:chOff x="3074504" y="776378"/>
            <a:chExt cx="5344878" cy="52155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51" t="23488" r="22994" b="15408"/>
            <a:stretch/>
          </p:blipFill>
          <p:spPr>
            <a:xfrm>
              <a:off x="3174522" y="776378"/>
              <a:ext cx="5244860" cy="30800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5955" t="53373" r="24983" b="14328"/>
            <a:stretch/>
          </p:blipFill>
          <p:spPr>
            <a:xfrm>
              <a:off x="3074504" y="3856384"/>
              <a:ext cx="5141844" cy="2135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2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398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83" t="18455" r="18947" b="41450"/>
          <a:stretch/>
        </p:blipFill>
        <p:spPr>
          <a:xfrm>
            <a:off x="276046" y="1664898"/>
            <a:ext cx="12041648" cy="5193102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756858" y="895465"/>
            <a:ext cx="6781800" cy="769433"/>
          </a:xfrm>
          <a:prstGeom prst="rect">
            <a:avLst/>
          </a:prstGeom>
          <a:solidFill>
            <a:srgbClr val="92D050"/>
          </a:solidFill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5. TËp viÕt (b¶ng con)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7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3" y="1"/>
            <a:ext cx="11634817" cy="61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, Slide Thank You, Cảm ơn cho bài thuyết trình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42448" y="1467543"/>
            <a:ext cx="8811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đọc đúng các âm, tiếng, từ sau để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8" y="620439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136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39104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270378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091248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33655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53" y="61214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70" y="2240130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2929137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sz="960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ễ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7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2"/>
            <a:ext cx="8331200" cy="77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4483" y="1369818"/>
            <a:ext cx="711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054" t="19729" r="25631" b="16279"/>
          <a:stretch/>
        </p:blipFill>
        <p:spPr>
          <a:xfrm>
            <a:off x="2825086" y="1329336"/>
            <a:ext cx="6455391" cy="4241645"/>
          </a:xfrm>
          <a:prstGeom prst="rect">
            <a:avLst/>
          </a:prstGeom>
        </p:spPr>
      </p:pic>
      <p:pic>
        <p:nvPicPr>
          <p:cNvPr id="9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0732" y="3436716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7600" y="353821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Thứ 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ngày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tháng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năm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153120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12: </a:t>
            </a:r>
            <a:endParaRPr 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506" y="1280403"/>
            <a:ext cx="7696200" cy="12812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60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h</a:t>
            </a:r>
            <a:endParaRPr lang="en-US" sz="600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98</Words>
  <Application>Microsoft Office PowerPoint</Application>
  <PresentationFormat>Widescreen</PresentationFormat>
  <Paragraphs>33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19</cp:revision>
  <dcterms:created xsi:type="dcterms:W3CDTF">2020-08-04T01:27:31Z</dcterms:created>
  <dcterms:modified xsi:type="dcterms:W3CDTF">2020-08-23T05:00:32Z</dcterms:modified>
</cp:coreProperties>
</file>