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8" r:id="rId5"/>
    <p:sldMasterId id="214748366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Lst>
  <p:sldSz cy="5143500" cx="9144000"/>
  <p:notesSz cx="6858000" cy="9144000"/>
  <p:embeddedFontLst>
    <p:embeddedFont>
      <p:font typeface="Englebert"/>
      <p:regular r:id="rId58"/>
    </p:embeddedFon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Amatic SC"/>
      <p:regular r:id="rId67"/>
      <p:bold r:id="rId68"/>
    </p:embeddedFont>
    <p:embeddedFont>
      <p:font typeface="Roboto Condensed"/>
      <p:regular r:id="rId69"/>
      <p:bold r:id="rId70"/>
      <p:italic r:id="rId71"/>
      <p:boldItalic r:id="rId72"/>
    </p:embeddedFont>
    <p:embeddedFont>
      <p:font typeface="Proxima Nova Semibold"/>
      <p:regular r:id="rId73"/>
      <p:bold r:id="rId74"/>
      <p:boldItalic r:id="rId75"/>
    </p:embeddedFont>
    <p:embeddedFont>
      <p:font typeface="Quicksand"/>
      <p:regular r:id="rId76"/>
      <p:bold r:id="rId77"/>
    </p:embeddedFont>
    <p:embeddedFont>
      <p:font typeface="Luckiest Guy"/>
      <p:regular r:id="rId7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AEF6C65-04BD-44C0-808B-4D468976F935}">
  <a:tblStyle styleId="{EAEF6C65-04BD-44C0-808B-4D468976F93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roximaNovaSemibold-regular.fntdata"/><Relationship Id="rId72" Type="http://schemas.openxmlformats.org/officeDocument/2006/relationships/font" Target="fonts/RobotoCondensed-boldItalic.fntdata"/><Relationship Id="rId31" Type="http://schemas.openxmlformats.org/officeDocument/2006/relationships/slide" Target="slides/slide24.xml"/><Relationship Id="rId75" Type="http://schemas.openxmlformats.org/officeDocument/2006/relationships/font" Target="fonts/ProximaNovaSemibold-boldItalic.fntdata"/><Relationship Id="rId30" Type="http://schemas.openxmlformats.org/officeDocument/2006/relationships/slide" Target="slides/slide23.xml"/><Relationship Id="rId74" Type="http://schemas.openxmlformats.org/officeDocument/2006/relationships/font" Target="fonts/ProximaNovaSemibold-bold.fntdata"/><Relationship Id="rId33" Type="http://schemas.openxmlformats.org/officeDocument/2006/relationships/slide" Target="slides/slide26.xml"/><Relationship Id="rId77" Type="http://schemas.openxmlformats.org/officeDocument/2006/relationships/font" Target="fonts/Quicksand-bold.fntdata"/><Relationship Id="rId32" Type="http://schemas.openxmlformats.org/officeDocument/2006/relationships/slide" Target="slides/slide25.xml"/><Relationship Id="rId76" Type="http://schemas.openxmlformats.org/officeDocument/2006/relationships/font" Target="fonts/Quicksand-regular.fntdata"/><Relationship Id="rId35" Type="http://schemas.openxmlformats.org/officeDocument/2006/relationships/slide" Target="slides/slide28.xml"/><Relationship Id="rId34" Type="http://schemas.openxmlformats.org/officeDocument/2006/relationships/slide" Target="slides/slide27.xml"/><Relationship Id="rId78" Type="http://schemas.openxmlformats.org/officeDocument/2006/relationships/font" Target="fonts/LuckiestGuy-regular.fntdata"/><Relationship Id="rId71" Type="http://schemas.openxmlformats.org/officeDocument/2006/relationships/font" Target="fonts/RobotoCondensed-italic.fntdata"/><Relationship Id="rId70" Type="http://schemas.openxmlformats.org/officeDocument/2006/relationships/font" Target="fonts/RobotoCondensed-bold.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3.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5.xml"/><Relationship Id="rId66" Type="http://schemas.openxmlformats.org/officeDocument/2006/relationships/font" Target="fonts/RobotoMedium-boldItalic.fntdata"/><Relationship Id="rId21" Type="http://schemas.openxmlformats.org/officeDocument/2006/relationships/slide" Target="slides/slide14.xml"/><Relationship Id="rId65" Type="http://schemas.openxmlformats.org/officeDocument/2006/relationships/font" Target="fonts/RobotoMedium-italic.fntdata"/><Relationship Id="rId24" Type="http://schemas.openxmlformats.org/officeDocument/2006/relationships/slide" Target="slides/slide17.xml"/><Relationship Id="rId68" Type="http://schemas.openxmlformats.org/officeDocument/2006/relationships/font" Target="fonts/AmaticSC-bold.fntdata"/><Relationship Id="rId23" Type="http://schemas.openxmlformats.org/officeDocument/2006/relationships/slide" Target="slides/slide16.xml"/><Relationship Id="rId67" Type="http://schemas.openxmlformats.org/officeDocument/2006/relationships/font" Target="fonts/AmaticSC-regular.fntdata"/><Relationship Id="rId60" Type="http://schemas.openxmlformats.org/officeDocument/2006/relationships/font" Target="fonts/ProximaNova-bold.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Condensed-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font" Target="fonts/ProximaNova-regular.fntdata"/><Relationship Id="rId14" Type="http://schemas.openxmlformats.org/officeDocument/2006/relationships/slide" Target="slides/slide7.xml"/><Relationship Id="rId58" Type="http://schemas.openxmlformats.org/officeDocument/2006/relationships/font" Target="fonts/Englebert-regular.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 name="Shape 137"/>
        <p:cNvGrpSpPr/>
        <p:nvPr/>
      </p:nvGrpSpPr>
      <p:grpSpPr>
        <a:xfrm>
          <a:off x="0" y="0"/>
          <a:ext cx="0" cy="0"/>
          <a:chOff x="0" y="0"/>
          <a:chExt cx="0" cy="0"/>
        </a:xfrm>
      </p:grpSpPr>
      <p:sp>
        <p:nvSpPr>
          <p:cNvPr id="138" name="Google Shape;13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39" name="Google Shape;13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 name="Shape 1006"/>
        <p:cNvGrpSpPr/>
        <p:nvPr/>
      </p:nvGrpSpPr>
      <p:grpSpPr>
        <a:xfrm>
          <a:off x="0" y="0"/>
          <a:ext cx="0" cy="0"/>
          <a:chOff x="0" y="0"/>
          <a:chExt cx="0" cy="0"/>
        </a:xfrm>
      </p:grpSpPr>
      <p:sp>
        <p:nvSpPr>
          <p:cNvPr id="1007" name="Google Shape;1007;gb29d695909_0_1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8" name="Google Shape;1008;gb29d695909_0_1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 name="Shape 1100"/>
        <p:cNvGrpSpPr/>
        <p:nvPr/>
      </p:nvGrpSpPr>
      <p:grpSpPr>
        <a:xfrm>
          <a:off x="0" y="0"/>
          <a:ext cx="0" cy="0"/>
          <a:chOff x="0" y="0"/>
          <a:chExt cx="0" cy="0"/>
        </a:xfrm>
      </p:grpSpPr>
      <p:sp>
        <p:nvSpPr>
          <p:cNvPr id="1101" name="Google Shape;1101;gb4d32ebc5e_0_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2" name="Google Shape;1102;gb4d32ebc5e_0_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 name="Shape 1158"/>
        <p:cNvGrpSpPr/>
        <p:nvPr/>
      </p:nvGrpSpPr>
      <p:grpSpPr>
        <a:xfrm>
          <a:off x="0" y="0"/>
          <a:ext cx="0" cy="0"/>
          <a:chOff x="0" y="0"/>
          <a:chExt cx="0" cy="0"/>
        </a:xfrm>
      </p:grpSpPr>
      <p:sp>
        <p:nvSpPr>
          <p:cNvPr id="1159" name="Google Shape;1159;gb4d32ebc5e_0_10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0" name="Google Shape;1160;gb4d32ebc5e_0_10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2" name="Shape 1222"/>
        <p:cNvGrpSpPr/>
        <p:nvPr/>
      </p:nvGrpSpPr>
      <p:grpSpPr>
        <a:xfrm>
          <a:off x="0" y="0"/>
          <a:ext cx="0" cy="0"/>
          <a:chOff x="0" y="0"/>
          <a:chExt cx="0" cy="0"/>
        </a:xfrm>
      </p:grpSpPr>
      <p:sp>
        <p:nvSpPr>
          <p:cNvPr id="1223" name="Google Shape;1223;gaa3faaddb7_1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4" name="Google Shape;1224;gaa3faaddb7_1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 name="Shape 1333"/>
        <p:cNvGrpSpPr/>
        <p:nvPr/>
      </p:nvGrpSpPr>
      <p:grpSpPr>
        <a:xfrm>
          <a:off x="0" y="0"/>
          <a:ext cx="0" cy="0"/>
          <a:chOff x="0" y="0"/>
          <a:chExt cx="0" cy="0"/>
        </a:xfrm>
      </p:grpSpPr>
      <p:sp>
        <p:nvSpPr>
          <p:cNvPr id="1334" name="Google Shape;1334;gb4d32ebc5e_0_3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5" name="Google Shape;1335;gb4d32ebc5e_0_3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5" name="Shape 1445"/>
        <p:cNvGrpSpPr/>
        <p:nvPr/>
      </p:nvGrpSpPr>
      <p:grpSpPr>
        <a:xfrm>
          <a:off x="0" y="0"/>
          <a:ext cx="0" cy="0"/>
          <a:chOff x="0" y="0"/>
          <a:chExt cx="0" cy="0"/>
        </a:xfrm>
      </p:grpSpPr>
      <p:sp>
        <p:nvSpPr>
          <p:cNvPr id="1446" name="Google Shape;1446;gb4d32ebc5e_0_7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7" name="Google Shape;1447;gb4d32ebc5e_0_7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 name="Shape 1557"/>
        <p:cNvGrpSpPr/>
        <p:nvPr/>
      </p:nvGrpSpPr>
      <p:grpSpPr>
        <a:xfrm>
          <a:off x="0" y="0"/>
          <a:ext cx="0" cy="0"/>
          <a:chOff x="0" y="0"/>
          <a:chExt cx="0" cy="0"/>
        </a:xfrm>
      </p:grpSpPr>
      <p:sp>
        <p:nvSpPr>
          <p:cNvPr id="1558" name="Google Shape;1558;gb56e3ccfd1_2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9" name="Google Shape;1559;gb56e3ccfd1_2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4" name="Shape 1654"/>
        <p:cNvGrpSpPr/>
        <p:nvPr/>
      </p:nvGrpSpPr>
      <p:grpSpPr>
        <a:xfrm>
          <a:off x="0" y="0"/>
          <a:ext cx="0" cy="0"/>
          <a:chOff x="0" y="0"/>
          <a:chExt cx="0" cy="0"/>
        </a:xfrm>
      </p:grpSpPr>
      <p:sp>
        <p:nvSpPr>
          <p:cNvPr id="1655" name="Google Shape;1655;gb4d32ebc5e_0_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6" name="Google Shape;1656;gb4d32ebc5e_0_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 name="Shape 1755"/>
        <p:cNvGrpSpPr/>
        <p:nvPr/>
      </p:nvGrpSpPr>
      <p:grpSpPr>
        <a:xfrm>
          <a:off x="0" y="0"/>
          <a:ext cx="0" cy="0"/>
          <a:chOff x="0" y="0"/>
          <a:chExt cx="0" cy="0"/>
        </a:xfrm>
      </p:grpSpPr>
      <p:sp>
        <p:nvSpPr>
          <p:cNvPr id="1756" name="Google Shape;1756;gb4d32ebc5e_0_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 name="Google Shape;1757;gb4d32ebc5e_0_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7" name="Shape 1797"/>
        <p:cNvGrpSpPr/>
        <p:nvPr/>
      </p:nvGrpSpPr>
      <p:grpSpPr>
        <a:xfrm>
          <a:off x="0" y="0"/>
          <a:ext cx="0" cy="0"/>
          <a:chOff x="0" y="0"/>
          <a:chExt cx="0" cy="0"/>
        </a:xfrm>
      </p:grpSpPr>
      <p:sp>
        <p:nvSpPr>
          <p:cNvPr id="1798" name="Google Shape;1798;gb4d32ebc5e_0_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9" name="Google Shape;1799;gb4d32ebc5e_0_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 name="Shape 348"/>
        <p:cNvGrpSpPr/>
        <p:nvPr/>
      </p:nvGrpSpPr>
      <p:grpSpPr>
        <a:xfrm>
          <a:off x="0" y="0"/>
          <a:ext cx="0" cy="0"/>
          <a:chOff x="0" y="0"/>
          <a:chExt cx="0" cy="0"/>
        </a:xfrm>
      </p:grpSpPr>
      <p:sp>
        <p:nvSpPr>
          <p:cNvPr id="349" name="Google Shape;349;gb29d695909_0_7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 name="Google Shape;350;gb29d695909_0_7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9" name="Shape 1839"/>
        <p:cNvGrpSpPr/>
        <p:nvPr/>
      </p:nvGrpSpPr>
      <p:grpSpPr>
        <a:xfrm>
          <a:off x="0" y="0"/>
          <a:ext cx="0" cy="0"/>
          <a:chOff x="0" y="0"/>
          <a:chExt cx="0" cy="0"/>
        </a:xfrm>
      </p:grpSpPr>
      <p:sp>
        <p:nvSpPr>
          <p:cNvPr id="1840" name="Google Shape;1840;gb4d32ebc5e_0_6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1" name="Google Shape;1841;gb4d32ebc5e_0_6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4" name="Shape 1864"/>
        <p:cNvGrpSpPr/>
        <p:nvPr/>
      </p:nvGrpSpPr>
      <p:grpSpPr>
        <a:xfrm>
          <a:off x="0" y="0"/>
          <a:ext cx="0" cy="0"/>
          <a:chOff x="0" y="0"/>
          <a:chExt cx="0" cy="0"/>
        </a:xfrm>
      </p:grpSpPr>
      <p:sp>
        <p:nvSpPr>
          <p:cNvPr id="1865" name="Google Shape;1865;gb539e82f13_0_7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6" name="Google Shape;1866;gb539e82f13_0_7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 name="Shape 1946"/>
        <p:cNvGrpSpPr/>
        <p:nvPr/>
      </p:nvGrpSpPr>
      <p:grpSpPr>
        <a:xfrm>
          <a:off x="0" y="0"/>
          <a:ext cx="0" cy="0"/>
          <a:chOff x="0" y="0"/>
          <a:chExt cx="0" cy="0"/>
        </a:xfrm>
      </p:grpSpPr>
      <p:sp>
        <p:nvSpPr>
          <p:cNvPr id="1947" name="Google Shape;1947;gb539e82f13_0_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8" name="Google Shape;1948;gb539e82f13_0_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4" name="Shape 2274"/>
        <p:cNvGrpSpPr/>
        <p:nvPr/>
      </p:nvGrpSpPr>
      <p:grpSpPr>
        <a:xfrm>
          <a:off x="0" y="0"/>
          <a:ext cx="0" cy="0"/>
          <a:chOff x="0" y="0"/>
          <a:chExt cx="0" cy="0"/>
        </a:xfrm>
      </p:grpSpPr>
      <p:sp>
        <p:nvSpPr>
          <p:cNvPr id="2275" name="Google Shape;2275;gb539e82f13_0_3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6" name="Google Shape;2276;gb539e82f13_0_3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3" name="Shape 2373"/>
        <p:cNvGrpSpPr/>
        <p:nvPr/>
      </p:nvGrpSpPr>
      <p:grpSpPr>
        <a:xfrm>
          <a:off x="0" y="0"/>
          <a:ext cx="0" cy="0"/>
          <a:chOff x="0" y="0"/>
          <a:chExt cx="0" cy="0"/>
        </a:xfrm>
      </p:grpSpPr>
      <p:sp>
        <p:nvSpPr>
          <p:cNvPr id="2374" name="Google Shape;2374;gb539e82f13_0_3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5" name="Google Shape;2375;gb539e82f13_0_3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1" name="Shape 2421"/>
        <p:cNvGrpSpPr/>
        <p:nvPr/>
      </p:nvGrpSpPr>
      <p:grpSpPr>
        <a:xfrm>
          <a:off x="0" y="0"/>
          <a:ext cx="0" cy="0"/>
          <a:chOff x="0" y="0"/>
          <a:chExt cx="0" cy="0"/>
        </a:xfrm>
      </p:grpSpPr>
      <p:sp>
        <p:nvSpPr>
          <p:cNvPr id="2422" name="Google Shape;2422;gb539e82f13_0_1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3" name="Google Shape;2423;gb539e82f13_0_1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1" name="Shape 2521"/>
        <p:cNvGrpSpPr/>
        <p:nvPr/>
      </p:nvGrpSpPr>
      <p:grpSpPr>
        <a:xfrm>
          <a:off x="0" y="0"/>
          <a:ext cx="0" cy="0"/>
          <a:chOff x="0" y="0"/>
          <a:chExt cx="0" cy="0"/>
        </a:xfrm>
      </p:grpSpPr>
      <p:sp>
        <p:nvSpPr>
          <p:cNvPr id="2522" name="Google Shape;2522;gb539e82f13_0_1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3" name="Google Shape;2523;gb539e82f13_0_1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2" name="Shape 2682"/>
        <p:cNvGrpSpPr/>
        <p:nvPr/>
      </p:nvGrpSpPr>
      <p:grpSpPr>
        <a:xfrm>
          <a:off x="0" y="0"/>
          <a:ext cx="0" cy="0"/>
          <a:chOff x="0" y="0"/>
          <a:chExt cx="0" cy="0"/>
        </a:xfrm>
      </p:grpSpPr>
      <p:sp>
        <p:nvSpPr>
          <p:cNvPr id="2683" name="Google Shape;2683;gb539e82f13_0_16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4" name="Google Shape;2684;gb539e82f13_0_16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3" name="Shape 2943"/>
        <p:cNvGrpSpPr/>
        <p:nvPr/>
      </p:nvGrpSpPr>
      <p:grpSpPr>
        <a:xfrm>
          <a:off x="0" y="0"/>
          <a:ext cx="0" cy="0"/>
          <a:chOff x="0" y="0"/>
          <a:chExt cx="0" cy="0"/>
        </a:xfrm>
      </p:grpSpPr>
      <p:sp>
        <p:nvSpPr>
          <p:cNvPr id="2944" name="Google Shape;2944;gb539e82f13_0_1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5" name="Google Shape;2945;gb539e82f13_0_1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7" name="Shape 3037"/>
        <p:cNvGrpSpPr/>
        <p:nvPr/>
      </p:nvGrpSpPr>
      <p:grpSpPr>
        <a:xfrm>
          <a:off x="0" y="0"/>
          <a:ext cx="0" cy="0"/>
          <a:chOff x="0" y="0"/>
          <a:chExt cx="0" cy="0"/>
        </a:xfrm>
      </p:grpSpPr>
      <p:sp>
        <p:nvSpPr>
          <p:cNvPr id="3038" name="Google Shape;3038;gb539e82f13_0_18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9" name="Google Shape;3039;gb539e82f13_0_18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 name="Shape 368"/>
        <p:cNvGrpSpPr/>
        <p:nvPr/>
      </p:nvGrpSpPr>
      <p:grpSpPr>
        <a:xfrm>
          <a:off x="0" y="0"/>
          <a:ext cx="0" cy="0"/>
          <a:chOff x="0" y="0"/>
          <a:chExt cx="0" cy="0"/>
        </a:xfrm>
      </p:grpSpPr>
      <p:sp>
        <p:nvSpPr>
          <p:cNvPr id="369" name="Google Shape;369;gb539e82f13_0_2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 name="Google Shape;370;gb539e82f13_0_2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9" name="Shape 3129"/>
        <p:cNvGrpSpPr/>
        <p:nvPr/>
      </p:nvGrpSpPr>
      <p:grpSpPr>
        <a:xfrm>
          <a:off x="0" y="0"/>
          <a:ext cx="0" cy="0"/>
          <a:chOff x="0" y="0"/>
          <a:chExt cx="0" cy="0"/>
        </a:xfrm>
      </p:grpSpPr>
      <p:sp>
        <p:nvSpPr>
          <p:cNvPr id="3130" name="Google Shape;3130;gb539e82f13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1" name="Google Shape;3131;gb539e82f13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6" name="Shape 3336"/>
        <p:cNvGrpSpPr/>
        <p:nvPr/>
      </p:nvGrpSpPr>
      <p:grpSpPr>
        <a:xfrm>
          <a:off x="0" y="0"/>
          <a:ext cx="0" cy="0"/>
          <a:chOff x="0" y="0"/>
          <a:chExt cx="0" cy="0"/>
        </a:xfrm>
      </p:grpSpPr>
      <p:sp>
        <p:nvSpPr>
          <p:cNvPr id="3337" name="Google Shape;3337;gb539e82f13_0_190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8" name="Google Shape;3338;gb539e82f13_0_190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7" name="Shape 3487"/>
        <p:cNvGrpSpPr/>
        <p:nvPr/>
      </p:nvGrpSpPr>
      <p:grpSpPr>
        <a:xfrm>
          <a:off x="0" y="0"/>
          <a:ext cx="0" cy="0"/>
          <a:chOff x="0" y="0"/>
          <a:chExt cx="0" cy="0"/>
        </a:xfrm>
      </p:grpSpPr>
      <p:sp>
        <p:nvSpPr>
          <p:cNvPr id="3488" name="Google Shape;3488;gb539e82f13_0_6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9" name="Google Shape;3489;gb539e82f13_0_6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2" name="Shape 3612"/>
        <p:cNvGrpSpPr/>
        <p:nvPr/>
      </p:nvGrpSpPr>
      <p:grpSpPr>
        <a:xfrm>
          <a:off x="0" y="0"/>
          <a:ext cx="0" cy="0"/>
          <a:chOff x="0" y="0"/>
          <a:chExt cx="0" cy="0"/>
        </a:xfrm>
      </p:grpSpPr>
      <p:sp>
        <p:nvSpPr>
          <p:cNvPr id="3613" name="Google Shape;3613;SLIDES_API512316579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4" name="Google Shape;3614;SLIDES_API512316579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9" name="Shape 3619"/>
        <p:cNvGrpSpPr/>
        <p:nvPr/>
      </p:nvGrpSpPr>
      <p:grpSpPr>
        <a:xfrm>
          <a:off x="0" y="0"/>
          <a:ext cx="0" cy="0"/>
          <a:chOff x="0" y="0"/>
          <a:chExt cx="0" cy="0"/>
        </a:xfrm>
      </p:grpSpPr>
      <p:sp>
        <p:nvSpPr>
          <p:cNvPr id="3620" name="Google Shape;3620;SLIDES_API512316579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1" name="Google Shape;3621;SLIDES_API512316579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6" name="Shape 3626"/>
        <p:cNvGrpSpPr/>
        <p:nvPr/>
      </p:nvGrpSpPr>
      <p:grpSpPr>
        <a:xfrm>
          <a:off x="0" y="0"/>
          <a:ext cx="0" cy="0"/>
          <a:chOff x="0" y="0"/>
          <a:chExt cx="0" cy="0"/>
        </a:xfrm>
      </p:grpSpPr>
      <p:sp>
        <p:nvSpPr>
          <p:cNvPr id="3627" name="Google Shape;3627;gb539e82f13_0_109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8" name="Google Shape;3628;gb539e82f13_0_109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1" name="Shape 3651"/>
        <p:cNvGrpSpPr/>
        <p:nvPr/>
      </p:nvGrpSpPr>
      <p:grpSpPr>
        <a:xfrm>
          <a:off x="0" y="0"/>
          <a:ext cx="0" cy="0"/>
          <a:chOff x="0" y="0"/>
          <a:chExt cx="0" cy="0"/>
        </a:xfrm>
      </p:grpSpPr>
      <p:sp>
        <p:nvSpPr>
          <p:cNvPr id="3652" name="Google Shape;3652;gb539e82f13_0_10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3" name="Google Shape;3653;gb539e82f13_0_10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7" name="Shape 3667"/>
        <p:cNvGrpSpPr/>
        <p:nvPr/>
      </p:nvGrpSpPr>
      <p:grpSpPr>
        <a:xfrm>
          <a:off x="0" y="0"/>
          <a:ext cx="0" cy="0"/>
          <a:chOff x="0" y="0"/>
          <a:chExt cx="0" cy="0"/>
        </a:xfrm>
      </p:grpSpPr>
      <p:sp>
        <p:nvSpPr>
          <p:cNvPr id="3668" name="Google Shape;3668;gb539e82f13_0_10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9" name="Google Shape;3669;gb539e82f13_0_10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06" name="Shape 4006"/>
        <p:cNvGrpSpPr/>
        <p:nvPr/>
      </p:nvGrpSpPr>
      <p:grpSpPr>
        <a:xfrm>
          <a:off x="0" y="0"/>
          <a:ext cx="0" cy="0"/>
          <a:chOff x="0" y="0"/>
          <a:chExt cx="0" cy="0"/>
        </a:xfrm>
      </p:grpSpPr>
      <p:sp>
        <p:nvSpPr>
          <p:cNvPr id="4007" name="Google Shape;4007;gb539e82f13_0_11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8" name="Google Shape;4008;gb539e82f13_0_11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3" name="Shape 6793"/>
        <p:cNvGrpSpPr/>
        <p:nvPr/>
      </p:nvGrpSpPr>
      <p:grpSpPr>
        <a:xfrm>
          <a:off x="0" y="0"/>
          <a:ext cx="0" cy="0"/>
          <a:chOff x="0" y="0"/>
          <a:chExt cx="0" cy="0"/>
        </a:xfrm>
      </p:grpSpPr>
      <p:sp>
        <p:nvSpPr>
          <p:cNvPr id="6794" name="Google Shape;6794;gb539e82f13_0_140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95" name="Google Shape;6795;gb539e82f13_0_140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 name="Shape 444"/>
        <p:cNvGrpSpPr/>
        <p:nvPr/>
      </p:nvGrpSpPr>
      <p:grpSpPr>
        <a:xfrm>
          <a:off x="0" y="0"/>
          <a:ext cx="0" cy="0"/>
          <a:chOff x="0" y="0"/>
          <a:chExt cx="0" cy="0"/>
        </a:xfrm>
      </p:grpSpPr>
      <p:sp>
        <p:nvSpPr>
          <p:cNvPr id="445" name="Google Shape;445;gb29d695909_0_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6" name="Google Shape;446;gb29d695909_0_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12" name="Shape 7212"/>
        <p:cNvGrpSpPr/>
        <p:nvPr/>
      </p:nvGrpSpPr>
      <p:grpSpPr>
        <a:xfrm>
          <a:off x="0" y="0"/>
          <a:ext cx="0" cy="0"/>
          <a:chOff x="0" y="0"/>
          <a:chExt cx="0" cy="0"/>
        </a:xfrm>
      </p:grpSpPr>
      <p:sp>
        <p:nvSpPr>
          <p:cNvPr id="7213" name="Google Shape;7213;gb539e82f13_0_144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14" name="Google Shape;7214;gb539e82f13_0_144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2" name="Shape 7382"/>
        <p:cNvGrpSpPr/>
        <p:nvPr/>
      </p:nvGrpSpPr>
      <p:grpSpPr>
        <a:xfrm>
          <a:off x="0" y="0"/>
          <a:ext cx="0" cy="0"/>
          <a:chOff x="0" y="0"/>
          <a:chExt cx="0" cy="0"/>
        </a:xfrm>
      </p:grpSpPr>
      <p:sp>
        <p:nvSpPr>
          <p:cNvPr id="7383" name="Google Shape;7383;gb539e82f13_0_146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4" name="Google Shape;7384;gb539e82f13_0_146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7" name="Shape 7787"/>
        <p:cNvGrpSpPr/>
        <p:nvPr/>
      </p:nvGrpSpPr>
      <p:grpSpPr>
        <a:xfrm>
          <a:off x="0" y="0"/>
          <a:ext cx="0" cy="0"/>
          <a:chOff x="0" y="0"/>
          <a:chExt cx="0" cy="0"/>
        </a:xfrm>
      </p:grpSpPr>
      <p:sp>
        <p:nvSpPr>
          <p:cNvPr id="7788" name="Google Shape;7788;gb539e82f13_0_150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9" name="Google Shape;7789;gb539e82f13_0_150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7" name="Shape 8167"/>
        <p:cNvGrpSpPr/>
        <p:nvPr/>
      </p:nvGrpSpPr>
      <p:grpSpPr>
        <a:xfrm>
          <a:off x="0" y="0"/>
          <a:ext cx="0" cy="0"/>
          <a:chOff x="0" y="0"/>
          <a:chExt cx="0" cy="0"/>
        </a:xfrm>
      </p:grpSpPr>
      <p:sp>
        <p:nvSpPr>
          <p:cNvPr id="8168" name="Google Shape;8168;gb539e82f13_0_15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9" name="Google Shape;8169;gb539e82f13_0_15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81" name="Shape 8581"/>
        <p:cNvGrpSpPr/>
        <p:nvPr/>
      </p:nvGrpSpPr>
      <p:grpSpPr>
        <a:xfrm>
          <a:off x="0" y="0"/>
          <a:ext cx="0" cy="0"/>
          <a:chOff x="0" y="0"/>
          <a:chExt cx="0" cy="0"/>
        </a:xfrm>
      </p:grpSpPr>
      <p:sp>
        <p:nvSpPr>
          <p:cNvPr id="8582" name="Google Shape;8582;gb539e82f13_0_158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83" name="Google Shape;8583;gb539e82f13_0_15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2" name="Shape 8942"/>
        <p:cNvGrpSpPr/>
        <p:nvPr/>
      </p:nvGrpSpPr>
      <p:grpSpPr>
        <a:xfrm>
          <a:off x="0" y="0"/>
          <a:ext cx="0" cy="0"/>
          <a:chOff x="0" y="0"/>
          <a:chExt cx="0" cy="0"/>
        </a:xfrm>
      </p:grpSpPr>
      <p:sp>
        <p:nvSpPr>
          <p:cNvPr id="8943" name="Google Shape;8943;gb539e82f13_0_16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4" name="Google Shape;8944;gb539e82f13_0_16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2" name="Shape 9452"/>
        <p:cNvGrpSpPr/>
        <p:nvPr/>
      </p:nvGrpSpPr>
      <p:grpSpPr>
        <a:xfrm>
          <a:off x="0" y="0"/>
          <a:ext cx="0" cy="0"/>
          <a:chOff x="0" y="0"/>
          <a:chExt cx="0" cy="0"/>
        </a:xfrm>
      </p:grpSpPr>
      <p:sp>
        <p:nvSpPr>
          <p:cNvPr id="9453" name="Google Shape;9453;gb539e82f13_0_16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4" name="Google Shape;9454;gb539e82f13_0_16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72" name="Shape 10072"/>
        <p:cNvGrpSpPr/>
        <p:nvPr/>
      </p:nvGrpSpPr>
      <p:grpSpPr>
        <a:xfrm>
          <a:off x="0" y="0"/>
          <a:ext cx="0" cy="0"/>
          <a:chOff x="0" y="0"/>
          <a:chExt cx="0" cy="0"/>
        </a:xfrm>
      </p:grpSpPr>
      <p:sp>
        <p:nvSpPr>
          <p:cNvPr id="10073" name="Google Shape;10073;gb539e82f13_0_17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74" name="Google Shape;10074;gb539e82f13_0_17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6" name="Shape 10666"/>
        <p:cNvGrpSpPr/>
        <p:nvPr/>
      </p:nvGrpSpPr>
      <p:grpSpPr>
        <a:xfrm>
          <a:off x="0" y="0"/>
          <a:ext cx="0" cy="0"/>
          <a:chOff x="0" y="0"/>
          <a:chExt cx="0" cy="0"/>
        </a:xfrm>
      </p:grpSpPr>
      <p:sp>
        <p:nvSpPr>
          <p:cNvPr id="10667" name="Google Shape;10667;gb539e82f13_0_179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8" name="Google Shape;10668;gb539e82f13_0_179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87" name="Shape 10987"/>
        <p:cNvGrpSpPr/>
        <p:nvPr/>
      </p:nvGrpSpPr>
      <p:grpSpPr>
        <a:xfrm>
          <a:off x="0" y="0"/>
          <a:ext cx="0" cy="0"/>
          <a:chOff x="0" y="0"/>
          <a:chExt cx="0" cy="0"/>
        </a:xfrm>
      </p:grpSpPr>
      <p:sp>
        <p:nvSpPr>
          <p:cNvPr id="10988" name="Google Shape;10988;gb539e82f13_0_18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89" name="Google Shape;10989;gb539e82f13_0_18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 name="Shape 518"/>
        <p:cNvGrpSpPr/>
        <p:nvPr/>
      </p:nvGrpSpPr>
      <p:grpSpPr>
        <a:xfrm>
          <a:off x="0" y="0"/>
          <a:ext cx="0" cy="0"/>
          <a:chOff x="0" y="0"/>
          <a:chExt cx="0" cy="0"/>
        </a:xfrm>
      </p:grpSpPr>
      <p:sp>
        <p:nvSpPr>
          <p:cNvPr id="519" name="Google Shape;519;gb29d695909_0_9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 name="Google Shape;520;gb29d695909_0_9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2" name="Shape 11292"/>
        <p:cNvGrpSpPr/>
        <p:nvPr/>
      </p:nvGrpSpPr>
      <p:grpSpPr>
        <a:xfrm>
          <a:off x="0" y="0"/>
          <a:ext cx="0" cy="0"/>
          <a:chOff x="0" y="0"/>
          <a:chExt cx="0" cy="0"/>
        </a:xfrm>
      </p:grpSpPr>
      <p:sp>
        <p:nvSpPr>
          <p:cNvPr id="11293" name="Google Shape;11293;gb539e82f13_0_18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94" name="Google Shape;11294;gb539e82f13_0_18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 name="Shape 651"/>
        <p:cNvGrpSpPr/>
        <p:nvPr/>
      </p:nvGrpSpPr>
      <p:grpSpPr>
        <a:xfrm>
          <a:off x="0" y="0"/>
          <a:ext cx="0" cy="0"/>
          <a:chOff x="0" y="0"/>
          <a:chExt cx="0" cy="0"/>
        </a:xfrm>
      </p:grpSpPr>
      <p:sp>
        <p:nvSpPr>
          <p:cNvPr id="652" name="Google Shape;652;gb29d695909_0_1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 name="Google Shape;653;gb29d695909_0_1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 name="Shape 716"/>
        <p:cNvGrpSpPr/>
        <p:nvPr/>
      </p:nvGrpSpPr>
      <p:grpSpPr>
        <a:xfrm>
          <a:off x="0" y="0"/>
          <a:ext cx="0" cy="0"/>
          <a:chOff x="0" y="0"/>
          <a:chExt cx="0" cy="0"/>
        </a:xfrm>
      </p:grpSpPr>
      <p:sp>
        <p:nvSpPr>
          <p:cNvPr id="717" name="Google Shape;717;gb4d32ebc5e_0_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8" name="Google Shape;718;gb4d32ebc5e_0_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 name="Shape 781"/>
        <p:cNvGrpSpPr/>
        <p:nvPr/>
      </p:nvGrpSpPr>
      <p:grpSpPr>
        <a:xfrm>
          <a:off x="0" y="0"/>
          <a:ext cx="0" cy="0"/>
          <a:chOff x="0" y="0"/>
          <a:chExt cx="0" cy="0"/>
        </a:xfrm>
      </p:grpSpPr>
      <p:sp>
        <p:nvSpPr>
          <p:cNvPr id="782" name="Google Shape;782;gb4d32ebc5e_0_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 name="Google Shape;783;gb4d32ebc5e_0_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gb29d695909_0_1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 name="Google Shape;919;gb29d695909_0_1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370850" y="3853425"/>
            <a:ext cx="9656499" cy="1527297"/>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886875" y="-369975"/>
            <a:ext cx="10172531" cy="1302472"/>
          </a:xfrm>
          <a:custGeom>
            <a:rect b="b" l="l" r="r" t="t"/>
            <a:pathLst>
              <a:path extrusionOk="0" h="29373" w="73594">
                <a:moveTo>
                  <a:pt x="65295" y="0"/>
                </a:moveTo>
                <a:cubicBezTo>
                  <a:pt x="64723" y="0"/>
                  <a:pt x="64128" y="12"/>
                  <a:pt x="63545" y="24"/>
                </a:cubicBezTo>
                <a:lnTo>
                  <a:pt x="63366" y="24"/>
                </a:lnTo>
                <a:cubicBezTo>
                  <a:pt x="63033" y="36"/>
                  <a:pt x="62711" y="36"/>
                  <a:pt x="62378" y="60"/>
                </a:cubicBezTo>
                <a:lnTo>
                  <a:pt x="61937" y="60"/>
                </a:lnTo>
                <a:cubicBezTo>
                  <a:pt x="61532" y="60"/>
                  <a:pt x="61128" y="36"/>
                  <a:pt x="60735" y="36"/>
                </a:cubicBezTo>
                <a:lnTo>
                  <a:pt x="60627" y="36"/>
                </a:lnTo>
                <a:cubicBezTo>
                  <a:pt x="60437" y="36"/>
                  <a:pt x="60235" y="24"/>
                  <a:pt x="60032" y="24"/>
                </a:cubicBezTo>
                <a:cubicBezTo>
                  <a:pt x="59032" y="12"/>
                  <a:pt x="57960" y="12"/>
                  <a:pt x="56770" y="12"/>
                </a:cubicBezTo>
                <a:lnTo>
                  <a:pt x="56413" y="12"/>
                </a:lnTo>
                <a:cubicBezTo>
                  <a:pt x="52186" y="12"/>
                  <a:pt x="47924" y="179"/>
                  <a:pt x="43780" y="321"/>
                </a:cubicBezTo>
                <a:lnTo>
                  <a:pt x="41828" y="393"/>
                </a:lnTo>
                <a:cubicBezTo>
                  <a:pt x="39672" y="476"/>
                  <a:pt x="37125" y="560"/>
                  <a:pt x="34541" y="607"/>
                </a:cubicBezTo>
                <a:cubicBezTo>
                  <a:pt x="32267" y="655"/>
                  <a:pt x="29945" y="679"/>
                  <a:pt x="27576" y="691"/>
                </a:cubicBezTo>
                <a:lnTo>
                  <a:pt x="27207" y="691"/>
                </a:lnTo>
                <a:cubicBezTo>
                  <a:pt x="22682" y="738"/>
                  <a:pt x="17539" y="798"/>
                  <a:pt x="12538" y="988"/>
                </a:cubicBezTo>
                <a:lnTo>
                  <a:pt x="11431" y="1036"/>
                </a:lnTo>
                <a:lnTo>
                  <a:pt x="11026" y="1048"/>
                </a:lnTo>
                <a:cubicBezTo>
                  <a:pt x="10443" y="1072"/>
                  <a:pt x="9883" y="1095"/>
                  <a:pt x="9312" y="1131"/>
                </a:cubicBezTo>
                <a:cubicBezTo>
                  <a:pt x="8049" y="1191"/>
                  <a:pt x="7026" y="1274"/>
                  <a:pt x="6097" y="1429"/>
                </a:cubicBezTo>
                <a:cubicBezTo>
                  <a:pt x="5597" y="1500"/>
                  <a:pt x="5097" y="1607"/>
                  <a:pt x="4620" y="1726"/>
                </a:cubicBezTo>
                <a:cubicBezTo>
                  <a:pt x="4085" y="1857"/>
                  <a:pt x="3632" y="2000"/>
                  <a:pt x="3216" y="2203"/>
                </a:cubicBezTo>
                <a:cubicBezTo>
                  <a:pt x="2406" y="2560"/>
                  <a:pt x="1703" y="3060"/>
                  <a:pt x="1144" y="3703"/>
                </a:cubicBezTo>
                <a:cubicBezTo>
                  <a:pt x="513" y="4405"/>
                  <a:pt x="120" y="5310"/>
                  <a:pt x="13" y="6227"/>
                </a:cubicBezTo>
                <a:cubicBezTo>
                  <a:pt x="1" y="6346"/>
                  <a:pt x="1" y="6441"/>
                  <a:pt x="60" y="6525"/>
                </a:cubicBezTo>
                <a:cubicBezTo>
                  <a:pt x="96" y="6608"/>
                  <a:pt x="179" y="6667"/>
                  <a:pt x="263" y="6691"/>
                </a:cubicBezTo>
                <a:cubicBezTo>
                  <a:pt x="477" y="7513"/>
                  <a:pt x="775" y="8358"/>
                  <a:pt x="1144" y="9204"/>
                </a:cubicBezTo>
                <a:cubicBezTo>
                  <a:pt x="1549" y="10096"/>
                  <a:pt x="2037" y="10978"/>
                  <a:pt x="2596" y="11811"/>
                </a:cubicBezTo>
                <a:cubicBezTo>
                  <a:pt x="3132" y="12597"/>
                  <a:pt x="3775" y="13371"/>
                  <a:pt x="4478" y="14085"/>
                </a:cubicBezTo>
                <a:cubicBezTo>
                  <a:pt x="5132" y="14764"/>
                  <a:pt x="5871" y="15371"/>
                  <a:pt x="6752" y="15966"/>
                </a:cubicBezTo>
                <a:cubicBezTo>
                  <a:pt x="8359" y="17062"/>
                  <a:pt x="10240" y="17871"/>
                  <a:pt x="12181" y="18288"/>
                </a:cubicBezTo>
                <a:cubicBezTo>
                  <a:pt x="13133" y="18490"/>
                  <a:pt x="14145" y="18586"/>
                  <a:pt x="15300" y="18586"/>
                </a:cubicBezTo>
                <a:cubicBezTo>
                  <a:pt x="16467" y="18586"/>
                  <a:pt x="17658" y="18478"/>
                  <a:pt x="18670" y="18371"/>
                </a:cubicBezTo>
                <a:cubicBezTo>
                  <a:pt x="19015" y="18348"/>
                  <a:pt x="19372" y="18300"/>
                  <a:pt x="19718" y="18264"/>
                </a:cubicBezTo>
                <a:cubicBezTo>
                  <a:pt x="20539" y="18169"/>
                  <a:pt x="21373" y="18074"/>
                  <a:pt x="22218" y="18002"/>
                </a:cubicBezTo>
                <a:cubicBezTo>
                  <a:pt x="22885" y="17967"/>
                  <a:pt x="23492" y="17931"/>
                  <a:pt x="24075" y="17931"/>
                </a:cubicBezTo>
                <a:cubicBezTo>
                  <a:pt x="24647" y="17931"/>
                  <a:pt x="25194" y="17967"/>
                  <a:pt x="25718" y="18002"/>
                </a:cubicBezTo>
                <a:cubicBezTo>
                  <a:pt x="26290" y="18062"/>
                  <a:pt x="26861" y="18157"/>
                  <a:pt x="27397" y="18288"/>
                </a:cubicBezTo>
                <a:cubicBezTo>
                  <a:pt x="27897" y="18407"/>
                  <a:pt x="28421" y="18574"/>
                  <a:pt x="28969" y="18776"/>
                </a:cubicBezTo>
                <a:cubicBezTo>
                  <a:pt x="29743" y="19074"/>
                  <a:pt x="30517" y="19467"/>
                  <a:pt x="31326" y="19919"/>
                </a:cubicBezTo>
                <a:cubicBezTo>
                  <a:pt x="32112" y="20383"/>
                  <a:pt x="32886" y="20895"/>
                  <a:pt x="33600" y="21384"/>
                </a:cubicBezTo>
                <a:cubicBezTo>
                  <a:pt x="33886" y="21574"/>
                  <a:pt x="34172" y="21788"/>
                  <a:pt x="34446" y="21979"/>
                </a:cubicBezTo>
                <a:lnTo>
                  <a:pt x="34612" y="22086"/>
                </a:lnTo>
                <a:cubicBezTo>
                  <a:pt x="35743" y="22872"/>
                  <a:pt x="36922" y="23705"/>
                  <a:pt x="38137" y="24384"/>
                </a:cubicBezTo>
                <a:cubicBezTo>
                  <a:pt x="38994" y="24872"/>
                  <a:pt x="39911" y="25301"/>
                  <a:pt x="40875" y="25658"/>
                </a:cubicBezTo>
                <a:cubicBezTo>
                  <a:pt x="41875" y="26027"/>
                  <a:pt x="42935" y="26289"/>
                  <a:pt x="44030" y="26456"/>
                </a:cubicBezTo>
                <a:cubicBezTo>
                  <a:pt x="44780" y="26575"/>
                  <a:pt x="45554" y="26634"/>
                  <a:pt x="46328" y="26634"/>
                </a:cubicBezTo>
                <a:cubicBezTo>
                  <a:pt x="46614" y="26634"/>
                  <a:pt x="46911" y="26622"/>
                  <a:pt x="47209" y="26610"/>
                </a:cubicBezTo>
                <a:cubicBezTo>
                  <a:pt x="48233" y="26551"/>
                  <a:pt x="49305" y="26384"/>
                  <a:pt x="50400" y="26087"/>
                </a:cubicBezTo>
                <a:cubicBezTo>
                  <a:pt x="50602" y="26039"/>
                  <a:pt x="50781" y="25979"/>
                  <a:pt x="50972" y="25920"/>
                </a:cubicBezTo>
                <a:lnTo>
                  <a:pt x="50995" y="25908"/>
                </a:lnTo>
                <a:lnTo>
                  <a:pt x="51055" y="25896"/>
                </a:lnTo>
                <a:lnTo>
                  <a:pt x="51162" y="25860"/>
                </a:lnTo>
                <a:cubicBezTo>
                  <a:pt x="51281" y="25837"/>
                  <a:pt x="51412" y="25789"/>
                  <a:pt x="51531" y="25753"/>
                </a:cubicBezTo>
                <a:cubicBezTo>
                  <a:pt x="51888" y="25658"/>
                  <a:pt x="52257" y="25563"/>
                  <a:pt x="52626" y="25479"/>
                </a:cubicBezTo>
                <a:cubicBezTo>
                  <a:pt x="53293" y="25313"/>
                  <a:pt x="53972" y="25182"/>
                  <a:pt x="54651" y="25063"/>
                </a:cubicBezTo>
                <a:lnTo>
                  <a:pt x="54674" y="25039"/>
                </a:lnTo>
                <a:lnTo>
                  <a:pt x="54734" y="25039"/>
                </a:lnTo>
                <a:cubicBezTo>
                  <a:pt x="55722" y="24884"/>
                  <a:pt x="56710" y="24789"/>
                  <a:pt x="57710" y="24741"/>
                </a:cubicBezTo>
                <a:cubicBezTo>
                  <a:pt x="57984" y="24729"/>
                  <a:pt x="58246" y="24729"/>
                  <a:pt x="58508" y="24729"/>
                </a:cubicBezTo>
                <a:cubicBezTo>
                  <a:pt x="59246" y="24729"/>
                  <a:pt x="59996" y="24765"/>
                  <a:pt x="60747" y="24836"/>
                </a:cubicBezTo>
                <a:cubicBezTo>
                  <a:pt x="61640" y="24920"/>
                  <a:pt x="62544" y="25086"/>
                  <a:pt x="63473" y="25301"/>
                </a:cubicBezTo>
                <a:cubicBezTo>
                  <a:pt x="64342" y="25503"/>
                  <a:pt x="65271" y="25789"/>
                  <a:pt x="66283" y="26158"/>
                </a:cubicBezTo>
                <a:cubicBezTo>
                  <a:pt x="68188" y="26884"/>
                  <a:pt x="70093" y="27872"/>
                  <a:pt x="72081" y="29182"/>
                </a:cubicBezTo>
                <a:cubicBezTo>
                  <a:pt x="72105" y="29194"/>
                  <a:pt x="72117" y="29230"/>
                  <a:pt x="72129" y="29242"/>
                </a:cubicBezTo>
                <a:cubicBezTo>
                  <a:pt x="72177" y="29289"/>
                  <a:pt x="72236" y="29313"/>
                  <a:pt x="72308" y="29325"/>
                </a:cubicBezTo>
                <a:lnTo>
                  <a:pt x="72343" y="29349"/>
                </a:lnTo>
                <a:cubicBezTo>
                  <a:pt x="72367" y="29361"/>
                  <a:pt x="72403" y="29373"/>
                  <a:pt x="72427" y="29373"/>
                </a:cubicBezTo>
                <a:cubicBezTo>
                  <a:pt x="72486" y="29373"/>
                  <a:pt x="72546" y="29349"/>
                  <a:pt x="72581" y="29301"/>
                </a:cubicBezTo>
                <a:cubicBezTo>
                  <a:pt x="72605" y="29289"/>
                  <a:pt x="72653" y="29254"/>
                  <a:pt x="72677" y="29230"/>
                </a:cubicBezTo>
                <a:cubicBezTo>
                  <a:pt x="72760" y="29135"/>
                  <a:pt x="72772" y="29051"/>
                  <a:pt x="72784" y="28944"/>
                </a:cubicBezTo>
                <a:cubicBezTo>
                  <a:pt x="73022" y="26503"/>
                  <a:pt x="73093" y="24051"/>
                  <a:pt x="73141" y="21753"/>
                </a:cubicBezTo>
                <a:cubicBezTo>
                  <a:pt x="73153" y="21348"/>
                  <a:pt x="73153" y="20955"/>
                  <a:pt x="73177" y="20550"/>
                </a:cubicBezTo>
                <a:lnTo>
                  <a:pt x="73189" y="20145"/>
                </a:lnTo>
                <a:cubicBezTo>
                  <a:pt x="73212" y="18574"/>
                  <a:pt x="73248" y="16788"/>
                  <a:pt x="73331" y="15061"/>
                </a:cubicBezTo>
                <a:cubicBezTo>
                  <a:pt x="73367" y="14609"/>
                  <a:pt x="73379" y="14180"/>
                  <a:pt x="73415" y="13728"/>
                </a:cubicBezTo>
                <a:lnTo>
                  <a:pt x="73415" y="13668"/>
                </a:lnTo>
                <a:cubicBezTo>
                  <a:pt x="73498" y="12240"/>
                  <a:pt x="73593" y="10787"/>
                  <a:pt x="73593" y="9346"/>
                </a:cubicBezTo>
                <a:cubicBezTo>
                  <a:pt x="73593" y="7037"/>
                  <a:pt x="73391" y="5310"/>
                  <a:pt x="72950" y="3762"/>
                </a:cubicBezTo>
                <a:cubicBezTo>
                  <a:pt x="72831" y="3358"/>
                  <a:pt x="72700" y="2988"/>
                  <a:pt x="72534" y="2631"/>
                </a:cubicBezTo>
                <a:cubicBezTo>
                  <a:pt x="72403" y="2334"/>
                  <a:pt x="72236" y="2084"/>
                  <a:pt x="72046" y="1845"/>
                </a:cubicBezTo>
                <a:cubicBezTo>
                  <a:pt x="71688" y="1441"/>
                  <a:pt x="71212" y="1095"/>
                  <a:pt x="70629" y="810"/>
                </a:cubicBezTo>
                <a:cubicBezTo>
                  <a:pt x="70093" y="560"/>
                  <a:pt x="69486" y="393"/>
                  <a:pt x="68724" y="250"/>
                </a:cubicBezTo>
                <a:cubicBezTo>
                  <a:pt x="68093" y="143"/>
                  <a:pt x="67414" y="71"/>
                  <a:pt x="66545" y="24"/>
                </a:cubicBezTo>
                <a:cubicBezTo>
                  <a:pt x="66164" y="12"/>
                  <a:pt x="65759" y="0"/>
                  <a:pt x="65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734150" y="1169775"/>
            <a:ext cx="5141700" cy="1765200"/>
          </a:xfrm>
          <a:prstGeom prst="rect">
            <a:avLst/>
          </a:prstGeom>
        </p:spPr>
        <p:txBody>
          <a:bodyPr anchorCtr="0" anchor="b" bIns="91425" lIns="91425" spcFirstLastPara="1" rIns="91425" wrap="square" tIns="91425">
            <a:noAutofit/>
          </a:bodyPr>
          <a:lstStyle>
            <a:lvl1pPr lvl="0">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txBox="1"/>
          <p:nvPr>
            <p:ph idx="1" type="subTitle"/>
          </p:nvPr>
        </p:nvSpPr>
        <p:spPr>
          <a:xfrm>
            <a:off x="734150" y="2895775"/>
            <a:ext cx="5141700" cy="479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7" name="Shape 67"/>
        <p:cNvGrpSpPr/>
        <p:nvPr/>
      </p:nvGrpSpPr>
      <p:grpSpPr>
        <a:xfrm>
          <a:off x="0" y="0"/>
          <a:ext cx="0" cy="0"/>
          <a:chOff x="0" y="0"/>
          <a:chExt cx="0" cy="0"/>
        </a:xfrm>
      </p:grpSpPr>
      <p:sp>
        <p:nvSpPr>
          <p:cNvPr id="68" name="Google Shape;68;p11"/>
          <p:cNvSpPr txBox="1"/>
          <p:nvPr>
            <p:ph hasCustomPrompt="1" type="title"/>
          </p:nvPr>
        </p:nvSpPr>
        <p:spPr>
          <a:xfrm>
            <a:off x="1390650" y="1895375"/>
            <a:ext cx="6362700" cy="12027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9" name="Google Shape;69;p11"/>
          <p:cNvSpPr txBox="1"/>
          <p:nvPr>
            <p:ph idx="1" type="subTitle"/>
          </p:nvPr>
        </p:nvSpPr>
        <p:spPr>
          <a:xfrm>
            <a:off x="1390650" y="2962175"/>
            <a:ext cx="6362700" cy="3717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lvl1pPr>
            <a:lvl2pPr lvl="1" rtl="0" algn="ctr">
              <a:lnSpc>
                <a:spcPct val="100000"/>
              </a:lnSpc>
              <a:spcBef>
                <a:spcPts val="0"/>
              </a:spcBef>
              <a:spcAft>
                <a:spcPts val="0"/>
              </a:spcAft>
              <a:buNone/>
              <a:defRPr sz="1400"/>
            </a:lvl2pPr>
            <a:lvl3pPr lvl="2" rtl="0" algn="ctr">
              <a:lnSpc>
                <a:spcPct val="100000"/>
              </a:lnSpc>
              <a:spcBef>
                <a:spcPts val="0"/>
              </a:spcBef>
              <a:spcAft>
                <a:spcPts val="0"/>
              </a:spcAft>
              <a:buNone/>
              <a:defRPr sz="1400"/>
            </a:lvl3pPr>
            <a:lvl4pPr lvl="3" rtl="0" algn="ctr">
              <a:lnSpc>
                <a:spcPct val="100000"/>
              </a:lnSpc>
              <a:spcBef>
                <a:spcPts val="0"/>
              </a:spcBef>
              <a:spcAft>
                <a:spcPts val="0"/>
              </a:spcAft>
              <a:buNone/>
              <a:defRPr sz="1400"/>
            </a:lvl4pPr>
            <a:lvl5pPr lvl="4" rtl="0" algn="ctr">
              <a:lnSpc>
                <a:spcPct val="100000"/>
              </a:lnSpc>
              <a:spcBef>
                <a:spcPts val="0"/>
              </a:spcBef>
              <a:spcAft>
                <a:spcPts val="0"/>
              </a:spcAft>
              <a:buNone/>
              <a:defRPr sz="1400"/>
            </a:lvl5pPr>
            <a:lvl6pPr lvl="5" rtl="0" algn="ctr">
              <a:lnSpc>
                <a:spcPct val="100000"/>
              </a:lnSpc>
              <a:spcBef>
                <a:spcPts val="0"/>
              </a:spcBef>
              <a:spcAft>
                <a:spcPts val="0"/>
              </a:spcAft>
              <a:buNone/>
              <a:defRPr sz="1400"/>
            </a:lvl6pPr>
            <a:lvl7pPr lvl="6" rtl="0" algn="ctr">
              <a:lnSpc>
                <a:spcPct val="100000"/>
              </a:lnSpc>
              <a:spcBef>
                <a:spcPts val="0"/>
              </a:spcBef>
              <a:spcAft>
                <a:spcPts val="0"/>
              </a:spcAft>
              <a:buNone/>
              <a:defRPr sz="1400"/>
            </a:lvl7pPr>
            <a:lvl8pPr lvl="7" rtl="0" algn="ctr">
              <a:lnSpc>
                <a:spcPct val="100000"/>
              </a:lnSpc>
              <a:spcBef>
                <a:spcPts val="0"/>
              </a:spcBef>
              <a:spcAft>
                <a:spcPts val="0"/>
              </a:spcAft>
              <a:buNone/>
              <a:defRPr sz="1400"/>
            </a:lvl8pPr>
            <a:lvl9pPr lvl="8" rtl="0" algn="ctr">
              <a:lnSpc>
                <a:spcPct val="100000"/>
              </a:lnSpc>
              <a:spcBef>
                <a:spcPts val="0"/>
              </a:spcBef>
              <a:spcAft>
                <a:spcPts val="0"/>
              </a:spcAft>
              <a:buNone/>
              <a:defRPr sz="1400"/>
            </a:lvl9pPr>
          </a:lstStyle>
          <a:p/>
        </p:txBody>
      </p:sp>
      <p:sp>
        <p:nvSpPr>
          <p:cNvPr id="70" name="Google Shape;70;p11"/>
          <p:cNvSpPr/>
          <p:nvPr/>
        </p:nvSpPr>
        <p:spPr>
          <a:xfrm flipH="1" rot="476882">
            <a:off x="-280942" y="3755276"/>
            <a:ext cx="9656509" cy="2171065"/>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1"/>
          <p:cNvSpPr/>
          <p:nvPr/>
        </p:nvSpPr>
        <p:spPr>
          <a:xfrm flipH="1" rot="434527">
            <a:off x="-206089" y="-709837"/>
            <a:ext cx="10172547" cy="2043707"/>
          </a:xfrm>
          <a:custGeom>
            <a:rect b="b" l="l" r="r" t="t"/>
            <a:pathLst>
              <a:path extrusionOk="0" h="29373" w="73594">
                <a:moveTo>
                  <a:pt x="65295" y="0"/>
                </a:moveTo>
                <a:cubicBezTo>
                  <a:pt x="64723" y="0"/>
                  <a:pt x="64128" y="12"/>
                  <a:pt x="63545" y="24"/>
                </a:cubicBezTo>
                <a:lnTo>
                  <a:pt x="63366" y="24"/>
                </a:lnTo>
                <a:cubicBezTo>
                  <a:pt x="63033" y="36"/>
                  <a:pt x="62711" y="36"/>
                  <a:pt x="62378" y="60"/>
                </a:cubicBezTo>
                <a:lnTo>
                  <a:pt x="61937" y="60"/>
                </a:lnTo>
                <a:cubicBezTo>
                  <a:pt x="61532" y="60"/>
                  <a:pt x="61128" y="36"/>
                  <a:pt x="60735" y="36"/>
                </a:cubicBezTo>
                <a:lnTo>
                  <a:pt x="60627" y="36"/>
                </a:lnTo>
                <a:cubicBezTo>
                  <a:pt x="60437" y="36"/>
                  <a:pt x="60235" y="24"/>
                  <a:pt x="60032" y="24"/>
                </a:cubicBezTo>
                <a:cubicBezTo>
                  <a:pt x="59032" y="12"/>
                  <a:pt x="57960" y="12"/>
                  <a:pt x="56770" y="12"/>
                </a:cubicBezTo>
                <a:lnTo>
                  <a:pt x="56413" y="12"/>
                </a:lnTo>
                <a:cubicBezTo>
                  <a:pt x="52186" y="12"/>
                  <a:pt x="47924" y="179"/>
                  <a:pt x="43780" y="321"/>
                </a:cubicBezTo>
                <a:lnTo>
                  <a:pt x="41828" y="393"/>
                </a:lnTo>
                <a:cubicBezTo>
                  <a:pt x="39672" y="476"/>
                  <a:pt x="37125" y="560"/>
                  <a:pt x="34541" y="607"/>
                </a:cubicBezTo>
                <a:cubicBezTo>
                  <a:pt x="32267" y="655"/>
                  <a:pt x="29945" y="679"/>
                  <a:pt x="27576" y="691"/>
                </a:cubicBezTo>
                <a:lnTo>
                  <a:pt x="27207" y="691"/>
                </a:lnTo>
                <a:cubicBezTo>
                  <a:pt x="22682" y="738"/>
                  <a:pt x="17539" y="798"/>
                  <a:pt x="12538" y="988"/>
                </a:cubicBezTo>
                <a:lnTo>
                  <a:pt x="11431" y="1036"/>
                </a:lnTo>
                <a:lnTo>
                  <a:pt x="11026" y="1048"/>
                </a:lnTo>
                <a:cubicBezTo>
                  <a:pt x="10443" y="1072"/>
                  <a:pt x="9883" y="1095"/>
                  <a:pt x="9312" y="1131"/>
                </a:cubicBezTo>
                <a:cubicBezTo>
                  <a:pt x="8049" y="1191"/>
                  <a:pt x="7026" y="1274"/>
                  <a:pt x="6097" y="1429"/>
                </a:cubicBezTo>
                <a:cubicBezTo>
                  <a:pt x="5597" y="1500"/>
                  <a:pt x="5097" y="1607"/>
                  <a:pt x="4620" y="1726"/>
                </a:cubicBezTo>
                <a:cubicBezTo>
                  <a:pt x="4085" y="1857"/>
                  <a:pt x="3632" y="2000"/>
                  <a:pt x="3216" y="2203"/>
                </a:cubicBezTo>
                <a:cubicBezTo>
                  <a:pt x="2406" y="2560"/>
                  <a:pt x="1703" y="3060"/>
                  <a:pt x="1144" y="3703"/>
                </a:cubicBezTo>
                <a:cubicBezTo>
                  <a:pt x="513" y="4405"/>
                  <a:pt x="120" y="5310"/>
                  <a:pt x="13" y="6227"/>
                </a:cubicBezTo>
                <a:cubicBezTo>
                  <a:pt x="1" y="6346"/>
                  <a:pt x="1" y="6441"/>
                  <a:pt x="60" y="6525"/>
                </a:cubicBezTo>
                <a:cubicBezTo>
                  <a:pt x="96" y="6608"/>
                  <a:pt x="179" y="6667"/>
                  <a:pt x="263" y="6691"/>
                </a:cubicBezTo>
                <a:cubicBezTo>
                  <a:pt x="477" y="7513"/>
                  <a:pt x="775" y="8358"/>
                  <a:pt x="1144" y="9204"/>
                </a:cubicBezTo>
                <a:cubicBezTo>
                  <a:pt x="1549" y="10096"/>
                  <a:pt x="2037" y="10978"/>
                  <a:pt x="2596" y="11811"/>
                </a:cubicBezTo>
                <a:cubicBezTo>
                  <a:pt x="3132" y="12597"/>
                  <a:pt x="3775" y="13371"/>
                  <a:pt x="4478" y="14085"/>
                </a:cubicBezTo>
                <a:cubicBezTo>
                  <a:pt x="5132" y="14764"/>
                  <a:pt x="5871" y="15371"/>
                  <a:pt x="6752" y="15966"/>
                </a:cubicBezTo>
                <a:cubicBezTo>
                  <a:pt x="8359" y="17062"/>
                  <a:pt x="10240" y="17871"/>
                  <a:pt x="12181" y="18288"/>
                </a:cubicBezTo>
                <a:cubicBezTo>
                  <a:pt x="13133" y="18490"/>
                  <a:pt x="14145" y="18586"/>
                  <a:pt x="15300" y="18586"/>
                </a:cubicBezTo>
                <a:cubicBezTo>
                  <a:pt x="16467" y="18586"/>
                  <a:pt x="17658" y="18478"/>
                  <a:pt x="18670" y="18371"/>
                </a:cubicBezTo>
                <a:cubicBezTo>
                  <a:pt x="19015" y="18348"/>
                  <a:pt x="19372" y="18300"/>
                  <a:pt x="19718" y="18264"/>
                </a:cubicBezTo>
                <a:cubicBezTo>
                  <a:pt x="20539" y="18169"/>
                  <a:pt x="21373" y="18074"/>
                  <a:pt x="22218" y="18002"/>
                </a:cubicBezTo>
                <a:cubicBezTo>
                  <a:pt x="22885" y="17967"/>
                  <a:pt x="23492" y="17931"/>
                  <a:pt x="24075" y="17931"/>
                </a:cubicBezTo>
                <a:cubicBezTo>
                  <a:pt x="24647" y="17931"/>
                  <a:pt x="25194" y="17967"/>
                  <a:pt x="25718" y="18002"/>
                </a:cubicBezTo>
                <a:cubicBezTo>
                  <a:pt x="26290" y="18062"/>
                  <a:pt x="26861" y="18157"/>
                  <a:pt x="27397" y="18288"/>
                </a:cubicBezTo>
                <a:cubicBezTo>
                  <a:pt x="27897" y="18407"/>
                  <a:pt x="28421" y="18574"/>
                  <a:pt x="28969" y="18776"/>
                </a:cubicBezTo>
                <a:cubicBezTo>
                  <a:pt x="29743" y="19074"/>
                  <a:pt x="30517" y="19467"/>
                  <a:pt x="31326" y="19919"/>
                </a:cubicBezTo>
                <a:cubicBezTo>
                  <a:pt x="32112" y="20383"/>
                  <a:pt x="32886" y="20895"/>
                  <a:pt x="33600" y="21384"/>
                </a:cubicBezTo>
                <a:cubicBezTo>
                  <a:pt x="33886" y="21574"/>
                  <a:pt x="34172" y="21788"/>
                  <a:pt x="34446" y="21979"/>
                </a:cubicBezTo>
                <a:lnTo>
                  <a:pt x="34612" y="22086"/>
                </a:lnTo>
                <a:cubicBezTo>
                  <a:pt x="35743" y="22872"/>
                  <a:pt x="36922" y="23705"/>
                  <a:pt x="38137" y="24384"/>
                </a:cubicBezTo>
                <a:cubicBezTo>
                  <a:pt x="38994" y="24872"/>
                  <a:pt x="39911" y="25301"/>
                  <a:pt x="40875" y="25658"/>
                </a:cubicBezTo>
                <a:cubicBezTo>
                  <a:pt x="41875" y="26027"/>
                  <a:pt x="42935" y="26289"/>
                  <a:pt x="44030" y="26456"/>
                </a:cubicBezTo>
                <a:cubicBezTo>
                  <a:pt x="44780" y="26575"/>
                  <a:pt x="45554" y="26634"/>
                  <a:pt x="46328" y="26634"/>
                </a:cubicBezTo>
                <a:cubicBezTo>
                  <a:pt x="46614" y="26634"/>
                  <a:pt x="46911" y="26622"/>
                  <a:pt x="47209" y="26610"/>
                </a:cubicBezTo>
                <a:cubicBezTo>
                  <a:pt x="48233" y="26551"/>
                  <a:pt x="49305" y="26384"/>
                  <a:pt x="50400" y="26087"/>
                </a:cubicBezTo>
                <a:cubicBezTo>
                  <a:pt x="50602" y="26039"/>
                  <a:pt x="50781" y="25979"/>
                  <a:pt x="50972" y="25920"/>
                </a:cubicBezTo>
                <a:lnTo>
                  <a:pt x="50995" y="25908"/>
                </a:lnTo>
                <a:lnTo>
                  <a:pt x="51055" y="25896"/>
                </a:lnTo>
                <a:lnTo>
                  <a:pt x="51162" y="25860"/>
                </a:lnTo>
                <a:cubicBezTo>
                  <a:pt x="51281" y="25837"/>
                  <a:pt x="51412" y="25789"/>
                  <a:pt x="51531" y="25753"/>
                </a:cubicBezTo>
                <a:cubicBezTo>
                  <a:pt x="51888" y="25658"/>
                  <a:pt x="52257" y="25563"/>
                  <a:pt x="52626" y="25479"/>
                </a:cubicBezTo>
                <a:cubicBezTo>
                  <a:pt x="53293" y="25313"/>
                  <a:pt x="53972" y="25182"/>
                  <a:pt x="54651" y="25063"/>
                </a:cubicBezTo>
                <a:lnTo>
                  <a:pt x="54674" y="25039"/>
                </a:lnTo>
                <a:lnTo>
                  <a:pt x="54734" y="25039"/>
                </a:lnTo>
                <a:cubicBezTo>
                  <a:pt x="55722" y="24884"/>
                  <a:pt x="56710" y="24789"/>
                  <a:pt x="57710" y="24741"/>
                </a:cubicBezTo>
                <a:cubicBezTo>
                  <a:pt x="57984" y="24729"/>
                  <a:pt x="58246" y="24729"/>
                  <a:pt x="58508" y="24729"/>
                </a:cubicBezTo>
                <a:cubicBezTo>
                  <a:pt x="59246" y="24729"/>
                  <a:pt x="59996" y="24765"/>
                  <a:pt x="60747" y="24836"/>
                </a:cubicBezTo>
                <a:cubicBezTo>
                  <a:pt x="61640" y="24920"/>
                  <a:pt x="62544" y="25086"/>
                  <a:pt x="63473" y="25301"/>
                </a:cubicBezTo>
                <a:cubicBezTo>
                  <a:pt x="64342" y="25503"/>
                  <a:pt x="65271" y="25789"/>
                  <a:pt x="66283" y="26158"/>
                </a:cubicBezTo>
                <a:cubicBezTo>
                  <a:pt x="68188" y="26884"/>
                  <a:pt x="70093" y="27872"/>
                  <a:pt x="72081" y="29182"/>
                </a:cubicBezTo>
                <a:cubicBezTo>
                  <a:pt x="72105" y="29194"/>
                  <a:pt x="72117" y="29230"/>
                  <a:pt x="72129" y="29242"/>
                </a:cubicBezTo>
                <a:cubicBezTo>
                  <a:pt x="72177" y="29289"/>
                  <a:pt x="72236" y="29313"/>
                  <a:pt x="72308" y="29325"/>
                </a:cubicBezTo>
                <a:lnTo>
                  <a:pt x="72343" y="29349"/>
                </a:lnTo>
                <a:cubicBezTo>
                  <a:pt x="72367" y="29361"/>
                  <a:pt x="72403" y="29373"/>
                  <a:pt x="72427" y="29373"/>
                </a:cubicBezTo>
                <a:cubicBezTo>
                  <a:pt x="72486" y="29373"/>
                  <a:pt x="72546" y="29349"/>
                  <a:pt x="72581" y="29301"/>
                </a:cubicBezTo>
                <a:cubicBezTo>
                  <a:pt x="72605" y="29289"/>
                  <a:pt x="72653" y="29254"/>
                  <a:pt x="72677" y="29230"/>
                </a:cubicBezTo>
                <a:cubicBezTo>
                  <a:pt x="72760" y="29135"/>
                  <a:pt x="72772" y="29051"/>
                  <a:pt x="72784" y="28944"/>
                </a:cubicBezTo>
                <a:cubicBezTo>
                  <a:pt x="73022" y="26503"/>
                  <a:pt x="73093" y="24051"/>
                  <a:pt x="73141" y="21753"/>
                </a:cubicBezTo>
                <a:cubicBezTo>
                  <a:pt x="73153" y="21348"/>
                  <a:pt x="73153" y="20955"/>
                  <a:pt x="73177" y="20550"/>
                </a:cubicBezTo>
                <a:lnTo>
                  <a:pt x="73189" y="20145"/>
                </a:lnTo>
                <a:cubicBezTo>
                  <a:pt x="73212" y="18574"/>
                  <a:pt x="73248" y="16788"/>
                  <a:pt x="73331" y="15061"/>
                </a:cubicBezTo>
                <a:cubicBezTo>
                  <a:pt x="73367" y="14609"/>
                  <a:pt x="73379" y="14180"/>
                  <a:pt x="73415" y="13728"/>
                </a:cubicBezTo>
                <a:lnTo>
                  <a:pt x="73415" y="13668"/>
                </a:lnTo>
                <a:cubicBezTo>
                  <a:pt x="73498" y="12240"/>
                  <a:pt x="73593" y="10787"/>
                  <a:pt x="73593" y="9346"/>
                </a:cubicBezTo>
                <a:cubicBezTo>
                  <a:pt x="73593" y="7037"/>
                  <a:pt x="73391" y="5310"/>
                  <a:pt x="72950" y="3762"/>
                </a:cubicBezTo>
                <a:cubicBezTo>
                  <a:pt x="72831" y="3358"/>
                  <a:pt x="72700" y="2988"/>
                  <a:pt x="72534" y="2631"/>
                </a:cubicBezTo>
                <a:cubicBezTo>
                  <a:pt x="72403" y="2334"/>
                  <a:pt x="72236" y="2084"/>
                  <a:pt x="72046" y="1845"/>
                </a:cubicBezTo>
                <a:cubicBezTo>
                  <a:pt x="71688" y="1441"/>
                  <a:pt x="71212" y="1095"/>
                  <a:pt x="70629" y="810"/>
                </a:cubicBezTo>
                <a:cubicBezTo>
                  <a:pt x="70093" y="560"/>
                  <a:pt x="69486" y="393"/>
                  <a:pt x="68724" y="250"/>
                </a:cubicBezTo>
                <a:cubicBezTo>
                  <a:pt x="68093" y="143"/>
                  <a:pt x="67414" y="71"/>
                  <a:pt x="66545" y="24"/>
                </a:cubicBezTo>
                <a:cubicBezTo>
                  <a:pt x="66164" y="12"/>
                  <a:pt x="65759" y="0"/>
                  <a:pt x="65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72" name="Shape 72"/>
        <p:cNvGrpSpPr/>
        <p:nvPr/>
      </p:nvGrpSpPr>
      <p:grpSpPr>
        <a:xfrm>
          <a:off x="0" y="0"/>
          <a:ext cx="0" cy="0"/>
          <a:chOff x="0" y="0"/>
          <a:chExt cx="0" cy="0"/>
        </a:xfrm>
      </p:grpSpPr>
      <p:sp>
        <p:nvSpPr>
          <p:cNvPr id="73" name="Google Shape;73;p12"/>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4" name="Google Shape;74;p12"/>
          <p:cNvSpPr/>
          <p:nvPr/>
        </p:nvSpPr>
        <p:spPr>
          <a:xfrm rot="10800000">
            <a:off x="7105815" y="-3365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2"/>
          <p:cNvSpPr/>
          <p:nvPr/>
        </p:nvSpPr>
        <p:spPr>
          <a:xfrm>
            <a:off x="-952885" y="3443674"/>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76" name="Shape 76"/>
        <p:cNvGrpSpPr/>
        <p:nvPr/>
      </p:nvGrpSpPr>
      <p:grpSpPr>
        <a:xfrm>
          <a:off x="0" y="0"/>
          <a:ext cx="0" cy="0"/>
          <a:chOff x="0" y="0"/>
          <a:chExt cx="0" cy="0"/>
        </a:xfrm>
      </p:grpSpPr>
      <p:sp>
        <p:nvSpPr>
          <p:cNvPr id="77" name="Google Shape;77;p13"/>
          <p:cNvSpPr/>
          <p:nvPr/>
        </p:nvSpPr>
        <p:spPr>
          <a:xfrm rot="229046">
            <a:off x="5305496" y="-258958"/>
            <a:ext cx="3976644" cy="1587240"/>
          </a:xfrm>
          <a:custGeom>
            <a:rect b="b" l="l" r="r" t="t"/>
            <a:pathLst>
              <a:path extrusionOk="0" h="29373" w="73594">
                <a:moveTo>
                  <a:pt x="65295" y="0"/>
                </a:moveTo>
                <a:cubicBezTo>
                  <a:pt x="64723" y="0"/>
                  <a:pt x="64128" y="12"/>
                  <a:pt x="63545" y="24"/>
                </a:cubicBezTo>
                <a:lnTo>
                  <a:pt x="63366" y="24"/>
                </a:lnTo>
                <a:cubicBezTo>
                  <a:pt x="63033" y="36"/>
                  <a:pt x="62711" y="36"/>
                  <a:pt x="62378" y="60"/>
                </a:cubicBezTo>
                <a:lnTo>
                  <a:pt x="61937" y="60"/>
                </a:lnTo>
                <a:cubicBezTo>
                  <a:pt x="61532" y="60"/>
                  <a:pt x="61128" y="36"/>
                  <a:pt x="60735" y="36"/>
                </a:cubicBezTo>
                <a:lnTo>
                  <a:pt x="60627" y="36"/>
                </a:lnTo>
                <a:cubicBezTo>
                  <a:pt x="60437" y="36"/>
                  <a:pt x="60235" y="24"/>
                  <a:pt x="60032" y="24"/>
                </a:cubicBezTo>
                <a:cubicBezTo>
                  <a:pt x="59032" y="12"/>
                  <a:pt x="57960" y="12"/>
                  <a:pt x="56770" y="12"/>
                </a:cubicBezTo>
                <a:lnTo>
                  <a:pt x="56413" y="12"/>
                </a:lnTo>
                <a:cubicBezTo>
                  <a:pt x="52186" y="12"/>
                  <a:pt x="47924" y="179"/>
                  <a:pt x="43780" y="321"/>
                </a:cubicBezTo>
                <a:lnTo>
                  <a:pt x="41828" y="393"/>
                </a:lnTo>
                <a:cubicBezTo>
                  <a:pt x="39672" y="476"/>
                  <a:pt x="37125" y="560"/>
                  <a:pt x="34541" y="607"/>
                </a:cubicBezTo>
                <a:cubicBezTo>
                  <a:pt x="32267" y="655"/>
                  <a:pt x="29945" y="679"/>
                  <a:pt x="27576" y="691"/>
                </a:cubicBezTo>
                <a:lnTo>
                  <a:pt x="27207" y="691"/>
                </a:lnTo>
                <a:cubicBezTo>
                  <a:pt x="22682" y="738"/>
                  <a:pt x="17539" y="798"/>
                  <a:pt x="12538" y="988"/>
                </a:cubicBezTo>
                <a:lnTo>
                  <a:pt x="11431" y="1036"/>
                </a:lnTo>
                <a:lnTo>
                  <a:pt x="11026" y="1048"/>
                </a:lnTo>
                <a:cubicBezTo>
                  <a:pt x="10443" y="1072"/>
                  <a:pt x="9883" y="1095"/>
                  <a:pt x="9312" y="1131"/>
                </a:cubicBezTo>
                <a:cubicBezTo>
                  <a:pt x="8049" y="1191"/>
                  <a:pt x="7026" y="1274"/>
                  <a:pt x="6097" y="1429"/>
                </a:cubicBezTo>
                <a:cubicBezTo>
                  <a:pt x="5597" y="1500"/>
                  <a:pt x="5097" y="1607"/>
                  <a:pt x="4620" y="1726"/>
                </a:cubicBezTo>
                <a:cubicBezTo>
                  <a:pt x="4085" y="1857"/>
                  <a:pt x="3632" y="2000"/>
                  <a:pt x="3216" y="2203"/>
                </a:cubicBezTo>
                <a:cubicBezTo>
                  <a:pt x="2406" y="2560"/>
                  <a:pt x="1703" y="3060"/>
                  <a:pt x="1144" y="3703"/>
                </a:cubicBezTo>
                <a:cubicBezTo>
                  <a:pt x="513" y="4405"/>
                  <a:pt x="120" y="5310"/>
                  <a:pt x="13" y="6227"/>
                </a:cubicBezTo>
                <a:cubicBezTo>
                  <a:pt x="1" y="6346"/>
                  <a:pt x="1" y="6441"/>
                  <a:pt x="60" y="6525"/>
                </a:cubicBezTo>
                <a:cubicBezTo>
                  <a:pt x="96" y="6608"/>
                  <a:pt x="179" y="6667"/>
                  <a:pt x="263" y="6691"/>
                </a:cubicBezTo>
                <a:cubicBezTo>
                  <a:pt x="477" y="7513"/>
                  <a:pt x="775" y="8358"/>
                  <a:pt x="1144" y="9204"/>
                </a:cubicBezTo>
                <a:cubicBezTo>
                  <a:pt x="1549" y="10096"/>
                  <a:pt x="2037" y="10978"/>
                  <a:pt x="2596" y="11811"/>
                </a:cubicBezTo>
                <a:cubicBezTo>
                  <a:pt x="3132" y="12597"/>
                  <a:pt x="3775" y="13371"/>
                  <a:pt x="4478" y="14085"/>
                </a:cubicBezTo>
                <a:cubicBezTo>
                  <a:pt x="5132" y="14764"/>
                  <a:pt x="5871" y="15371"/>
                  <a:pt x="6752" y="15966"/>
                </a:cubicBezTo>
                <a:cubicBezTo>
                  <a:pt x="8359" y="17062"/>
                  <a:pt x="10240" y="17871"/>
                  <a:pt x="12181" y="18288"/>
                </a:cubicBezTo>
                <a:cubicBezTo>
                  <a:pt x="13133" y="18490"/>
                  <a:pt x="14145" y="18586"/>
                  <a:pt x="15300" y="18586"/>
                </a:cubicBezTo>
                <a:cubicBezTo>
                  <a:pt x="16467" y="18586"/>
                  <a:pt x="17658" y="18478"/>
                  <a:pt x="18670" y="18371"/>
                </a:cubicBezTo>
                <a:cubicBezTo>
                  <a:pt x="19015" y="18348"/>
                  <a:pt x="19372" y="18300"/>
                  <a:pt x="19718" y="18264"/>
                </a:cubicBezTo>
                <a:cubicBezTo>
                  <a:pt x="20539" y="18169"/>
                  <a:pt x="21373" y="18074"/>
                  <a:pt x="22218" y="18002"/>
                </a:cubicBezTo>
                <a:cubicBezTo>
                  <a:pt x="22885" y="17967"/>
                  <a:pt x="23492" y="17931"/>
                  <a:pt x="24075" y="17931"/>
                </a:cubicBezTo>
                <a:cubicBezTo>
                  <a:pt x="24647" y="17931"/>
                  <a:pt x="25194" y="17967"/>
                  <a:pt x="25718" y="18002"/>
                </a:cubicBezTo>
                <a:cubicBezTo>
                  <a:pt x="26290" y="18062"/>
                  <a:pt x="26861" y="18157"/>
                  <a:pt x="27397" y="18288"/>
                </a:cubicBezTo>
                <a:cubicBezTo>
                  <a:pt x="27897" y="18407"/>
                  <a:pt x="28421" y="18574"/>
                  <a:pt x="28969" y="18776"/>
                </a:cubicBezTo>
                <a:cubicBezTo>
                  <a:pt x="29743" y="19074"/>
                  <a:pt x="30517" y="19467"/>
                  <a:pt x="31326" y="19919"/>
                </a:cubicBezTo>
                <a:cubicBezTo>
                  <a:pt x="32112" y="20383"/>
                  <a:pt x="32886" y="20895"/>
                  <a:pt x="33600" y="21384"/>
                </a:cubicBezTo>
                <a:cubicBezTo>
                  <a:pt x="33886" y="21574"/>
                  <a:pt x="34172" y="21788"/>
                  <a:pt x="34446" y="21979"/>
                </a:cubicBezTo>
                <a:lnTo>
                  <a:pt x="34612" y="22086"/>
                </a:lnTo>
                <a:cubicBezTo>
                  <a:pt x="35743" y="22872"/>
                  <a:pt x="36922" y="23705"/>
                  <a:pt x="38137" y="24384"/>
                </a:cubicBezTo>
                <a:cubicBezTo>
                  <a:pt x="38994" y="24872"/>
                  <a:pt x="39911" y="25301"/>
                  <a:pt x="40875" y="25658"/>
                </a:cubicBezTo>
                <a:cubicBezTo>
                  <a:pt x="41875" y="26027"/>
                  <a:pt x="42935" y="26289"/>
                  <a:pt x="44030" y="26456"/>
                </a:cubicBezTo>
                <a:cubicBezTo>
                  <a:pt x="44780" y="26575"/>
                  <a:pt x="45554" y="26634"/>
                  <a:pt x="46328" y="26634"/>
                </a:cubicBezTo>
                <a:cubicBezTo>
                  <a:pt x="46614" y="26634"/>
                  <a:pt x="46911" y="26622"/>
                  <a:pt x="47209" y="26610"/>
                </a:cubicBezTo>
                <a:cubicBezTo>
                  <a:pt x="48233" y="26551"/>
                  <a:pt x="49305" y="26384"/>
                  <a:pt x="50400" y="26087"/>
                </a:cubicBezTo>
                <a:cubicBezTo>
                  <a:pt x="50602" y="26039"/>
                  <a:pt x="50781" y="25979"/>
                  <a:pt x="50972" y="25920"/>
                </a:cubicBezTo>
                <a:lnTo>
                  <a:pt x="50995" y="25908"/>
                </a:lnTo>
                <a:lnTo>
                  <a:pt x="51055" y="25896"/>
                </a:lnTo>
                <a:lnTo>
                  <a:pt x="51162" y="25860"/>
                </a:lnTo>
                <a:cubicBezTo>
                  <a:pt x="51281" y="25837"/>
                  <a:pt x="51412" y="25789"/>
                  <a:pt x="51531" y="25753"/>
                </a:cubicBezTo>
                <a:cubicBezTo>
                  <a:pt x="51888" y="25658"/>
                  <a:pt x="52257" y="25563"/>
                  <a:pt x="52626" y="25479"/>
                </a:cubicBezTo>
                <a:cubicBezTo>
                  <a:pt x="53293" y="25313"/>
                  <a:pt x="53972" y="25182"/>
                  <a:pt x="54651" y="25063"/>
                </a:cubicBezTo>
                <a:lnTo>
                  <a:pt x="54674" y="25039"/>
                </a:lnTo>
                <a:lnTo>
                  <a:pt x="54734" y="25039"/>
                </a:lnTo>
                <a:cubicBezTo>
                  <a:pt x="55722" y="24884"/>
                  <a:pt x="56710" y="24789"/>
                  <a:pt x="57710" y="24741"/>
                </a:cubicBezTo>
                <a:cubicBezTo>
                  <a:pt x="57984" y="24729"/>
                  <a:pt x="58246" y="24729"/>
                  <a:pt x="58508" y="24729"/>
                </a:cubicBezTo>
                <a:cubicBezTo>
                  <a:pt x="59246" y="24729"/>
                  <a:pt x="59996" y="24765"/>
                  <a:pt x="60747" y="24836"/>
                </a:cubicBezTo>
                <a:cubicBezTo>
                  <a:pt x="61640" y="24920"/>
                  <a:pt x="62544" y="25086"/>
                  <a:pt x="63473" y="25301"/>
                </a:cubicBezTo>
                <a:cubicBezTo>
                  <a:pt x="64342" y="25503"/>
                  <a:pt x="65271" y="25789"/>
                  <a:pt x="66283" y="26158"/>
                </a:cubicBezTo>
                <a:cubicBezTo>
                  <a:pt x="68188" y="26884"/>
                  <a:pt x="70093" y="27872"/>
                  <a:pt x="72081" y="29182"/>
                </a:cubicBezTo>
                <a:cubicBezTo>
                  <a:pt x="72105" y="29194"/>
                  <a:pt x="72117" y="29230"/>
                  <a:pt x="72129" y="29242"/>
                </a:cubicBezTo>
                <a:cubicBezTo>
                  <a:pt x="72177" y="29289"/>
                  <a:pt x="72236" y="29313"/>
                  <a:pt x="72308" y="29325"/>
                </a:cubicBezTo>
                <a:lnTo>
                  <a:pt x="72343" y="29349"/>
                </a:lnTo>
                <a:cubicBezTo>
                  <a:pt x="72367" y="29361"/>
                  <a:pt x="72403" y="29373"/>
                  <a:pt x="72427" y="29373"/>
                </a:cubicBezTo>
                <a:cubicBezTo>
                  <a:pt x="72486" y="29373"/>
                  <a:pt x="72546" y="29349"/>
                  <a:pt x="72581" y="29301"/>
                </a:cubicBezTo>
                <a:cubicBezTo>
                  <a:pt x="72605" y="29289"/>
                  <a:pt x="72653" y="29254"/>
                  <a:pt x="72677" y="29230"/>
                </a:cubicBezTo>
                <a:cubicBezTo>
                  <a:pt x="72760" y="29135"/>
                  <a:pt x="72772" y="29051"/>
                  <a:pt x="72784" y="28944"/>
                </a:cubicBezTo>
                <a:cubicBezTo>
                  <a:pt x="73022" y="26503"/>
                  <a:pt x="73093" y="24051"/>
                  <a:pt x="73141" y="21753"/>
                </a:cubicBezTo>
                <a:cubicBezTo>
                  <a:pt x="73153" y="21348"/>
                  <a:pt x="73153" y="20955"/>
                  <a:pt x="73177" y="20550"/>
                </a:cubicBezTo>
                <a:lnTo>
                  <a:pt x="73189" y="20145"/>
                </a:lnTo>
                <a:cubicBezTo>
                  <a:pt x="73212" y="18574"/>
                  <a:pt x="73248" y="16788"/>
                  <a:pt x="73331" y="15061"/>
                </a:cubicBezTo>
                <a:cubicBezTo>
                  <a:pt x="73367" y="14609"/>
                  <a:pt x="73379" y="14180"/>
                  <a:pt x="73415" y="13728"/>
                </a:cubicBezTo>
                <a:lnTo>
                  <a:pt x="73415" y="13668"/>
                </a:lnTo>
                <a:cubicBezTo>
                  <a:pt x="73498" y="12240"/>
                  <a:pt x="73593" y="10787"/>
                  <a:pt x="73593" y="9346"/>
                </a:cubicBezTo>
                <a:cubicBezTo>
                  <a:pt x="73593" y="7037"/>
                  <a:pt x="73391" y="5310"/>
                  <a:pt x="72950" y="3762"/>
                </a:cubicBezTo>
                <a:cubicBezTo>
                  <a:pt x="72831" y="3358"/>
                  <a:pt x="72700" y="2988"/>
                  <a:pt x="72534" y="2631"/>
                </a:cubicBezTo>
                <a:cubicBezTo>
                  <a:pt x="72403" y="2334"/>
                  <a:pt x="72236" y="2084"/>
                  <a:pt x="72046" y="1845"/>
                </a:cubicBezTo>
                <a:cubicBezTo>
                  <a:pt x="71688" y="1441"/>
                  <a:pt x="71212" y="1095"/>
                  <a:pt x="70629" y="810"/>
                </a:cubicBezTo>
                <a:cubicBezTo>
                  <a:pt x="70093" y="560"/>
                  <a:pt x="69486" y="393"/>
                  <a:pt x="68724" y="250"/>
                </a:cubicBezTo>
                <a:cubicBezTo>
                  <a:pt x="68093" y="143"/>
                  <a:pt x="67414" y="71"/>
                  <a:pt x="66545" y="24"/>
                </a:cubicBezTo>
                <a:cubicBezTo>
                  <a:pt x="66164" y="12"/>
                  <a:pt x="65759" y="0"/>
                  <a:pt x="65295" y="0"/>
                </a:cubicBezTo>
                <a:close/>
              </a:path>
            </a:pathLst>
          </a:custGeom>
          <a:solidFill>
            <a:srgbClr val="F9D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3"/>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9" name="Google Shape;79;p13">
            <a:hlinkClick/>
          </p:cNvPr>
          <p:cNvSpPr txBox="1"/>
          <p:nvPr>
            <p:ph hasCustomPrompt="1" idx="2" type="title"/>
          </p:nvPr>
        </p:nvSpPr>
        <p:spPr>
          <a:xfrm>
            <a:off x="797000" y="2171175"/>
            <a:ext cx="8112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80" name="Google Shape;80;p13">
            <a:hlinkClick/>
          </p:cNvPr>
          <p:cNvSpPr txBox="1"/>
          <p:nvPr>
            <p:ph hasCustomPrompt="1" idx="3" type="title"/>
          </p:nvPr>
        </p:nvSpPr>
        <p:spPr>
          <a:xfrm>
            <a:off x="3410938" y="2171175"/>
            <a:ext cx="8178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81" name="Google Shape;81;p13"/>
          <p:cNvSpPr txBox="1"/>
          <p:nvPr>
            <p:ph idx="1" type="subTitle"/>
          </p:nvPr>
        </p:nvSpPr>
        <p:spPr>
          <a:xfrm>
            <a:off x="1760599" y="2066400"/>
            <a:ext cx="1465200" cy="5655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2" name="Google Shape;82;p13"/>
          <p:cNvSpPr txBox="1"/>
          <p:nvPr>
            <p:ph idx="4" type="subTitle"/>
          </p:nvPr>
        </p:nvSpPr>
        <p:spPr>
          <a:xfrm>
            <a:off x="4381150" y="2073650"/>
            <a:ext cx="1465200" cy="5655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3" name="Google Shape;83;p13">
            <a:hlinkClick/>
          </p:cNvPr>
          <p:cNvSpPr txBox="1"/>
          <p:nvPr>
            <p:ph hasCustomPrompt="1" idx="5" type="title"/>
          </p:nvPr>
        </p:nvSpPr>
        <p:spPr>
          <a:xfrm>
            <a:off x="797000" y="3669475"/>
            <a:ext cx="8112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84" name="Google Shape;84;p13">
            <a:hlinkClick/>
          </p:cNvPr>
          <p:cNvSpPr txBox="1"/>
          <p:nvPr>
            <p:ph hasCustomPrompt="1" idx="6" type="title"/>
          </p:nvPr>
        </p:nvSpPr>
        <p:spPr>
          <a:xfrm>
            <a:off x="3410938" y="3669475"/>
            <a:ext cx="8178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85" name="Google Shape;85;p13"/>
          <p:cNvSpPr txBox="1"/>
          <p:nvPr>
            <p:ph idx="7" type="subTitle"/>
          </p:nvPr>
        </p:nvSpPr>
        <p:spPr>
          <a:xfrm>
            <a:off x="1760611" y="3564700"/>
            <a:ext cx="1465200" cy="5583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6" name="Google Shape;86;p13"/>
          <p:cNvSpPr txBox="1"/>
          <p:nvPr>
            <p:ph idx="8" type="subTitle"/>
          </p:nvPr>
        </p:nvSpPr>
        <p:spPr>
          <a:xfrm>
            <a:off x="4381150" y="3571850"/>
            <a:ext cx="1465200" cy="5583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7" name="Google Shape;87;p13">
            <a:hlinkClick/>
          </p:cNvPr>
          <p:cNvSpPr txBox="1"/>
          <p:nvPr>
            <p:ph hasCustomPrompt="1" idx="9" type="title"/>
          </p:nvPr>
        </p:nvSpPr>
        <p:spPr>
          <a:xfrm>
            <a:off x="6006500" y="2171175"/>
            <a:ext cx="8178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88" name="Google Shape;88;p13"/>
          <p:cNvSpPr txBox="1"/>
          <p:nvPr>
            <p:ph idx="13" type="subTitle"/>
          </p:nvPr>
        </p:nvSpPr>
        <p:spPr>
          <a:xfrm>
            <a:off x="6976700" y="2073650"/>
            <a:ext cx="1465200" cy="5655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89" name="Google Shape;89;p13">
            <a:hlinkClick/>
          </p:cNvPr>
          <p:cNvSpPr txBox="1"/>
          <p:nvPr>
            <p:ph hasCustomPrompt="1" idx="14" type="title"/>
          </p:nvPr>
        </p:nvSpPr>
        <p:spPr>
          <a:xfrm>
            <a:off x="6006500" y="3669475"/>
            <a:ext cx="8178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90" name="Google Shape;90;p13"/>
          <p:cNvSpPr txBox="1"/>
          <p:nvPr>
            <p:ph idx="15" type="subTitle"/>
          </p:nvPr>
        </p:nvSpPr>
        <p:spPr>
          <a:xfrm>
            <a:off x="6976701" y="3571850"/>
            <a:ext cx="1465200" cy="5583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
    <p:spTree>
      <p:nvGrpSpPr>
        <p:cNvPr id="91" name="Shape 91"/>
        <p:cNvGrpSpPr/>
        <p:nvPr/>
      </p:nvGrpSpPr>
      <p:grpSpPr>
        <a:xfrm>
          <a:off x="0" y="0"/>
          <a:ext cx="0" cy="0"/>
          <a:chOff x="0" y="0"/>
          <a:chExt cx="0" cy="0"/>
        </a:xfrm>
      </p:grpSpPr>
      <p:sp>
        <p:nvSpPr>
          <p:cNvPr id="92" name="Google Shape;92;p14"/>
          <p:cNvSpPr txBox="1"/>
          <p:nvPr>
            <p:ph type="title"/>
          </p:nvPr>
        </p:nvSpPr>
        <p:spPr>
          <a:xfrm flipH="1">
            <a:off x="3861762" y="1160263"/>
            <a:ext cx="3142800" cy="954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sp>
        <p:nvSpPr>
          <p:cNvPr id="93" name="Google Shape;93;p14">
            <a:hlinkClick/>
          </p:cNvPr>
          <p:cNvSpPr txBox="1"/>
          <p:nvPr>
            <p:ph hasCustomPrompt="1" idx="2" type="title"/>
          </p:nvPr>
        </p:nvSpPr>
        <p:spPr>
          <a:xfrm flipH="1">
            <a:off x="7389675" y="1429938"/>
            <a:ext cx="8112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94" name="Google Shape;94;p14"/>
          <p:cNvSpPr txBox="1"/>
          <p:nvPr>
            <p:ph idx="1" type="subTitle"/>
          </p:nvPr>
        </p:nvSpPr>
        <p:spPr>
          <a:xfrm flipH="1">
            <a:off x="3861612" y="2268138"/>
            <a:ext cx="3143100" cy="1029300"/>
          </a:xfrm>
          <a:prstGeom prst="rect">
            <a:avLst/>
          </a:prstGeom>
        </p:spPr>
        <p:txBody>
          <a:bodyPr anchorCtr="0" anchor="ctr" bIns="91425" lIns="0" spcFirstLastPara="1" rIns="0" wrap="square" tIns="91425">
            <a:noAutofit/>
          </a:bodyPr>
          <a:lstStyle>
            <a:lvl1pPr lvl="0" rtl="0" algn="r">
              <a:lnSpc>
                <a:spcPct val="100000"/>
              </a:lnSpc>
              <a:spcBef>
                <a:spcPts val="0"/>
              </a:spcBef>
              <a:spcAft>
                <a:spcPts val="0"/>
              </a:spcAft>
              <a:buNone/>
              <a:defRPr/>
            </a:lvl1pPr>
            <a:lvl2pPr lvl="1" rtl="0" algn="r">
              <a:lnSpc>
                <a:spcPct val="100000"/>
              </a:lnSpc>
              <a:spcBef>
                <a:spcPts val="0"/>
              </a:spcBef>
              <a:spcAft>
                <a:spcPts val="0"/>
              </a:spcAft>
              <a:buNone/>
              <a:defRPr/>
            </a:lvl2pPr>
            <a:lvl3pPr lvl="2" rtl="0" algn="r">
              <a:lnSpc>
                <a:spcPct val="100000"/>
              </a:lnSpc>
              <a:spcBef>
                <a:spcPts val="0"/>
              </a:spcBef>
              <a:spcAft>
                <a:spcPts val="0"/>
              </a:spcAft>
              <a:buNone/>
              <a:defRPr/>
            </a:lvl3pPr>
            <a:lvl4pPr lvl="3" rtl="0" algn="r">
              <a:lnSpc>
                <a:spcPct val="100000"/>
              </a:lnSpc>
              <a:spcBef>
                <a:spcPts val="0"/>
              </a:spcBef>
              <a:spcAft>
                <a:spcPts val="0"/>
              </a:spcAft>
              <a:buNone/>
              <a:defRPr/>
            </a:lvl4pPr>
            <a:lvl5pPr lvl="4" rtl="0" algn="r">
              <a:lnSpc>
                <a:spcPct val="100000"/>
              </a:lnSpc>
              <a:spcBef>
                <a:spcPts val="0"/>
              </a:spcBef>
              <a:spcAft>
                <a:spcPts val="0"/>
              </a:spcAft>
              <a:buNone/>
              <a:defRPr/>
            </a:lvl5pPr>
            <a:lvl6pPr lvl="5" rtl="0" algn="r">
              <a:lnSpc>
                <a:spcPct val="100000"/>
              </a:lnSpc>
              <a:spcBef>
                <a:spcPts val="0"/>
              </a:spcBef>
              <a:spcAft>
                <a:spcPts val="0"/>
              </a:spcAft>
              <a:buNone/>
              <a:defRPr/>
            </a:lvl6pPr>
            <a:lvl7pPr lvl="6" rtl="0" algn="r">
              <a:lnSpc>
                <a:spcPct val="100000"/>
              </a:lnSpc>
              <a:spcBef>
                <a:spcPts val="0"/>
              </a:spcBef>
              <a:spcAft>
                <a:spcPts val="0"/>
              </a:spcAft>
              <a:buNone/>
              <a:defRPr/>
            </a:lvl7pPr>
            <a:lvl8pPr lvl="7" rtl="0" algn="r">
              <a:lnSpc>
                <a:spcPct val="100000"/>
              </a:lnSpc>
              <a:spcBef>
                <a:spcPts val="0"/>
              </a:spcBef>
              <a:spcAft>
                <a:spcPts val="0"/>
              </a:spcAft>
              <a:buNone/>
              <a:defRPr/>
            </a:lvl8pPr>
            <a:lvl9pPr lvl="8" rtl="0" algn="r">
              <a:lnSpc>
                <a:spcPct val="100000"/>
              </a:lnSpc>
              <a:spcBef>
                <a:spcPts val="0"/>
              </a:spcBef>
              <a:spcAft>
                <a:spcPts val="0"/>
              </a:spcAft>
              <a:buNone/>
              <a:defRPr/>
            </a:lvl9pPr>
          </a:lstStyle>
          <a:p/>
        </p:txBody>
      </p:sp>
      <p:sp>
        <p:nvSpPr>
          <p:cNvPr id="95" name="Google Shape;95;p14"/>
          <p:cNvSpPr/>
          <p:nvPr/>
        </p:nvSpPr>
        <p:spPr>
          <a:xfrm flipH="1" rot="5400000">
            <a:off x="-1842900" y="1503971"/>
            <a:ext cx="5383168" cy="2135539"/>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4"/>
          <p:cNvSpPr/>
          <p:nvPr/>
        </p:nvSpPr>
        <p:spPr>
          <a:xfrm flipH="1">
            <a:off x="7465853" y="34100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 name="Google Shape;97;p14"/>
          <p:cNvGrpSpPr/>
          <p:nvPr/>
        </p:nvGrpSpPr>
        <p:grpSpPr>
          <a:xfrm flipH="1" rot="-4750868">
            <a:off x="7890593" y="4493464"/>
            <a:ext cx="305234" cy="304477"/>
            <a:chOff x="1548327" y="2761296"/>
            <a:chExt cx="305242" cy="304485"/>
          </a:xfrm>
        </p:grpSpPr>
        <p:sp>
          <p:nvSpPr>
            <p:cNvPr id="98" name="Google Shape;98;p14"/>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 name="Google Shape;101;p14"/>
          <p:cNvSpPr/>
          <p:nvPr/>
        </p:nvSpPr>
        <p:spPr>
          <a:xfrm flipH="1" rot="10800000">
            <a:off x="8743464" y="395835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 name="Google Shape;102;p14"/>
          <p:cNvGrpSpPr/>
          <p:nvPr/>
        </p:nvGrpSpPr>
        <p:grpSpPr>
          <a:xfrm rot="3722607">
            <a:off x="245573" y="805075"/>
            <a:ext cx="252399" cy="805489"/>
            <a:chOff x="8478897" y="4127025"/>
            <a:chExt cx="252400" cy="805492"/>
          </a:xfrm>
        </p:grpSpPr>
        <p:sp>
          <p:nvSpPr>
            <p:cNvPr id="103" name="Google Shape;103;p14"/>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
    <p:spTree>
      <p:nvGrpSpPr>
        <p:cNvPr id="107" name="Shape 107"/>
        <p:cNvGrpSpPr/>
        <p:nvPr/>
      </p:nvGrpSpPr>
      <p:grpSpPr>
        <a:xfrm>
          <a:off x="0" y="0"/>
          <a:ext cx="0" cy="0"/>
          <a:chOff x="0" y="0"/>
          <a:chExt cx="0" cy="0"/>
        </a:xfrm>
      </p:grpSpPr>
      <p:sp>
        <p:nvSpPr>
          <p:cNvPr id="108" name="Google Shape;108;p15"/>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9" name="Google Shape;109;p15"/>
          <p:cNvSpPr/>
          <p:nvPr/>
        </p:nvSpPr>
        <p:spPr>
          <a:xfrm rot="10800000">
            <a:off x="8071290" y="-3365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5"/>
          <p:cNvSpPr/>
          <p:nvPr/>
        </p:nvSpPr>
        <p:spPr>
          <a:xfrm flipH="1" rot="10800000">
            <a:off x="-1910360" y="-3365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5"/>
          <p:cNvSpPr/>
          <p:nvPr/>
        </p:nvSpPr>
        <p:spPr>
          <a:xfrm flipH="1">
            <a:off x="8071290" y="3443674"/>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5"/>
          <p:cNvSpPr/>
          <p:nvPr/>
        </p:nvSpPr>
        <p:spPr>
          <a:xfrm>
            <a:off x="-1910360" y="3443674"/>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_1">
    <p:spTree>
      <p:nvGrpSpPr>
        <p:cNvPr id="113" name="Shape 113"/>
        <p:cNvGrpSpPr/>
        <p:nvPr/>
      </p:nvGrpSpPr>
      <p:grpSpPr>
        <a:xfrm>
          <a:off x="0" y="0"/>
          <a:ext cx="0" cy="0"/>
          <a:chOff x="0" y="0"/>
          <a:chExt cx="0" cy="0"/>
        </a:xfrm>
      </p:grpSpPr>
      <p:sp>
        <p:nvSpPr>
          <p:cNvPr id="114" name="Google Shape;114;p16"/>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5" name="Google Shape;115;p16"/>
          <p:cNvSpPr/>
          <p:nvPr/>
        </p:nvSpPr>
        <p:spPr>
          <a:xfrm rot="10800000">
            <a:off x="8071290" y="-3365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6"/>
          <p:cNvSpPr/>
          <p:nvPr/>
        </p:nvSpPr>
        <p:spPr>
          <a:xfrm>
            <a:off x="-1910360" y="3443674"/>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117" name="Shape 117"/>
        <p:cNvGrpSpPr/>
        <p:nvPr/>
      </p:nvGrpSpPr>
      <p:grpSpPr>
        <a:xfrm>
          <a:off x="0" y="0"/>
          <a:ext cx="0" cy="0"/>
          <a:chOff x="0" y="0"/>
          <a:chExt cx="0" cy="0"/>
        </a:xfrm>
      </p:grpSpPr>
      <p:sp>
        <p:nvSpPr>
          <p:cNvPr id="118" name="Google Shape;118;p17"/>
          <p:cNvSpPr txBox="1"/>
          <p:nvPr>
            <p:ph type="title"/>
          </p:nvPr>
        </p:nvSpPr>
        <p:spPr>
          <a:xfrm>
            <a:off x="727400" y="538050"/>
            <a:ext cx="3505200" cy="7764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5200"/>
            </a:lvl1pPr>
            <a:lvl2pPr lvl="1" rtl="0" algn="ctr">
              <a:spcBef>
                <a:spcPts val="0"/>
              </a:spcBef>
              <a:spcAft>
                <a:spcPts val="0"/>
              </a:spcAft>
              <a:buSzPts val="7500"/>
              <a:buNone/>
              <a:defRPr sz="7500">
                <a:latin typeface="Roboto Condensed"/>
                <a:ea typeface="Roboto Condensed"/>
                <a:cs typeface="Roboto Condensed"/>
                <a:sym typeface="Roboto Condensed"/>
              </a:defRPr>
            </a:lvl2pPr>
            <a:lvl3pPr lvl="2" rtl="0" algn="ctr">
              <a:spcBef>
                <a:spcPts val="0"/>
              </a:spcBef>
              <a:spcAft>
                <a:spcPts val="0"/>
              </a:spcAft>
              <a:buSzPts val="7500"/>
              <a:buNone/>
              <a:defRPr sz="7500">
                <a:latin typeface="Roboto Condensed"/>
                <a:ea typeface="Roboto Condensed"/>
                <a:cs typeface="Roboto Condensed"/>
                <a:sym typeface="Roboto Condensed"/>
              </a:defRPr>
            </a:lvl3pPr>
            <a:lvl4pPr lvl="3" rtl="0" algn="ctr">
              <a:spcBef>
                <a:spcPts val="0"/>
              </a:spcBef>
              <a:spcAft>
                <a:spcPts val="0"/>
              </a:spcAft>
              <a:buSzPts val="7500"/>
              <a:buNone/>
              <a:defRPr sz="7500">
                <a:latin typeface="Roboto Condensed"/>
                <a:ea typeface="Roboto Condensed"/>
                <a:cs typeface="Roboto Condensed"/>
                <a:sym typeface="Roboto Condensed"/>
              </a:defRPr>
            </a:lvl4pPr>
            <a:lvl5pPr lvl="4" rtl="0" algn="ctr">
              <a:spcBef>
                <a:spcPts val="0"/>
              </a:spcBef>
              <a:spcAft>
                <a:spcPts val="0"/>
              </a:spcAft>
              <a:buSzPts val="7500"/>
              <a:buNone/>
              <a:defRPr sz="7500">
                <a:latin typeface="Roboto Condensed"/>
                <a:ea typeface="Roboto Condensed"/>
                <a:cs typeface="Roboto Condensed"/>
                <a:sym typeface="Roboto Condensed"/>
              </a:defRPr>
            </a:lvl5pPr>
            <a:lvl6pPr lvl="5" rtl="0" algn="ctr">
              <a:spcBef>
                <a:spcPts val="0"/>
              </a:spcBef>
              <a:spcAft>
                <a:spcPts val="0"/>
              </a:spcAft>
              <a:buSzPts val="7500"/>
              <a:buNone/>
              <a:defRPr sz="7500">
                <a:latin typeface="Roboto Condensed"/>
                <a:ea typeface="Roboto Condensed"/>
                <a:cs typeface="Roboto Condensed"/>
                <a:sym typeface="Roboto Condensed"/>
              </a:defRPr>
            </a:lvl6pPr>
            <a:lvl7pPr lvl="6" rtl="0" algn="ctr">
              <a:spcBef>
                <a:spcPts val="0"/>
              </a:spcBef>
              <a:spcAft>
                <a:spcPts val="0"/>
              </a:spcAft>
              <a:buSzPts val="7500"/>
              <a:buNone/>
              <a:defRPr sz="7500">
                <a:latin typeface="Roboto Condensed"/>
                <a:ea typeface="Roboto Condensed"/>
                <a:cs typeface="Roboto Condensed"/>
                <a:sym typeface="Roboto Condensed"/>
              </a:defRPr>
            </a:lvl7pPr>
            <a:lvl8pPr lvl="7" rtl="0" algn="ctr">
              <a:spcBef>
                <a:spcPts val="0"/>
              </a:spcBef>
              <a:spcAft>
                <a:spcPts val="0"/>
              </a:spcAft>
              <a:buSzPts val="7500"/>
              <a:buNone/>
              <a:defRPr sz="7500">
                <a:latin typeface="Roboto Condensed"/>
                <a:ea typeface="Roboto Condensed"/>
                <a:cs typeface="Roboto Condensed"/>
                <a:sym typeface="Roboto Condensed"/>
              </a:defRPr>
            </a:lvl8pPr>
            <a:lvl9pPr lvl="8" rtl="0" algn="ctr">
              <a:spcBef>
                <a:spcPts val="0"/>
              </a:spcBef>
              <a:spcAft>
                <a:spcPts val="0"/>
              </a:spcAft>
              <a:buSzPts val="7500"/>
              <a:buNone/>
              <a:defRPr sz="7500">
                <a:latin typeface="Roboto Condensed"/>
                <a:ea typeface="Roboto Condensed"/>
                <a:cs typeface="Roboto Condensed"/>
                <a:sym typeface="Roboto Condensed"/>
              </a:defRPr>
            </a:lvl9pPr>
          </a:lstStyle>
          <a:p/>
        </p:txBody>
      </p:sp>
      <p:sp>
        <p:nvSpPr>
          <p:cNvPr id="119" name="Google Shape;119;p17"/>
          <p:cNvSpPr txBox="1"/>
          <p:nvPr>
            <p:ph idx="1" type="subTitle"/>
          </p:nvPr>
        </p:nvSpPr>
        <p:spPr>
          <a:xfrm>
            <a:off x="727401" y="1408150"/>
            <a:ext cx="3505200" cy="11754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20" name="Google Shape;120;p17"/>
          <p:cNvSpPr txBox="1"/>
          <p:nvPr>
            <p:ph idx="2" type="subTitle"/>
          </p:nvPr>
        </p:nvSpPr>
        <p:spPr>
          <a:xfrm>
            <a:off x="727401" y="4241400"/>
            <a:ext cx="3505200" cy="3621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800"/>
              <a:buNone/>
              <a:defRPr sz="12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21" name="Google Shape;121;p17"/>
          <p:cNvSpPr txBox="1"/>
          <p:nvPr/>
        </p:nvSpPr>
        <p:spPr>
          <a:xfrm>
            <a:off x="720000" y="3521125"/>
            <a:ext cx="2975700" cy="6120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200">
                <a:solidFill>
                  <a:schemeClr val="dk2"/>
                </a:solidFill>
                <a:latin typeface="Englebert"/>
                <a:ea typeface="Englebert"/>
                <a:cs typeface="Englebert"/>
                <a:sym typeface="Englebert"/>
              </a:rPr>
              <a:t>CREDITS: This presentation template was created by </a:t>
            </a:r>
            <a:r>
              <a:rPr b="1" lang="en" sz="1200">
                <a:solidFill>
                  <a:schemeClr val="dk2"/>
                </a:solidFill>
                <a:uFill>
                  <a:noFill/>
                </a:uFill>
                <a:latin typeface="Englebert"/>
                <a:ea typeface="Englebert"/>
                <a:cs typeface="Englebert"/>
                <a:sym typeface="Englebert"/>
                <a:hlinkClick r:id="rId2">
                  <a:extLst>
                    <a:ext uri="{A12FA001-AC4F-418D-AE19-62706E023703}">
                      <ahyp:hlinkClr val="tx"/>
                    </a:ext>
                  </a:extLst>
                </a:hlinkClick>
              </a:rPr>
              <a:t>Slidesgo</a:t>
            </a:r>
            <a:r>
              <a:rPr lang="en" sz="1200">
                <a:solidFill>
                  <a:schemeClr val="dk2"/>
                </a:solidFill>
                <a:latin typeface="Englebert"/>
                <a:ea typeface="Englebert"/>
                <a:cs typeface="Englebert"/>
                <a:sym typeface="Englebert"/>
              </a:rPr>
              <a:t>, including icons by </a:t>
            </a:r>
            <a:r>
              <a:rPr b="1" lang="en" sz="1200">
                <a:solidFill>
                  <a:schemeClr val="dk2"/>
                </a:solidFill>
                <a:uFill>
                  <a:noFill/>
                </a:uFill>
                <a:latin typeface="Englebert"/>
                <a:ea typeface="Englebert"/>
                <a:cs typeface="Englebert"/>
                <a:sym typeface="Englebert"/>
                <a:hlinkClick r:id="rId3">
                  <a:extLst>
                    <a:ext uri="{A12FA001-AC4F-418D-AE19-62706E023703}">
                      <ahyp:hlinkClr val="tx"/>
                    </a:ext>
                  </a:extLst>
                </a:hlinkClick>
              </a:rPr>
              <a:t>Flaticon</a:t>
            </a:r>
            <a:r>
              <a:rPr lang="en" sz="1200">
                <a:solidFill>
                  <a:schemeClr val="dk2"/>
                </a:solidFill>
                <a:latin typeface="Englebert"/>
                <a:ea typeface="Englebert"/>
                <a:cs typeface="Englebert"/>
                <a:sym typeface="Englebert"/>
              </a:rPr>
              <a:t>, infographics &amp; images by </a:t>
            </a:r>
            <a:r>
              <a:rPr b="1" lang="en" sz="1200">
                <a:solidFill>
                  <a:schemeClr val="dk2"/>
                </a:solidFill>
                <a:uFill>
                  <a:noFill/>
                </a:uFill>
                <a:latin typeface="Englebert"/>
                <a:ea typeface="Englebert"/>
                <a:cs typeface="Englebert"/>
                <a:sym typeface="Englebert"/>
                <a:hlinkClick r:id="rId4">
                  <a:extLst>
                    <a:ext uri="{A12FA001-AC4F-418D-AE19-62706E023703}">
                      <ahyp:hlinkClr val="tx"/>
                    </a:ext>
                  </a:extLst>
                </a:hlinkClick>
              </a:rPr>
              <a:t>Freepik</a:t>
            </a:r>
            <a:endParaRPr b="1" sz="1200">
              <a:solidFill>
                <a:schemeClr val="dk2"/>
              </a:solidFill>
              <a:latin typeface="Englebert"/>
              <a:ea typeface="Englebert"/>
              <a:cs typeface="Englebert"/>
              <a:sym typeface="Englebert"/>
            </a:endParaRPr>
          </a:p>
        </p:txBody>
      </p:sp>
      <p:sp>
        <p:nvSpPr>
          <p:cNvPr id="122" name="Google Shape;122;p17"/>
          <p:cNvSpPr/>
          <p:nvPr/>
        </p:nvSpPr>
        <p:spPr>
          <a:xfrm rot="10800000">
            <a:off x="5241712" y="-36959"/>
            <a:ext cx="4873838" cy="5180483"/>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4">
    <p:spTree>
      <p:nvGrpSpPr>
        <p:cNvPr id="123" name="Shape 123"/>
        <p:cNvGrpSpPr/>
        <p:nvPr/>
      </p:nvGrpSpPr>
      <p:grpSpPr>
        <a:xfrm>
          <a:off x="0" y="0"/>
          <a:ext cx="0" cy="0"/>
          <a:chOff x="0" y="0"/>
          <a:chExt cx="0" cy="0"/>
        </a:xfrm>
      </p:grpSpPr>
      <p:sp>
        <p:nvSpPr>
          <p:cNvPr id="124" name="Google Shape;124;p18"/>
          <p:cNvSpPr/>
          <p:nvPr/>
        </p:nvSpPr>
        <p:spPr>
          <a:xfrm rot="-5400000">
            <a:off x="5660860" y="1503971"/>
            <a:ext cx="5383168" cy="2135539"/>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8"/>
          <p:cNvSpPr/>
          <p:nvPr/>
        </p:nvSpPr>
        <p:spPr>
          <a:xfrm>
            <a:off x="-1247785" y="34100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4_1">
    <p:spTree>
      <p:nvGrpSpPr>
        <p:cNvPr id="126" name="Shape 126"/>
        <p:cNvGrpSpPr/>
        <p:nvPr/>
      </p:nvGrpSpPr>
      <p:grpSpPr>
        <a:xfrm>
          <a:off x="0" y="0"/>
          <a:ext cx="0" cy="0"/>
          <a:chOff x="0" y="0"/>
          <a:chExt cx="0" cy="0"/>
        </a:xfrm>
      </p:grpSpPr>
      <p:sp>
        <p:nvSpPr>
          <p:cNvPr id="127" name="Google Shape;127;p19"/>
          <p:cNvSpPr/>
          <p:nvPr/>
        </p:nvSpPr>
        <p:spPr>
          <a:xfrm rot="10800000">
            <a:off x="7826552" y="-28130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9"/>
          <p:cNvSpPr/>
          <p:nvPr/>
        </p:nvSpPr>
        <p:spPr>
          <a:xfrm flipH="1" rot="10800000">
            <a:off x="-1665623" y="-28130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9"/>
          <p:cNvSpPr/>
          <p:nvPr/>
        </p:nvSpPr>
        <p:spPr>
          <a:xfrm>
            <a:off x="2527248" y="3419477"/>
            <a:ext cx="5107408" cy="3111655"/>
          </a:xfrm>
          <a:custGeom>
            <a:rect b="b" l="l" r="r" t="t"/>
            <a:pathLst>
              <a:path extrusionOk="0" h="61483" w="100907">
                <a:moveTo>
                  <a:pt x="41838" y="0"/>
                </a:moveTo>
                <a:cubicBezTo>
                  <a:pt x="41501" y="0"/>
                  <a:pt x="41156" y="18"/>
                  <a:pt x="40803" y="53"/>
                </a:cubicBezTo>
                <a:cubicBezTo>
                  <a:pt x="37815" y="351"/>
                  <a:pt x="35350" y="898"/>
                  <a:pt x="33124" y="3101"/>
                </a:cubicBezTo>
                <a:cubicBezTo>
                  <a:pt x="31719" y="4506"/>
                  <a:pt x="31386" y="5744"/>
                  <a:pt x="30719" y="7530"/>
                </a:cubicBezTo>
                <a:cubicBezTo>
                  <a:pt x="30016" y="9400"/>
                  <a:pt x="29290" y="11316"/>
                  <a:pt x="27992" y="12888"/>
                </a:cubicBezTo>
                <a:cubicBezTo>
                  <a:pt x="25421" y="16007"/>
                  <a:pt x="21206" y="17127"/>
                  <a:pt x="17455" y="18686"/>
                </a:cubicBezTo>
                <a:cubicBezTo>
                  <a:pt x="11621" y="21127"/>
                  <a:pt x="6311" y="25259"/>
                  <a:pt x="3454" y="30890"/>
                </a:cubicBezTo>
                <a:cubicBezTo>
                  <a:pt x="1" y="37701"/>
                  <a:pt x="656" y="46392"/>
                  <a:pt x="5073" y="52607"/>
                </a:cubicBezTo>
                <a:cubicBezTo>
                  <a:pt x="8981" y="58106"/>
                  <a:pt x="15684" y="61461"/>
                  <a:pt x="22413" y="61461"/>
                </a:cubicBezTo>
                <a:cubicBezTo>
                  <a:pt x="23290" y="61461"/>
                  <a:pt x="24168" y="61404"/>
                  <a:pt x="25040" y="61287"/>
                </a:cubicBezTo>
                <a:cubicBezTo>
                  <a:pt x="30850" y="60501"/>
                  <a:pt x="36053" y="57358"/>
                  <a:pt x="41756" y="56000"/>
                </a:cubicBezTo>
                <a:cubicBezTo>
                  <a:pt x="43876" y="55498"/>
                  <a:pt x="46049" y="55241"/>
                  <a:pt x="48222" y="55241"/>
                </a:cubicBezTo>
                <a:cubicBezTo>
                  <a:pt x="49760" y="55241"/>
                  <a:pt x="51298" y="55370"/>
                  <a:pt x="52817" y="55631"/>
                </a:cubicBezTo>
                <a:cubicBezTo>
                  <a:pt x="57841" y="56477"/>
                  <a:pt x="62532" y="58679"/>
                  <a:pt x="67462" y="60001"/>
                </a:cubicBezTo>
                <a:cubicBezTo>
                  <a:pt x="71107" y="60983"/>
                  <a:pt x="74883" y="61483"/>
                  <a:pt x="78660" y="61483"/>
                </a:cubicBezTo>
                <a:cubicBezTo>
                  <a:pt x="80793" y="61483"/>
                  <a:pt x="82926" y="61323"/>
                  <a:pt x="85035" y="61001"/>
                </a:cubicBezTo>
                <a:cubicBezTo>
                  <a:pt x="87928" y="60572"/>
                  <a:pt x="90810" y="59810"/>
                  <a:pt x="93262" y="58227"/>
                </a:cubicBezTo>
                <a:cubicBezTo>
                  <a:pt x="96703" y="56012"/>
                  <a:pt x="99001" y="52274"/>
                  <a:pt x="99954" y="48309"/>
                </a:cubicBezTo>
                <a:cubicBezTo>
                  <a:pt x="100906" y="44332"/>
                  <a:pt x="100585" y="40130"/>
                  <a:pt x="99608" y="36165"/>
                </a:cubicBezTo>
                <a:cubicBezTo>
                  <a:pt x="98644" y="32248"/>
                  <a:pt x="96918" y="28366"/>
                  <a:pt x="93882" y="25711"/>
                </a:cubicBezTo>
                <a:cubicBezTo>
                  <a:pt x="90798" y="23032"/>
                  <a:pt x="86678" y="21877"/>
                  <a:pt x="82630" y="21294"/>
                </a:cubicBezTo>
                <a:cubicBezTo>
                  <a:pt x="78582" y="20699"/>
                  <a:pt x="74451" y="20579"/>
                  <a:pt x="70498" y="19591"/>
                </a:cubicBezTo>
                <a:cubicBezTo>
                  <a:pt x="65283" y="18305"/>
                  <a:pt x="60461" y="15484"/>
                  <a:pt x="56770" y="11602"/>
                </a:cubicBezTo>
                <a:cubicBezTo>
                  <a:pt x="54103" y="8745"/>
                  <a:pt x="51983" y="5363"/>
                  <a:pt x="48983" y="2923"/>
                </a:cubicBezTo>
                <a:cubicBezTo>
                  <a:pt x="46770" y="1122"/>
                  <a:pt x="44547" y="0"/>
                  <a:pt x="418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4_1_1">
    <p:spTree>
      <p:nvGrpSpPr>
        <p:cNvPr id="130" name="Shape 130"/>
        <p:cNvGrpSpPr/>
        <p:nvPr/>
      </p:nvGrpSpPr>
      <p:grpSpPr>
        <a:xfrm>
          <a:off x="0" y="0"/>
          <a:ext cx="0" cy="0"/>
          <a:chOff x="0" y="0"/>
          <a:chExt cx="0" cy="0"/>
        </a:xfrm>
      </p:grpSpPr>
      <p:sp>
        <p:nvSpPr>
          <p:cNvPr id="131" name="Google Shape;131;p20"/>
          <p:cNvSpPr/>
          <p:nvPr/>
        </p:nvSpPr>
        <p:spPr>
          <a:xfrm rot="-476882">
            <a:off x="-234008" y="3963053"/>
            <a:ext cx="9656509" cy="1962353"/>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0"/>
          <p:cNvSpPr/>
          <p:nvPr/>
        </p:nvSpPr>
        <p:spPr>
          <a:xfrm rot="-434527">
            <a:off x="-810464" y="-709837"/>
            <a:ext cx="10172547" cy="2043707"/>
          </a:xfrm>
          <a:custGeom>
            <a:rect b="b" l="l" r="r" t="t"/>
            <a:pathLst>
              <a:path extrusionOk="0" h="29373" w="73594">
                <a:moveTo>
                  <a:pt x="65295" y="0"/>
                </a:moveTo>
                <a:cubicBezTo>
                  <a:pt x="64723" y="0"/>
                  <a:pt x="64128" y="12"/>
                  <a:pt x="63545" y="24"/>
                </a:cubicBezTo>
                <a:lnTo>
                  <a:pt x="63366" y="24"/>
                </a:lnTo>
                <a:cubicBezTo>
                  <a:pt x="63033" y="36"/>
                  <a:pt x="62711" y="36"/>
                  <a:pt x="62378" y="60"/>
                </a:cubicBezTo>
                <a:lnTo>
                  <a:pt x="61937" y="60"/>
                </a:lnTo>
                <a:cubicBezTo>
                  <a:pt x="61532" y="60"/>
                  <a:pt x="61128" y="36"/>
                  <a:pt x="60735" y="36"/>
                </a:cubicBezTo>
                <a:lnTo>
                  <a:pt x="60627" y="36"/>
                </a:lnTo>
                <a:cubicBezTo>
                  <a:pt x="60437" y="36"/>
                  <a:pt x="60235" y="24"/>
                  <a:pt x="60032" y="24"/>
                </a:cubicBezTo>
                <a:cubicBezTo>
                  <a:pt x="59032" y="12"/>
                  <a:pt x="57960" y="12"/>
                  <a:pt x="56770" y="12"/>
                </a:cubicBezTo>
                <a:lnTo>
                  <a:pt x="56413" y="12"/>
                </a:lnTo>
                <a:cubicBezTo>
                  <a:pt x="52186" y="12"/>
                  <a:pt x="47924" y="179"/>
                  <a:pt x="43780" y="321"/>
                </a:cubicBezTo>
                <a:lnTo>
                  <a:pt x="41828" y="393"/>
                </a:lnTo>
                <a:cubicBezTo>
                  <a:pt x="39672" y="476"/>
                  <a:pt x="37125" y="560"/>
                  <a:pt x="34541" y="607"/>
                </a:cubicBezTo>
                <a:cubicBezTo>
                  <a:pt x="32267" y="655"/>
                  <a:pt x="29945" y="679"/>
                  <a:pt x="27576" y="691"/>
                </a:cubicBezTo>
                <a:lnTo>
                  <a:pt x="27207" y="691"/>
                </a:lnTo>
                <a:cubicBezTo>
                  <a:pt x="22682" y="738"/>
                  <a:pt x="17539" y="798"/>
                  <a:pt x="12538" y="988"/>
                </a:cubicBezTo>
                <a:lnTo>
                  <a:pt x="11431" y="1036"/>
                </a:lnTo>
                <a:lnTo>
                  <a:pt x="11026" y="1048"/>
                </a:lnTo>
                <a:cubicBezTo>
                  <a:pt x="10443" y="1072"/>
                  <a:pt x="9883" y="1095"/>
                  <a:pt x="9312" y="1131"/>
                </a:cubicBezTo>
                <a:cubicBezTo>
                  <a:pt x="8049" y="1191"/>
                  <a:pt x="7026" y="1274"/>
                  <a:pt x="6097" y="1429"/>
                </a:cubicBezTo>
                <a:cubicBezTo>
                  <a:pt x="5597" y="1500"/>
                  <a:pt x="5097" y="1607"/>
                  <a:pt x="4620" y="1726"/>
                </a:cubicBezTo>
                <a:cubicBezTo>
                  <a:pt x="4085" y="1857"/>
                  <a:pt x="3632" y="2000"/>
                  <a:pt x="3216" y="2203"/>
                </a:cubicBezTo>
                <a:cubicBezTo>
                  <a:pt x="2406" y="2560"/>
                  <a:pt x="1703" y="3060"/>
                  <a:pt x="1144" y="3703"/>
                </a:cubicBezTo>
                <a:cubicBezTo>
                  <a:pt x="513" y="4405"/>
                  <a:pt x="120" y="5310"/>
                  <a:pt x="13" y="6227"/>
                </a:cubicBezTo>
                <a:cubicBezTo>
                  <a:pt x="1" y="6346"/>
                  <a:pt x="1" y="6441"/>
                  <a:pt x="60" y="6525"/>
                </a:cubicBezTo>
                <a:cubicBezTo>
                  <a:pt x="96" y="6608"/>
                  <a:pt x="179" y="6667"/>
                  <a:pt x="263" y="6691"/>
                </a:cubicBezTo>
                <a:cubicBezTo>
                  <a:pt x="477" y="7513"/>
                  <a:pt x="775" y="8358"/>
                  <a:pt x="1144" y="9204"/>
                </a:cubicBezTo>
                <a:cubicBezTo>
                  <a:pt x="1549" y="10096"/>
                  <a:pt x="2037" y="10978"/>
                  <a:pt x="2596" y="11811"/>
                </a:cubicBezTo>
                <a:cubicBezTo>
                  <a:pt x="3132" y="12597"/>
                  <a:pt x="3775" y="13371"/>
                  <a:pt x="4478" y="14085"/>
                </a:cubicBezTo>
                <a:cubicBezTo>
                  <a:pt x="5132" y="14764"/>
                  <a:pt x="5871" y="15371"/>
                  <a:pt x="6752" y="15966"/>
                </a:cubicBezTo>
                <a:cubicBezTo>
                  <a:pt x="8359" y="17062"/>
                  <a:pt x="10240" y="17871"/>
                  <a:pt x="12181" y="18288"/>
                </a:cubicBezTo>
                <a:cubicBezTo>
                  <a:pt x="13133" y="18490"/>
                  <a:pt x="14145" y="18586"/>
                  <a:pt x="15300" y="18586"/>
                </a:cubicBezTo>
                <a:cubicBezTo>
                  <a:pt x="16467" y="18586"/>
                  <a:pt x="17658" y="18478"/>
                  <a:pt x="18670" y="18371"/>
                </a:cubicBezTo>
                <a:cubicBezTo>
                  <a:pt x="19015" y="18348"/>
                  <a:pt x="19372" y="18300"/>
                  <a:pt x="19718" y="18264"/>
                </a:cubicBezTo>
                <a:cubicBezTo>
                  <a:pt x="20539" y="18169"/>
                  <a:pt x="21373" y="18074"/>
                  <a:pt x="22218" y="18002"/>
                </a:cubicBezTo>
                <a:cubicBezTo>
                  <a:pt x="22885" y="17967"/>
                  <a:pt x="23492" y="17931"/>
                  <a:pt x="24075" y="17931"/>
                </a:cubicBezTo>
                <a:cubicBezTo>
                  <a:pt x="24647" y="17931"/>
                  <a:pt x="25194" y="17967"/>
                  <a:pt x="25718" y="18002"/>
                </a:cubicBezTo>
                <a:cubicBezTo>
                  <a:pt x="26290" y="18062"/>
                  <a:pt x="26861" y="18157"/>
                  <a:pt x="27397" y="18288"/>
                </a:cubicBezTo>
                <a:cubicBezTo>
                  <a:pt x="27897" y="18407"/>
                  <a:pt x="28421" y="18574"/>
                  <a:pt x="28969" y="18776"/>
                </a:cubicBezTo>
                <a:cubicBezTo>
                  <a:pt x="29743" y="19074"/>
                  <a:pt x="30517" y="19467"/>
                  <a:pt x="31326" y="19919"/>
                </a:cubicBezTo>
                <a:cubicBezTo>
                  <a:pt x="32112" y="20383"/>
                  <a:pt x="32886" y="20895"/>
                  <a:pt x="33600" y="21384"/>
                </a:cubicBezTo>
                <a:cubicBezTo>
                  <a:pt x="33886" y="21574"/>
                  <a:pt x="34172" y="21788"/>
                  <a:pt x="34446" y="21979"/>
                </a:cubicBezTo>
                <a:lnTo>
                  <a:pt x="34612" y="22086"/>
                </a:lnTo>
                <a:cubicBezTo>
                  <a:pt x="35743" y="22872"/>
                  <a:pt x="36922" y="23705"/>
                  <a:pt x="38137" y="24384"/>
                </a:cubicBezTo>
                <a:cubicBezTo>
                  <a:pt x="38994" y="24872"/>
                  <a:pt x="39911" y="25301"/>
                  <a:pt x="40875" y="25658"/>
                </a:cubicBezTo>
                <a:cubicBezTo>
                  <a:pt x="41875" y="26027"/>
                  <a:pt x="42935" y="26289"/>
                  <a:pt x="44030" y="26456"/>
                </a:cubicBezTo>
                <a:cubicBezTo>
                  <a:pt x="44780" y="26575"/>
                  <a:pt x="45554" y="26634"/>
                  <a:pt x="46328" y="26634"/>
                </a:cubicBezTo>
                <a:cubicBezTo>
                  <a:pt x="46614" y="26634"/>
                  <a:pt x="46911" y="26622"/>
                  <a:pt x="47209" y="26610"/>
                </a:cubicBezTo>
                <a:cubicBezTo>
                  <a:pt x="48233" y="26551"/>
                  <a:pt x="49305" y="26384"/>
                  <a:pt x="50400" y="26087"/>
                </a:cubicBezTo>
                <a:cubicBezTo>
                  <a:pt x="50602" y="26039"/>
                  <a:pt x="50781" y="25979"/>
                  <a:pt x="50972" y="25920"/>
                </a:cubicBezTo>
                <a:lnTo>
                  <a:pt x="50995" y="25908"/>
                </a:lnTo>
                <a:lnTo>
                  <a:pt x="51055" y="25896"/>
                </a:lnTo>
                <a:lnTo>
                  <a:pt x="51162" y="25860"/>
                </a:lnTo>
                <a:cubicBezTo>
                  <a:pt x="51281" y="25837"/>
                  <a:pt x="51412" y="25789"/>
                  <a:pt x="51531" y="25753"/>
                </a:cubicBezTo>
                <a:cubicBezTo>
                  <a:pt x="51888" y="25658"/>
                  <a:pt x="52257" y="25563"/>
                  <a:pt x="52626" y="25479"/>
                </a:cubicBezTo>
                <a:cubicBezTo>
                  <a:pt x="53293" y="25313"/>
                  <a:pt x="53972" y="25182"/>
                  <a:pt x="54651" y="25063"/>
                </a:cubicBezTo>
                <a:lnTo>
                  <a:pt x="54674" y="25039"/>
                </a:lnTo>
                <a:lnTo>
                  <a:pt x="54734" y="25039"/>
                </a:lnTo>
                <a:cubicBezTo>
                  <a:pt x="55722" y="24884"/>
                  <a:pt x="56710" y="24789"/>
                  <a:pt x="57710" y="24741"/>
                </a:cubicBezTo>
                <a:cubicBezTo>
                  <a:pt x="57984" y="24729"/>
                  <a:pt x="58246" y="24729"/>
                  <a:pt x="58508" y="24729"/>
                </a:cubicBezTo>
                <a:cubicBezTo>
                  <a:pt x="59246" y="24729"/>
                  <a:pt x="59996" y="24765"/>
                  <a:pt x="60747" y="24836"/>
                </a:cubicBezTo>
                <a:cubicBezTo>
                  <a:pt x="61640" y="24920"/>
                  <a:pt x="62544" y="25086"/>
                  <a:pt x="63473" y="25301"/>
                </a:cubicBezTo>
                <a:cubicBezTo>
                  <a:pt x="64342" y="25503"/>
                  <a:pt x="65271" y="25789"/>
                  <a:pt x="66283" y="26158"/>
                </a:cubicBezTo>
                <a:cubicBezTo>
                  <a:pt x="68188" y="26884"/>
                  <a:pt x="70093" y="27872"/>
                  <a:pt x="72081" y="29182"/>
                </a:cubicBezTo>
                <a:cubicBezTo>
                  <a:pt x="72105" y="29194"/>
                  <a:pt x="72117" y="29230"/>
                  <a:pt x="72129" y="29242"/>
                </a:cubicBezTo>
                <a:cubicBezTo>
                  <a:pt x="72177" y="29289"/>
                  <a:pt x="72236" y="29313"/>
                  <a:pt x="72308" y="29325"/>
                </a:cubicBezTo>
                <a:lnTo>
                  <a:pt x="72343" y="29349"/>
                </a:lnTo>
                <a:cubicBezTo>
                  <a:pt x="72367" y="29361"/>
                  <a:pt x="72403" y="29373"/>
                  <a:pt x="72427" y="29373"/>
                </a:cubicBezTo>
                <a:cubicBezTo>
                  <a:pt x="72486" y="29373"/>
                  <a:pt x="72546" y="29349"/>
                  <a:pt x="72581" y="29301"/>
                </a:cubicBezTo>
                <a:cubicBezTo>
                  <a:pt x="72605" y="29289"/>
                  <a:pt x="72653" y="29254"/>
                  <a:pt x="72677" y="29230"/>
                </a:cubicBezTo>
                <a:cubicBezTo>
                  <a:pt x="72760" y="29135"/>
                  <a:pt x="72772" y="29051"/>
                  <a:pt x="72784" y="28944"/>
                </a:cubicBezTo>
                <a:cubicBezTo>
                  <a:pt x="73022" y="26503"/>
                  <a:pt x="73093" y="24051"/>
                  <a:pt x="73141" y="21753"/>
                </a:cubicBezTo>
                <a:cubicBezTo>
                  <a:pt x="73153" y="21348"/>
                  <a:pt x="73153" y="20955"/>
                  <a:pt x="73177" y="20550"/>
                </a:cubicBezTo>
                <a:lnTo>
                  <a:pt x="73189" y="20145"/>
                </a:lnTo>
                <a:cubicBezTo>
                  <a:pt x="73212" y="18574"/>
                  <a:pt x="73248" y="16788"/>
                  <a:pt x="73331" y="15061"/>
                </a:cubicBezTo>
                <a:cubicBezTo>
                  <a:pt x="73367" y="14609"/>
                  <a:pt x="73379" y="14180"/>
                  <a:pt x="73415" y="13728"/>
                </a:cubicBezTo>
                <a:lnTo>
                  <a:pt x="73415" y="13668"/>
                </a:lnTo>
                <a:cubicBezTo>
                  <a:pt x="73498" y="12240"/>
                  <a:pt x="73593" y="10787"/>
                  <a:pt x="73593" y="9346"/>
                </a:cubicBezTo>
                <a:cubicBezTo>
                  <a:pt x="73593" y="7037"/>
                  <a:pt x="73391" y="5310"/>
                  <a:pt x="72950" y="3762"/>
                </a:cubicBezTo>
                <a:cubicBezTo>
                  <a:pt x="72831" y="3358"/>
                  <a:pt x="72700" y="2988"/>
                  <a:pt x="72534" y="2631"/>
                </a:cubicBezTo>
                <a:cubicBezTo>
                  <a:pt x="72403" y="2334"/>
                  <a:pt x="72236" y="2084"/>
                  <a:pt x="72046" y="1845"/>
                </a:cubicBezTo>
                <a:cubicBezTo>
                  <a:pt x="71688" y="1441"/>
                  <a:pt x="71212" y="1095"/>
                  <a:pt x="70629" y="810"/>
                </a:cubicBezTo>
                <a:cubicBezTo>
                  <a:pt x="70093" y="560"/>
                  <a:pt x="69486" y="393"/>
                  <a:pt x="68724" y="250"/>
                </a:cubicBezTo>
                <a:cubicBezTo>
                  <a:pt x="68093" y="143"/>
                  <a:pt x="67414" y="71"/>
                  <a:pt x="66545" y="24"/>
                </a:cubicBezTo>
                <a:cubicBezTo>
                  <a:pt x="66164" y="12"/>
                  <a:pt x="65759" y="0"/>
                  <a:pt x="65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114700" y="1160263"/>
            <a:ext cx="3142800" cy="954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 name="Google Shape;15;p3">
            <a:hlinkClick/>
          </p:cNvPr>
          <p:cNvSpPr txBox="1"/>
          <p:nvPr>
            <p:ph hasCustomPrompt="1" idx="2" type="title"/>
          </p:nvPr>
        </p:nvSpPr>
        <p:spPr>
          <a:xfrm>
            <a:off x="918387" y="1429938"/>
            <a:ext cx="811200" cy="41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3600"/>
              <a:buNone/>
              <a:defRPr sz="3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a:r>
              <a:t>xx%</a:t>
            </a:r>
          </a:p>
        </p:txBody>
      </p:sp>
      <p:sp>
        <p:nvSpPr>
          <p:cNvPr id="16" name="Google Shape;16;p3"/>
          <p:cNvSpPr txBox="1"/>
          <p:nvPr>
            <p:ph idx="1" type="subTitle"/>
          </p:nvPr>
        </p:nvSpPr>
        <p:spPr>
          <a:xfrm>
            <a:off x="2114550" y="2268138"/>
            <a:ext cx="3143100" cy="10293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17" name="Google Shape;17;p3"/>
          <p:cNvSpPr/>
          <p:nvPr/>
        </p:nvSpPr>
        <p:spPr>
          <a:xfrm rot="-5400000">
            <a:off x="5660860" y="1503971"/>
            <a:ext cx="5383168" cy="2135539"/>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 name="Google Shape;18;p3"/>
          <p:cNvGrpSpPr/>
          <p:nvPr/>
        </p:nvGrpSpPr>
        <p:grpSpPr>
          <a:xfrm flipH="1" rot="-3722607">
            <a:off x="8879123" y="691413"/>
            <a:ext cx="252399" cy="805489"/>
            <a:chOff x="8478897" y="4127025"/>
            <a:chExt cx="252400" cy="805492"/>
          </a:xfrm>
        </p:grpSpPr>
        <p:sp>
          <p:nvSpPr>
            <p:cNvPr id="19" name="Google Shape;19;p3"/>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 name="Google Shape;23;p3"/>
          <p:cNvGrpSpPr/>
          <p:nvPr/>
        </p:nvGrpSpPr>
        <p:grpSpPr>
          <a:xfrm>
            <a:off x="8376370" y="4210736"/>
            <a:ext cx="660001" cy="583995"/>
            <a:chOff x="8222283" y="2519761"/>
            <a:chExt cx="660001" cy="583995"/>
          </a:xfrm>
        </p:grpSpPr>
        <p:sp>
          <p:nvSpPr>
            <p:cNvPr id="24" name="Google Shape;24;p3"/>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 name="Google Shape;29;p3"/>
          <p:cNvSpPr/>
          <p:nvPr/>
        </p:nvSpPr>
        <p:spPr>
          <a:xfrm>
            <a:off x="-1247785" y="34100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 name="Google Shape;30;p3"/>
          <p:cNvGrpSpPr/>
          <p:nvPr/>
        </p:nvGrpSpPr>
        <p:grpSpPr>
          <a:xfrm rot="4750868">
            <a:off x="1005301" y="4493464"/>
            <a:ext cx="305234" cy="304477"/>
            <a:chOff x="1548327" y="2761296"/>
            <a:chExt cx="305242" cy="304485"/>
          </a:xfrm>
        </p:grpSpPr>
        <p:sp>
          <p:nvSpPr>
            <p:cNvPr id="31" name="Google Shape;31;p3"/>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 name="Google Shape;34;p3"/>
          <p:cNvSpPr/>
          <p:nvPr/>
        </p:nvSpPr>
        <p:spPr>
          <a:xfrm rot="10800000">
            <a:off x="126477" y="395835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6" name="Shape 13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 name="Shape 35"/>
        <p:cNvGrpSpPr/>
        <p:nvPr/>
      </p:nvGrpSpPr>
      <p:grpSpPr>
        <a:xfrm>
          <a:off x="0" y="0"/>
          <a:ext cx="0" cy="0"/>
          <a:chOff x="0" y="0"/>
          <a:chExt cx="0" cy="0"/>
        </a:xfrm>
      </p:grpSpPr>
      <p:sp>
        <p:nvSpPr>
          <p:cNvPr id="36" name="Google Shape;36;p4"/>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7" name="Google Shape;37;p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42900" lvl="0" marL="457200">
              <a:lnSpc>
                <a:spcPct val="100000"/>
              </a:lnSpc>
              <a:spcBef>
                <a:spcPts val="0"/>
              </a:spcBef>
              <a:spcAft>
                <a:spcPts val="0"/>
              </a:spcAft>
              <a:buSzPts val="1800"/>
              <a:buAutoNum type="arabicPeriod"/>
              <a:defRPr sz="1400"/>
            </a:lvl1pPr>
            <a:lvl2pPr indent="-317500" lvl="1" marL="914400">
              <a:spcBef>
                <a:spcPts val="1600"/>
              </a:spcBef>
              <a:spcAft>
                <a:spcPts val="0"/>
              </a:spcAft>
              <a:buSzPts val="1400"/>
              <a:buAutoNum type="alphaLcPeriod"/>
              <a:defRPr/>
            </a:lvl2pPr>
            <a:lvl3pPr indent="-317500" lvl="2" marL="1371600">
              <a:spcBef>
                <a:spcPts val="1600"/>
              </a:spcBef>
              <a:spcAft>
                <a:spcPts val="0"/>
              </a:spcAft>
              <a:buSzPts val="1400"/>
              <a:buAutoNum type="romanLcPeriod"/>
              <a:defRPr/>
            </a:lvl3pPr>
            <a:lvl4pPr indent="-317500" lvl="3" marL="1828800">
              <a:spcBef>
                <a:spcPts val="1600"/>
              </a:spcBef>
              <a:spcAft>
                <a:spcPts val="0"/>
              </a:spcAft>
              <a:buSzPts val="1400"/>
              <a:buAutoNum type="arabicPeriod"/>
              <a:defRPr/>
            </a:lvl4pPr>
            <a:lvl5pPr indent="-317500" lvl="4" marL="2286000">
              <a:spcBef>
                <a:spcPts val="1600"/>
              </a:spcBef>
              <a:spcAft>
                <a:spcPts val="0"/>
              </a:spcAft>
              <a:buSzPts val="1400"/>
              <a:buAutoNum type="alphaLcPeriod"/>
              <a:defRPr/>
            </a:lvl5pPr>
            <a:lvl6pPr indent="-317500" lvl="5" marL="2743200">
              <a:spcBef>
                <a:spcPts val="1600"/>
              </a:spcBef>
              <a:spcAft>
                <a:spcPts val="0"/>
              </a:spcAft>
              <a:buSzPts val="1400"/>
              <a:buAutoNum type="romanLcPeriod"/>
              <a:defRPr/>
            </a:lvl6pPr>
            <a:lvl7pPr indent="-317500" lvl="6" marL="3200400">
              <a:spcBef>
                <a:spcPts val="1600"/>
              </a:spcBef>
              <a:spcAft>
                <a:spcPts val="0"/>
              </a:spcAft>
              <a:buSzPts val="1400"/>
              <a:buAutoNum type="arabicPeriod"/>
              <a:defRPr/>
            </a:lvl7pPr>
            <a:lvl8pPr indent="-317500" lvl="7" marL="3657600">
              <a:spcBef>
                <a:spcPts val="1600"/>
              </a:spcBef>
              <a:spcAft>
                <a:spcPts val="0"/>
              </a:spcAft>
              <a:buSzPts val="1400"/>
              <a:buAutoNum type="alphaLcPeriod"/>
              <a:defRPr/>
            </a:lvl8pPr>
            <a:lvl9pPr indent="-317500" lvl="8" marL="4114800">
              <a:spcBef>
                <a:spcPts val="1600"/>
              </a:spcBef>
              <a:spcAft>
                <a:spcPts val="1600"/>
              </a:spcAft>
              <a:buSzPts val="1400"/>
              <a:buAutoNum type="romanLcPeriod"/>
              <a:defRPr/>
            </a:lvl9pPr>
          </a:lstStyle>
          <a:p/>
        </p:txBody>
      </p:sp>
      <p:sp>
        <p:nvSpPr>
          <p:cNvPr id="38" name="Google Shape;38;p4"/>
          <p:cNvSpPr/>
          <p:nvPr/>
        </p:nvSpPr>
        <p:spPr>
          <a:xfrm rot="10800000">
            <a:off x="7094390" y="-38038"/>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9" name="Shape 39"/>
        <p:cNvGrpSpPr/>
        <p:nvPr/>
      </p:nvGrpSpPr>
      <p:grpSpPr>
        <a:xfrm>
          <a:off x="0" y="0"/>
          <a:ext cx="0" cy="0"/>
          <a:chOff x="0" y="0"/>
          <a:chExt cx="0" cy="0"/>
        </a:xfrm>
      </p:grpSpPr>
      <p:sp>
        <p:nvSpPr>
          <p:cNvPr id="40" name="Google Shape;40;p5"/>
          <p:cNvSpPr txBox="1"/>
          <p:nvPr>
            <p:ph type="title"/>
          </p:nvPr>
        </p:nvSpPr>
        <p:spPr>
          <a:xfrm>
            <a:off x="2018225" y="387600"/>
            <a:ext cx="5107500" cy="9744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lgn="ctr">
              <a:spcBef>
                <a:spcPts val="0"/>
              </a:spcBef>
              <a:spcAft>
                <a:spcPts val="0"/>
              </a:spcAft>
              <a:buSzPts val="3000"/>
              <a:buNone/>
              <a:defRPr/>
            </a:lvl2pPr>
            <a:lvl3pPr lvl="2" algn="ctr">
              <a:spcBef>
                <a:spcPts val="0"/>
              </a:spcBef>
              <a:spcAft>
                <a:spcPts val="0"/>
              </a:spcAft>
              <a:buSzPts val="3000"/>
              <a:buNone/>
              <a:defRPr/>
            </a:lvl3pPr>
            <a:lvl4pPr lvl="3" algn="ctr">
              <a:spcBef>
                <a:spcPts val="0"/>
              </a:spcBef>
              <a:spcAft>
                <a:spcPts val="0"/>
              </a:spcAft>
              <a:buSzPts val="3000"/>
              <a:buNone/>
              <a:defRPr/>
            </a:lvl4pPr>
            <a:lvl5pPr lvl="4" algn="ctr">
              <a:spcBef>
                <a:spcPts val="0"/>
              </a:spcBef>
              <a:spcAft>
                <a:spcPts val="0"/>
              </a:spcAft>
              <a:buSzPts val="3000"/>
              <a:buNone/>
              <a:defRPr/>
            </a:lvl5pPr>
            <a:lvl6pPr lvl="5" algn="ctr">
              <a:spcBef>
                <a:spcPts val="0"/>
              </a:spcBef>
              <a:spcAft>
                <a:spcPts val="0"/>
              </a:spcAft>
              <a:buSzPts val="3000"/>
              <a:buNone/>
              <a:defRPr/>
            </a:lvl6pPr>
            <a:lvl7pPr lvl="6" algn="ctr">
              <a:spcBef>
                <a:spcPts val="0"/>
              </a:spcBef>
              <a:spcAft>
                <a:spcPts val="0"/>
              </a:spcAft>
              <a:buSzPts val="3000"/>
              <a:buNone/>
              <a:defRPr/>
            </a:lvl7pPr>
            <a:lvl8pPr lvl="7" algn="ctr">
              <a:spcBef>
                <a:spcPts val="0"/>
              </a:spcBef>
              <a:spcAft>
                <a:spcPts val="0"/>
              </a:spcAft>
              <a:buSzPts val="3000"/>
              <a:buNone/>
              <a:defRPr/>
            </a:lvl8pPr>
            <a:lvl9pPr lvl="8" algn="ctr">
              <a:spcBef>
                <a:spcPts val="0"/>
              </a:spcBef>
              <a:spcAft>
                <a:spcPts val="0"/>
              </a:spcAft>
              <a:buSzPts val="3000"/>
              <a:buNone/>
              <a:defRPr/>
            </a:lvl9pPr>
          </a:lstStyle>
          <a:p/>
        </p:txBody>
      </p:sp>
      <p:sp>
        <p:nvSpPr>
          <p:cNvPr id="41" name="Google Shape;41;p5"/>
          <p:cNvSpPr txBox="1"/>
          <p:nvPr>
            <p:ph idx="1" type="subTitle"/>
          </p:nvPr>
        </p:nvSpPr>
        <p:spPr>
          <a:xfrm>
            <a:off x="1493925" y="2775875"/>
            <a:ext cx="1882500" cy="64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lvl1pPr>
            <a:lvl2pPr lvl="1" rtl="0" algn="ctr">
              <a:lnSpc>
                <a:spcPct val="100000"/>
              </a:lnSpc>
              <a:spcBef>
                <a:spcPts val="0"/>
              </a:spcBef>
              <a:spcAft>
                <a:spcPts val="0"/>
              </a:spcAft>
              <a:buNone/>
              <a:defRPr sz="1400"/>
            </a:lvl2pPr>
            <a:lvl3pPr lvl="2" rtl="0" algn="ctr">
              <a:lnSpc>
                <a:spcPct val="100000"/>
              </a:lnSpc>
              <a:spcBef>
                <a:spcPts val="0"/>
              </a:spcBef>
              <a:spcAft>
                <a:spcPts val="0"/>
              </a:spcAft>
              <a:buNone/>
              <a:defRPr sz="1400"/>
            </a:lvl3pPr>
            <a:lvl4pPr lvl="3" rtl="0" algn="ctr">
              <a:lnSpc>
                <a:spcPct val="100000"/>
              </a:lnSpc>
              <a:spcBef>
                <a:spcPts val="0"/>
              </a:spcBef>
              <a:spcAft>
                <a:spcPts val="0"/>
              </a:spcAft>
              <a:buNone/>
              <a:defRPr sz="1400"/>
            </a:lvl4pPr>
            <a:lvl5pPr lvl="4" rtl="0" algn="ctr">
              <a:lnSpc>
                <a:spcPct val="100000"/>
              </a:lnSpc>
              <a:spcBef>
                <a:spcPts val="0"/>
              </a:spcBef>
              <a:spcAft>
                <a:spcPts val="0"/>
              </a:spcAft>
              <a:buNone/>
              <a:defRPr sz="1400"/>
            </a:lvl5pPr>
            <a:lvl6pPr lvl="5" rtl="0" algn="ctr">
              <a:lnSpc>
                <a:spcPct val="100000"/>
              </a:lnSpc>
              <a:spcBef>
                <a:spcPts val="0"/>
              </a:spcBef>
              <a:spcAft>
                <a:spcPts val="0"/>
              </a:spcAft>
              <a:buNone/>
              <a:defRPr sz="1400"/>
            </a:lvl6pPr>
            <a:lvl7pPr lvl="6" rtl="0" algn="ctr">
              <a:lnSpc>
                <a:spcPct val="100000"/>
              </a:lnSpc>
              <a:spcBef>
                <a:spcPts val="0"/>
              </a:spcBef>
              <a:spcAft>
                <a:spcPts val="0"/>
              </a:spcAft>
              <a:buNone/>
              <a:defRPr sz="1400"/>
            </a:lvl7pPr>
            <a:lvl8pPr lvl="7" rtl="0" algn="ctr">
              <a:lnSpc>
                <a:spcPct val="100000"/>
              </a:lnSpc>
              <a:spcBef>
                <a:spcPts val="0"/>
              </a:spcBef>
              <a:spcAft>
                <a:spcPts val="0"/>
              </a:spcAft>
              <a:buNone/>
              <a:defRPr sz="1400"/>
            </a:lvl8pPr>
            <a:lvl9pPr lvl="8" rtl="0" algn="ctr">
              <a:lnSpc>
                <a:spcPct val="100000"/>
              </a:lnSpc>
              <a:spcBef>
                <a:spcPts val="0"/>
              </a:spcBef>
              <a:spcAft>
                <a:spcPts val="0"/>
              </a:spcAft>
              <a:buNone/>
              <a:defRPr sz="1400"/>
            </a:lvl9pPr>
          </a:lstStyle>
          <a:p/>
        </p:txBody>
      </p:sp>
      <p:sp>
        <p:nvSpPr>
          <p:cNvPr id="42" name="Google Shape;42;p5"/>
          <p:cNvSpPr txBox="1"/>
          <p:nvPr>
            <p:ph idx="2" type="subTitle"/>
          </p:nvPr>
        </p:nvSpPr>
        <p:spPr>
          <a:xfrm>
            <a:off x="5767575" y="2784073"/>
            <a:ext cx="1882500" cy="64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lvl1pPr>
            <a:lvl2pPr lvl="1" rtl="0" algn="ctr">
              <a:lnSpc>
                <a:spcPct val="100000"/>
              </a:lnSpc>
              <a:spcBef>
                <a:spcPts val="0"/>
              </a:spcBef>
              <a:spcAft>
                <a:spcPts val="0"/>
              </a:spcAft>
              <a:buNone/>
              <a:defRPr sz="1400"/>
            </a:lvl2pPr>
            <a:lvl3pPr lvl="2" rtl="0" algn="ctr">
              <a:lnSpc>
                <a:spcPct val="100000"/>
              </a:lnSpc>
              <a:spcBef>
                <a:spcPts val="0"/>
              </a:spcBef>
              <a:spcAft>
                <a:spcPts val="0"/>
              </a:spcAft>
              <a:buNone/>
              <a:defRPr sz="1400"/>
            </a:lvl3pPr>
            <a:lvl4pPr lvl="3" rtl="0" algn="ctr">
              <a:lnSpc>
                <a:spcPct val="100000"/>
              </a:lnSpc>
              <a:spcBef>
                <a:spcPts val="0"/>
              </a:spcBef>
              <a:spcAft>
                <a:spcPts val="0"/>
              </a:spcAft>
              <a:buNone/>
              <a:defRPr sz="1400"/>
            </a:lvl4pPr>
            <a:lvl5pPr lvl="4" rtl="0" algn="ctr">
              <a:lnSpc>
                <a:spcPct val="100000"/>
              </a:lnSpc>
              <a:spcBef>
                <a:spcPts val="0"/>
              </a:spcBef>
              <a:spcAft>
                <a:spcPts val="0"/>
              </a:spcAft>
              <a:buNone/>
              <a:defRPr sz="1400"/>
            </a:lvl5pPr>
            <a:lvl6pPr lvl="5" rtl="0" algn="ctr">
              <a:lnSpc>
                <a:spcPct val="100000"/>
              </a:lnSpc>
              <a:spcBef>
                <a:spcPts val="0"/>
              </a:spcBef>
              <a:spcAft>
                <a:spcPts val="0"/>
              </a:spcAft>
              <a:buNone/>
              <a:defRPr sz="1400"/>
            </a:lvl6pPr>
            <a:lvl7pPr lvl="6" rtl="0" algn="ctr">
              <a:lnSpc>
                <a:spcPct val="100000"/>
              </a:lnSpc>
              <a:spcBef>
                <a:spcPts val="0"/>
              </a:spcBef>
              <a:spcAft>
                <a:spcPts val="0"/>
              </a:spcAft>
              <a:buNone/>
              <a:defRPr sz="1400"/>
            </a:lvl7pPr>
            <a:lvl8pPr lvl="7" rtl="0" algn="ctr">
              <a:lnSpc>
                <a:spcPct val="100000"/>
              </a:lnSpc>
              <a:spcBef>
                <a:spcPts val="0"/>
              </a:spcBef>
              <a:spcAft>
                <a:spcPts val="0"/>
              </a:spcAft>
              <a:buNone/>
              <a:defRPr sz="1400"/>
            </a:lvl8pPr>
            <a:lvl9pPr lvl="8" rtl="0" algn="ctr">
              <a:lnSpc>
                <a:spcPct val="100000"/>
              </a:lnSpc>
              <a:spcBef>
                <a:spcPts val="0"/>
              </a:spcBef>
              <a:spcAft>
                <a:spcPts val="0"/>
              </a:spcAft>
              <a:buNone/>
              <a:defRPr sz="1400"/>
            </a:lvl9pPr>
          </a:lstStyle>
          <a:p/>
        </p:txBody>
      </p:sp>
      <p:sp>
        <p:nvSpPr>
          <p:cNvPr id="43" name="Google Shape;43;p5"/>
          <p:cNvSpPr txBox="1"/>
          <p:nvPr>
            <p:ph idx="3" type="subTitle"/>
          </p:nvPr>
        </p:nvSpPr>
        <p:spPr>
          <a:xfrm>
            <a:off x="1493925" y="2385975"/>
            <a:ext cx="1882500" cy="3111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a:latin typeface="Luckiest Guy"/>
                <a:ea typeface="Luckiest Guy"/>
                <a:cs typeface="Luckiest Guy"/>
                <a:sym typeface="Luckiest Guy"/>
              </a:defRPr>
            </a:lvl1pPr>
            <a:lvl2pPr lvl="1" rtl="0" algn="ctr">
              <a:lnSpc>
                <a:spcPct val="100000"/>
              </a:lnSpc>
              <a:spcBef>
                <a:spcPts val="0"/>
              </a:spcBef>
              <a:spcAft>
                <a:spcPts val="0"/>
              </a:spcAft>
              <a:buNone/>
              <a:defRPr>
                <a:latin typeface="Luckiest Guy"/>
                <a:ea typeface="Luckiest Guy"/>
                <a:cs typeface="Luckiest Guy"/>
                <a:sym typeface="Luckiest Guy"/>
              </a:defRPr>
            </a:lvl2pPr>
            <a:lvl3pPr lvl="2" rtl="0" algn="ctr">
              <a:lnSpc>
                <a:spcPct val="100000"/>
              </a:lnSpc>
              <a:spcBef>
                <a:spcPts val="0"/>
              </a:spcBef>
              <a:spcAft>
                <a:spcPts val="0"/>
              </a:spcAft>
              <a:buNone/>
              <a:defRPr>
                <a:latin typeface="Luckiest Guy"/>
                <a:ea typeface="Luckiest Guy"/>
                <a:cs typeface="Luckiest Guy"/>
                <a:sym typeface="Luckiest Guy"/>
              </a:defRPr>
            </a:lvl3pPr>
            <a:lvl4pPr lvl="3" rtl="0" algn="ctr">
              <a:lnSpc>
                <a:spcPct val="100000"/>
              </a:lnSpc>
              <a:spcBef>
                <a:spcPts val="0"/>
              </a:spcBef>
              <a:spcAft>
                <a:spcPts val="0"/>
              </a:spcAft>
              <a:buNone/>
              <a:defRPr>
                <a:latin typeface="Luckiest Guy"/>
                <a:ea typeface="Luckiest Guy"/>
                <a:cs typeface="Luckiest Guy"/>
                <a:sym typeface="Luckiest Guy"/>
              </a:defRPr>
            </a:lvl4pPr>
            <a:lvl5pPr lvl="4" rtl="0" algn="ctr">
              <a:lnSpc>
                <a:spcPct val="100000"/>
              </a:lnSpc>
              <a:spcBef>
                <a:spcPts val="0"/>
              </a:spcBef>
              <a:spcAft>
                <a:spcPts val="0"/>
              </a:spcAft>
              <a:buNone/>
              <a:defRPr>
                <a:latin typeface="Luckiest Guy"/>
                <a:ea typeface="Luckiest Guy"/>
                <a:cs typeface="Luckiest Guy"/>
                <a:sym typeface="Luckiest Guy"/>
              </a:defRPr>
            </a:lvl5pPr>
            <a:lvl6pPr lvl="5" rtl="0" algn="ctr">
              <a:lnSpc>
                <a:spcPct val="100000"/>
              </a:lnSpc>
              <a:spcBef>
                <a:spcPts val="0"/>
              </a:spcBef>
              <a:spcAft>
                <a:spcPts val="0"/>
              </a:spcAft>
              <a:buNone/>
              <a:defRPr>
                <a:latin typeface="Luckiest Guy"/>
                <a:ea typeface="Luckiest Guy"/>
                <a:cs typeface="Luckiest Guy"/>
                <a:sym typeface="Luckiest Guy"/>
              </a:defRPr>
            </a:lvl6pPr>
            <a:lvl7pPr lvl="6" rtl="0" algn="ctr">
              <a:lnSpc>
                <a:spcPct val="100000"/>
              </a:lnSpc>
              <a:spcBef>
                <a:spcPts val="0"/>
              </a:spcBef>
              <a:spcAft>
                <a:spcPts val="0"/>
              </a:spcAft>
              <a:buNone/>
              <a:defRPr>
                <a:latin typeface="Luckiest Guy"/>
                <a:ea typeface="Luckiest Guy"/>
                <a:cs typeface="Luckiest Guy"/>
                <a:sym typeface="Luckiest Guy"/>
              </a:defRPr>
            </a:lvl7pPr>
            <a:lvl8pPr lvl="7" rtl="0" algn="ctr">
              <a:lnSpc>
                <a:spcPct val="100000"/>
              </a:lnSpc>
              <a:spcBef>
                <a:spcPts val="0"/>
              </a:spcBef>
              <a:spcAft>
                <a:spcPts val="0"/>
              </a:spcAft>
              <a:buNone/>
              <a:defRPr>
                <a:latin typeface="Luckiest Guy"/>
                <a:ea typeface="Luckiest Guy"/>
                <a:cs typeface="Luckiest Guy"/>
                <a:sym typeface="Luckiest Guy"/>
              </a:defRPr>
            </a:lvl8pPr>
            <a:lvl9pPr lvl="8" rtl="0" algn="ctr">
              <a:lnSpc>
                <a:spcPct val="100000"/>
              </a:lnSpc>
              <a:spcBef>
                <a:spcPts val="0"/>
              </a:spcBef>
              <a:spcAft>
                <a:spcPts val="0"/>
              </a:spcAft>
              <a:buNone/>
              <a:defRPr>
                <a:latin typeface="Luckiest Guy"/>
                <a:ea typeface="Luckiest Guy"/>
                <a:cs typeface="Luckiest Guy"/>
                <a:sym typeface="Luckiest Guy"/>
              </a:defRPr>
            </a:lvl9pPr>
          </a:lstStyle>
          <a:p/>
        </p:txBody>
      </p:sp>
      <p:sp>
        <p:nvSpPr>
          <p:cNvPr id="44" name="Google Shape;44;p5"/>
          <p:cNvSpPr txBox="1"/>
          <p:nvPr>
            <p:ph idx="4" type="subTitle"/>
          </p:nvPr>
        </p:nvSpPr>
        <p:spPr>
          <a:xfrm>
            <a:off x="5767580" y="2389950"/>
            <a:ext cx="1882500" cy="3111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a:latin typeface="Luckiest Guy"/>
                <a:ea typeface="Luckiest Guy"/>
                <a:cs typeface="Luckiest Guy"/>
                <a:sym typeface="Luckiest Guy"/>
              </a:defRPr>
            </a:lvl1pPr>
            <a:lvl2pPr lvl="1" rtl="0" algn="ctr">
              <a:lnSpc>
                <a:spcPct val="100000"/>
              </a:lnSpc>
              <a:spcBef>
                <a:spcPts val="0"/>
              </a:spcBef>
              <a:spcAft>
                <a:spcPts val="0"/>
              </a:spcAft>
              <a:buNone/>
              <a:defRPr>
                <a:latin typeface="Luckiest Guy"/>
                <a:ea typeface="Luckiest Guy"/>
                <a:cs typeface="Luckiest Guy"/>
                <a:sym typeface="Luckiest Guy"/>
              </a:defRPr>
            </a:lvl2pPr>
            <a:lvl3pPr lvl="2" rtl="0" algn="ctr">
              <a:lnSpc>
                <a:spcPct val="100000"/>
              </a:lnSpc>
              <a:spcBef>
                <a:spcPts val="0"/>
              </a:spcBef>
              <a:spcAft>
                <a:spcPts val="0"/>
              </a:spcAft>
              <a:buNone/>
              <a:defRPr>
                <a:latin typeface="Luckiest Guy"/>
                <a:ea typeface="Luckiest Guy"/>
                <a:cs typeface="Luckiest Guy"/>
                <a:sym typeface="Luckiest Guy"/>
              </a:defRPr>
            </a:lvl3pPr>
            <a:lvl4pPr lvl="3" rtl="0" algn="ctr">
              <a:lnSpc>
                <a:spcPct val="100000"/>
              </a:lnSpc>
              <a:spcBef>
                <a:spcPts val="0"/>
              </a:spcBef>
              <a:spcAft>
                <a:spcPts val="0"/>
              </a:spcAft>
              <a:buNone/>
              <a:defRPr>
                <a:latin typeface="Luckiest Guy"/>
                <a:ea typeface="Luckiest Guy"/>
                <a:cs typeface="Luckiest Guy"/>
                <a:sym typeface="Luckiest Guy"/>
              </a:defRPr>
            </a:lvl4pPr>
            <a:lvl5pPr lvl="4" rtl="0" algn="ctr">
              <a:lnSpc>
                <a:spcPct val="100000"/>
              </a:lnSpc>
              <a:spcBef>
                <a:spcPts val="0"/>
              </a:spcBef>
              <a:spcAft>
                <a:spcPts val="0"/>
              </a:spcAft>
              <a:buNone/>
              <a:defRPr>
                <a:latin typeface="Luckiest Guy"/>
                <a:ea typeface="Luckiest Guy"/>
                <a:cs typeface="Luckiest Guy"/>
                <a:sym typeface="Luckiest Guy"/>
              </a:defRPr>
            </a:lvl5pPr>
            <a:lvl6pPr lvl="5" rtl="0" algn="ctr">
              <a:lnSpc>
                <a:spcPct val="100000"/>
              </a:lnSpc>
              <a:spcBef>
                <a:spcPts val="0"/>
              </a:spcBef>
              <a:spcAft>
                <a:spcPts val="0"/>
              </a:spcAft>
              <a:buNone/>
              <a:defRPr>
                <a:latin typeface="Luckiest Guy"/>
                <a:ea typeface="Luckiest Guy"/>
                <a:cs typeface="Luckiest Guy"/>
                <a:sym typeface="Luckiest Guy"/>
              </a:defRPr>
            </a:lvl6pPr>
            <a:lvl7pPr lvl="6" rtl="0" algn="ctr">
              <a:lnSpc>
                <a:spcPct val="100000"/>
              </a:lnSpc>
              <a:spcBef>
                <a:spcPts val="0"/>
              </a:spcBef>
              <a:spcAft>
                <a:spcPts val="0"/>
              </a:spcAft>
              <a:buNone/>
              <a:defRPr>
                <a:latin typeface="Luckiest Guy"/>
                <a:ea typeface="Luckiest Guy"/>
                <a:cs typeface="Luckiest Guy"/>
                <a:sym typeface="Luckiest Guy"/>
              </a:defRPr>
            </a:lvl7pPr>
            <a:lvl8pPr lvl="7" rtl="0" algn="ctr">
              <a:lnSpc>
                <a:spcPct val="100000"/>
              </a:lnSpc>
              <a:spcBef>
                <a:spcPts val="0"/>
              </a:spcBef>
              <a:spcAft>
                <a:spcPts val="0"/>
              </a:spcAft>
              <a:buNone/>
              <a:defRPr>
                <a:latin typeface="Luckiest Guy"/>
                <a:ea typeface="Luckiest Guy"/>
                <a:cs typeface="Luckiest Guy"/>
                <a:sym typeface="Luckiest Guy"/>
              </a:defRPr>
            </a:lvl8pPr>
            <a:lvl9pPr lvl="8" rtl="0" algn="ctr">
              <a:lnSpc>
                <a:spcPct val="100000"/>
              </a:lnSpc>
              <a:spcBef>
                <a:spcPts val="0"/>
              </a:spcBef>
              <a:spcAft>
                <a:spcPts val="0"/>
              </a:spcAft>
              <a:buNone/>
              <a:defRPr>
                <a:latin typeface="Luckiest Guy"/>
                <a:ea typeface="Luckiest Guy"/>
                <a:cs typeface="Luckiest Guy"/>
                <a:sym typeface="Luckiest Guy"/>
              </a:defRPr>
            </a:lvl9pPr>
          </a:lstStyle>
          <a:p/>
        </p:txBody>
      </p:sp>
      <p:sp>
        <p:nvSpPr>
          <p:cNvPr id="45" name="Google Shape;45;p5"/>
          <p:cNvSpPr/>
          <p:nvPr/>
        </p:nvSpPr>
        <p:spPr>
          <a:xfrm rot="10800000">
            <a:off x="7826552" y="-28130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flipH="1" rot="10800000">
            <a:off x="-1665623" y="-281301"/>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2527248" y="3419477"/>
            <a:ext cx="5107408" cy="3111655"/>
          </a:xfrm>
          <a:custGeom>
            <a:rect b="b" l="l" r="r" t="t"/>
            <a:pathLst>
              <a:path extrusionOk="0" h="61483" w="100907">
                <a:moveTo>
                  <a:pt x="41838" y="0"/>
                </a:moveTo>
                <a:cubicBezTo>
                  <a:pt x="41501" y="0"/>
                  <a:pt x="41156" y="18"/>
                  <a:pt x="40803" y="53"/>
                </a:cubicBezTo>
                <a:cubicBezTo>
                  <a:pt x="37815" y="351"/>
                  <a:pt x="35350" y="898"/>
                  <a:pt x="33124" y="3101"/>
                </a:cubicBezTo>
                <a:cubicBezTo>
                  <a:pt x="31719" y="4506"/>
                  <a:pt x="31386" y="5744"/>
                  <a:pt x="30719" y="7530"/>
                </a:cubicBezTo>
                <a:cubicBezTo>
                  <a:pt x="30016" y="9400"/>
                  <a:pt x="29290" y="11316"/>
                  <a:pt x="27992" y="12888"/>
                </a:cubicBezTo>
                <a:cubicBezTo>
                  <a:pt x="25421" y="16007"/>
                  <a:pt x="21206" y="17127"/>
                  <a:pt x="17455" y="18686"/>
                </a:cubicBezTo>
                <a:cubicBezTo>
                  <a:pt x="11621" y="21127"/>
                  <a:pt x="6311" y="25259"/>
                  <a:pt x="3454" y="30890"/>
                </a:cubicBezTo>
                <a:cubicBezTo>
                  <a:pt x="1" y="37701"/>
                  <a:pt x="656" y="46392"/>
                  <a:pt x="5073" y="52607"/>
                </a:cubicBezTo>
                <a:cubicBezTo>
                  <a:pt x="8981" y="58106"/>
                  <a:pt x="15684" y="61461"/>
                  <a:pt x="22413" y="61461"/>
                </a:cubicBezTo>
                <a:cubicBezTo>
                  <a:pt x="23290" y="61461"/>
                  <a:pt x="24168" y="61404"/>
                  <a:pt x="25040" y="61287"/>
                </a:cubicBezTo>
                <a:cubicBezTo>
                  <a:pt x="30850" y="60501"/>
                  <a:pt x="36053" y="57358"/>
                  <a:pt x="41756" y="56000"/>
                </a:cubicBezTo>
                <a:cubicBezTo>
                  <a:pt x="43876" y="55498"/>
                  <a:pt x="46049" y="55241"/>
                  <a:pt x="48222" y="55241"/>
                </a:cubicBezTo>
                <a:cubicBezTo>
                  <a:pt x="49760" y="55241"/>
                  <a:pt x="51298" y="55370"/>
                  <a:pt x="52817" y="55631"/>
                </a:cubicBezTo>
                <a:cubicBezTo>
                  <a:pt x="57841" y="56477"/>
                  <a:pt x="62532" y="58679"/>
                  <a:pt x="67462" y="60001"/>
                </a:cubicBezTo>
                <a:cubicBezTo>
                  <a:pt x="71107" y="60983"/>
                  <a:pt x="74883" y="61483"/>
                  <a:pt x="78660" y="61483"/>
                </a:cubicBezTo>
                <a:cubicBezTo>
                  <a:pt x="80793" y="61483"/>
                  <a:pt x="82926" y="61323"/>
                  <a:pt x="85035" y="61001"/>
                </a:cubicBezTo>
                <a:cubicBezTo>
                  <a:pt x="87928" y="60572"/>
                  <a:pt x="90810" y="59810"/>
                  <a:pt x="93262" y="58227"/>
                </a:cubicBezTo>
                <a:cubicBezTo>
                  <a:pt x="96703" y="56012"/>
                  <a:pt x="99001" y="52274"/>
                  <a:pt x="99954" y="48309"/>
                </a:cubicBezTo>
                <a:cubicBezTo>
                  <a:pt x="100906" y="44332"/>
                  <a:pt x="100585" y="40130"/>
                  <a:pt x="99608" y="36165"/>
                </a:cubicBezTo>
                <a:cubicBezTo>
                  <a:pt x="98644" y="32248"/>
                  <a:pt x="96918" y="28366"/>
                  <a:pt x="93882" y="25711"/>
                </a:cubicBezTo>
                <a:cubicBezTo>
                  <a:pt x="90798" y="23032"/>
                  <a:pt x="86678" y="21877"/>
                  <a:pt x="82630" y="21294"/>
                </a:cubicBezTo>
                <a:cubicBezTo>
                  <a:pt x="78582" y="20699"/>
                  <a:pt x="74451" y="20579"/>
                  <a:pt x="70498" y="19591"/>
                </a:cubicBezTo>
                <a:cubicBezTo>
                  <a:pt x="65283" y="18305"/>
                  <a:pt x="60461" y="15484"/>
                  <a:pt x="56770" y="11602"/>
                </a:cubicBezTo>
                <a:cubicBezTo>
                  <a:pt x="54103" y="8745"/>
                  <a:pt x="51983" y="5363"/>
                  <a:pt x="48983" y="2923"/>
                </a:cubicBezTo>
                <a:cubicBezTo>
                  <a:pt x="46770" y="1122"/>
                  <a:pt x="44547" y="0"/>
                  <a:pt x="418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 name="Shape 48"/>
        <p:cNvGrpSpPr/>
        <p:nvPr/>
      </p:nvGrpSpPr>
      <p:grpSpPr>
        <a:xfrm>
          <a:off x="0" y="0"/>
          <a:ext cx="0" cy="0"/>
          <a:chOff x="0" y="0"/>
          <a:chExt cx="0" cy="0"/>
        </a:xfrm>
      </p:grpSpPr>
      <p:sp>
        <p:nvSpPr>
          <p:cNvPr id="49" name="Google Shape;49;p6"/>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50" name="Google Shape;50;p6"/>
          <p:cNvSpPr/>
          <p:nvPr/>
        </p:nvSpPr>
        <p:spPr>
          <a:xfrm flipH="1" rot="10800000">
            <a:off x="-1239123" y="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6"/>
          <p:cNvSpPr/>
          <p:nvPr/>
        </p:nvSpPr>
        <p:spPr>
          <a:xfrm rot="10800000">
            <a:off x="7400052" y="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2" name="Shape 52"/>
        <p:cNvGrpSpPr/>
        <p:nvPr/>
      </p:nvGrpSpPr>
      <p:grpSpPr>
        <a:xfrm>
          <a:off x="0" y="0"/>
          <a:ext cx="0" cy="0"/>
          <a:chOff x="0" y="0"/>
          <a:chExt cx="0" cy="0"/>
        </a:xfrm>
      </p:grpSpPr>
      <p:sp>
        <p:nvSpPr>
          <p:cNvPr id="53" name="Google Shape;53;p7"/>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4" name="Google Shape;54;p7"/>
          <p:cNvSpPr txBox="1"/>
          <p:nvPr>
            <p:ph idx="1" type="subTitle"/>
          </p:nvPr>
        </p:nvSpPr>
        <p:spPr>
          <a:xfrm>
            <a:off x="726750" y="1323975"/>
            <a:ext cx="7690500" cy="32766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Clr>
                <a:schemeClr val="accent4"/>
              </a:buClr>
              <a:buSzPts val="1400"/>
              <a:buChar char="●"/>
              <a:defRPr sz="1400"/>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55" name="Google Shape;55;p7"/>
          <p:cNvSpPr/>
          <p:nvPr/>
        </p:nvSpPr>
        <p:spPr>
          <a:xfrm flipH="1">
            <a:off x="5241712" y="-36959"/>
            <a:ext cx="4873838" cy="5180483"/>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6" name="Shape 56"/>
        <p:cNvGrpSpPr/>
        <p:nvPr/>
      </p:nvGrpSpPr>
      <p:grpSpPr>
        <a:xfrm>
          <a:off x="0" y="0"/>
          <a:ext cx="0" cy="0"/>
          <a:chOff x="0" y="0"/>
          <a:chExt cx="0" cy="0"/>
        </a:xfrm>
      </p:grpSpPr>
      <p:sp>
        <p:nvSpPr>
          <p:cNvPr id="57" name="Google Shape;57;p8"/>
          <p:cNvSpPr txBox="1"/>
          <p:nvPr>
            <p:ph type="title"/>
          </p:nvPr>
        </p:nvSpPr>
        <p:spPr>
          <a:xfrm>
            <a:off x="1388100" y="1219200"/>
            <a:ext cx="6367800" cy="27051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58" name="Google Shape;58;p8"/>
          <p:cNvSpPr/>
          <p:nvPr/>
        </p:nvSpPr>
        <p:spPr>
          <a:xfrm rot="-476882">
            <a:off x="-225086" y="3829082"/>
            <a:ext cx="9656509" cy="2091216"/>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8"/>
          <p:cNvSpPr/>
          <p:nvPr/>
        </p:nvSpPr>
        <p:spPr>
          <a:xfrm rot="-434527">
            <a:off x="-810464" y="-709837"/>
            <a:ext cx="10172547" cy="2043707"/>
          </a:xfrm>
          <a:custGeom>
            <a:rect b="b" l="l" r="r" t="t"/>
            <a:pathLst>
              <a:path extrusionOk="0" h="29373" w="73594">
                <a:moveTo>
                  <a:pt x="65295" y="0"/>
                </a:moveTo>
                <a:cubicBezTo>
                  <a:pt x="64723" y="0"/>
                  <a:pt x="64128" y="12"/>
                  <a:pt x="63545" y="24"/>
                </a:cubicBezTo>
                <a:lnTo>
                  <a:pt x="63366" y="24"/>
                </a:lnTo>
                <a:cubicBezTo>
                  <a:pt x="63033" y="36"/>
                  <a:pt x="62711" y="36"/>
                  <a:pt x="62378" y="60"/>
                </a:cubicBezTo>
                <a:lnTo>
                  <a:pt x="61937" y="60"/>
                </a:lnTo>
                <a:cubicBezTo>
                  <a:pt x="61532" y="60"/>
                  <a:pt x="61128" y="36"/>
                  <a:pt x="60735" y="36"/>
                </a:cubicBezTo>
                <a:lnTo>
                  <a:pt x="60627" y="36"/>
                </a:lnTo>
                <a:cubicBezTo>
                  <a:pt x="60437" y="36"/>
                  <a:pt x="60235" y="24"/>
                  <a:pt x="60032" y="24"/>
                </a:cubicBezTo>
                <a:cubicBezTo>
                  <a:pt x="59032" y="12"/>
                  <a:pt x="57960" y="12"/>
                  <a:pt x="56770" y="12"/>
                </a:cubicBezTo>
                <a:lnTo>
                  <a:pt x="56413" y="12"/>
                </a:lnTo>
                <a:cubicBezTo>
                  <a:pt x="52186" y="12"/>
                  <a:pt x="47924" y="179"/>
                  <a:pt x="43780" y="321"/>
                </a:cubicBezTo>
                <a:lnTo>
                  <a:pt x="41828" y="393"/>
                </a:lnTo>
                <a:cubicBezTo>
                  <a:pt x="39672" y="476"/>
                  <a:pt x="37125" y="560"/>
                  <a:pt x="34541" y="607"/>
                </a:cubicBezTo>
                <a:cubicBezTo>
                  <a:pt x="32267" y="655"/>
                  <a:pt x="29945" y="679"/>
                  <a:pt x="27576" y="691"/>
                </a:cubicBezTo>
                <a:lnTo>
                  <a:pt x="27207" y="691"/>
                </a:lnTo>
                <a:cubicBezTo>
                  <a:pt x="22682" y="738"/>
                  <a:pt x="17539" y="798"/>
                  <a:pt x="12538" y="988"/>
                </a:cubicBezTo>
                <a:lnTo>
                  <a:pt x="11431" y="1036"/>
                </a:lnTo>
                <a:lnTo>
                  <a:pt x="11026" y="1048"/>
                </a:lnTo>
                <a:cubicBezTo>
                  <a:pt x="10443" y="1072"/>
                  <a:pt x="9883" y="1095"/>
                  <a:pt x="9312" y="1131"/>
                </a:cubicBezTo>
                <a:cubicBezTo>
                  <a:pt x="8049" y="1191"/>
                  <a:pt x="7026" y="1274"/>
                  <a:pt x="6097" y="1429"/>
                </a:cubicBezTo>
                <a:cubicBezTo>
                  <a:pt x="5597" y="1500"/>
                  <a:pt x="5097" y="1607"/>
                  <a:pt x="4620" y="1726"/>
                </a:cubicBezTo>
                <a:cubicBezTo>
                  <a:pt x="4085" y="1857"/>
                  <a:pt x="3632" y="2000"/>
                  <a:pt x="3216" y="2203"/>
                </a:cubicBezTo>
                <a:cubicBezTo>
                  <a:pt x="2406" y="2560"/>
                  <a:pt x="1703" y="3060"/>
                  <a:pt x="1144" y="3703"/>
                </a:cubicBezTo>
                <a:cubicBezTo>
                  <a:pt x="513" y="4405"/>
                  <a:pt x="120" y="5310"/>
                  <a:pt x="13" y="6227"/>
                </a:cubicBezTo>
                <a:cubicBezTo>
                  <a:pt x="1" y="6346"/>
                  <a:pt x="1" y="6441"/>
                  <a:pt x="60" y="6525"/>
                </a:cubicBezTo>
                <a:cubicBezTo>
                  <a:pt x="96" y="6608"/>
                  <a:pt x="179" y="6667"/>
                  <a:pt x="263" y="6691"/>
                </a:cubicBezTo>
                <a:cubicBezTo>
                  <a:pt x="477" y="7513"/>
                  <a:pt x="775" y="8358"/>
                  <a:pt x="1144" y="9204"/>
                </a:cubicBezTo>
                <a:cubicBezTo>
                  <a:pt x="1549" y="10096"/>
                  <a:pt x="2037" y="10978"/>
                  <a:pt x="2596" y="11811"/>
                </a:cubicBezTo>
                <a:cubicBezTo>
                  <a:pt x="3132" y="12597"/>
                  <a:pt x="3775" y="13371"/>
                  <a:pt x="4478" y="14085"/>
                </a:cubicBezTo>
                <a:cubicBezTo>
                  <a:pt x="5132" y="14764"/>
                  <a:pt x="5871" y="15371"/>
                  <a:pt x="6752" y="15966"/>
                </a:cubicBezTo>
                <a:cubicBezTo>
                  <a:pt x="8359" y="17062"/>
                  <a:pt x="10240" y="17871"/>
                  <a:pt x="12181" y="18288"/>
                </a:cubicBezTo>
                <a:cubicBezTo>
                  <a:pt x="13133" y="18490"/>
                  <a:pt x="14145" y="18586"/>
                  <a:pt x="15300" y="18586"/>
                </a:cubicBezTo>
                <a:cubicBezTo>
                  <a:pt x="16467" y="18586"/>
                  <a:pt x="17658" y="18478"/>
                  <a:pt x="18670" y="18371"/>
                </a:cubicBezTo>
                <a:cubicBezTo>
                  <a:pt x="19015" y="18348"/>
                  <a:pt x="19372" y="18300"/>
                  <a:pt x="19718" y="18264"/>
                </a:cubicBezTo>
                <a:cubicBezTo>
                  <a:pt x="20539" y="18169"/>
                  <a:pt x="21373" y="18074"/>
                  <a:pt x="22218" y="18002"/>
                </a:cubicBezTo>
                <a:cubicBezTo>
                  <a:pt x="22885" y="17967"/>
                  <a:pt x="23492" y="17931"/>
                  <a:pt x="24075" y="17931"/>
                </a:cubicBezTo>
                <a:cubicBezTo>
                  <a:pt x="24647" y="17931"/>
                  <a:pt x="25194" y="17967"/>
                  <a:pt x="25718" y="18002"/>
                </a:cubicBezTo>
                <a:cubicBezTo>
                  <a:pt x="26290" y="18062"/>
                  <a:pt x="26861" y="18157"/>
                  <a:pt x="27397" y="18288"/>
                </a:cubicBezTo>
                <a:cubicBezTo>
                  <a:pt x="27897" y="18407"/>
                  <a:pt x="28421" y="18574"/>
                  <a:pt x="28969" y="18776"/>
                </a:cubicBezTo>
                <a:cubicBezTo>
                  <a:pt x="29743" y="19074"/>
                  <a:pt x="30517" y="19467"/>
                  <a:pt x="31326" y="19919"/>
                </a:cubicBezTo>
                <a:cubicBezTo>
                  <a:pt x="32112" y="20383"/>
                  <a:pt x="32886" y="20895"/>
                  <a:pt x="33600" y="21384"/>
                </a:cubicBezTo>
                <a:cubicBezTo>
                  <a:pt x="33886" y="21574"/>
                  <a:pt x="34172" y="21788"/>
                  <a:pt x="34446" y="21979"/>
                </a:cubicBezTo>
                <a:lnTo>
                  <a:pt x="34612" y="22086"/>
                </a:lnTo>
                <a:cubicBezTo>
                  <a:pt x="35743" y="22872"/>
                  <a:pt x="36922" y="23705"/>
                  <a:pt x="38137" y="24384"/>
                </a:cubicBezTo>
                <a:cubicBezTo>
                  <a:pt x="38994" y="24872"/>
                  <a:pt x="39911" y="25301"/>
                  <a:pt x="40875" y="25658"/>
                </a:cubicBezTo>
                <a:cubicBezTo>
                  <a:pt x="41875" y="26027"/>
                  <a:pt x="42935" y="26289"/>
                  <a:pt x="44030" y="26456"/>
                </a:cubicBezTo>
                <a:cubicBezTo>
                  <a:pt x="44780" y="26575"/>
                  <a:pt x="45554" y="26634"/>
                  <a:pt x="46328" y="26634"/>
                </a:cubicBezTo>
                <a:cubicBezTo>
                  <a:pt x="46614" y="26634"/>
                  <a:pt x="46911" y="26622"/>
                  <a:pt x="47209" y="26610"/>
                </a:cubicBezTo>
                <a:cubicBezTo>
                  <a:pt x="48233" y="26551"/>
                  <a:pt x="49305" y="26384"/>
                  <a:pt x="50400" y="26087"/>
                </a:cubicBezTo>
                <a:cubicBezTo>
                  <a:pt x="50602" y="26039"/>
                  <a:pt x="50781" y="25979"/>
                  <a:pt x="50972" y="25920"/>
                </a:cubicBezTo>
                <a:lnTo>
                  <a:pt x="50995" y="25908"/>
                </a:lnTo>
                <a:lnTo>
                  <a:pt x="51055" y="25896"/>
                </a:lnTo>
                <a:lnTo>
                  <a:pt x="51162" y="25860"/>
                </a:lnTo>
                <a:cubicBezTo>
                  <a:pt x="51281" y="25837"/>
                  <a:pt x="51412" y="25789"/>
                  <a:pt x="51531" y="25753"/>
                </a:cubicBezTo>
                <a:cubicBezTo>
                  <a:pt x="51888" y="25658"/>
                  <a:pt x="52257" y="25563"/>
                  <a:pt x="52626" y="25479"/>
                </a:cubicBezTo>
                <a:cubicBezTo>
                  <a:pt x="53293" y="25313"/>
                  <a:pt x="53972" y="25182"/>
                  <a:pt x="54651" y="25063"/>
                </a:cubicBezTo>
                <a:lnTo>
                  <a:pt x="54674" y="25039"/>
                </a:lnTo>
                <a:lnTo>
                  <a:pt x="54734" y="25039"/>
                </a:lnTo>
                <a:cubicBezTo>
                  <a:pt x="55722" y="24884"/>
                  <a:pt x="56710" y="24789"/>
                  <a:pt x="57710" y="24741"/>
                </a:cubicBezTo>
                <a:cubicBezTo>
                  <a:pt x="57984" y="24729"/>
                  <a:pt x="58246" y="24729"/>
                  <a:pt x="58508" y="24729"/>
                </a:cubicBezTo>
                <a:cubicBezTo>
                  <a:pt x="59246" y="24729"/>
                  <a:pt x="59996" y="24765"/>
                  <a:pt x="60747" y="24836"/>
                </a:cubicBezTo>
                <a:cubicBezTo>
                  <a:pt x="61640" y="24920"/>
                  <a:pt x="62544" y="25086"/>
                  <a:pt x="63473" y="25301"/>
                </a:cubicBezTo>
                <a:cubicBezTo>
                  <a:pt x="64342" y="25503"/>
                  <a:pt x="65271" y="25789"/>
                  <a:pt x="66283" y="26158"/>
                </a:cubicBezTo>
                <a:cubicBezTo>
                  <a:pt x="68188" y="26884"/>
                  <a:pt x="70093" y="27872"/>
                  <a:pt x="72081" y="29182"/>
                </a:cubicBezTo>
                <a:cubicBezTo>
                  <a:pt x="72105" y="29194"/>
                  <a:pt x="72117" y="29230"/>
                  <a:pt x="72129" y="29242"/>
                </a:cubicBezTo>
                <a:cubicBezTo>
                  <a:pt x="72177" y="29289"/>
                  <a:pt x="72236" y="29313"/>
                  <a:pt x="72308" y="29325"/>
                </a:cubicBezTo>
                <a:lnTo>
                  <a:pt x="72343" y="29349"/>
                </a:lnTo>
                <a:cubicBezTo>
                  <a:pt x="72367" y="29361"/>
                  <a:pt x="72403" y="29373"/>
                  <a:pt x="72427" y="29373"/>
                </a:cubicBezTo>
                <a:cubicBezTo>
                  <a:pt x="72486" y="29373"/>
                  <a:pt x="72546" y="29349"/>
                  <a:pt x="72581" y="29301"/>
                </a:cubicBezTo>
                <a:cubicBezTo>
                  <a:pt x="72605" y="29289"/>
                  <a:pt x="72653" y="29254"/>
                  <a:pt x="72677" y="29230"/>
                </a:cubicBezTo>
                <a:cubicBezTo>
                  <a:pt x="72760" y="29135"/>
                  <a:pt x="72772" y="29051"/>
                  <a:pt x="72784" y="28944"/>
                </a:cubicBezTo>
                <a:cubicBezTo>
                  <a:pt x="73022" y="26503"/>
                  <a:pt x="73093" y="24051"/>
                  <a:pt x="73141" y="21753"/>
                </a:cubicBezTo>
                <a:cubicBezTo>
                  <a:pt x="73153" y="21348"/>
                  <a:pt x="73153" y="20955"/>
                  <a:pt x="73177" y="20550"/>
                </a:cubicBezTo>
                <a:lnTo>
                  <a:pt x="73189" y="20145"/>
                </a:lnTo>
                <a:cubicBezTo>
                  <a:pt x="73212" y="18574"/>
                  <a:pt x="73248" y="16788"/>
                  <a:pt x="73331" y="15061"/>
                </a:cubicBezTo>
                <a:cubicBezTo>
                  <a:pt x="73367" y="14609"/>
                  <a:pt x="73379" y="14180"/>
                  <a:pt x="73415" y="13728"/>
                </a:cubicBezTo>
                <a:lnTo>
                  <a:pt x="73415" y="13668"/>
                </a:lnTo>
                <a:cubicBezTo>
                  <a:pt x="73498" y="12240"/>
                  <a:pt x="73593" y="10787"/>
                  <a:pt x="73593" y="9346"/>
                </a:cubicBezTo>
                <a:cubicBezTo>
                  <a:pt x="73593" y="7037"/>
                  <a:pt x="73391" y="5310"/>
                  <a:pt x="72950" y="3762"/>
                </a:cubicBezTo>
                <a:cubicBezTo>
                  <a:pt x="72831" y="3358"/>
                  <a:pt x="72700" y="2988"/>
                  <a:pt x="72534" y="2631"/>
                </a:cubicBezTo>
                <a:cubicBezTo>
                  <a:pt x="72403" y="2334"/>
                  <a:pt x="72236" y="2084"/>
                  <a:pt x="72046" y="1845"/>
                </a:cubicBezTo>
                <a:cubicBezTo>
                  <a:pt x="71688" y="1441"/>
                  <a:pt x="71212" y="1095"/>
                  <a:pt x="70629" y="810"/>
                </a:cubicBezTo>
                <a:cubicBezTo>
                  <a:pt x="70093" y="560"/>
                  <a:pt x="69486" y="393"/>
                  <a:pt x="68724" y="250"/>
                </a:cubicBezTo>
                <a:cubicBezTo>
                  <a:pt x="68093" y="143"/>
                  <a:pt x="67414" y="71"/>
                  <a:pt x="66545" y="24"/>
                </a:cubicBezTo>
                <a:cubicBezTo>
                  <a:pt x="66164" y="12"/>
                  <a:pt x="65759" y="0"/>
                  <a:pt x="65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0" name="Shape 60"/>
        <p:cNvGrpSpPr/>
        <p:nvPr/>
      </p:nvGrpSpPr>
      <p:grpSpPr>
        <a:xfrm>
          <a:off x="0" y="0"/>
          <a:ext cx="0" cy="0"/>
          <a:chOff x="0" y="0"/>
          <a:chExt cx="0" cy="0"/>
        </a:xfrm>
      </p:grpSpPr>
      <p:sp>
        <p:nvSpPr>
          <p:cNvPr id="61" name="Google Shape;61;p9"/>
          <p:cNvSpPr/>
          <p:nvPr/>
        </p:nvSpPr>
        <p:spPr>
          <a:xfrm>
            <a:off x="2799025" y="-301948"/>
            <a:ext cx="6344894" cy="3387996"/>
          </a:xfrm>
          <a:custGeom>
            <a:rect b="b" l="l" r="r" t="t"/>
            <a:pathLst>
              <a:path extrusionOk="0" h="52113" w="96204">
                <a:moveTo>
                  <a:pt x="822" y="0"/>
                </a:moveTo>
                <a:cubicBezTo>
                  <a:pt x="358" y="0"/>
                  <a:pt x="1" y="369"/>
                  <a:pt x="1" y="822"/>
                </a:cubicBezTo>
                <a:lnTo>
                  <a:pt x="1" y="6465"/>
                </a:lnTo>
                <a:cubicBezTo>
                  <a:pt x="715" y="9120"/>
                  <a:pt x="2227" y="11478"/>
                  <a:pt x="4609" y="12930"/>
                </a:cubicBezTo>
                <a:cubicBezTo>
                  <a:pt x="9526" y="15954"/>
                  <a:pt x="16848" y="14633"/>
                  <a:pt x="20503" y="19110"/>
                </a:cubicBezTo>
                <a:cubicBezTo>
                  <a:pt x="23087" y="22300"/>
                  <a:pt x="22730" y="27361"/>
                  <a:pt x="25825" y="30063"/>
                </a:cubicBezTo>
                <a:cubicBezTo>
                  <a:pt x="29945" y="33683"/>
                  <a:pt x="37232" y="30635"/>
                  <a:pt x="41375" y="34183"/>
                </a:cubicBezTo>
                <a:cubicBezTo>
                  <a:pt x="44756" y="37088"/>
                  <a:pt x="44828" y="43458"/>
                  <a:pt x="49138" y="44648"/>
                </a:cubicBezTo>
                <a:cubicBezTo>
                  <a:pt x="49667" y="44795"/>
                  <a:pt x="50210" y="44837"/>
                  <a:pt x="50759" y="44837"/>
                </a:cubicBezTo>
                <a:cubicBezTo>
                  <a:pt x="51505" y="44837"/>
                  <a:pt x="52263" y="44759"/>
                  <a:pt x="53013" y="44759"/>
                </a:cubicBezTo>
                <a:cubicBezTo>
                  <a:pt x="53460" y="44759"/>
                  <a:pt x="53903" y="44786"/>
                  <a:pt x="54341" y="44875"/>
                </a:cubicBezTo>
                <a:cubicBezTo>
                  <a:pt x="56948" y="45398"/>
                  <a:pt x="58615" y="47839"/>
                  <a:pt x="60485" y="49720"/>
                </a:cubicBezTo>
                <a:cubicBezTo>
                  <a:pt x="61780" y="51024"/>
                  <a:pt x="63673" y="52113"/>
                  <a:pt x="65392" y="52113"/>
                </a:cubicBezTo>
                <a:cubicBezTo>
                  <a:pt x="66169" y="52113"/>
                  <a:pt x="66911" y="51890"/>
                  <a:pt x="67545" y="51363"/>
                </a:cubicBezTo>
                <a:cubicBezTo>
                  <a:pt x="68093" y="50899"/>
                  <a:pt x="68462" y="50280"/>
                  <a:pt x="68902" y="49709"/>
                </a:cubicBezTo>
                <a:cubicBezTo>
                  <a:pt x="70533" y="47542"/>
                  <a:pt x="73081" y="46089"/>
                  <a:pt x="75772" y="45779"/>
                </a:cubicBezTo>
                <a:cubicBezTo>
                  <a:pt x="77951" y="45541"/>
                  <a:pt x="80475" y="45887"/>
                  <a:pt x="81975" y="44303"/>
                </a:cubicBezTo>
                <a:cubicBezTo>
                  <a:pt x="84059" y="42124"/>
                  <a:pt x="82309" y="38195"/>
                  <a:pt x="83940" y="35647"/>
                </a:cubicBezTo>
                <a:cubicBezTo>
                  <a:pt x="85762" y="32837"/>
                  <a:pt x="90429" y="33492"/>
                  <a:pt x="92572" y="30932"/>
                </a:cubicBezTo>
                <a:cubicBezTo>
                  <a:pt x="95060" y="27956"/>
                  <a:pt x="92560" y="22729"/>
                  <a:pt x="95191" y="19883"/>
                </a:cubicBezTo>
                <a:cubicBezTo>
                  <a:pt x="95489" y="19562"/>
                  <a:pt x="95834" y="19300"/>
                  <a:pt x="96203" y="19086"/>
                </a:cubicBezTo>
                <a:lnTo>
                  <a:pt x="96203" y="822"/>
                </a:lnTo>
                <a:lnTo>
                  <a:pt x="96180" y="822"/>
                </a:lnTo>
                <a:cubicBezTo>
                  <a:pt x="96180" y="357"/>
                  <a:pt x="95810" y="0"/>
                  <a:pt x="953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9"/>
          <p:cNvSpPr txBox="1"/>
          <p:nvPr>
            <p:ph type="title"/>
          </p:nvPr>
        </p:nvSpPr>
        <p:spPr>
          <a:xfrm>
            <a:off x="1497763" y="1503150"/>
            <a:ext cx="3142800" cy="954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63" name="Google Shape;63;p9"/>
          <p:cNvSpPr txBox="1"/>
          <p:nvPr>
            <p:ph idx="1" type="subTitle"/>
          </p:nvPr>
        </p:nvSpPr>
        <p:spPr>
          <a:xfrm>
            <a:off x="1497626" y="2611050"/>
            <a:ext cx="3417300" cy="1029300"/>
          </a:xfrm>
          <a:prstGeom prst="rect">
            <a:avLst/>
          </a:prstGeom>
        </p:spPr>
        <p:txBody>
          <a:bodyPr anchorCtr="0" anchor="ctr" bIns="91425" lIns="0" spcFirstLastPara="1" rIns="0"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64" name="Google Shape;64;p9"/>
          <p:cNvSpPr/>
          <p:nvPr/>
        </p:nvSpPr>
        <p:spPr>
          <a:xfrm>
            <a:off x="-1910360" y="3443674"/>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9"/>
          <p:cNvSpPr/>
          <p:nvPr/>
        </p:nvSpPr>
        <p:spPr>
          <a:xfrm flipH="1">
            <a:off x="5289136" y="1695436"/>
            <a:ext cx="2721752" cy="2137125"/>
          </a:xfrm>
          <a:custGeom>
            <a:rect b="b" l="l" r="r" t="t"/>
            <a:pathLst>
              <a:path extrusionOk="0" h="870" w="1108">
                <a:moveTo>
                  <a:pt x="560" y="0"/>
                </a:moveTo>
                <a:cubicBezTo>
                  <a:pt x="1" y="0"/>
                  <a:pt x="1" y="869"/>
                  <a:pt x="560" y="869"/>
                </a:cubicBezTo>
                <a:cubicBezTo>
                  <a:pt x="1108" y="869"/>
                  <a:pt x="1108" y="0"/>
                  <a:pt x="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6" name="Shape 6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theme" Target="../theme/theme3.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387600"/>
            <a:ext cx="7704000" cy="4776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1pPr>
            <a:lvl2pPr lvl="1">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2pPr>
            <a:lvl3pPr lvl="2">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3pPr>
            <a:lvl4pPr lvl="3">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4pPr>
            <a:lvl5pPr lvl="4">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5pPr>
            <a:lvl6pPr lvl="5">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6pPr>
            <a:lvl7pPr lvl="6">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7pPr>
            <a:lvl8pPr lvl="7">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8pPr>
            <a:lvl9pPr lvl="8">
              <a:spcBef>
                <a:spcPts val="0"/>
              </a:spcBef>
              <a:spcAft>
                <a:spcPts val="0"/>
              </a:spcAft>
              <a:buClr>
                <a:schemeClr val="dk1"/>
              </a:buClr>
              <a:buSzPts val="3000"/>
              <a:buFont typeface="Luckiest Guy"/>
              <a:buNone/>
              <a:defRPr sz="3000">
                <a:solidFill>
                  <a:schemeClr val="dk1"/>
                </a:solidFill>
                <a:latin typeface="Luckiest Guy"/>
                <a:ea typeface="Luckiest Guy"/>
                <a:cs typeface="Luckiest Guy"/>
                <a:sym typeface="Luckiest Guy"/>
              </a:defRPr>
            </a:lvl9pPr>
          </a:lstStyle>
          <a:p/>
        </p:txBody>
      </p:sp>
      <p:sp>
        <p:nvSpPr>
          <p:cNvPr id="7" name="Google Shape;7;p1"/>
          <p:cNvSpPr txBox="1"/>
          <p:nvPr>
            <p:ph idx="1" type="body"/>
          </p:nvPr>
        </p:nvSpPr>
        <p:spPr>
          <a:xfrm>
            <a:off x="720000" y="1152475"/>
            <a:ext cx="7704000" cy="34509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Englebert"/>
              <a:buChar char="●"/>
              <a:defRPr sz="1800">
                <a:solidFill>
                  <a:schemeClr val="dk2"/>
                </a:solidFill>
                <a:latin typeface="Englebert"/>
                <a:ea typeface="Englebert"/>
                <a:cs typeface="Englebert"/>
                <a:sym typeface="Englebert"/>
              </a:defRPr>
            </a:lvl1pPr>
            <a:lvl2pPr indent="-317500" lvl="1" marL="9144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2pPr>
            <a:lvl3pPr indent="-317500" lvl="2" marL="13716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3pPr>
            <a:lvl4pPr indent="-317500" lvl="3" marL="18288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4pPr>
            <a:lvl5pPr indent="-317500" lvl="4" marL="22860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5pPr>
            <a:lvl6pPr indent="-317500" lvl="5" marL="27432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6pPr>
            <a:lvl7pPr indent="-317500" lvl="6" marL="32004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7pPr>
            <a:lvl8pPr indent="-317500" lvl="7" marL="3657600">
              <a:lnSpc>
                <a:spcPct val="115000"/>
              </a:lnSpc>
              <a:spcBef>
                <a:spcPts val="1600"/>
              </a:spcBef>
              <a:spcAft>
                <a:spcPts val="0"/>
              </a:spcAft>
              <a:buClr>
                <a:schemeClr val="dk2"/>
              </a:buClr>
              <a:buSzPts val="1400"/>
              <a:buFont typeface="Englebert"/>
              <a:buChar char="○"/>
              <a:defRPr>
                <a:solidFill>
                  <a:schemeClr val="dk2"/>
                </a:solidFill>
                <a:latin typeface="Englebert"/>
                <a:ea typeface="Englebert"/>
                <a:cs typeface="Englebert"/>
                <a:sym typeface="Englebert"/>
              </a:defRPr>
            </a:lvl8pPr>
            <a:lvl9pPr indent="-317500" lvl="8" marL="4114800">
              <a:lnSpc>
                <a:spcPct val="115000"/>
              </a:lnSpc>
              <a:spcBef>
                <a:spcPts val="1600"/>
              </a:spcBef>
              <a:spcAft>
                <a:spcPts val="1600"/>
              </a:spcAft>
              <a:buClr>
                <a:schemeClr val="dk2"/>
              </a:buClr>
              <a:buSzPts val="1400"/>
              <a:buFont typeface="Englebert"/>
              <a:buChar char="■"/>
              <a:defRPr>
                <a:solidFill>
                  <a:schemeClr val="dk2"/>
                </a:solidFill>
                <a:latin typeface="Englebert"/>
                <a:ea typeface="Englebert"/>
                <a:cs typeface="Englebert"/>
                <a:sym typeface="Engleber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3" name="Shape 133"/>
        <p:cNvGrpSpPr/>
        <p:nvPr/>
      </p:nvGrpSpPr>
      <p:grpSpPr>
        <a:xfrm>
          <a:off x="0" y="0"/>
          <a:ext cx="0" cy="0"/>
          <a:chOff x="0" y="0"/>
          <a:chExt cx="0" cy="0"/>
        </a:xfrm>
      </p:grpSpPr>
      <p:sp>
        <p:nvSpPr>
          <p:cNvPr id="134" name="Google Shape;134;p2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35" name="Google Shape;135;p2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 Id="rId3" Type="http://schemas.openxmlformats.org/officeDocument/2006/relationships/slide" Target="/ppt/slides/slide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 Id="rId3" Type="http://schemas.openxmlformats.org/officeDocument/2006/relationships/slide" Target="/ppt/slides/slide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slide" Target="/ppt/slides/slide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 Id="rId3" Type="http://schemas.openxmlformats.org/officeDocument/2006/relationships/slide" Target="/ppt/slides/slide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slide" Target="/ppt/slides/slide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slide" Target="/ppt/slides/slide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 Id="rId3" Type="http://schemas.openxmlformats.org/officeDocument/2006/relationships/slide" Target="/ppt/slides/slide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 Id="rId3" Type="http://schemas.openxmlformats.org/officeDocument/2006/relationships/slide" Target="/ppt/slides/slide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slide" Target="/ppt/slides/slide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slide" Target="/ppt/slides/slide2.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35.xml"/><Relationship Id="rId10" Type="http://schemas.openxmlformats.org/officeDocument/2006/relationships/slide" Target="/ppt/slides/slide35.xml"/><Relationship Id="rId13" Type="http://schemas.openxmlformats.org/officeDocument/2006/relationships/hyperlink" Target="https://storyset.com/cuate/?utm_source=slidesgo_template&amp;utm_medium=referral-link&amp;utm_campaign=sg_resources&amp;utm_content=stories#ffc100" TargetMode="External"/><Relationship Id="rId12" Type="http://schemas.openxmlformats.org/officeDocument/2006/relationships/slide" Target="/ppt/slides/slide36.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15" Type="http://schemas.openxmlformats.org/officeDocument/2006/relationships/slide" Target="/ppt/slides/slide37.xml"/><Relationship Id="rId14" Type="http://schemas.openxmlformats.org/officeDocument/2006/relationships/slide" Target="/ppt/slides/slide37.xml"/><Relationship Id="rId17" Type="http://schemas.openxmlformats.org/officeDocument/2006/relationships/slide" Target="/ppt/slides/slide43.xml"/><Relationship Id="rId16" Type="http://schemas.openxmlformats.org/officeDocument/2006/relationships/slide" Target="/ppt/slides/slide43.xml"/><Relationship Id="rId5" Type="http://schemas.openxmlformats.org/officeDocument/2006/relationships/hyperlink" Target="http://bit.ly/33VAFh3" TargetMode="External"/><Relationship Id="rId6" Type="http://schemas.openxmlformats.org/officeDocument/2006/relationships/slide" Target="/ppt/slides/slide31.xml"/><Relationship Id="rId18" Type="http://schemas.openxmlformats.org/officeDocument/2006/relationships/slide" Target="/ppt/slides/slide43.xml"/><Relationship Id="rId7" Type="http://schemas.openxmlformats.org/officeDocument/2006/relationships/slide" Target="/ppt/slides/slide30.xml"/><Relationship Id="rId8" Type="http://schemas.openxmlformats.org/officeDocument/2006/relationships/slide" Target="/ppt/slides/slide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 Id="rId3" Type="http://schemas.openxmlformats.org/officeDocument/2006/relationships/slide" Target="/ppt/slides/slide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 Id="rId3" Type="http://schemas.openxmlformats.org/officeDocument/2006/relationships/slide" Target="/ppt/slides/slide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slide" Target="/ppt/slides/slide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 Id="rId3" Type="http://schemas.openxmlformats.org/officeDocument/2006/relationships/slide" Target="/ppt/slides/slide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 Id="rId3" Type="http://schemas.openxmlformats.org/officeDocument/2006/relationships/slide" Target="/ppt/slides/slide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 Id="rId3" Type="http://schemas.openxmlformats.org/officeDocument/2006/relationships/slide" Target="/ppt/slides/slide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slide" Target="/ppt/slides/slide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slide" Target="/ppt/slides/slide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slide" Target="/ppt/slides/slide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9.xml"/><Relationship Id="rId3" Type="http://schemas.openxmlformats.org/officeDocument/2006/relationships/slide" Target="/ppt/slid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1" Type="http://schemas.openxmlformats.org/officeDocument/2006/relationships/hyperlink" Target="https://www.freepik.com/free-vector/flat-international-jazz-day_7245327.htm/?utm_source=slidesgo_template&amp;utm_medium=referral-link&amp;utm_campaign=sg_resources&amp;utm_content=freepik" TargetMode="External"/><Relationship Id="rId10" Type="http://schemas.openxmlformats.org/officeDocument/2006/relationships/hyperlink" Target="https://www.freepik.com/free-vector/back-school-landing-page-concept_8785969.htm/?utm_source=slidesgo_template&amp;utm_medium=referral-link&amp;utm_campaign=sg_resources&amp;utm_content=freepik" TargetMode="External"/><Relationship Id="rId13" Type="http://schemas.openxmlformats.org/officeDocument/2006/relationships/hyperlink" Target="https://www.freepik.com/free-vector/back-school-landing-page_8810693.htm/?utm_source=slidesgo_template&amp;utm_medium=referral-link&amp;utm_campaign=sg_resources&amp;utm_content=freepik" TargetMode="External"/><Relationship Id="rId12" Type="http://schemas.openxmlformats.org/officeDocument/2006/relationships/hyperlink" Target="https://www.freepik.com/free-vector/hand-drawn-back-school-labels_8785957.htm/?utm_source=slidesgo_template&amp;utm_medium=referral-link&amp;utm_campaign=sg_resources&amp;utm_content=freepik" TargetMode="External"/><Relationship Id="rId1" Type="http://schemas.openxmlformats.org/officeDocument/2006/relationships/slideLayout" Target="../slideLayouts/slideLayout6.xml"/><Relationship Id="rId2" Type="http://schemas.openxmlformats.org/officeDocument/2006/relationships/notesSlide" Target="../notesSlides/notesSlide32.xml"/><Relationship Id="rId3" Type="http://schemas.openxmlformats.org/officeDocument/2006/relationships/hyperlink" Target="https://www.freepik.com/free-vector/back-school-card-template_8845735.htm/?utm_source=slidesgo_template&amp;utm_medium=referral-link&amp;utm_campaign=sg_resources&amp;utm_content=freepik" TargetMode="External"/><Relationship Id="rId4" Type="http://schemas.openxmlformats.org/officeDocument/2006/relationships/hyperlink" Target="https://www.freepik.com/free-vector/hand-drawn-children-back-school_8810711.htm/?utm_source=slidesgo_template&amp;utm_medium=referral-link&amp;utm_campaign=sg_resources&amp;utm_content=freepik" TargetMode="External"/><Relationship Id="rId9" Type="http://schemas.openxmlformats.org/officeDocument/2006/relationships/hyperlink" Target="https://www.freepik.com/free-vector/hand-drawn-back-school-background_8845746.htm/?utm_source=slidesgo_template&amp;utm_medium=referral-link&amp;utm_campaign=sg_resources&amp;utm_content=freepik" TargetMode="External"/><Relationship Id="rId5" Type="http://schemas.openxmlformats.org/officeDocument/2006/relationships/hyperlink" Target="https://www.freepik.com/free-vector/back-school-landing-page-concept_8785962.htm/?utm_source=slidesgo_template&amp;utm_medium=referral-link&amp;utm_campaign=sg_resources&amp;utm_content=freepik" TargetMode="External"/><Relationship Id="rId6" Type="http://schemas.openxmlformats.org/officeDocument/2006/relationships/hyperlink" Target="https://www.freepik.com/free-vector/hand-drawn-children-back-school_8810707.htm/?utm_source=slidesgo_template&amp;utm_medium=referral-link&amp;utm_campaign=sg_resources&amp;utm_content=freepik" TargetMode="External"/><Relationship Id="rId7" Type="http://schemas.openxmlformats.org/officeDocument/2006/relationships/hyperlink" Target="https://www.freepik.com/free-vector/hand-drawn-back-school-pattern-collection_8845730.htm/?utm_source=slidesgo_template&amp;utm_medium=referral-link&amp;utm_campaign=sg_resources&amp;utm_content=freepik" TargetMode="External"/><Relationship Id="rId8" Type="http://schemas.openxmlformats.org/officeDocument/2006/relationships/hyperlink" Target="https://www.freepik.com/free-vector/collection-cute-yellow-smileys_1000979.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 Id="rId3" Type="http://schemas.openxmlformats.org/officeDocument/2006/relationships/hyperlink" Target="https://fonts.google.com/specimen/Fira+Sans+Extra+Condensed" TargetMode="External"/><Relationship Id="rId4" Type="http://schemas.openxmlformats.org/officeDocument/2006/relationships/hyperlink" Target="https://fonts.google.com/specimen/Roboto+Slab" TargetMode="External"/></Relationships>
</file>

<file path=ppt/slides/_rels/slide36.xml.rels><?xml version="1.0" encoding="UTF-8" standalone="yes"?><Relationships xmlns="http://schemas.openxmlformats.org/package/2006/relationships"><Relationship Id="rId11" Type="http://schemas.openxmlformats.org/officeDocument/2006/relationships/image" Target="../media/image4.gif"/><Relationship Id="rId10" Type="http://schemas.openxmlformats.org/officeDocument/2006/relationships/image" Target="../media/image3.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5.gif"/><Relationship Id="rId1" Type="http://schemas.openxmlformats.org/officeDocument/2006/relationships/slideLayout" Target="../slideLayouts/slideLayout20.xml"/><Relationship Id="rId2" Type="http://schemas.openxmlformats.org/officeDocument/2006/relationships/notesSlide" Target="../notesSlides/notesSlide36.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gif"/><Relationship Id="rId9" Type="http://schemas.openxmlformats.org/officeDocument/2006/relationships/image" Target="../media/image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slide" Target="/ppt/slides/slide5.xml"/><Relationship Id="rId4" Type="http://schemas.openxmlformats.org/officeDocument/2006/relationships/slide" Target="/ppt/slides/slide9.xml"/><Relationship Id="rId5" Type="http://schemas.openxmlformats.org/officeDocument/2006/relationships/slide" Target="/ppt/slides/slide17.xml"/><Relationship Id="rId6" Type="http://schemas.openxmlformats.org/officeDocument/2006/relationships/slide" Target="/ppt/slides/slide21.xml"/><Relationship Id="rId7" Type="http://schemas.openxmlformats.org/officeDocument/2006/relationships/slide" Target="/ppt/slides/slide13.xml"/><Relationship Id="rId8" Type="http://schemas.openxmlformats.org/officeDocument/2006/relationships/slide" Target="/ppt/slides/slide2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slide" Target="/ppt/slides/slide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slide" Target="/ppt/slides/slide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slide" Target="/ppt/slides/slide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 Id="rId3" Type="http://schemas.openxmlformats.org/officeDocument/2006/relationships/slide" Target="/ppt/slides/slide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slide" Target="/ppt/slides/slide2.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 name="Shape 140"/>
        <p:cNvGrpSpPr/>
        <p:nvPr/>
      </p:nvGrpSpPr>
      <p:grpSpPr>
        <a:xfrm>
          <a:off x="0" y="0"/>
          <a:ext cx="0" cy="0"/>
          <a:chOff x="0" y="0"/>
          <a:chExt cx="0" cy="0"/>
        </a:xfrm>
      </p:grpSpPr>
      <p:sp>
        <p:nvSpPr>
          <p:cNvPr id="141" name="Google Shape;141;p23"/>
          <p:cNvSpPr txBox="1"/>
          <p:nvPr>
            <p:ph type="ctrTitle"/>
          </p:nvPr>
        </p:nvSpPr>
        <p:spPr>
          <a:xfrm>
            <a:off x="734150" y="1169775"/>
            <a:ext cx="5141700" cy="1765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Cool Melly Daily Activities</a:t>
            </a:r>
            <a:endParaRPr/>
          </a:p>
        </p:txBody>
      </p:sp>
      <p:sp>
        <p:nvSpPr>
          <p:cNvPr id="142" name="Google Shape;142;p23"/>
          <p:cNvSpPr txBox="1"/>
          <p:nvPr>
            <p:ph idx="1" type="subTitle"/>
          </p:nvPr>
        </p:nvSpPr>
        <p:spPr>
          <a:xfrm>
            <a:off x="734150" y="2895775"/>
            <a:ext cx="5141700" cy="47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143" name="Google Shape;143;p23"/>
          <p:cNvGrpSpPr/>
          <p:nvPr/>
        </p:nvGrpSpPr>
        <p:grpSpPr>
          <a:xfrm rot="-4828418">
            <a:off x="85833" y="-204333"/>
            <a:ext cx="668952" cy="642081"/>
            <a:chOff x="5873914" y="1884678"/>
            <a:chExt cx="668958" cy="642087"/>
          </a:xfrm>
        </p:grpSpPr>
        <p:sp>
          <p:nvSpPr>
            <p:cNvPr id="144" name="Google Shape;144;p23"/>
            <p:cNvSpPr/>
            <p:nvPr/>
          </p:nvSpPr>
          <p:spPr>
            <a:xfrm>
              <a:off x="6379692" y="2380435"/>
              <a:ext cx="163180" cy="146330"/>
            </a:xfrm>
            <a:custGeom>
              <a:rect b="b" l="l" r="r" t="t"/>
              <a:pathLst>
                <a:path extrusionOk="0" h="3300" w="3680">
                  <a:moveTo>
                    <a:pt x="1084" y="0"/>
                  </a:moveTo>
                  <a:cubicBezTo>
                    <a:pt x="798" y="0"/>
                    <a:pt x="537" y="95"/>
                    <a:pt x="358" y="298"/>
                  </a:cubicBezTo>
                  <a:cubicBezTo>
                    <a:pt x="1" y="679"/>
                    <a:pt x="60" y="1262"/>
                    <a:pt x="429" y="1619"/>
                  </a:cubicBezTo>
                  <a:cubicBezTo>
                    <a:pt x="929" y="2108"/>
                    <a:pt x="1489" y="2584"/>
                    <a:pt x="2013" y="3060"/>
                  </a:cubicBezTo>
                  <a:cubicBezTo>
                    <a:pt x="2185" y="3221"/>
                    <a:pt x="2409" y="3299"/>
                    <a:pt x="2634" y="3299"/>
                  </a:cubicBezTo>
                  <a:cubicBezTo>
                    <a:pt x="2892" y="3299"/>
                    <a:pt x="3150" y="3197"/>
                    <a:pt x="3335" y="3001"/>
                  </a:cubicBezTo>
                  <a:cubicBezTo>
                    <a:pt x="3680" y="2620"/>
                    <a:pt x="3644" y="2024"/>
                    <a:pt x="3275" y="1679"/>
                  </a:cubicBezTo>
                  <a:cubicBezTo>
                    <a:pt x="2751" y="1191"/>
                    <a:pt x="2215" y="726"/>
                    <a:pt x="1691" y="238"/>
                  </a:cubicBezTo>
                  <a:cubicBezTo>
                    <a:pt x="1525" y="72"/>
                    <a:pt x="1310"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3"/>
            <p:cNvSpPr/>
            <p:nvPr/>
          </p:nvSpPr>
          <p:spPr>
            <a:xfrm>
              <a:off x="6192298" y="2209359"/>
              <a:ext cx="163668" cy="159012"/>
            </a:xfrm>
            <a:custGeom>
              <a:rect b="b" l="l" r="r" t="t"/>
              <a:pathLst>
                <a:path extrusionOk="0" h="3586" w="3691">
                  <a:moveTo>
                    <a:pt x="929" y="1"/>
                  </a:moveTo>
                  <a:cubicBezTo>
                    <a:pt x="786" y="13"/>
                    <a:pt x="619" y="72"/>
                    <a:pt x="464" y="167"/>
                  </a:cubicBezTo>
                  <a:cubicBezTo>
                    <a:pt x="250" y="298"/>
                    <a:pt x="107" y="501"/>
                    <a:pt x="48" y="739"/>
                  </a:cubicBezTo>
                  <a:cubicBezTo>
                    <a:pt x="0" y="965"/>
                    <a:pt x="12" y="1263"/>
                    <a:pt x="167" y="1441"/>
                  </a:cubicBezTo>
                  <a:cubicBezTo>
                    <a:pt x="441" y="1787"/>
                    <a:pt x="738" y="2120"/>
                    <a:pt x="1060" y="2429"/>
                  </a:cubicBezTo>
                  <a:cubicBezTo>
                    <a:pt x="1369" y="2739"/>
                    <a:pt x="1691" y="3037"/>
                    <a:pt x="2012" y="3346"/>
                  </a:cubicBezTo>
                  <a:cubicBezTo>
                    <a:pt x="2180" y="3509"/>
                    <a:pt x="2400" y="3585"/>
                    <a:pt x="2621" y="3585"/>
                  </a:cubicBezTo>
                  <a:cubicBezTo>
                    <a:pt x="2886" y="3585"/>
                    <a:pt x="3152" y="3476"/>
                    <a:pt x="3334" y="3275"/>
                  </a:cubicBezTo>
                  <a:cubicBezTo>
                    <a:pt x="3691" y="2894"/>
                    <a:pt x="3631" y="2310"/>
                    <a:pt x="3250" y="1953"/>
                  </a:cubicBezTo>
                  <a:cubicBezTo>
                    <a:pt x="2750" y="1465"/>
                    <a:pt x="2215" y="989"/>
                    <a:pt x="1738" y="453"/>
                  </a:cubicBezTo>
                  <a:lnTo>
                    <a:pt x="1726" y="429"/>
                  </a:lnTo>
                  <a:cubicBezTo>
                    <a:pt x="1667" y="370"/>
                    <a:pt x="1619" y="298"/>
                    <a:pt x="1560" y="239"/>
                  </a:cubicBezTo>
                  <a:cubicBezTo>
                    <a:pt x="1441" y="132"/>
                    <a:pt x="1286" y="60"/>
                    <a:pt x="1131" y="13"/>
                  </a:cubicBezTo>
                  <a:cubicBezTo>
                    <a:pt x="1072" y="1"/>
                    <a:pt x="988"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3"/>
            <p:cNvSpPr/>
            <p:nvPr/>
          </p:nvSpPr>
          <p:spPr>
            <a:xfrm>
              <a:off x="6028627" y="2059966"/>
              <a:ext cx="148902" cy="147350"/>
            </a:xfrm>
            <a:custGeom>
              <a:rect b="b" l="l" r="r" t="t"/>
              <a:pathLst>
                <a:path extrusionOk="0" h="3323" w="3358">
                  <a:moveTo>
                    <a:pt x="905" y="0"/>
                  </a:moveTo>
                  <a:cubicBezTo>
                    <a:pt x="655" y="24"/>
                    <a:pt x="417" y="119"/>
                    <a:pt x="250" y="322"/>
                  </a:cubicBezTo>
                  <a:cubicBezTo>
                    <a:pt x="83" y="500"/>
                    <a:pt x="0" y="738"/>
                    <a:pt x="12" y="988"/>
                  </a:cubicBezTo>
                  <a:cubicBezTo>
                    <a:pt x="24" y="1060"/>
                    <a:pt x="48" y="1155"/>
                    <a:pt x="60" y="1226"/>
                  </a:cubicBezTo>
                  <a:cubicBezTo>
                    <a:pt x="107" y="1393"/>
                    <a:pt x="191" y="1524"/>
                    <a:pt x="322" y="1643"/>
                  </a:cubicBezTo>
                  <a:cubicBezTo>
                    <a:pt x="762" y="2143"/>
                    <a:pt x="1203" y="2620"/>
                    <a:pt x="1679" y="3084"/>
                  </a:cubicBezTo>
                  <a:cubicBezTo>
                    <a:pt x="1847" y="3246"/>
                    <a:pt x="2067" y="3323"/>
                    <a:pt x="2288" y="3323"/>
                  </a:cubicBezTo>
                  <a:cubicBezTo>
                    <a:pt x="2552" y="3323"/>
                    <a:pt x="2819" y="3213"/>
                    <a:pt x="3000" y="3012"/>
                  </a:cubicBezTo>
                  <a:cubicBezTo>
                    <a:pt x="3358" y="2620"/>
                    <a:pt x="3298" y="2048"/>
                    <a:pt x="2941" y="1691"/>
                  </a:cubicBezTo>
                  <a:cubicBezTo>
                    <a:pt x="2465" y="1226"/>
                    <a:pt x="2012" y="750"/>
                    <a:pt x="1596" y="238"/>
                  </a:cubicBezTo>
                  <a:cubicBezTo>
                    <a:pt x="1453" y="83"/>
                    <a:pt x="1179" y="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3"/>
            <p:cNvSpPr/>
            <p:nvPr/>
          </p:nvSpPr>
          <p:spPr>
            <a:xfrm>
              <a:off x="5873914" y="1884678"/>
              <a:ext cx="158436" cy="170231"/>
            </a:xfrm>
            <a:custGeom>
              <a:rect b="b" l="l" r="r" t="t"/>
              <a:pathLst>
                <a:path extrusionOk="0" h="3839" w="3573">
                  <a:moveTo>
                    <a:pt x="1072" y="0"/>
                  </a:moveTo>
                  <a:cubicBezTo>
                    <a:pt x="917" y="0"/>
                    <a:pt x="751" y="48"/>
                    <a:pt x="584" y="143"/>
                  </a:cubicBezTo>
                  <a:cubicBezTo>
                    <a:pt x="167" y="417"/>
                    <a:pt x="1" y="1024"/>
                    <a:pt x="298" y="1441"/>
                  </a:cubicBezTo>
                  <a:cubicBezTo>
                    <a:pt x="822" y="2191"/>
                    <a:pt x="1394" y="2905"/>
                    <a:pt x="2001" y="3596"/>
                  </a:cubicBezTo>
                  <a:cubicBezTo>
                    <a:pt x="2126" y="3763"/>
                    <a:pt x="2370" y="3838"/>
                    <a:pt x="2581" y="3838"/>
                  </a:cubicBezTo>
                  <a:cubicBezTo>
                    <a:pt x="2611" y="3838"/>
                    <a:pt x="2640" y="3837"/>
                    <a:pt x="2668" y="3834"/>
                  </a:cubicBezTo>
                  <a:cubicBezTo>
                    <a:pt x="2918" y="3822"/>
                    <a:pt x="3156" y="3727"/>
                    <a:pt x="3322" y="3525"/>
                  </a:cubicBezTo>
                  <a:cubicBezTo>
                    <a:pt x="3489" y="3346"/>
                    <a:pt x="3572" y="3108"/>
                    <a:pt x="3561" y="2858"/>
                  </a:cubicBezTo>
                  <a:cubicBezTo>
                    <a:pt x="3549" y="2596"/>
                    <a:pt x="3430" y="2393"/>
                    <a:pt x="3251" y="2203"/>
                  </a:cubicBezTo>
                  <a:cubicBezTo>
                    <a:pt x="3180" y="2131"/>
                    <a:pt x="3120" y="2036"/>
                    <a:pt x="3037" y="1965"/>
                  </a:cubicBezTo>
                  <a:cubicBezTo>
                    <a:pt x="2644" y="1477"/>
                    <a:pt x="2251" y="965"/>
                    <a:pt x="1882" y="429"/>
                  </a:cubicBezTo>
                  <a:cubicBezTo>
                    <a:pt x="1691" y="167"/>
                    <a:pt x="139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 name="Google Shape;148;p23"/>
          <p:cNvGrpSpPr/>
          <p:nvPr/>
        </p:nvGrpSpPr>
        <p:grpSpPr>
          <a:xfrm>
            <a:off x="8459602" y="-38626"/>
            <a:ext cx="634637" cy="1118776"/>
            <a:chOff x="7795702" y="745324"/>
            <a:chExt cx="634637" cy="1118776"/>
          </a:xfrm>
        </p:grpSpPr>
        <p:sp>
          <p:nvSpPr>
            <p:cNvPr id="149" name="Google Shape;149;p23"/>
            <p:cNvSpPr/>
            <p:nvPr/>
          </p:nvSpPr>
          <p:spPr>
            <a:xfrm>
              <a:off x="7795702" y="745324"/>
              <a:ext cx="99815" cy="179410"/>
            </a:xfrm>
            <a:custGeom>
              <a:rect b="b" l="l" r="r" t="t"/>
              <a:pathLst>
                <a:path extrusionOk="0" h="4046" w="2251">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3"/>
            <p:cNvSpPr/>
            <p:nvPr/>
          </p:nvSpPr>
          <p:spPr>
            <a:xfrm>
              <a:off x="7851131" y="990320"/>
              <a:ext cx="131520" cy="204419"/>
            </a:xfrm>
            <a:custGeom>
              <a:rect b="b" l="l" r="r" t="t"/>
              <a:pathLst>
                <a:path extrusionOk="0" h="4610" w="2966">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3"/>
            <p:cNvSpPr/>
            <p:nvPr/>
          </p:nvSpPr>
          <p:spPr>
            <a:xfrm>
              <a:off x="7967265" y="1254206"/>
              <a:ext cx="144202" cy="190451"/>
            </a:xfrm>
            <a:custGeom>
              <a:rect b="b" l="l" r="r" t="t"/>
              <a:pathLst>
                <a:path extrusionOk="0" h="4295" w="3252">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3"/>
            <p:cNvSpPr/>
            <p:nvPr/>
          </p:nvSpPr>
          <p:spPr>
            <a:xfrm>
              <a:off x="8096082" y="1489225"/>
              <a:ext cx="152095" cy="171650"/>
            </a:xfrm>
            <a:custGeom>
              <a:rect b="b" l="l" r="r" t="t"/>
              <a:pathLst>
                <a:path extrusionOk="0" h="3871" w="343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3"/>
            <p:cNvSpPr/>
            <p:nvPr/>
          </p:nvSpPr>
          <p:spPr>
            <a:xfrm>
              <a:off x="8269286" y="1708325"/>
              <a:ext cx="161052" cy="155775"/>
            </a:xfrm>
            <a:custGeom>
              <a:rect b="b" l="l" r="r" t="t"/>
              <a:pathLst>
                <a:path extrusionOk="0" h="3513" w="3632">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 name="Google Shape;154;p23"/>
          <p:cNvGrpSpPr/>
          <p:nvPr/>
        </p:nvGrpSpPr>
        <p:grpSpPr>
          <a:xfrm>
            <a:off x="5370838" y="154954"/>
            <a:ext cx="753956" cy="370171"/>
            <a:chOff x="5702350" y="2486504"/>
            <a:chExt cx="753956" cy="370171"/>
          </a:xfrm>
        </p:grpSpPr>
        <p:sp>
          <p:nvSpPr>
            <p:cNvPr id="155" name="Google Shape;155;p23"/>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3"/>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3"/>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3"/>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23"/>
          <p:cNvGrpSpPr/>
          <p:nvPr/>
        </p:nvGrpSpPr>
        <p:grpSpPr>
          <a:xfrm>
            <a:off x="6447039" y="932302"/>
            <a:ext cx="670015" cy="407064"/>
            <a:chOff x="8441914" y="3061502"/>
            <a:chExt cx="670015" cy="407064"/>
          </a:xfrm>
        </p:grpSpPr>
        <p:sp>
          <p:nvSpPr>
            <p:cNvPr id="160" name="Google Shape;160;p23"/>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3"/>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3"/>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3"/>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23"/>
          <p:cNvSpPr/>
          <p:nvPr/>
        </p:nvSpPr>
        <p:spPr>
          <a:xfrm>
            <a:off x="8394911" y="1684025"/>
            <a:ext cx="109881" cy="114625"/>
          </a:xfrm>
          <a:custGeom>
            <a:rect b="b" l="l" r="r" t="t"/>
            <a:pathLst>
              <a:path extrusionOk="0" h="2585" w="2478">
                <a:moveTo>
                  <a:pt x="1" y="2585"/>
                </a:moveTo>
                <a:cubicBezTo>
                  <a:pt x="620" y="1537"/>
                  <a:pt x="1465" y="656"/>
                  <a:pt x="2477" y="1"/>
                </a:cubicBezTo>
                <a:cubicBezTo>
                  <a:pt x="1465" y="656"/>
                  <a:pt x="620" y="1537"/>
                  <a:pt x="1" y="2585"/>
                </a:cubicBezTo>
                <a:close/>
              </a:path>
            </a:pathLst>
          </a:custGeom>
          <a:solidFill>
            <a:srgbClr val="009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 name="Google Shape;165;p23"/>
          <p:cNvGrpSpPr/>
          <p:nvPr/>
        </p:nvGrpSpPr>
        <p:grpSpPr>
          <a:xfrm>
            <a:off x="8452971" y="3740367"/>
            <a:ext cx="378600" cy="1252249"/>
            <a:chOff x="8352696" y="3680267"/>
            <a:chExt cx="378600" cy="1252249"/>
          </a:xfrm>
        </p:grpSpPr>
        <p:sp>
          <p:nvSpPr>
            <p:cNvPr id="166" name="Google Shape;166;p23"/>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3"/>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3"/>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3"/>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3"/>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3"/>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3"/>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3"/>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3"/>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 name="Google Shape;175;p23"/>
          <p:cNvGrpSpPr/>
          <p:nvPr/>
        </p:nvGrpSpPr>
        <p:grpSpPr>
          <a:xfrm>
            <a:off x="212954" y="4334948"/>
            <a:ext cx="806245" cy="802344"/>
            <a:chOff x="5798929" y="3777423"/>
            <a:chExt cx="806245" cy="802344"/>
          </a:xfrm>
        </p:grpSpPr>
        <p:grpSp>
          <p:nvGrpSpPr>
            <p:cNvPr id="176" name="Google Shape;176;p23"/>
            <p:cNvGrpSpPr/>
            <p:nvPr/>
          </p:nvGrpSpPr>
          <p:grpSpPr>
            <a:xfrm>
              <a:off x="5798929" y="4197087"/>
              <a:ext cx="576592" cy="382680"/>
              <a:chOff x="5798929" y="4197087"/>
              <a:chExt cx="576592" cy="382680"/>
            </a:xfrm>
          </p:grpSpPr>
          <p:sp>
            <p:nvSpPr>
              <p:cNvPr id="177" name="Google Shape;177;p23"/>
              <p:cNvSpPr/>
              <p:nvPr/>
            </p:nvSpPr>
            <p:spPr>
              <a:xfrm>
                <a:off x="6216021" y="4197087"/>
                <a:ext cx="159500" cy="150764"/>
              </a:xfrm>
              <a:custGeom>
                <a:rect b="b" l="l" r="r" t="t"/>
                <a:pathLst>
                  <a:path extrusionOk="0" h="3400" w="3597">
                    <a:moveTo>
                      <a:pt x="2621" y="0"/>
                    </a:moveTo>
                    <a:cubicBezTo>
                      <a:pt x="2418" y="0"/>
                      <a:pt x="2192" y="72"/>
                      <a:pt x="2049" y="216"/>
                    </a:cubicBezTo>
                    <a:cubicBezTo>
                      <a:pt x="1537" y="752"/>
                      <a:pt x="1001" y="1252"/>
                      <a:pt x="441" y="1740"/>
                    </a:cubicBezTo>
                    <a:cubicBezTo>
                      <a:pt x="60" y="2085"/>
                      <a:pt x="1" y="2669"/>
                      <a:pt x="322" y="3061"/>
                    </a:cubicBezTo>
                    <a:cubicBezTo>
                      <a:pt x="511" y="3284"/>
                      <a:pt x="788" y="3400"/>
                      <a:pt x="1061" y="3400"/>
                    </a:cubicBezTo>
                    <a:cubicBezTo>
                      <a:pt x="1271" y="3400"/>
                      <a:pt x="1479" y="3332"/>
                      <a:pt x="1644" y="3192"/>
                    </a:cubicBezTo>
                    <a:cubicBezTo>
                      <a:pt x="2215" y="2692"/>
                      <a:pt x="2751" y="2192"/>
                      <a:pt x="3263" y="1656"/>
                    </a:cubicBezTo>
                    <a:cubicBezTo>
                      <a:pt x="3430" y="1454"/>
                      <a:pt x="3573" y="1275"/>
                      <a:pt x="3585" y="1002"/>
                    </a:cubicBezTo>
                    <a:cubicBezTo>
                      <a:pt x="3597" y="764"/>
                      <a:pt x="3525" y="513"/>
                      <a:pt x="3382" y="335"/>
                    </a:cubicBezTo>
                    <a:cubicBezTo>
                      <a:pt x="3216" y="132"/>
                      <a:pt x="2977" y="13"/>
                      <a:pt x="2727" y="2"/>
                    </a:cubicBezTo>
                    <a:lnTo>
                      <a:pt x="2668" y="2"/>
                    </a:lnTo>
                    <a:cubicBezTo>
                      <a:pt x="2653" y="1"/>
                      <a:pt x="2637" y="0"/>
                      <a:pt x="2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3"/>
              <p:cNvSpPr/>
              <p:nvPr/>
            </p:nvSpPr>
            <p:spPr>
              <a:xfrm>
                <a:off x="6000114" y="4356013"/>
                <a:ext cx="191161" cy="137284"/>
              </a:xfrm>
              <a:custGeom>
                <a:rect b="b" l="l" r="r" t="t"/>
                <a:pathLst>
                  <a:path extrusionOk="0" h="3096" w="4311">
                    <a:moveTo>
                      <a:pt x="3250" y="0"/>
                    </a:moveTo>
                    <a:cubicBezTo>
                      <a:pt x="3040" y="0"/>
                      <a:pt x="2833" y="72"/>
                      <a:pt x="2667" y="216"/>
                    </a:cubicBezTo>
                    <a:cubicBezTo>
                      <a:pt x="2536" y="311"/>
                      <a:pt x="2381" y="418"/>
                      <a:pt x="2250" y="513"/>
                    </a:cubicBezTo>
                    <a:cubicBezTo>
                      <a:pt x="1738" y="811"/>
                      <a:pt x="1203" y="1073"/>
                      <a:pt x="667" y="1311"/>
                    </a:cubicBezTo>
                    <a:cubicBezTo>
                      <a:pt x="203" y="1525"/>
                      <a:pt x="0" y="2097"/>
                      <a:pt x="226" y="2561"/>
                    </a:cubicBezTo>
                    <a:cubicBezTo>
                      <a:pt x="382" y="2907"/>
                      <a:pt x="720" y="3096"/>
                      <a:pt x="1075" y="3096"/>
                    </a:cubicBezTo>
                    <a:cubicBezTo>
                      <a:pt x="1209" y="3096"/>
                      <a:pt x="1346" y="3069"/>
                      <a:pt x="1477" y="3014"/>
                    </a:cubicBezTo>
                    <a:cubicBezTo>
                      <a:pt x="2322" y="2633"/>
                      <a:pt x="3143" y="2204"/>
                      <a:pt x="3882" y="1656"/>
                    </a:cubicBezTo>
                    <a:cubicBezTo>
                      <a:pt x="4286" y="1347"/>
                      <a:pt x="4310" y="716"/>
                      <a:pt x="4001" y="335"/>
                    </a:cubicBezTo>
                    <a:cubicBezTo>
                      <a:pt x="3822" y="108"/>
                      <a:pt x="3560" y="1"/>
                      <a:pt x="3298" y="1"/>
                    </a:cubicBezTo>
                    <a:cubicBezTo>
                      <a:pt x="3282" y="0"/>
                      <a:pt x="3266" y="0"/>
                      <a:pt x="32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3"/>
              <p:cNvSpPr/>
              <p:nvPr/>
            </p:nvSpPr>
            <p:spPr>
              <a:xfrm>
                <a:off x="5798929" y="4459510"/>
                <a:ext cx="163180" cy="120257"/>
              </a:xfrm>
              <a:custGeom>
                <a:rect b="b" l="l" r="r" t="t"/>
                <a:pathLst>
                  <a:path extrusionOk="0" h="2712" w="3680">
                    <a:moveTo>
                      <a:pt x="2704" y="1"/>
                    </a:moveTo>
                    <a:cubicBezTo>
                      <a:pt x="2561" y="37"/>
                      <a:pt x="2430" y="49"/>
                      <a:pt x="2323" y="120"/>
                    </a:cubicBezTo>
                    <a:cubicBezTo>
                      <a:pt x="1846" y="441"/>
                      <a:pt x="1322" y="680"/>
                      <a:pt x="787" y="858"/>
                    </a:cubicBezTo>
                    <a:cubicBezTo>
                      <a:pt x="537" y="930"/>
                      <a:pt x="346" y="1013"/>
                      <a:pt x="191" y="1239"/>
                    </a:cubicBezTo>
                    <a:cubicBezTo>
                      <a:pt x="60" y="1453"/>
                      <a:pt x="1" y="1704"/>
                      <a:pt x="49" y="1942"/>
                    </a:cubicBezTo>
                    <a:cubicBezTo>
                      <a:pt x="84" y="2180"/>
                      <a:pt x="239" y="2406"/>
                      <a:pt x="430" y="2537"/>
                    </a:cubicBezTo>
                    <a:cubicBezTo>
                      <a:pt x="562" y="2634"/>
                      <a:pt x="759" y="2711"/>
                      <a:pt x="944" y="2711"/>
                    </a:cubicBezTo>
                    <a:cubicBezTo>
                      <a:pt x="1009" y="2711"/>
                      <a:pt x="1073" y="2702"/>
                      <a:pt x="1132" y="2680"/>
                    </a:cubicBezTo>
                    <a:cubicBezTo>
                      <a:pt x="1834" y="2477"/>
                      <a:pt x="2501" y="2204"/>
                      <a:pt x="3108" y="1811"/>
                    </a:cubicBezTo>
                    <a:cubicBezTo>
                      <a:pt x="3180" y="1763"/>
                      <a:pt x="3239" y="1715"/>
                      <a:pt x="3323" y="1668"/>
                    </a:cubicBezTo>
                    <a:cubicBezTo>
                      <a:pt x="3454" y="1573"/>
                      <a:pt x="3537" y="1418"/>
                      <a:pt x="3597" y="1251"/>
                    </a:cubicBezTo>
                    <a:cubicBezTo>
                      <a:pt x="3680" y="1037"/>
                      <a:pt x="3656" y="763"/>
                      <a:pt x="3573" y="561"/>
                    </a:cubicBezTo>
                    <a:cubicBezTo>
                      <a:pt x="3466" y="334"/>
                      <a:pt x="3275" y="156"/>
                      <a:pt x="3037" y="60"/>
                    </a:cubicBezTo>
                    <a:cubicBezTo>
                      <a:pt x="2942" y="37"/>
                      <a:pt x="2823" y="1"/>
                      <a:pt x="2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 name="Google Shape;180;p23"/>
            <p:cNvSpPr/>
            <p:nvPr/>
          </p:nvSpPr>
          <p:spPr>
            <a:xfrm>
              <a:off x="6216021" y="3777423"/>
              <a:ext cx="389150" cy="448258"/>
            </a:xfrm>
            <a:custGeom>
              <a:rect b="b" l="l" r="r" t="t"/>
              <a:pathLst>
                <a:path extrusionOk="0" h="10109" w="8776">
                  <a:moveTo>
                    <a:pt x="5621" y="2869"/>
                  </a:moveTo>
                  <a:lnTo>
                    <a:pt x="5680" y="2881"/>
                  </a:lnTo>
                  <a:lnTo>
                    <a:pt x="5716" y="2929"/>
                  </a:lnTo>
                  <a:cubicBezTo>
                    <a:pt x="5740" y="3024"/>
                    <a:pt x="5775" y="3108"/>
                    <a:pt x="5787" y="3203"/>
                  </a:cubicBezTo>
                  <a:cubicBezTo>
                    <a:pt x="5811" y="3453"/>
                    <a:pt x="5811" y="3703"/>
                    <a:pt x="5811" y="4001"/>
                  </a:cubicBezTo>
                  <a:cubicBezTo>
                    <a:pt x="5799" y="4179"/>
                    <a:pt x="5775" y="4358"/>
                    <a:pt x="5728" y="4548"/>
                  </a:cubicBezTo>
                  <a:cubicBezTo>
                    <a:pt x="5287" y="4453"/>
                    <a:pt x="4847" y="4358"/>
                    <a:pt x="4430" y="4227"/>
                  </a:cubicBezTo>
                  <a:cubicBezTo>
                    <a:pt x="4359" y="4191"/>
                    <a:pt x="4287" y="4167"/>
                    <a:pt x="4216" y="4120"/>
                  </a:cubicBezTo>
                  <a:lnTo>
                    <a:pt x="4478" y="3679"/>
                  </a:lnTo>
                  <a:cubicBezTo>
                    <a:pt x="4644" y="3453"/>
                    <a:pt x="4811" y="3274"/>
                    <a:pt x="4990" y="3108"/>
                  </a:cubicBezTo>
                  <a:lnTo>
                    <a:pt x="5251" y="2929"/>
                  </a:lnTo>
                  <a:cubicBezTo>
                    <a:pt x="5299" y="2917"/>
                    <a:pt x="5359" y="2905"/>
                    <a:pt x="5406" y="2881"/>
                  </a:cubicBezTo>
                  <a:cubicBezTo>
                    <a:pt x="5478" y="2881"/>
                    <a:pt x="5549" y="2869"/>
                    <a:pt x="5621" y="2869"/>
                  </a:cubicBezTo>
                  <a:close/>
                  <a:moveTo>
                    <a:pt x="5585" y="0"/>
                  </a:moveTo>
                  <a:cubicBezTo>
                    <a:pt x="4906" y="0"/>
                    <a:pt x="4228" y="191"/>
                    <a:pt x="3597" y="583"/>
                  </a:cubicBezTo>
                  <a:cubicBezTo>
                    <a:pt x="3239" y="786"/>
                    <a:pt x="2942" y="1084"/>
                    <a:pt x="2704" y="1322"/>
                  </a:cubicBezTo>
                  <a:cubicBezTo>
                    <a:pt x="2394" y="1631"/>
                    <a:pt x="2144" y="2024"/>
                    <a:pt x="1906" y="2393"/>
                  </a:cubicBezTo>
                  <a:cubicBezTo>
                    <a:pt x="1453" y="3084"/>
                    <a:pt x="1156" y="3798"/>
                    <a:pt x="894" y="4477"/>
                  </a:cubicBezTo>
                  <a:cubicBezTo>
                    <a:pt x="679" y="5025"/>
                    <a:pt x="477" y="5596"/>
                    <a:pt x="298" y="6144"/>
                  </a:cubicBezTo>
                  <a:lnTo>
                    <a:pt x="287" y="6191"/>
                  </a:lnTo>
                  <a:lnTo>
                    <a:pt x="120" y="6679"/>
                  </a:lnTo>
                  <a:cubicBezTo>
                    <a:pt x="1" y="7025"/>
                    <a:pt x="132" y="7465"/>
                    <a:pt x="310" y="7751"/>
                  </a:cubicBezTo>
                  <a:cubicBezTo>
                    <a:pt x="513" y="8084"/>
                    <a:pt x="846" y="8323"/>
                    <a:pt x="1227" y="8394"/>
                  </a:cubicBezTo>
                  <a:cubicBezTo>
                    <a:pt x="1334" y="8406"/>
                    <a:pt x="1430" y="8418"/>
                    <a:pt x="1525" y="8418"/>
                  </a:cubicBezTo>
                  <a:cubicBezTo>
                    <a:pt x="1799" y="8418"/>
                    <a:pt x="2073" y="8346"/>
                    <a:pt x="2299" y="8203"/>
                  </a:cubicBezTo>
                  <a:lnTo>
                    <a:pt x="2584" y="7965"/>
                  </a:lnTo>
                  <a:cubicBezTo>
                    <a:pt x="2763" y="7763"/>
                    <a:pt x="2882" y="7549"/>
                    <a:pt x="2942" y="7275"/>
                  </a:cubicBezTo>
                  <a:lnTo>
                    <a:pt x="3073" y="6894"/>
                  </a:lnTo>
                  <a:lnTo>
                    <a:pt x="3120" y="6775"/>
                  </a:lnTo>
                  <a:cubicBezTo>
                    <a:pt x="3299" y="6846"/>
                    <a:pt x="3489" y="6918"/>
                    <a:pt x="3668" y="6977"/>
                  </a:cubicBezTo>
                  <a:lnTo>
                    <a:pt x="3847" y="7037"/>
                  </a:lnTo>
                  <a:cubicBezTo>
                    <a:pt x="4192" y="7156"/>
                    <a:pt x="4549" y="7251"/>
                    <a:pt x="4847" y="7311"/>
                  </a:cubicBezTo>
                  <a:lnTo>
                    <a:pt x="4668" y="7727"/>
                  </a:lnTo>
                  <a:lnTo>
                    <a:pt x="4561" y="7989"/>
                  </a:lnTo>
                  <a:cubicBezTo>
                    <a:pt x="4382" y="8406"/>
                    <a:pt x="4359" y="8751"/>
                    <a:pt x="4466" y="9096"/>
                  </a:cubicBezTo>
                  <a:cubicBezTo>
                    <a:pt x="4585" y="9454"/>
                    <a:pt x="4835" y="9763"/>
                    <a:pt x="5180" y="9942"/>
                  </a:cubicBezTo>
                  <a:cubicBezTo>
                    <a:pt x="5382" y="10049"/>
                    <a:pt x="5609" y="10108"/>
                    <a:pt x="5847" y="10108"/>
                  </a:cubicBezTo>
                  <a:cubicBezTo>
                    <a:pt x="5990" y="10108"/>
                    <a:pt x="6144" y="10073"/>
                    <a:pt x="6275" y="10049"/>
                  </a:cubicBezTo>
                  <a:cubicBezTo>
                    <a:pt x="6585" y="9942"/>
                    <a:pt x="6978" y="9692"/>
                    <a:pt x="7121" y="9335"/>
                  </a:cubicBezTo>
                  <a:cubicBezTo>
                    <a:pt x="7585" y="8239"/>
                    <a:pt x="8049" y="7084"/>
                    <a:pt x="8419" y="5894"/>
                  </a:cubicBezTo>
                  <a:cubicBezTo>
                    <a:pt x="8609" y="5263"/>
                    <a:pt x="8716" y="4596"/>
                    <a:pt x="8752" y="3762"/>
                  </a:cubicBezTo>
                  <a:cubicBezTo>
                    <a:pt x="8776" y="2977"/>
                    <a:pt x="8609" y="2191"/>
                    <a:pt x="8276" y="1536"/>
                  </a:cubicBezTo>
                  <a:cubicBezTo>
                    <a:pt x="7871" y="774"/>
                    <a:pt x="7109" y="226"/>
                    <a:pt x="6228" y="60"/>
                  </a:cubicBezTo>
                  <a:cubicBezTo>
                    <a:pt x="5978" y="12"/>
                    <a:pt x="5775" y="0"/>
                    <a:pt x="55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3"/>
            <p:cNvSpPr/>
            <p:nvPr/>
          </p:nvSpPr>
          <p:spPr>
            <a:xfrm>
              <a:off x="6250875" y="4079400"/>
              <a:ext cx="100347" cy="71303"/>
            </a:xfrm>
            <a:custGeom>
              <a:rect b="b" l="l" r="r" t="t"/>
              <a:pathLst>
                <a:path extrusionOk="0" h="1608" w="2263">
                  <a:moveTo>
                    <a:pt x="1953" y="0"/>
                  </a:moveTo>
                  <a:cubicBezTo>
                    <a:pt x="1894" y="0"/>
                    <a:pt x="1846" y="0"/>
                    <a:pt x="1822" y="24"/>
                  </a:cubicBezTo>
                  <a:lnTo>
                    <a:pt x="1834" y="24"/>
                  </a:lnTo>
                  <a:cubicBezTo>
                    <a:pt x="1763" y="36"/>
                    <a:pt x="1679" y="60"/>
                    <a:pt x="1620" y="108"/>
                  </a:cubicBezTo>
                  <a:cubicBezTo>
                    <a:pt x="1525" y="167"/>
                    <a:pt x="1429" y="227"/>
                    <a:pt x="1358" y="310"/>
                  </a:cubicBezTo>
                  <a:cubicBezTo>
                    <a:pt x="1251" y="393"/>
                    <a:pt x="1144" y="465"/>
                    <a:pt x="1060" y="560"/>
                  </a:cubicBezTo>
                  <a:cubicBezTo>
                    <a:pt x="846" y="751"/>
                    <a:pt x="655" y="929"/>
                    <a:pt x="429" y="1108"/>
                  </a:cubicBezTo>
                  <a:cubicBezTo>
                    <a:pt x="334" y="1203"/>
                    <a:pt x="227" y="1274"/>
                    <a:pt x="108" y="1346"/>
                  </a:cubicBezTo>
                  <a:cubicBezTo>
                    <a:pt x="72" y="1358"/>
                    <a:pt x="36" y="1393"/>
                    <a:pt x="1" y="1405"/>
                  </a:cubicBezTo>
                  <a:cubicBezTo>
                    <a:pt x="132" y="1501"/>
                    <a:pt x="286" y="1548"/>
                    <a:pt x="453" y="1584"/>
                  </a:cubicBezTo>
                  <a:cubicBezTo>
                    <a:pt x="548" y="1596"/>
                    <a:pt x="655" y="1608"/>
                    <a:pt x="751" y="1608"/>
                  </a:cubicBezTo>
                  <a:cubicBezTo>
                    <a:pt x="1013" y="1608"/>
                    <a:pt x="1287" y="1536"/>
                    <a:pt x="1525" y="1393"/>
                  </a:cubicBezTo>
                  <a:lnTo>
                    <a:pt x="1798" y="1155"/>
                  </a:lnTo>
                  <a:cubicBezTo>
                    <a:pt x="1977" y="953"/>
                    <a:pt x="2096" y="739"/>
                    <a:pt x="2156" y="465"/>
                  </a:cubicBezTo>
                  <a:lnTo>
                    <a:pt x="2263" y="179"/>
                  </a:lnTo>
                  <a:cubicBezTo>
                    <a:pt x="2251" y="155"/>
                    <a:pt x="2215" y="143"/>
                    <a:pt x="2203" y="108"/>
                  </a:cubicBezTo>
                  <a:cubicBezTo>
                    <a:pt x="2179" y="84"/>
                    <a:pt x="2156" y="60"/>
                    <a:pt x="2132" y="48"/>
                  </a:cubicBezTo>
                  <a:cubicBezTo>
                    <a:pt x="2096" y="36"/>
                    <a:pt x="2072" y="24"/>
                    <a:pt x="2037" y="24"/>
                  </a:cubicBezTo>
                  <a:cubicBezTo>
                    <a:pt x="2013" y="24"/>
                    <a:pt x="1977" y="0"/>
                    <a:pt x="195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3"/>
            <p:cNvSpPr/>
            <p:nvPr/>
          </p:nvSpPr>
          <p:spPr>
            <a:xfrm>
              <a:off x="6340625" y="4080464"/>
              <a:ext cx="44" cy="44"/>
            </a:xfrm>
            <a:custGeom>
              <a:rect b="b" l="l" r="r" t="t"/>
              <a:pathLst>
                <a:path extrusionOk="0" h="1" w="1">
                  <a:moveTo>
                    <a:pt x="1" y="0"/>
                  </a:move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3"/>
            <p:cNvSpPr/>
            <p:nvPr/>
          </p:nvSpPr>
          <p:spPr>
            <a:xfrm>
              <a:off x="6454144" y="3780039"/>
              <a:ext cx="151031" cy="444578"/>
            </a:xfrm>
            <a:custGeom>
              <a:rect b="b" l="l" r="r" t="t"/>
              <a:pathLst>
                <a:path extrusionOk="0" h="10026" w="3406">
                  <a:moveTo>
                    <a:pt x="1024" y="1"/>
                  </a:moveTo>
                  <a:lnTo>
                    <a:pt x="1024" y="1"/>
                  </a:lnTo>
                  <a:cubicBezTo>
                    <a:pt x="1322" y="298"/>
                    <a:pt x="1596" y="667"/>
                    <a:pt x="1798" y="1060"/>
                  </a:cubicBezTo>
                  <a:cubicBezTo>
                    <a:pt x="2001" y="1429"/>
                    <a:pt x="2132" y="1834"/>
                    <a:pt x="2227" y="2227"/>
                  </a:cubicBezTo>
                  <a:cubicBezTo>
                    <a:pt x="2334" y="2632"/>
                    <a:pt x="2394" y="3061"/>
                    <a:pt x="2429" y="3477"/>
                  </a:cubicBezTo>
                  <a:cubicBezTo>
                    <a:pt x="2441" y="3680"/>
                    <a:pt x="2441" y="3870"/>
                    <a:pt x="2429" y="4061"/>
                  </a:cubicBezTo>
                  <a:lnTo>
                    <a:pt x="2382" y="4596"/>
                  </a:lnTo>
                  <a:cubicBezTo>
                    <a:pt x="2370" y="4692"/>
                    <a:pt x="2358" y="4775"/>
                    <a:pt x="2334" y="4846"/>
                  </a:cubicBezTo>
                  <a:cubicBezTo>
                    <a:pt x="2322" y="4942"/>
                    <a:pt x="2287" y="5049"/>
                    <a:pt x="2275" y="5132"/>
                  </a:cubicBezTo>
                  <a:cubicBezTo>
                    <a:pt x="2227" y="5347"/>
                    <a:pt x="2191" y="5561"/>
                    <a:pt x="2144" y="5775"/>
                  </a:cubicBezTo>
                  <a:cubicBezTo>
                    <a:pt x="2037" y="6251"/>
                    <a:pt x="1917" y="6728"/>
                    <a:pt x="1775" y="7192"/>
                  </a:cubicBezTo>
                  <a:cubicBezTo>
                    <a:pt x="1620" y="7668"/>
                    <a:pt x="1441" y="8121"/>
                    <a:pt x="1227" y="8573"/>
                  </a:cubicBezTo>
                  <a:cubicBezTo>
                    <a:pt x="1013" y="8978"/>
                    <a:pt x="763" y="9347"/>
                    <a:pt x="417" y="9645"/>
                  </a:cubicBezTo>
                  <a:cubicBezTo>
                    <a:pt x="286" y="9764"/>
                    <a:pt x="155" y="9871"/>
                    <a:pt x="1" y="9954"/>
                  </a:cubicBezTo>
                  <a:cubicBezTo>
                    <a:pt x="155" y="10002"/>
                    <a:pt x="310" y="10026"/>
                    <a:pt x="477" y="10026"/>
                  </a:cubicBezTo>
                  <a:cubicBezTo>
                    <a:pt x="632" y="10026"/>
                    <a:pt x="774" y="10002"/>
                    <a:pt x="905" y="9954"/>
                  </a:cubicBezTo>
                  <a:cubicBezTo>
                    <a:pt x="1227" y="9847"/>
                    <a:pt x="1608" y="9597"/>
                    <a:pt x="1763" y="9240"/>
                  </a:cubicBezTo>
                  <a:cubicBezTo>
                    <a:pt x="2215" y="8156"/>
                    <a:pt x="2679" y="7013"/>
                    <a:pt x="3049" y="5799"/>
                  </a:cubicBezTo>
                  <a:cubicBezTo>
                    <a:pt x="3251" y="5180"/>
                    <a:pt x="3346" y="4489"/>
                    <a:pt x="3382" y="3680"/>
                  </a:cubicBezTo>
                  <a:cubicBezTo>
                    <a:pt x="3406" y="2882"/>
                    <a:pt x="3251" y="2096"/>
                    <a:pt x="2906" y="1441"/>
                  </a:cubicBezTo>
                  <a:cubicBezTo>
                    <a:pt x="2525" y="727"/>
                    <a:pt x="1834" y="191"/>
                    <a:pt x="102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3"/>
            <p:cNvSpPr/>
            <p:nvPr/>
          </p:nvSpPr>
          <p:spPr>
            <a:xfrm>
              <a:off x="6283068" y="3798530"/>
              <a:ext cx="186948" cy="206725"/>
            </a:xfrm>
            <a:custGeom>
              <a:rect b="b" l="l" r="r" t="t"/>
              <a:pathLst>
                <a:path extrusionOk="0" h="4662" w="4216">
                  <a:moveTo>
                    <a:pt x="4097" y="0"/>
                  </a:moveTo>
                  <a:cubicBezTo>
                    <a:pt x="3847" y="12"/>
                    <a:pt x="3609" y="48"/>
                    <a:pt x="3370" y="107"/>
                  </a:cubicBezTo>
                  <a:cubicBezTo>
                    <a:pt x="3251" y="131"/>
                    <a:pt x="3144" y="179"/>
                    <a:pt x="3025" y="227"/>
                  </a:cubicBezTo>
                  <a:cubicBezTo>
                    <a:pt x="2906" y="262"/>
                    <a:pt x="2799" y="322"/>
                    <a:pt x="2680" y="381"/>
                  </a:cubicBezTo>
                  <a:cubicBezTo>
                    <a:pt x="2466" y="524"/>
                    <a:pt x="2251" y="667"/>
                    <a:pt x="2049" y="822"/>
                  </a:cubicBezTo>
                  <a:cubicBezTo>
                    <a:pt x="1834" y="1000"/>
                    <a:pt x="1656" y="1203"/>
                    <a:pt x="1477" y="1417"/>
                  </a:cubicBezTo>
                  <a:cubicBezTo>
                    <a:pt x="1132" y="1834"/>
                    <a:pt x="858" y="2274"/>
                    <a:pt x="608" y="2751"/>
                  </a:cubicBezTo>
                  <a:cubicBezTo>
                    <a:pt x="477" y="3001"/>
                    <a:pt x="370" y="3263"/>
                    <a:pt x="275" y="3513"/>
                  </a:cubicBezTo>
                  <a:cubicBezTo>
                    <a:pt x="180" y="3715"/>
                    <a:pt x="108" y="3941"/>
                    <a:pt x="49" y="4168"/>
                  </a:cubicBezTo>
                  <a:cubicBezTo>
                    <a:pt x="49" y="4191"/>
                    <a:pt x="37" y="4215"/>
                    <a:pt x="37" y="4239"/>
                  </a:cubicBezTo>
                  <a:cubicBezTo>
                    <a:pt x="1" y="4310"/>
                    <a:pt x="13" y="4406"/>
                    <a:pt x="49" y="4477"/>
                  </a:cubicBezTo>
                  <a:cubicBezTo>
                    <a:pt x="96" y="4560"/>
                    <a:pt x="156" y="4608"/>
                    <a:pt x="239" y="4644"/>
                  </a:cubicBezTo>
                  <a:cubicBezTo>
                    <a:pt x="265" y="4657"/>
                    <a:pt x="295" y="4662"/>
                    <a:pt x="325" y="4662"/>
                  </a:cubicBezTo>
                  <a:cubicBezTo>
                    <a:pt x="377" y="4662"/>
                    <a:pt x="432" y="4647"/>
                    <a:pt x="477" y="4632"/>
                  </a:cubicBezTo>
                  <a:cubicBezTo>
                    <a:pt x="561" y="4596"/>
                    <a:pt x="584" y="4537"/>
                    <a:pt x="632" y="4477"/>
                  </a:cubicBezTo>
                  <a:cubicBezTo>
                    <a:pt x="763" y="4239"/>
                    <a:pt x="882" y="3989"/>
                    <a:pt x="989" y="3751"/>
                  </a:cubicBezTo>
                  <a:cubicBezTo>
                    <a:pt x="1084" y="3513"/>
                    <a:pt x="1192" y="3286"/>
                    <a:pt x="1299" y="3060"/>
                  </a:cubicBezTo>
                  <a:cubicBezTo>
                    <a:pt x="1465" y="2727"/>
                    <a:pt x="1620" y="2382"/>
                    <a:pt x="1834" y="2036"/>
                  </a:cubicBezTo>
                  <a:cubicBezTo>
                    <a:pt x="2025" y="1715"/>
                    <a:pt x="2251" y="1405"/>
                    <a:pt x="2501" y="1108"/>
                  </a:cubicBezTo>
                  <a:cubicBezTo>
                    <a:pt x="2656" y="941"/>
                    <a:pt x="2799" y="786"/>
                    <a:pt x="2977" y="655"/>
                  </a:cubicBezTo>
                  <a:cubicBezTo>
                    <a:pt x="3156" y="536"/>
                    <a:pt x="3335" y="429"/>
                    <a:pt x="3549" y="346"/>
                  </a:cubicBezTo>
                  <a:cubicBezTo>
                    <a:pt x="3692" y="298"/>
                    <a:pt x="3847" y="250"/>
                    <a:pt x="4013" y="238"/>
                  </a:cubicBezTo>
                  <a:lnTo>
                    <a:pt x="4097" y="238"/>
                  </a:lnTo>
                  <a:cubicBezTo>
                    <a:pt x="4156" y="238"/>
                    <a:pt x="4216" y="191"/>
                    <a:pt x="4216" y="131"/>
                  </a:cubicBezTo>
                  <a:cubicBezTo>
                    <a:pt x="4204" y="60"/>
                    <a:pt x="4156" y="0"/>
                    <a:pt x="40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3"/>
            <p:cNvSpPr/>
            <p:nvPr/>
          </p:nvSpPr>
          <p:spPr>
            <a:xfrm>
              <a:off x="6267237" y="4017098"/>
              <a:ext cx="31749" cy="31705"/>
            </a:xfrm>
            <a:custGeom>
              <a:rect b="b" l="l" r="r" t="t"/>
              <a:pathLst>
                <a:path extrusionOk="0" h="715" w="716">
                  <a:moveTo>
                    <a:pt x="382" y="1"/>
                  </a:moveTo>
                  <a:cubicBezTo>
                    <a:pt x="167" y="1"/>
                    <a:pt x="1" y="143"/>
                    <a:pt x="1" y="334"/>
                  </a:cubicBezTo>
                  <a:cubicBezTo>
                    <a:pt x="1" y="536"/>
                    <a:pt x="156" y="715"/>
                    <a:pt x="346" y="715"/>
                  </a:cubicBezTo>
                  <a:cubicBezTo>
                    <a:pt x="537" y="715"/>
                    <a:pt x="703" y="560"/>
                    <a:pt x="715" y="370"/>
                  </a:cubicBezTo>
                  <a:cubicBezTo>
                    <a:pt x="715" y="179"/>
                    <a:pt x="572"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3"/>
            <p:cNvSpPr/>
            <p:nvPr/>
          </p:nvSpPr>
          <p:spPr>
            <a:xfrm>
              <a:off x="6261961" y="4063038"/>
              <a:ext cx="15343" cy="15343"/>
            </a:xfrm>
            <a:custGeom>
              <a:rect b="b" l="l" r="r" t="t"/>
              <a:pathLst>
                <a:path extrusionOk="0" h="346" w="346">
                  <a:moveTo>
                    <a:pt x="179" y="0"/>
                  </a:moveTo>
                  <a:cubicBezTo>
                    <a:pt x="84" y="12"/>
                    <a:pt x="1" y="72"/>
                    <a:pt x="1" y="167"/>
                  </a:cubicBezTo>
                  <a:cubicBezTo>
                    <a:pt x="1" y="262"/>
                    <a:pt x="84" y="346"/>
                    <a:pt x="167" y="346"/>
                  </a:cubicBezTo>
                  <a:cubicBezTo>
                    <a:pt x="263" y="346"/>
                    <a:pt x="346" y="274"/>
                    <a:pt x="346" y="179"/>
                  </a:cubicBezTo>
                  <a:cubicBezTo>
                    <a:pt x="346" y="96"/>
                    <a:pt x="275" y="0"/>
                    <a:pt x="1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 name="Google Shape;187;p23"/>
          <p:cNvGrpSpPr/>
          <p:nvPr/>
        </p:nvGrpSpPr>
        <p:grpSpPr>
          <a:xfrm>
            <a:off x="7798076" y="561600"/>
            <a:ext cx="324720" cy="370703"/>
            <a:chOff x="7750826" y="1452775"/>
            <a:chExt cx="324720" cy="370703"/>
          </a:xfrm>
        </p:grpSpPr>
        <p:sp>
          <p:nvSpPr>
            <p:cNvPr id="188" name="Google Shape;188;p23"/>
            <p:cNvSpPr/>
            <p:nvPr/>
          </p:nvSpPr>
          <p:spPr>
            <a:xfrm>
              <a:off x="7750826" y="1452775"/>
              <a:ext cx="324720" cy="370703"/>
            </a:xfrm>
            <a:custGeom>
              <a:rect b="b" l="l" r="r" t="t"/>
              <a:pathLst>
                <a:path extrusionOk="0" h="8360" w="7323">
                  <a:moveTo>
                    <a:pt x="3120" y="1"/>
                  </a:moveTo>
                  <a:cubicBezTo>
                    <a:pt x="2905" y="1"/>
                    <a:pt x="2715" y="61"/>
                    <a:pt x="2501" y="168"/>
                  </a:cubicBezTo>
                  <a:cubicBezTo>
                    <a:pt x="2120" y="382"/>
                    <a:pt x="1786" y="620"/>
                    <a:pt x="1512" y="834"/>
                  </a:cubicBezTo>
                  <a:cubicBezTo>
                    <a:pt x="1191" y="1096"/>
                    <a:pt x="941" y="1406"/>
                    <a:pt x="715" y="1715"/>
                  </a:cubicBezTo>
                  <a:cubicBezTo>
                    <a:pt x="524" y="1989"/>
                    <a:pt x="405" y="2287"/>
                    <a:pt x="286" y="2561"/>
                  </a:cubicBezTo>
                  <a:lnTo>
                    <a:pt x="274" y="2608"/>
                  </a:lnTo>
                  <a:cubicBezTo>
                    <a:pt x="143" y="2918"/>
                    <a:pt x="96" y="3275"/>
                    <a:pt x="48" y="3597"/>
                  </a:cubicBezTo>
                  <a:lnTo>
                    <a:pt x="36" y="3656"/>
                  </a:lnTo>
                  <a:cubicBezTo>
                    <a:pt x="0" y="3859"/>
                    <a:pt x="0" y="4097"/>
                    <a:pt x="36" y="4382"/>
                  </a:cubicBezTo>
                  <a:cubicBezTo>
                    <a:pt x="72" y="4799"/>
                    <a:pt x="131" y="5109"/>
                    <a:pt x="238" y="5406"/>
                  </a:cubicBezTo>
                  <a:cubicBezTo>
                    <a:pt x="429" y="6002"/>
                    <a:pt x="750" y="6537"/>
                    <a:pt x="1203" y="7085"/>
                  </a:cubicBezTo>
                  <a:cubicBezTo>
                    <a:pt x="1346" y="7252"/>
                    <a:pt x="1500" y="7407"/>
                    <a:pt x="1679" y="7550"/>
                  </a:cubicBezTo>
                  <a:cubicBezTo>
                    <a:pt x="1941" y="7740"/>
                    <a:pt x="2179" y="7919"/>
                    <a:pt x="2477" y="8061"/>
                  </a:cubicBezTo>
                  <a:lnTo>
                    <a:pt x="2513" y="8073"/>
                  </a:lnTo>
                  <a:cubicBezTo>
                    <a:pt x="2667" y="8133"/>
                    <a:pt x="2798" y="8192"/>
                    <a:pt x="2953" y="8240"/>
                  </a:cubicBezTo>
                  <a:cubicBezTo>
                    <a:pt x="3096" y="8276"/>
                    <a:pt x="3263" y="8312"/>
                    <a:pt x="3429" y="8323"/>
                  </a:cubicBezTo>
                  <a:lnTo>
                    <a:pt x="3525" y="8335"/>
                  </a:lnTo>
                  <a:cubicBezTo>
                    <a:pt x="3620" y="8359"/>
                    <a:pt x="3691" y="8359"/>
                    <a:pt x="3786" y="8359"/>
                  </a:cubicBezTo>
                  <a:cubicBezTo>
                    <a:pt x="4025" y="8359"/>
                    <a:pt x="4239" y="8312"/>
                    <a:pt x="4441" y="8276"/>
                  </a:cubicBezTo>
                  <a:cubicBezTo>
                    <a:pt x="4679" y="8240"/>
                    <a:pt x="4929" y="8133"/>
                    <a:pt x="5239" y="7954"/>
                  </a:cubicBezTo>
                  <a:cubicBezTo>
                    <a:pt x="5513" y="7788"/>
                    <a:pt x="5787" y="7561"/>
                    <a:pt x="6025" y="7288"/>
                  </a:cubicBezTo>
                  <a:cubicBezTo>
                    <a:pt x="6549" y="6692"/>
                    <a:pt x="6942" y="5942"/>
                    <a:pt x="7239" y="4918"/>
                  </a:cubicBezTo>
                  <a:cubicBezTo>
                    <a:pt x="7323" y="4621"/>
                    <a:pt x="7275" y="4311"/>
                    <a:pt x="7132" y="4025"/>
                  </a:cubicBezTo>
                  <a:cubicBezTo>
                    <a:pt x="6965" y="3740"/>
                    <a:pt x="6715" y="3537"/>
                    <a:pt x="6406" y="3442"/>
                  </a:cubicBezTo>
                  <a:cubicBezTo>
                    <a:pt x="6299" y="3418"/>
                    <a:pt x="6192" y="3394"/>
                    <a:pt x="6084" y="3394"/>
                  </a:cubicBezTo>
                  <a:cubicBezTo>
                    <a:pt x="5549" y="3394"/>
                    <a:pt x="5096" y="3751"/>
                    <a:pt x="4929" y="4275"/>
                  </a:cubicBezTo>
                  <a:cubicBezTo>
                    <a:pt x="4858" y="4513"/>
                    <a:pt x="4799" y="4728"/>
                    <a:pt x="4703" y="4918"/>
                  </a:cubicBezTo>
                  <a:cubicBezTo>
                    <a:pt x="4584" y="5168"/>
                    <a:pt x="4465" y="5394"/>
                    <a:pt x="4334" y="5585"/>
                  </a:cubicBezTo>
                  <a:cubicBezTo>
                    <a:pt x="4263" y="5680"/>
                    <a:pt x="4167" y="5764"/>
                    <a:pt x="4096" y="5835"/>
                  </a:cubicBezTo>
                  <a:cubicBezTo>
                    <a:pt x="4048" y="5871"/>
                    <a:pt x="3989" y="5895"/>
                    <a:pt x="3941" y="5930"/>
                  </a:cubicBezTo>
                  <a:cubicBezTo>
                    <a:pt x="3917" y="5942"/>
                    <a:pt x="3870" y="5942"/>
                    <a:pt x="3846" y="5966"/>
                  </a:cubicBezTo>
                  <a:lnTo>
                    <a:pt x="3727" y="5966"/>
                  </a:lnTo>
                  <a:cubicBezTo>
                    <a:pt x="3667" y="5942"/>
                    <a:pt x="3608" y="5930"/>
                    <a:pt x="3548" y="5906"/>
                  </a:cubicBezTo>
                  <a:cubicBezTo>
                    <a:pt x="3453" y="5859"/>
                    <a:pt x="3346" y="5799"/>
                    <a:pt x="3263" y="5740"/>
                  </a:cubicBezTo>
                  <a:cubicBezTo>
                    <a:pt x="3144" y="5633"/>
                    <a:pt x="3024" y="5514"/>
                    <a:pt x="2917" y="5383"/>
                  </a:cubicBezTo>
                  <a:cubicBezTo>
                    <a:pt x="2798" y="5216"/>
                    <a:pt x="2691" y="5025"/>
                    <a:pt x="2608" y="4847"/>
                  </a:cubicBezTo>
                  <a:cubicBezTo>
                    <a:pt x="2536" y="4656"/>
                    <a:pt x="2489" y="4454"/>
                    <a:pt x="2441" y="4252"/>
                  </a:cubicBezTo>
                  <a:cubicBezTo>
                    <a:pt x="2429" y="4085"/>
                    <a:pt x="2429" y="3906"/>
                    <a:pt x="2441" y="3740"/>
                  </a:cubicBezTo>
                  <a:cubicBezTo>
                    <a:pt x="2477" y="3597"/>
                    <a:pt x="2513" y="3466"/>
                    <a:pt x="2560" y="3311"/>
                  </a:cubicBezTo>
                  <a:cubicBezTo>
                    <a:pt x="2620" y="3192"/>
                    <a:pt x="2691" y="3073"/>
                    <a:pt x="2786" y="2942"/>
                  </a:cubicBezTo>
                  <a:cubicBezTo>
                    <a:pt x="2905" y="2811"/>
                    <a:pt x="3036" y="2668"/>
                    <a:pt x="3167" y="2549"/>
                  </a:cubicBezTo>
                  <a:cubicBezTo>
                    <a:pt x="3346" y="2430"/>
                    <a:pt x="3525" y="2311"/>
                    <a:pt x="3727" y="2216"/>
                  </a:cubicBezTo>
                  <a:cubicBezTo>
                    <a:pt x="3977" y="2073"/>
                    <a:pt x="4167" y="1823"/>
                    <a:pt x="4263" y="1525"/>
                  </a:cubicBezTo>
                  <a:cubicBezTo>
                    <a:pt x="4346" y="1204"/>
                    <a:pt x="4322" y="858"/>
                    <a:pt x="4156" y="572"/>
                  </a:cubicBezTo>
                  <a:cubicBezTo>
                    <a:pt x="4001" y="311"/>
                    <a:pt x="3739" y="108"/>
                    <a:pt x="3441" y="25"/>
                  </a:cubicBezTo>
                  <a:cubicBezTo>
                    <a:pt x="3322" y="1"/>
                    <a:pt x="3215" y="1"/>
                    <a:pt x="3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3"/>
            <p:cNvSpPr/>
            <p:nvPr/>
          </p:nvSpPr>
          <p:spPr>
            <a:xfrm>
              <a:off x="7750826" y="1489757"/>
              <a:ext cx="324720" cy="332657"/>
            </a:xfrm>
            <a:custGeom>
              <a:rect b="b" l="l" r="r" t="t"/>
              <a:pathLst>
                <a:path extrusionOk="0" h="7502" w="7323">
                  <a:moveTo>
                    <a:pt x="1489" y="0"/>
                  </a:moveTo>
                  <a:cubicBezTo>
                    <a:pt x="1179" y="262"/>
                    <a:pt x="941" y="572"/>
                    <a:pt x="715" y="870"/>
                  </a:cubicBezTo>
                  <a:cubicBezTo>
                    <a:pt x="524" y="1132"/>
                    <a:pt x="405" y="1429"/>
                    <a:pt x="286" y="1715"/>
                  </a:cubicBezTo>
                  <a:lnTo>
                    <a:pt x="274" y="1763"/>
                  </a:lnTo>
                  <a:cubicBezTo>
                    <a:pt x="143" y="2084"/>
                    <a:pt x="96" y="2429"/>
                    <a:pt x="48" y="2739"/>
                  </a:cubicBezTo>
                  <a:lnTo>
                    <a:pt x="36" y="2798"/>
                  </a:lnTo>
                  <a:cubicBezTo>
                    <a:pt x="0" y="3013"/>
                    <a:pt x="0" y="3263"/>
                    <a:pt x="36" y="3537"/>
                  </a:cubicBezTo>
                  <a:cubicBezTo>
                    <a:pt x="84" y="3953"/>
                    <a:pt x="143" y="4263"/>
                    <a:pt x="238" y="4560"/>
                  </a:cubicBezTo>
                  <a:cubicBezTo>
                    <a:pt x="441" y="5156"/>
                    <a:pt x="750" y="5692"/>
                    <a:pt x="1215" y="6239"/>
                  </a:cubicBezTo>
                  <a:cubicBezTo>
                    <a:pt x="1346" y="6406"/>
                    <a:pt x="1512" y="6549"/>
                    <a:pt x="1691" y="6704"/>
                  </a:cubicBezTo>
                  <a:cubicBezTo>
                    <a:pt x="1941" y="6894"/>
                    <a:pt x="2179" y="7073"/>
                    <a:pt x="2477" y="7204"/>
                  </a:cubicBezTo>
                  <a:lnTo>
                    <a:pt x="2524" y="7227"/>
                  </a:lnTo>
                  <a:cubicBezTo>
                    <a:pt x="2679" y="7299"/>
                    <a:pt x="2798" y="7347"/>
                    <a:pt x="2953" y="7382"/>
                  </a:cubicBezTo>
                  <a:cubicBezTo>
                    <a:pt x="3096" y="7430"/>
                    <a:pt x="3263" y="7466"/>
                    <a:pt x="3429" y="7478"/>
                  </a:cubicBezTo>
                  <a:lnTo>
                    <a:pt x="3525" y="7489"/>
                  </a:lnTo>
                  <a:cubicBezTo>
                    <a:pt x="3620" y="7501"/>
                    <a:pt x="3691" y="7501"/>
                    <a:pt x="3786" y="7501"/>
                  </a:cubicBezTo>
                  <a:cubicBezTo>
                    <a:pt x="4025" y="7501"/>
                    <a:pt x="4239" y="7466"/>
                    <a:pt x="4441" y="7430"/>
                  </a:cubicBezTo>
                  <a:cubicBezTo>
                    <a:pt x="4679" y="7382"/>
                    <a:pt x="4929" y="7287"/>
                    <a:pt x="5239" y="7108"/>
                  </a:cubicBezTo>
                  <a:cubicBezTo>
                    <a:pt x="5513" y="6942"/>
                    <a:pt x="5787" y="6716"/>
                    <a:pt x="6025" y="6430"/>
                  </a:cubicBezTo>
                  <a:cubicBezTo>
                    <a:pt x="6549" y="5834"/>
                    <a:pt x="6942" y="5096"/>
                    <a:pt x="7239" y="4072"/>
                  </a:cubicBezTo>
                  <a:cubicBezTo>
                    <a:pt x="7323" y="3775"/>
                    <a:pt x="7275" y="3453"/>
                    <a:pt x="7132" y="3179"/>
                  </a:cubicBezTo>
                  <a:cubicBezTo>
                    <a:pt x="7025" y="3001"/>
                    <a:pt x="6894" y="2846"/>
                    <a:pt x="6727" y="2739"/>
                  </a:cubicBezTo>
                  <a:lnTo>
                    <a:pt x="6727" y="2739"/>
                  </a:lnTo>
                  <a:cubicBezTo>
                    <a:pt x="6751" y="2834"/>
                    <a:pt x="6763" y="2917"/>
                    <a:pt x="6763" y="3025"/>
                  </a:cubicBezTo>
                  <a:cubicBezTo>
                    <a:pt x="6763" y="3144"/>
                    <a:pt x="6763" y="3275"/>
                    <a:pt x="6739" y="3394"/>
                  </a:cubicBezTo>
                  <a:cubicBezTo>
                    <a:pt x="6727" y="3513"/>
                    <a:pt x="6715" y="3632"/>
                    <a:pt x="6680" y="3751"/>
                  </a:cubicBezTo>
                  <a:cubicBezTo>
                    <a:pt x="6644" y="3953"/>
                    <a:pt x="6596" y="4132"/>
                    <a:pt x="6525" y="4322"/>
                  </a:cubicBezTo>
                  <a:cubicBezTo>
                    <a:pt x="6442" y="4501"/>
                    <a:pt x="6370" y="4668"/>
                    <a:pt x="6263" y="4822"/>
                  </a:cubicBezTo>
                  <a:cubicBezTo>
                    <a:pt x="6072" y="5144"/>
                    <a:pt x="5846" y="5406"/>
                    <a:pt x="5572" y="5632"/>
                  </a:cubicBezTo>
                  <a:cubicBezTo>
                    <a:pt x="5310" y="5834"/>
                    <a:pt x="5013" y="6001"/>
                    <a:pt x="4691" y="6108"/>
                  </a:cubicBezTo>
                  <a:cubicBezTo>
                    <a:pt x="4513" y="6168"/>
                    <a:pt x="4322" y="6215"/>
                    <a:pt x="4144" y="6215"/>
                  </a:cubicBezTo>
                  <a:cubicBezTo>
                    <a:pt x="4070" y="6220"/>
                    <a:pt x="3997" y="6223"/>
                    <a:pt x="3926" y="6223"/>
                  </a:cubicBezTo>
                  <a:cubicBezTo>
                    <a:pt x="3803" y="6223"/>
                    <a:pt x="3685" y="6214"/>
                    <a:pt x="3572" y="6192"/>
                  </a:cubicBezTo>
                  <a:cubicBezTo>
                    <a:pt x="3382" y="6168"/>
                    <a:pt x="3191" y="6108"/>
                    <a:pt x="3013" y="6037"/>
                  </a:cubicBezTo>
                  <a:cubicBezTo>
                    <a:pt x="2810" y="5942"/>
                    <a:pt x="2620" y="5834"/>
                    <a:pt x="2453" y="5715"/>
                  </a:cubicBezTo>
                  <a:cubicBezTo>
                    <a:pt x="2084" y="5453"/>
                    <a:pt x="1774" y="5096"/>
                    <a:pt x="1536" y="4703"/>
                  </a:cubicBezTo>
                  <a:cubicBezTo>
                    <a:pt x="1298" y="4322"/>
                    <a:pt x="1119" y="3906"/>
                    <a:pt x="1012" y="3477"/>
                  </a:cubicBezTo>
                  <a:cubicBezTo>
                    <a:pt x="917" y="3037"/>
                    <a:pt x="869" y="2584"/>
                    <a:pt x="893" y="2132"/>
                  </a:cubicBezTo>
                  <a:cubicBezTo>
                    <a:pt x="929" y="1691"/>
                    <a:pt x="1000" y="1239"/>
                    <a:pt x="1143" y="810"/>
                  </a:cubicBezTo>
                  <a:cubicBezTo>
                    <a:pt x="1239" y="524"/>
                    <a:pt x="1358" y="262"/>
                    <a:pt x="148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3"/>
            <p:cNvSpPr/>
            <p:nvPr/>
          </p:nvSpPr>
          <p:spPr>
            <a:xfrm>
              <a:off x="7813661" y="1488959"/>
              <a:ext cx="84517" cy="175064"/>
            </a:xfrm>
            <a:custGeom>
              <a:rect b="b" l="l" r="r" t="t"/>
              <a:pathLst>
                <a:path extrusionOk="0" h="3948" w="1906">
                  <a:moveTo>
                    <a:pt x="1786" y="0"/>
                  </a:moveTo>
                  <a:cubicBezTo>
                    <a:pt x="1782" y="0"/>
                    <a:pt x="1778" y="3"/>
                    <a:pt x="1774" y="7"/>
                  </a:cubicBezTo>
                  <a:cubicBezTo>
                    <a:pt x="1465" y="185"/>
                    <a:pt x="1167" y="411"/>
                    <a:pt x="905" y="673"/>
                  </a:cubicBezTo>
                  <a:cubicBezTo>
                    <a:pt x="655" y="947"/>
                    <a:pt x="441" y="1257"/>
                    <a:pt x="298" y="1602"/>
                  </a:cubicBezTo>
                  <a:cubicBezTo>
                    <a:pt x="226" y="1769"/>
                    <a:pt x="167" y="1923"/>
                    <a:pt x="119" y="2102"/>
                  </a:cubicBezTo>
                  <a:cubicBezTo>
                    <a:pt x="72" y="2281"/>
                    <a:pt x="24" y="2459"/>
                    <a:pt x="12" y="2662"/>
                  </a:cubicBezTo>
                  <a:cubicBezTo>
                    <a:pt x="0" y="2852"/>
                    <a:pt x="0" y="3043"/>
                    <a:pt x="12" y="3233"/>
                  </a:cubicBezTo>
                  <a:cubicBezTo>
                    <a:pt x="36" y="3436"/>
                    <a:pt x="72" y="3626"/>
                    <a:pt x="131" y="3816"/>
                  </a:cubicBezTo>
                  <a:cubicBezTo>
                    <a:pt x="167" y="3912"/>
                    <a:pt x="274" y="3947"/>
                    <a:pt x="357" y="3947"/>
                  </a:cubicBezTo>
                  <a:cubicBezTo>
                    <a:pt x="417" y="3947"/>
                    <a:pt x="464" y="3924"/>
                    <a:pt x="488" y="3876"/>
                  </a:cubicBezTo>
                  <a:cubicBezTo>
                    <a:pt x="524" y="3828"/>
                    <a:pt x="548" y="3769"/>
                    <a:pt x="536" y="3733"/>
                  </a:cubicBezTo>
                  <a:cubicBezTo>
                    <a:pt x="464" y="3412"/>
                    <a:pt x="417" y="3090"/>
                    <a:pt x="405" y="2757"/>
                  </a:cubicBezTo>
                  <a:cubicBezTo>
                    <a:pt x="405" y="2495"/>
                    <a:pt x="429" y="2245"/>
                    <a:pt x="512" y="1983"/>
                  </a:cubicBezTo>
                  <a:cubicBezTo>
                    <a:pt x="584" y="1709"/>
                    <a:pt x="703" y="1435"/>
                    <a:pt x="845" y="1197"/>
                  </a:cubicBezTo>
                  <a:lnTo>
                    <a:pt x="845" y="1197"/>
                  </a:lnTo>
                  <a:cubicBezTo>
                    <a:pt x="845" y="1209"/>
                    <a:pt x="834" y="1209"/>
                    <a:pt x="834" y="1233"/>
                  </a:cubicBezTo>
                  <a:cubicBezTo>
                    <a:pt x="988" y="995"/>
                    <a:pt x="1143" y="769"/>
                    <a:pt x="1357" y="578"/>
                  </a:cubicBezTo>
                  <a:cubicBezTo>
                    <a:pt x="1500" y="423"/>
                    <a:pt x="1679" y="304"/>
                    <a:pt x="1858" y="197"/>
                  </a:cubicBezTo>
                  <a:cubicBezTo>
                    <a:pt x="1905" y="173"/>
                    <a:pt x="1905" y="126"/>
                    <a:pt x="1881" y="90"/>
                  </a:cubicBezTo>
                  <a:cubicBezTo>
                    <a:pt x="1858" y="66"/>
                    <a:pt x="1834" y="54"/>
                    <a:pt x="1822" y="54"/>
                  </a:cubicBezTo>
                  <a:cubicBezTo>
                    <a:pt x="1805" y="13"/>
                    <a:pt x="1795" y="0"/>
                    <a:pt x="17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3"/>
            <p:cNvSpPr/>
            <p:nvPr/>
          </p:nvSpPr>
          <p:spPr>
            <a:xfrm>
              <a:off x="7833704" y="1677196"/>
              <a:ext cx="22216" cy="21151"/>
            </a:xfrm>
            <a:custGeom>
              <a:rect b="b" l="l" r="r" t="t"/>
              <a:pathLst>
                <a:path extrusionOk="0" h="477" w="501">
                  <a:moveTo>
                    <a:pt x="215" y="0"/>
                  </a:moveTo>
                  <a:cubicBezTo>
                    <a:pt x="155" y="0"/>
                    <a:pt x="84" y="48"/>
                    <a:pt x="60" y="95"/>
                  </a:cubicBezTo>
                  <a:cubicBezTo>
                    <a:pt x="12" y="143"/>
                    <a:pt x="1" y="214"/>
                    <a:pt x="12" y="274"/>
                  </a:cubicBezTo>
                  <a:cubicBezTo>
                    <a:pt x="24" y="333"/>
                    <a:pt x="60" y="393"/>
                    <a:pt x="96" y="441"/>
                  </a:cubicBezTo>
                  <a:cubicBezTo>
                    <a:pt x="155" y="476"/>
                    <a:pt x="215" y="476"/>
                    <a:pt x="274" y="476"/>
                  </a:cubicBezTo>
                  <a:cubicBezTo>
                    <a:pt x="334" y="476"/>
                    <a:pt x="393" y="441"/>
                    <a:pt x="441" y="393"/>
                  </a:cubicBezTo>
                  <a:cubicBezTo>
                    <a:pt x="489" y="345"/>
                    <a:pt x="501" y="274"/>
                    <a:pt x="489" y="214"/>
                  </a:cubicBezTo>
                  <a:cubicBezTo>
                    <a:pt x="477" y="155"/>
                    <a:pt x="441" y="95"/>
                    <a:pt x="393" y="48"/>
                  </a:cubicBezTo>
                  <a:cubicBezTo>
                    <a:pt x="334" y="0"/>
                    <a:pt x="274" y="0"/>
                    <a:pt x="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3"/>
            <p:cNvSpPr/>
            <p:nvPr/>
          </p:nvSpPr>
          <p:spPr>
            <a:xfrm>
              <a:off x="7861152" y="1708325"/>
              <a:ext cx="10598" cy="10598"/>
            </a:xfrm>
            <a:custGeom>
              <a:rect b="b" l="l" r="r" t="t"/>
              <a:pathLst>
                <a:path extrusionOk="0" h="239" w="239">
                  <a:moveTo>
                    <a:pt x="108" y="1"/>
                  </a:moveTo>
                  <a:cubicBezTo>
                    <a:pt x="72" y="12"/>
                    <a:pt x="48" y="36"/>
                    <a:pt x="36" y="48"/>
                  </a:cubicBezTo>
                  <a:cubicBezTo>
                    <a:pt x="13" y="72"/>
                    <a:pt x="1" y="108"/>
                    <a:pt x="1" y="132"/>
                  </a:cubicBezTo>
                  <a:cubicBezTo>
                    <a:pt x="1" y="167"/>
                    <a:pt x="13" y="191"/>
                    <a:pt x="48" y="215"/>
                  </a:cubicBezTo>
                  <a:cubicBezTo>
                    <a:pt x="72" y="227"/>
                    <a:pt x="108" y="239"/>
                    <a:pt x="132" y="239"/>
                  </a:cubicBezTo>
                  <a:cubicBezTo>
                    <a:pt x="167" y="239"/>
                    <a:pt x="191" y="227"/>
                    <a:pt x="215" y="203"/>
                  </a:cubicBezTo>
                  <a:cubicBezTo>
                    <a:pt x="227" y="167"/>
                    <a:pt x="239" y="143"/>
                    <a:pt x="239" y="108"/>
                  </a:cubicBezTo>
                  <a:cubicBezTo>
                    <a:pt x="239" y="72"/>
                    <a:pt x="227" y="48"/>
                    <a:pt x="191" y="36"/>
                  </a:cubicBezTo>
                  <a:cubicBezTo>
                    <a:pt x="167" y="12"/>
                    <a:pt x="132" y="1"/>
                    <a:pt x="1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 name="Google Shape;193;p23"/>
          <p:cNvSpPr/>
          <p:nvPr/>
        </p:nvSpPr>
        <p:spPr>
          <a:xfrm>
            <a:off x="960991" y="-99165"/>
            <a:ext cx="291463" cy="192225"/>
          </a:xfrm>
          <a:custGeom>
            <a:rect b="b" l="l" r="r" t="t"/>
            <a:pathLst>
              <a:path extrusionOk="0" h="4335" w="6573">
                <a:moveTo>
                  <a:pt x="5954" y="1"/>
                </a:moveTo>
                <a:cubicBezTo>
                  <a:pt x="5299" y="13"/>
                  <a:pt x="4644" y="72"/>
                  <a:pt x="4013" y="227"/>
                </a:cubicBezTo>
                <a:cubicBezTo>
                  <a:pt x="3727" y="299"/>
                  <a:pt x="3454" y="406"/>
                  <a:pt x="3204" y="525"/>
                </a:cubicBezTo>
                <a:cubicBezTo>
                  <a:pt x="2965" y="644"/>
                  <a:pt x="2763" y="787"/>
                  <a:pt x="2549" y="953"/>
                </a:cubicBezTo>
                <a:cubicBezTo>
                  <a:pt x="2168" y="1275"/>
                  <a:pt x="1906" y="1739"/>
                  <a:pt x="1715" y="2204"/>
                </a:cubicBezTo>
                <a:cubicBezTo>
                  <a:pt x="1608" y="2454"/>
                  <a:pt x="1537" y="2739"/>
                  <a:pt x="1489" y="3001"/>
                </a:cubicBezTo>
                <a:cubicBezTo>
                  <a:pt x="1477" y="3097"/>
                  <a:pt x="1465" y="3168"/>
                  <a:pt x="1453" y="3263"/>
                </a:cubicBezTo>
                <a:cubicBezTo>
                  <a:pt x="1120" y="2787"/>
                  <a:pt x="834" y="2275"/>
                  <a:pt x="501" y="1811"/>
                </a:cubicBezTo>
                <a:cubicBezTo>
                  <a:pt x="443" y="1744"/>
                  <a:pt x="362" y="1701"/>
                  <a:pt x="277" y="1701"/>
                </a:cubicBezTo>
                <a:cubicBezTo>
                  <a:pt x="241" y="1701"/>
                  <a:pt x="204" y="1709"/>
                  <a:pt x="167" y="1727"/>
                </a:cubicBezTo>
                <a:cubicBezTo>
                  <a:pt x="60" y="1787"/>
                  <a:pt x="1" y="1954"/>
                  <a:pt x="84" y="2049"/>
                </a:cubicBezTo>
                <a:cubicBezTo>
                  <a:pt x="334" y="2394"/>
                  <a:pt x="537" y="2763"/>
                  <a:pt x="751" y="3120"/>
                </a:cubicBezTo>
                <a:cubicBezTo>
                  <a:pt x="858" y="3299"/>
                  <a:pt x="941" y="3466"/>
                  <a:pt x="1049" y="3632"/>
                </a:cubicBezTo>
                <a:cubicBezTo>
                  <a:pt x="1168" y="3823"/>
                  <a:pt x="1287" y="3990"/>
                  <a:pt x="1406" y="4180"/>
                </a:cubicBezTo>
                <a:cubicBezTo>
                  <a:pt x="1469" y="4285"/>
                  <a:pt x="1571" y="4335"/>
                  <a:pt x="1673" y="4335"/>
                </a:cubicBezTo>
                <a:cubicBezTo>
                  <a:pt x="1802" y="4335"/>
                  <a:pt x="1931" y="4255"/>
                  <a:pt x="1977" y="4109"/>
                </a:cubicBezTo>
                <a:cubicBezTo>
                  <a:pt x="2013" y="4001"/>
                  <a:pt x="2037" y="3882"/>
                  <a:pt x="2061" y="3763"/>
                </a:cubicBezTo>
                <a:cubicBezTo>
                  <a:pt x="2084" y="3644"/>
                  <a:pt x="2120" y="3513"/>
                  <a:pt x="2144" y="3394"/>
                </a:cubicBezTo>
                <a:cubicBezTo>
                  <a:pt x="2192" y="3204"/>
                  <a:pt x="2251" y="3025"/>
                  <a:pt x="2323" y="2847"/>
                </a:cubicBezTo>
                <a:cubicBezTo>
                  <a:pt x="2430" y="2608"/>
                  <a:pt x="2549" y="2382"/>
                  <a:pt x="2715" y="2156"/>
                </a:cubicBezTo>
                <a:cubicBezTo>
                  <a:pt x="2834" y="2025"/>
                  <a:pt x="2954" y="1894"/>
                  <a:pt x="3085" y="1787"/>
                </a:cubicBezTo>
                <a:cubicBezTo>
                  <a:pt x="3239" y="1668"/>
                  <a:pt x="3394" y="1573"/>
                  <a:pt x="3573" y="1501"/>
                </a:cubicBezTo>
                <a:cubicBezTo>
                  <a:pt x="3870" y="1382"/>
                  <a:pt x="4192" y="1311"/>
                  <a:pt x="4501" y="1263"/>
                </a:cubicBezTo>
                <a:cubicBezTo>
                  <a:pt x="4978" y="1204"/>
                  <a:pt x="5466" y="1204"/>
                  <a:pt x="5942" y="1204"/>
                </a:cubicBezTo>
                <a:cubicBezTo>
                  <a:pt x="6287" y="1204"/>
                  <a:pt x="6549" y="918"/>
                  <a:pt x="6549" y="596"/>
                </a:cubicBezTo>
                <a:cubicBezTo>
                  <a:pt x="6573" y="299"/>
                  <a:pt x="6299" y="1"/>
                  <a:pt x="5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3"/>
          <p:cNvSpPr/>
          <p:nvPr/>
        </p:nvSpPr>
        <p:spPr>
          <a:xfrm>
            <a:off x="1019194" y="4857096"/>
            <a:ext cx="283038" cy="286408"/>
          </a:xfrm>
          <a:custGeom>
            <a:rect b="b" l="l" r="r" t="t"/>
            <a:pathLst>
              <a:path extrusionOk="0" h="6459" w="6383">
                <a:moveTo>
                  <a:pt x="4501" y="1"/>
                </a:moveTo>
                <a:cubicBezTo>
                  <a:pt x="4406" y="1"/>
                  <a:pt x="4299" y="60"/>
                  <a:pt x="4251" y="144"/>
                </a:cubicBezTo>
                <a:cubicBezTo>
                  <a:pt x="3846" y="989"/>
                  <a:pt x="3429" y="1810"/>
                  <a:pt x="3013" y="2644"/>
                </a:cubicBezTo>
                <a:cubicBezTo>
                  <a:pt x="3001" y="2632"/>
                  <a:pt x="2989" y="2632"/>
                  <a:pt x="2977" y="2620"/>
                </a:cubicBezTo>
                <a:cubicBezTo>
                  <a:pt x="2751" y="2489"/>
                  <a:pt x="2524" y="2370"/>
                  <a:pt x="2286" y="2227"/>
                </a:cubicBezTo>
                <a:cubicBezTo>
                  <a:pt x="2060" y="2108"/>
                  <a:pt x="1822" y="1989"/>
                  <a:pt x="1584" y="1870"/>
                </a:cubicBezTo>
                <a:cubicBezTo>
                  <a:pt x="1334" y="1739"/>
                  <a:pt x="1072" y="1608"/>
                  <a:pt x="798" y="1537"/>
                </a:cubicBezTo>
                <a:cubicBezTo>
                  <a:pt x="739" y="1513"/>
                  <a:pt x="679" y="1513"/>
                  <a:pt x="631" y="1513"/>
                </a:cubicBezTo>
                <a:cubicBezTo>
                  <a:pt x="429" y="1513"/>
                  <a:pt x="215" y="1620"/>
                  <a:pt x="96" y="1810"/>
                </a:cubicBezTo>
                <a:cubicBezTo>
                  <a:pt x="12" y="1953"/>
                  <a:pt x="0" y="2132"/>
                  <a:pt x="24" y="2275"/>
                </a:cubicBezTo>
                <a:cubicBezTo>
                  <a:pt x="72" y="2441"/>
                  <a:pt x="155" y="2560"/>
                  <a:pt x="310" y="2644"/>
                </a:cubicBezTo>
                <a:cubicBezTo>
                  <a:pt x="536" y="2799"/>
                  <a:pt x="774" y="2894"/>
                  <a:pt x="1012" y="2989"/>
                </a:cubicBezTo>
                <a:cubicBezTo>
                  <a:pt x="1251" y="3084"/>
                  <a:pt x="1477" y="3180"/>
                  <a:pt x="1727" y="3287"/>
                </a:cubicBezTo>
                <a:cubicBezTo>
                  <a:pt x="1965" y="3382"/>
                  <a:pt x="2215" y="3465"/>
                  <a:pt x="2453" y="3561"/>
                </a:cubicBezTo>
                <a:cubicBezTo>
                  <a:pt x="2477" y="3573"/>
                  <a:pt x="2513" y="3573"/>
                  <a:pt x="2536" y="3584"/>
                </a:cubicBezTo>
                <a:cubicBezTo>
                  <a:pt x="2441" y="3799"/>
                  <a:pt x="2346" y="4001"/>
                  <a:pt x="2239" y="4215"/>
                </a:cubicBezTo>
                <a:cubicBezTo>
                  <a:pt x="2024" y="4680"/>
                  <a:pt x="1774" y="5168"/>
                  <a:pt x="1584" y="5668"/>
                </a:cubicBezTo>
                <a:lnTo>
                  <a:pt x="1548" y="5799"/>
                </a:lnTo>
                <a:cubicBezTo>
                  <a:pt x="1524" y="5894"/>
                  <a:pt x="1524" y="5978"/>
                  <a:pt x="1560" y="6073"/>
                </a:cubicBezTo>
                <a:cubicBezTo>
                  <a:pt x="1608" y="6204"/>
                  <a:pt x="1691" y="6323"/>
                  <a:pt x="1822" y="6394"/>
                </a:cubicBezTo>
                <a:cubicBezTo>
                  <a:pt x="1903" y="6435"/>
                  <a:pt x="2000" y="6459"/>
                  <a:pt x="2095" y="6459"/>
                </a:cubicBezTo>
                <a:cubicBezTo>
                  <a:pt x="2140" y="6459"/>
                  <a:pt x="2185" y="6453"/>
                  <a:pt x="2227" y="6442"/>
                </a:cubicBezTo>
                <a:cubicBezTo>
                  <a:pt x="2346" y="6394"/>
                  <a:pt x="2513" y="6311"/>
                  <a:pt x="2560" y="6180"/>
                </a:cubicBezTo>
                <a:cubicBezTo>
                  <a:pt x="2763" y="5608"/>
                  <a:pt x="2941" y="5025"/>
                  <a:pt x="3132" y="4465"/>
                </a:cubicBezTo>
                <a:cubicBezTo>
                  <a:pt x="3215" y="4251"/>
                  <a:pt x="3286" y="4049"/>
                  <a:pt x="3346" y="3858"/>
                </a:cubicBezTo>
                <a:cubicBezTo>
                  <a:pt x="3513" y="3918"/>
                  <a:pt x="3667" y="3954"/>
                  <a:pt x="3834" y="4013"/>
                </a:cubicBezTo>
                <a:cubicBezTo>
                  <a:pt x="4084" y="4096"/>
                  <a:pt x="4322" y="4180"/>
                  <a:pt x="4560" y="4275"/>
                </a:cubicBezTo>
                <a:cubicBezTo>
                  <a:pt x="4810" y="4346"/>
                  <a:pt x="5049" y="4442"/>
                  <a:pt x="5287" y="4537"/>
                </a:cubicBezTo>
                <a:cubicBezTo>
                  <a:pt x="5525" y="4632"/>
                  <a:pt x="5763" y="4716"/>
                  <a:pt x="5989" y="4823"/>
                </a:cubicBezTo>
                <a:cubicBezTo>
                  <a:pt x="6001" y="4823"/>
                  <a:pt x="6025" y="4835"/>
                  <a:pt x="6037" y="4835"/>
                </a:cubicBezTo>
                <a:cubicBezTo>
                  <a:pt x="6068" y="4852"/>
                  <a:pt x="6102" y="4862"/>
                  <a:pt x="6136" y="4862"/>
                </a:cubicBezTo>
                <a:cubicBezTo>
                  <a:pt x="6193" y="4862"/>
                  <a:pt x="6249" y="4835"/>
                  <a:pt x="6287" y="4775"/>
                </a:cubicBezTo>
                <a:cubicBezTo>
                  <a:pt x="6382" y="4680"/>
                  <a:pt x="6370" y="4549"/>
                  <a:pt x="6275" y="4525"/>
                </a:cubicBezTo>
                <a:lnTo>
                  <a:pt x="5656" y="4204"/>
                </a:lnTo>
                <a:cubicBezTo>
                  <a:pt x="5430" y="4073"/>
                  <a:pt x="5191" y="3954"/>
                  <a:pt x="4977" y="3823"/>
                </a:cubicBezTo>
                <a:cubicBezTo>
                  <a:pt x="4549" y="3549"/>
                  <a:pt x="4120" y="3299"/>
                  <a:pt x="3691" y="3049"/>
                </a:cubicBezTo>
                <a:lnTo>
                  <a:pt x="3775" y="2775"/>
                </a:lnTo>
                <a:cubicBezTo>
                  <a:pt x="4072" y="1977"/>
                  <a:pt x="4382" y="1167"/>
                  <a:pt x="4763" y="394"/>
                </a:cubicBezTo>
                <a:cubicBezTo>
                  <a:pt x="4822" y="263"/>
                  <a:pt x="4775" y="96"/>
                  <a:pt x="4644" y="24"/>
                </a:cubicBezTo>
                <a:cubicBezTo>
                  <a:pt x="4596" y="13"/>
                  <a:pt x="4549" y="1"/>
                  <a:pt x="4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 name="Google Shape;195;p23"/>
          <p:cNvGrpSpPr/>
          <p:nvPr/>
        </p:nvGrpSpPr>
        <p:grpSpPr>
          <a:xfrm>
            <a:off x="7962418" y="4559835"/>
            <a:ext cx="247122" cy="254793"/>
            <a:chOff x="7924518" y="4471660"/>
            <a:chExt cx="247122" cy="254793"/>
          </a:xfrm>
        </p:grpSpPr>
        <p:sp>
          <p:nvSpPr>
            <p:cNvPr id="196" name="Google Shape;196;p23"/>
            <p:cNvSpPr/>
            <p:nvPr/>
          </p:nvSpPr>
          <p:spPr>
            <a:xfrm>
              <a:off x="7924518" y="4471660"/>
              <a:ext cx="190096" cy="198122"/>
            </a:xfrm>
            <a:custGeom>
              <a:rect b="b" l="l" r="r" t="t"/>
              <a:pathLst>
                <a:path extrusionOk="0" h="4468" w="4287">
                  <a:moveTo>
                    <a:pt x="3965" y="1"/>
                  </a:moveTo>
                  <a:cubicBezTo>
                    <a:pt x="3882" y="13"/>
                    <a:pt x="3822" y="48"/>
                    <a:pt x="3787" y="108"/>
                  </a:cubicBezTo>
                  <a:cubicBezTo>
                    <a:pt x="3215" y="679"/>
                    <a:pt x="2632" y="1263"/>
                    <a:pt x="2060" y="1846"/>
                  </a:cubicBezTo>
                  <a:cubicBezTo>
                    <a:pt x="1465" y="2442"/>
                    <a:pt x="882" y="3025"/>
                    <a:pt x="286" y="3596"/>
                  </a:cubicBezTo>
                  <a:cubicBezTo>
                    <a:pt x="250" y="3632"/>
                    <a:pt x="227" y="3656"/>
                    <a:pt x="191" y="3680"/>
                  </a:cubicBezTo>
                  <a:cubicBezTo>
                    <a:pt x="167" y="3704"/>
                    <a:pt x="131" y="3739"/>
                    <a:pt x="108" y="3751"/>
                  </a:cubicBezTo>
                  <a:cubicBezTo>
                    <a:pt x="60" y="3811"/>
                    <a:pt x="24" y="3882"/>
                    <a:pt x="12" y="3954"/>
                  </a:cubicBezTo>
                  <a:cubicBezTo>
                    <a:pt x="0" y="4073"/>
                    <a:pt x="24" y="4180"/>
                    <a:pt x="84" y="4287"/>
                  </a:cubicBezTo>
                  <a:cubicBezTo>
                    <a:pt x="168" y="4408"/>
                    <a:pt x="301" y="4467"/>
                    <a:pt x="436" y="4467"/>
                  </a:cubicBezTo>
                  <a:cubicBezTo>
                    <a:pt x="566" y="4467"/>
                    <a:pt x="698" y="4411"/>
                    <a:pt x="786" y="4299"/>
                  </a:cubicBezTo>
                  <a:cubicBezTo>
                    <a:pt x="1322" y="3632"/>
                    <a:pt x="1894" y="2989"/>
                    <a:pt x="2453" y="2334"/>
                  </a:cubicBezTo>
                  <a:cubicBezTo>
                    <a:pt x="3025" y="1680"/>
                    <a:pt x="3584" y="1037"/>
                    <a:pt x="4180" y="429"/>
                  </a:cubicBezTo>
                  <a:cubicBezTo>
                    <a:pt x="4287" y="322"/>
                    <a:pt x="4239" y="132"/>
                    <a:pt x="4132" y="60"/>
                  </a:cubicBezTo>
                  <a:cubicBezTo>
                    <a:pt x="4096" y="13"/>
                    <a:pt x="4037" y="1"/>
                    <a:pt x="39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3"/>
            <p:cNvSpPr/>
            <p:nvPr/>
          </p:nvSpPr>
          <p:spPr>
            <a:xfrm>
              <a:off x="7988417" y="4532898"/>
              <a:ext cx="183223" cy="193555"/>
            </a:xfrm>
            <a:custGeom>
              <a:rect b="b" l="l" r="r" t="t"/>
              <a:pathLst>
                <a:path extrusionOk="0" h="4365" w="4132">
                  <a:moveTo>
                    <a:pt x="3858" y="1"/>
                  </a:moveTo>
                  <a:cubicBezTo>
                    <a:pt x="3798" y="1"/>
                    <a:pt x="3751" y="37"/>
                    <a:pt x="3715" y="72"/>
                  </a:cubicBezTo>
                  <a:lnTo>
                    <a:pt x="3596" y="191"/>
                  </a:lnTo>
                  <a:cubicBezTo>
                    <a:pt x="3441" y="334"/>
                    <a:pt x="3298" y="453"/>
                    <a:pt x="3143" y="584"/>
                  </a:cubicBezTo>
                  <a:cubicBezTo>
                    <a:pt x="3000" y="715"/>
                    <a:pt x="2846" y="846"/>
                    <a:pt x="2679" y="989"/>
                  </a:cubicBezTo>
                  <a:cubicBezTo>
                    <a:pt x="2405" y="1239"/>
                    <a:pt x="2119" y="1501"/>
                    <a:pt x="1834" y="1775"/>
                  </a:cubicBezTo>
                  <a:lnTo>
                    <a:pt x="1786" y="1823"/>
                  </a:lnTo>
                  <a:lnTo>
                    <a:pt x="1762" y="1846"/>
                  </a:lnTo>
                  <a:cubicBezTo>
                    <a:pt x="1488" y="2096"/>
                    <a:pt x="1226" y="2358"/>
                    <a:pt x="953" y="2620"/>
                  </a:cubicBezTo>
                  <a:cubicBezTo>
                    <a:pt x="810" y="2775"/>
                    <a:pt x="655" y="2918"/>
                    <a:pt x="524" y="3073"/>
                  </a:cubicBezTo>
                  <a:cubicBezTo>
                    <a:pt x="381" y="3216"/>
                    <a:pt x="238" y="3370"/>
                    <a:pt x="119" y="3549"/>
                  </a:cubicBezTo>
                  <a:cubicBezTo>
                    <a:pt x="60" y="3620"/>
                    <a:pt x="36" y="3692"/>
                    <a:pt x="24" y="3787"/>
                  </a:cubicBezTo>
                  <a:cubicBezTo>
                    <a:pt x="0" y="3918"/>
                    <a:pt x="36" y="4049"/>
                    <a:pt x="107" y="4156"/>
                  </a:cubicBezTo>
                  <a:cubicBezTo>
                    <a:pt x="205" y="4284"/>
                    <a:pt x="374" y="4364"/>
                    <a:pt x="542" y="4364"/>
                  </a:cubicBezTo>
                  <a:cubicBezTo>
                    <a:pt x="640" y="4364"/>
                    <a:pt x="738" y="4337"/>
                    <a:pt x="822" y="4275"/>
                  </a:cubicBezTo>
                  <a:cubicBezTo>
                    <a:pt x="1167" y="3989"/>
                    <a:pt x="1417" y="3644"/>
                    <a:pt x="1703" y="3311"/>
                  </a:cubicBezTo>
                  <a:cubicBezTo>
                    <a:pt x="1953" y="2977"/>
                    <a:pt x="2191" y="2656"/>
                    <a:pt x="2441" y="2323"/>
                  </a:cubicBezTo>
                  <a:lnTo>
                    <a:pt x="3203" y="1346"/>
                  </a:lnTo>
                  <a:cubicBezTo>
                    <a:pt x="3334" y="1180"/>
                    <a:pt x="3477" y="1025"/>
                    <a:pt x="3596" y="870"/>
                  </a:cubicBezTo>
                  <a:cubicBezTo>
                    <a:pt x="3727" y="691"/>
                    <a:pt x="3893" y="525"/>
                    <a:pt x="4036" y="358"/>
                  </a:cubicBezTo>
                  <a:cubicBezTo>
                    <a:pt x="4132" y="287"/>
                    <a:pt x="4084" y="120"/>
                    <a:pt x="4013" y="60"/>
                  </a:cubicBezTo>
                  <a:cubicBezTo>
                    <a:pt x="3965" y="37"/>
                    <a:pt x="3917" y="13"/>
                    <a:pt x="3870" y="13"/>
                  </a:cubicBezTo>
                  <a:cubicBezTo>
                    <a:pt x="3870" y="1"/>
                    <a:pt x="3858" y="1"/>
                    <a:pt x="3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 name="Google Shape;198;p23"/>
          <p:cNvSpPr/>
          <p:nvPr/>
        </p:nvSpPr>
        <p:spPr>
          <a:xfrm>
            <a:off x="6461273" y="4473991"/>
            <a:ext cx="134668" cy="206858"/>
          </a:xfrm>
          <a:custGeom>
            <a:rect b="b" l="l" r="r" t="t"/>
            <a:pathLst>
              <a:path extrusionOk="0" h="4665" w="3037">
                <a:moveTo>
                  <a:pt x="2702" y="0"/>
                </a:moveTo>
                <a:cubicBezTo>
                  <a:pt x="2651" y="0"/>
                  <a:pt x="2596" y="38"/>
                  <a:pt x="2548" y="114"/>
                </a:cubicBezTo>
                <a:cubicBezTo>
                  <a:pt x="2358" y="424"/>
                  <a:pt x="2156" y="757"/>
                  <a:pt x="1965" y="1067"/>
                </a:cubicBezTo>
                <a:cubicBezTo>
                  <a:pt x="1763" y="1388"/>
                  <a:pt x="1548" y="1734"/>
                  <a:pt x="1346" y="2079"/>
                </a:cubicBezTo>
                <a:cubicBezTo>
                  <a:pt x="941" y="2734"/>
                  <a:pt x="536" y="3377"/>
                  <a:pt x="120" y="4032"/>
                </a:cubicBezTo>
                <a:cubicBezTo>
                  <a:pt x="1" y="4222"/>
                  <a:pt x="72" y="4496"/>
                  <a:pt x="274" y="4603"/>
                </a:cubicBezTo>
                <a:cubicBezTo>
                  <a:pt x="340" y="4644"/>
                  <a:pt x="417" y="4664"/>
                  <a:pt x="494" y="4664"/>
                </a:cubicBezTo>
                <a:cubicBezTo>
                  <a:pt x="639" y="4664"/>
                  <a:pt x="784" y="4593"/>
                  <a:pt x="846" y="4460"/>
                </a:cubicBezTo>
                <a:cubicBezTo>
                  <a:pt x="1203" y="3793"/>
                  <a:pt x="1548" y="3103"/>
                  <a:pt x="1894" y="2424"/>
                </a:cubicBezTo>
                <a:cubicBezTo>
                  <a:pt x="2060" y="2091"/>
                  <a:pt x="2239" y="1746"/>
                  <a:pt x="2394" y="1424"/>
                </a:cubicBezTo>
                <a:cubicBezTo>
                  <a:pt x="2572" y="1079"/>
                  <a:pt x="2775" y="722"/>
                  <a:pt x="2965" y="376"/>
                </a:cubicBezTo>
                <a:cubicBezTo>
                  <a:pt x="3037" y="257"/>
                  <a:pt x="2989" y="114"/>
                  <a:pt x="2870" y="43"/>
                </a:cubicBezTo>
                <a:cubicBezTo>
                  <a:pt x="2834" y="7"/>
                  <a:pt x="2787" y="7"/>
                  <a:pt x="2739" y="7"/>
                </a:cubicBezTo>
                <a:cubicBezTo>
                  <a:pt x="2727" y="3"/>
                  <a:pt x="2715" y="0"/>
                  <a:pt x="2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3"/>
          <p:cNvSpPr/>
          <p:nvPr/>
        </p:nvSpPr>
        <p:spPr>
          <a:xfrm>
            <a:off x="6447039" y="4461619"/>
            <a:ext cx="69706" cy="88951"/>
          </a:xfrm>
          <a:custGeom>
            <a:rect b="b" l="l" r="r" t="t"/>
            <a:pathLst>
              <a:path extrusionOk="0" h="2006" w="1572">
                <a:moveTo>
                  <a:pt x="845" y="477"/>
                </a:moveTo>
                <a:cubicBezTo>
                  <a:pt x="893" y="501"/>
                  <a:pt x="917" y="501"/>
                  <a:pt x="964" y="513"/>
                </a:cubicBezTo>
                <a:cubicBezTo>
                  <a:pt x="976" y="524"/>
                  <a:pt x="1012" y="524"/>
                  <a:pt x="1024" y="536"/>
                </a:cubicBezTo>
                <a:lnTo>
                  <a:pt x="1048" y="572"/>
                </a:lnTo>
                <a:cubicBezTo>
                  <a:pt x="1072" y="584"/>
                  <a:pt x="1072" y="596"/>
                  <a:pt x="1084" y="620"/>
                </a:cubicBezTo>
                <a:cubicBezTo>
                  <a:pt x="1084" y="632"/>
                  <a:pt x="1095" y="655"/>
                  <a:pt x="1095" y="679"/>
                </a:cubicBezTo>
                <a:lnTo>
                  <a:pt x="1095" y="822"/>
                </a:lnTo>
                <a:cubicBezTo>
                  <a:pt x="1084" y="929"/>
                  <a:pt x="1048" y="1013"/>
                  <a:pt x="1000" y="1108"/>
                </a:cubicBezTo>
                <a:cubicBezTo>
                  <a:pt x="953" y="1251"/>
                  <a:pt x="857" y="1405"/>
                  <a:pt x="750" y="1525"/>
                </a:cubicBezTo>
                <a:cubicBezTo>
                  <a:pt x="726" y="1548"/>
                  <a:pt x="703" y="1584"/>
                  <a:pt x="679" y="1596"/>
                </a:cubicBezTo>
                <a:cubicBezTo>
                  <a:pt x="667" y="1584"/>
                  <a:pt x="655" y="1584"/>
                  <a:pt x="631" y="1572"/>
                </a:cubicBezTo>
                <a:lnTo>
                  <a:pt x="548" y="1477"/>
                </a:lnTo>
                <a:cubicBezTo>
                  <a:pt x="512" y="1429"/>
                  <a:pt x="488" y="1394"/>
                  <a:pt x="464" y="1346"/>
                </a:cubicBezTo>
                <a:cubicBezTo>
                  <a:pt x="453" y="1286"/>
                  <a:pt x="441" y="1227"/>
                  <a:pt x="429" y="1155"/>
                </a:cubicBezTo>
                <a:cubicBezTo>
                  <a:pt x="405" y="1072"/>
                  <a:pt x="429" y="1001"/>
                  <a:pt x="429" y="929"/>
                </a:cubicBezTo>
                <a:cubicBezTo>
                  <a:pt x="441" y="858"/>
                  <a:pt x="453" y="774"/>
                  <a:pt x="488" y="715"/>
                </a:cubicBezTo>
                <a:cubicBezTo>
                  <a:pt x="500" y="679"/>
                  <a:pt x="524" y="632"/>
                  <a:pt x="560" y="596"/>
                </a:cubicBezTo>
                <a:cubicBezTo>
                  <a:pt x="572" y="572"/>
                  <a:pt x="607" y="560"/>
                  <a:pt x="631" y="524"/>
                </a:cubicBezTo>
                <a:cubicBezTo>
                  <a:pt x="643" y="513"/>
                  <a:pt x="679" y="501"/>
                  <a:pt x="691" y="501"/>
                </a:cubicBezTo>
                <a:cubicBezTo>
                  <a:pt x="703" y="501"/>
                  <a:pt x="738" y="477"/>
                  <a:pt x="750" y="477"/>
                </a:cubicBezTo>
                <a:close/>
                <a:moveTo>
                  <a:pt x="786" y="1"/>
                </a:moveTo>
                <a:cubicBezTo>
                  <a:pt x="607" y="24"/>
                  <a:pt x="417" y="108"/>
                  <a:pt x="274" y="262"/>
                </a:cubicBezTo>
                <a:cubicBezTo>
                  <a:pt x="131" y="417"/>
                  <a:pt x="60" y="632"/>
                  <a:pt x="24" y="834"/>
                </a:cubicBezTo>
                <a:cubicBezTo>
                  <a:pt x="0" y="1036"/>
                  <a:pt x="24" y="1239"/>
                  <a:pt x="83" y="1429"/>
                </a:cubicBezTo>
                <a:cubicBezTo>
                  <a:pt x="155" y="1632"/>
                  <a:pt x="274" y="1810"/>
                  <a:pt x="453" y="1929"/>
                </a:cubicBezTo>
                <a:cubicBezTo>
                  <a:pt x="500" y="1953"/>
                  <a:pt x="560" y="1989"/>
                  <a:pt x="619" y="2001"/>
                </a:cubicBezTo>
                <a:cubicBezTo>
                  <a:pt x="633" y="2004"/>
                  <a:pt x="648" y="2006"/>
                  <a:pt x="663" y="2006"/>
                </a:cubicBezTo>
                <a:cubicBezTo>
                  <a:pt x="699" y="2006"/>
                  <a:pt x="733" y="1997"/>
                  <a:pt x="750" y="1989"/>
                </a:cubicBezTo>
                <a:lnTo>
                  <a:pt x="774" y="1965"/>
                </a:lnTo>
                <a:cubicBezTo>
                  <a:pt x="976" y="1894"/>
                  <a:pt x="1131" y="1727"/>
                  <a:pt x="1250" y="1572"/>
                </a:cubicBezTo>
                <a:cubicBezTo>
                  <a:pt x="1310" y="1489"/>
                  <a:pt x="1369" y="1405"/>
                  <a:pt x="1405" y="1298"/>
                </a:cubicBezTo>
                <a:cubicBezTo>
                  <a:pt x="1465" y="1191"/>
                  <a:pt x="1500" y="1072"/>
                  <a:pt x="1524" y="953"/>
                </a:cubicBezTo>
                <a:cubicBezTo>
                  <a:pt x="1572" y="751"/>
                  <a:pt x="1572" y="501"/>
                  <a:pt x="1441" y="322"/>
                </a:cubicBezTo>
                <a:cubicBezTo>
                  <a:pt x="1381" y="227"/>
                  <a:pt x="1286" y="143"/>
                  <a:pt x="1191" y="96"/>
                </a:cubicBezTo>
                <a:cubicBezTo>
                  <a:pt x="1072" y="36"/>
                  <a:pt x="929" y="1"/>
                  <a:pt x="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3"/>
          <p:cNvSpPr/>
          <p:nvPr/>
        </p:nvSpPr>
        <p:spPr>
          <a:xfrm>
            <a:off x="6576388" y="4548753"/>
            <a:ext cx="79728" cy="72899"/>
          </a:xfrm>
          <a:custGeom>
            <a:rect b="b" l="l" r="r" t="t"/>
            <a:pathLst>
              <a:path extrusionOk="0" h="1644" w="1798">
                <a:moveTo>
                  <a:pt x="1250" y="333"/>
                </a:moveTo>
                <a:cubicBezTo>
                  <a:pt x="1262" y="333"/>
                  <a:pt x="1274" y="345"/>
                  <a:pt x="1310" y="345"/>
                </a:cubicBezTo>
                <a:cubicBezTo>
                  <a:pt x="1322" y="357"/>
                  <a:pt x="1334" y="357"/>
                  <a:pt x="1346" y="381"/>
                </a:cubicBezTo>
                <a:lnTo>
                  <a:pt x="1393" y="417"/>
                </a:lnTo>
                <a:lnTo>
                  <a:pt x="1441" y="512"/>
                </a:lnTo>
                <a:cubicBezTo>
                  <a:pt x="1465" y="583"/>
                  <a:pt x="1488" y="643"/>
                  <a:pt x="1488" y="714"/>
                </a:cubicBezTo>
                <a:lnTo>
                  <a:pt x="1488" y="834"/>
                </a:lnTo>
                <a:cubicBezTo>
                  <a:pt x="1488" y="876"/>
                  <a:pt x="1470" y="908"/>
                  <a:pt x="1457" y="940"/>
                </a:cubicBezTo>
                <a:lnTo>
                  <a:pt x="1457" y="940"/>
                </a:lnTo>
                <a:cubicBezTo>
                  <a:pt x="1456" y="940"/>
                  <a:pt x="1454" y="941"/>
                  <a:pt x="1453" y="941"/>
                </a:cubicBezTo>
                <a:cubicBezTo>
                  <a:pt x="1454" y="941"/>
                  <a:pt x="1456" y="941"/>
                  <a:pt x="1457" y="941"/>
                </a:cubicBezTo>
                <a:lnTo>
                  <a:pt x="1457" y="941"/>
                </a:lnTo>
                <a:cubicBezTo>
                  <a:pt x="1455" y="945"/>
                  <a:pt x="1454" y="949"/>
                  <a:pt x="1453" y="953"/>
                </a:cubicBezTo>
                <a:lnTo>
                  <a:pt x="1405" y="1048"/>
                </a:lnTo>
                <a:cubicBezTo>
                  <a:pt x="1381" y="1095"/>
                  <a:pt x="1334" y="1119"/>
                  <a:pt x="1310" y="1155"/>
                </a:cubicBezTo>
                <a:cubicBezTo>
                  <a:pt x="1253" y="1178"/>
                  <a:pt x="1208" y="1211"/>
                  <a:pt x="1152" y="1235"/>
                </a:cubicBezTo>
                <a:lnTo>
                  <a:pt x="1152" y="1235"/>
                </a:lnTo>
                <a:cubicBezTo>
                  <a:pt x="1154" y="1233"/>
                  <a:pt x="1155" y="1230"/>
                  <a:pt x="1155" y="1226"/>
                </a:cubicBezTo>
                <a:lnTo>
                  <a:pt x="1155" y="1226"/>
                </a:lnTo>
                <a:lnTo>
                  <a:pt x="1143" y="1238"/>
                </a:lnTo>
                <a:cubicBezTo>
                  <a:pt x="1072" y="1274"/>
                  <a:pt x="976" y="1286"/>
                  <a:pt x="905" y="1298"/>
                </a:cubicBezTo>
                <a:cubicBezTo>
                  <a:pt x="857" y="1310"/>
                  <a:pt x="810" y="1316"/>
                  <a:pt x="762" y="1316"/>
                </a:cubicBezTo>
                <a:cubicBezTo>
                  <a:pt x="714" y="1316"/>
                  <a:pt x="667" y="1310"/>
                  <a:pt x="619" y="1298"/>
                </a:cubicBezTo>
                <a:lnTo>
                  <a:pt x="441" y="1250"/>
                </a:lnTo>
                <a:cubicBezTo>
                  <a:pt x="429" y="1250"/>
                  <a:pt x="417" y="1238"/>
                  <a:pt x="393" y="1238"/>
                </a:cubicBezTo>
                <a:lnTo>
                  <a:pt x="393" y="1215"/>
                </a:lnTo>
                <a:cubicBezTo>
                  <a:pt x="417" y="1131"/>
                  <a:pt x="429" y="1060"/>
                  <a:pt x="453" y="988"/>
                </a:cubicBezTo>
                <a:cubicBezTo>
                  <a:pt x="500" y="893"/>
                  <a:pt x="548" y="810"/>
                  <a:pt x="607" y="738"/>
                </a:cubicBezTo>
                <a:cubicBezTo>
                  <a:pt x="679" y="643"/>
                  <a:pt x="750" y="572"/>
                  <a:pt x="845" y="500"/>
                </a:cubicBezTo>
                <a:cubicBezTo>
                  <a:pt x="905" y="453"/>
                  <a:pt x="976" y="405"/>
                  <a:pt x="1048" y="381"/>
                </a:cubicBezTo>
                <a:cubicBezTo>
                  <a:pt x="1095" y="357"/>
                  <a:pt x="1131" y="345"/>
                  <a:pt x="1167" y="345"/>
                </a:cubicBezTo>
                <a:cubicBezTo>
                  <a:pt x="1191" y="333"/>
                  <a:pt x="1215" y="333"/>
                  <a:pt x="1250" y="333"/>
                </a:cubicBezTo>
                <a:close/>
                <a:moveTo>
                  <a:pt x="1155" y="0"/>
                </a:moveTo>
                <a:cubicBezTo>
                  <a:pt x="965" y="24"/>
                  <a:pt x="786" y="95"/>
                  <a:pt x="619" y="214"/>
                </a:cubicBezTo>
                <a:cubicBezTo>
                  <a:pt x="274" y="464"/>
                  <a:pt x="0" y="881"/>
                  <a:pt x="24" y="1334"/>
                </a:cubicBezTo>
                <a:cubicBezTo>
                  <a:pt x="24" y="1345"/>
                  <a:pt x="24" y="1369"/>
                  <a:pt x="36" y="1393"/>
                </a:cubicBezTo>
                <a:cubicBezTo>
                  <a:pt x="36" y="1476"/>
                  <a:pt x="95" y="1572"/>
                  <a:pt x="191" y="1596"/>
                </a:cubicBezTo>
                <a:cubicBezTo>
                  <a:pt x="326" y="1627"/>
                  <a:pt x="460" y="1643"/>
                  <a:pt x="595" y="1643"/>
                </a:cubicBezTo>
                <a:cubicBezTo>
                  <a:pt x="663" y="1643"/>
                  <a:pt x="730" y="1639"/>
                  <a:pt x="798" y="1631"/>
                </a:cubicBezTo>
                <a:cubicBezTo>
                  <a:pt x="1024" y="1596"/>
                  <a:pt x="1250" y="1536"/>
                  <a:pt x="1441" y="1405"/>
                </a:cubicBezTo>
                <a:cubicBezTo>
                  <a:pt x="1524" y="1345"/>
                  <a:pt x="1607" y="1274"/>
                  <a:pt x="1667" y="1179"/>
                </a:cubicBezTo>
                <a:cubicBezTo>
                  <a:pt x="1727" y="1095"/>
                  <a:pt x="1762" y="976"/>
                  <a:pt x="1786" y="857"/>
                </a:cubicBezTo>
                <a:cubicBezTo>
                  <a:pt x="1798" y="738"/>
                  <a:pt x="1786" y="619"/>
                  <a:pt x="1750" y="512"/>
                </a:cubicBezTo>
                <a:cubicBezTo>
                  <a:pt x="1727" y="405"/>
                  <a:pt x="1679" y="298"/>
                  <a:pt x="1619" y="214"/>
                </a:cubicBezTo>
                <a:cubicBezTo>
                  <a:pt x="1512" y="83"/>
                  <a:pt x="1346" y="0"/>
                  <a:pt x="11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3"/>
          <p:cNvSpPr/>
          <p:nvPr/>
        </p:nvSpPr>
        <p:spPr>
          <a:xfrm>
            <a:off x="8072587" y="93038"/>
            <a:ext cx="205439" cy="211248"/>
          </a:xfrm>
          <a:custGeom>
            <a:rect b="b" l="l" r="r" t="t"/>
            <a:pathLst>
              <a:path extrusionOk="0" h="4764" w="4633">
                <a:moveTo>
                  <a:pt x="2049" y="1"/>
                </a:moveTo>
                <a:cubicBezTo>
                  <a:pt x="1930" y="1"/>
                  <a:pt x="1834" y="108"/>
                  <a:pt x="1834" y="227"/>
                </a:cubicBezTo>
                <a:cubicBezTo>
                  <a:pt x="1858" y="894"/>
                  <a:pt x="1858" y="1572"/>
                  <a:pt x="1846" y="2239"/>
                </a:cubicBezTo>
                <a:lnTo>
                  <a:pt x="1846" y="2251"/>
                </a:lnTo>
                <a:cubicBezTo>
                  <a:pt x="1513" y="2322"/>
                  <a:pt x="1179" y="2406"/>
                  <a:pt x="846" y="2441"/>
                </a:cubicBezTo>
                <a:cubicBezTo>
                  <a:pt x="644" y="2477"/>
                  <a:pt x="441" y="2489"/>
                  <a:pt x="239" y="2489"/>
                </a:cubicBezTo>
                <a:cubicBezTo>
                  <a:pt x="108" y="2489"/>
                  <a:pt x="1" y="2596"/>
                  <a:pt x="1" y="2727"/>
                </a:cubicBezTo>
                <a:cubicBezTo>
                  <a:pt x="1" y="2846"/>
                  <a:pt x="108" y="2965"/>
                  <a:pt x="239" y="2965"/>
                </a:cubicBezTo>
                <a:cubicBezTo>
                  <a:pt x="775" y="2953"/>
                  <a:pt x="1310" y="2918"/>
                  <a:pt x="1846" y="2882"/>
                </a:cubicBezTo>
                <a:lnTo>
                  <a:pt x="1846" y="2882"/>
                </a:lnTo>
                <a:cubicBezTo>
                  <a:pt x="1834" y="3358"/>
                  <a:pt x="1834" y="3846"/>
                  <a:pt x="1858" y="4323"/>
                </a:cubicBezTo>
                <a:cubicBezTo>
                  <a:pt x="1870" y="4442"/>
                  <a:pt x="1906" y="4549"/>
                  <a:pt x="1989" y="4632"/>
                </a:cubicBezTo>
                <a:cubicBezTo>
                  <a:pt x="2084" y="4727"/>
                  <a:pt x="2192" y="4763"/>
                  <a:pt x="2311" y="4763"/>
                </a:cubicBezTo>
                <a:cubicBezTo>
                  <a:pt x="2430" y="4763"/>
                  <a:pt x="2525" y="4727"/>
                  <a:pt x="2620" y="4632"/>
                </a:cubicBezTo>
                <a:cubicBezTo>
                  <a:pt x="2692" y="4561"/>
                  <a:pt x="2763" y="4430"/>
                  <a:pt x="2751" y="4323"/>
                </a:cubicBezTo>
                <a:cubicBezTo>
                  <a:pt x="2692" y="3811"/>
                  <a:pt x="2620" y="3311"/>
                  <a:pt x="2549" y="2822"/>
                </a:cubicBezTo>
                <a:cubicBezTo>
                  <a:pt x="2751" y="2799"/>
                  <a:pt x="2965" y="2775"/>
                  <a:pt x="3180" y="2763"/>
                </a:cubicBezTo>
                <a:cubicBezTo>
                  <a:pt x="3537" y="2715"/>
                  <a:pt x="3918" y="2680"/>
                  <a:pt x="4275" y="2608"/>
                </a:cubicBezTo>
                <a:cubicBezTo>
                  <a:pt x="4478" y="2549"/>
                  <a:pt x="4632" y="2263"/>
                  <a:pt x="4549" y="2037"/>
                </a:cubicBezTo>
                <a:cubicBezTo>
                  <a:pt x="4525" y="1930"/>
                  <a:pt x="4454" y="1834"/>
                  <a:pt x="4347" y="1775"/>
                </a:cubicBezTo>
                <a:cubicBezTo>
                  <a:pt x="4311" y="1763"/>
                  <a:pt x="4275" y="1739"/>
                  <a:pt x="4239" y="1727"/>
                </a:cubicBezTo>
                <a:cubicBezTo>
                  <a:pt x="4192" y="1715"/>
                  <a:pt x="4168" y="1715"/>
                  <a:pt x="4120" y="1715"/>
                </a:cubicBezTo>
                <a:cubicBezTo>
                  <a:pt x="4073" y="1715"/>
                  <a:pt x="4049" y="1715"/>
                  <a:pt x="4001" y="1727"/>
                </a:cubicBezTo>
                <a:cubicBezTo>
                  <a:pt x="3751" y="1775"/>
                  <a:pt x="3501" y="1834"/>
                  <a:pt x="3239" y="1906"/>
                </a:cubicBezTo>
                <a:cubicBezTo>
                  <a:pt x="2977" y="1989"/>
                  <a:pt x="2703" y="2049"/>
                  <a:pt x="2442" y="2120"/>
                </a:cubicBezTo>
                <a:cubicBezTo>
                  <a:pt x="2406" y="1894"/>
                  <a:pt x="2394" y="1691"/>
                  <a:pt x="2382" y="1465"/>
                </a:cubicBezTo>
                <a:cubicBezTo>
                  <a:pt x="2334" y="1048"/>
                  <a:pt x="2311" y="644"/>
                  <a:pt x="2275" y="227"/>
                </a:cubicBezTo>
                <a:cubicBezTo>
                  <a:pt x="2263" y="108"/>
                  <a:pt x="2192" y="1"/>
                  <a:pt x="2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 name="Google Shape;202;p23"/>
          <p:cNvGrpSpPr/>
          <p:nvPr/>
        </p:nvGrpSpPr>
        <p:grpSpPr>
          <a:xfrm>
            <a:off x="5619766" y="4694822"/>
            <a:ext cx="256078" cy="258739"/>
            <a:chOff x="6968391" y="4377697"/>
            <a:chExt cx="256078" cy="258739"/>
          </a:xfrm>
        </p:grpSpPr>
        <p:sp>
          <p:nvSpPr>
            <p:cNvPr id="203" name="Google Shape;203;p23"/>
            <p:cNvSpPr/>
            <p:nvPr/>
          </p:nvSpPr>
          <p:spPr>
            <a:xfrm>
              <a:off x="6968391" y="4377697"/>
              <a:ext cx="254482" cy="257142"/>
            </a:xfrm>
            <a:custGeom>
              <a:rect b="b" l="l" r="r" t="t"/>
              <a:pathLst>
                <a:path extrusionOk="0" h="5799" w="5739">
                  <a:moveTo>
                    <a:pt x="3358" y="0"/>
                  </a:moveTo>
                  <a:lnTo>
                    <a:pt x="3382" y="12"/>
                  </a:lnTo>
                  <a:lnTo>
                    <a:pt x="3334" y="12"/>
                  </a:lnTo>
                  <a:cubicBezTo>
                    <a:pt x="3179" y="24"/>
                    <a:pt x="3048" y="60"/>
                    <a:pt x="2929" y="143"/>
                  </a:cubicBezTo>
                  <a:cubicBezTo>
                    <a:pt x="2786" y="239"/>
                    <a:pt x="2632" y="358"/>
                    <a:pt x="2501" y="501"/>
                  </a:cubicBezTo>
                  <a:cubicBezTo>
                    <a:pt x="2370" y="643"/>
                    <a:pt x="2251" y="798"/>
                    <a:pt x="2131" y="941"/>
                  </a:cubicBezTo>
                  <a:cubicBezTo>
                    <a:pt x="2084" y="1001"/>
                    <a:pt x="2036" y="1060"/>
                    <a:pt x="2012" y="1120"/>
                  </a:cubicBezTo>
                  <a:lnTo>
                    <a:pt x="1893" y="1072"/>
                  </a:lnTo>
                  <a:cubicBezTo>
                    <a:pt x="1619" y="977"/>
                    <a:pt x="1346" y="882"/>
                    <a:pt x="1084" y="858"/>
                  </a:cubicBezTo>
                  <a:cubicBezTo>
                    <a:pt x="1036" y="858"/>
                    <a:pt x="977" y="834"/>
                    <a:pt x="941" y="834"/>
                  </a:cubicBezTo>
                  <a:lnTo>
                    <a:pt x="834" y="834"/>
                  </a:lnTo>
                  <a:cubicBezTo>
                    <a:pt x="727" y="858"/>
                    <a:pt x="643" y="870"/>
                    <a:pt x="584" y="917"/>
                  </a:cubicBezTo>
                  <a:cubicBezTo>
                    <a:pt x="429" y="989"/>
                    <a:pt x="322" y="1108"/>
                    <a:pt x="262" y="1239"/>
                  </a:cubicBezTo>
                  <a:cubicBezTo>
                    <a:pt x="226" y="1358"/>
                    <a:pt x="203" y="1513"/>
                    <a:pt x="250" y="1655"/>
                  </a:cubicBezTo>
                  <a:cubicBezTo>
                    <a:pt x="286" y="1786"/>
                    <a:pt x="346" y="1929"/>
                    <a:pt x="417" y="2060"/>
                  </a:cubicBezTo>
                  <a:cubicBezTo>
                    <a:pt x="524" y="2239"/>
                    <a:pt x="643" y="2417"/>
                    <a:pt x="738" y="2560"/>
                  </a:cubicBezTo>
                  <a:lnTo>
                    <a:pt x="798" y="2644"/>
                  </a:lnTo>
                  <a:cubicBezTo>
                    <a:pt x="715" y="2739"/>
                    <a:pt x="631" y="2846"/>
                    <a:pt x="548" y="2965"/>
                  </a:cubicBezTo>
                  <a:cubicBezTo>
                    <a:pt x="429" y="3132"/>
                    <a:pt x="322" y="3275"/>
                    <a:pt x="250" y="3429"/>
                  </a:cubicBezTo>
                  <a:cubicBezTo>
                    <a:pt x="179" y="3572"/>
                    <a:pt x="84" y="3751"/>
                    <a:pt x="48" y="3953"/>
                  </a:cubicBezTo>
                  <a:cubicBezTo>
                    <a:pt x="24" y="4049"/>
                    <a:pt x="0" y="4263"/>
                    <a:pt x="107" y="4430"/>
                  </a:cubicBezTo>
                  <a:cubicBezTo>
                    <a:pt x="179" y="4572"/>
                    <a:pt x="310" y="4680"/>
                    <a:pt x="453" y="4727"/>
                  </a:cubicBezTo>
                  <a:cubicBezTo>
                    <a:pt x="548" y="4751"/>
                    <a:pt x="631" y="4763"/>
                    <a:pt x="727" y="4763"/>
                  </a:cubicBezTo>
                  <a:lnTo>
                    <a:pt x="846" y="4763"/>
                  </a:lnTo>
                  <a:cubicBezTo>
                    <a:pt x="1072" y="4751"/>
                    <a:pt x="1274" y="4680"/>
                    <a:pt x="1477" y="4608"/>
                  </a:cubicBezTo>
                  <a:cubicBezTo>
                    <a:pt x="1679" y="4525"/>
                    <a:pt x="1893" y="4430"/>
                    <a:pt x="2072" y="4322"/>
                  </a:cubicBezTo>
                  <a:lnTo>
                    <a:pt x="2120" y="4287"/>
                  </a:lnTo>
                  <a:cubicBezTo>
                    <a:pt x="2239" y="4620"/>
                    <a:pt x="2381" y="4882"/>
                    <a:pt x="2512" y="5108"/>
                  </a:cubicBezTo>
                  <a:cubicBezTo>
                    <a:pt x="2584" y="5227"/>
                    <a:pt x="2679" y="5382"/>
                    <a:pt x="2798" y="5501"/>
                  </a:cubicBezTo>
                  <a:cubicBezTo>
                    <a:pt x="2870" y="5584"/>
                    <a:pt x="3001" y="5692"/>
                    <a:pt x="3155" y="5751"/>
                  </a:cubicBezTo>
                  <a:cubicBezTo>
                    <a:pt x="3227" y="5775"/>
                    <a:pt x="3286" y="5799"/>
                    <a:pt x="3358" y="5799"/>
                  </a:cubicBezTo>
                  <a:lnTo>
                    <a:pt x="3405" y="5799"/>
                  </a:lnTo>
                  <a:cubicBezTo>
                    <a:pt x="3465" y="5775"/>
                    <a:pt x="3524" y="5775"/>
                    <a:pt x="3572" y="5751"/>
                  </a:cubicBezTo>
                  <a:cubicBezTo>
                    <a:pt x="3691" y="5704"/>
                    <a:pt x="3786" y="5596"/>
                    <a:pt x="3846" y="5477"/>
                  </a:cubicBezTo>
                  <a:cubicBezTo>
                    <a:pt x="4013" y="5180"/>
                    <a:pt x="4048" y="4846"/>
                    <a:pt x="4060" y="4549"/>
                  </a:cubicBezTo>
                  <a:cubicBezTo>
                    <a:pt x="4072" y="4346"/>
                    <a:pt x="4072" y="4156"/>
                    <a:pt x="4072" y="3989"/>
                  </a:cubicBezTo>
                  <a:lnTo>
                    <a:pt x="4227" y="3989"/>
                  </a:lnTo>
                  <a:cubicBezTo>
                    <a:pt x="4501" y="3965"/>
                    <a:pt x="4846" y="3918"/>
                    <a:pt x="5156" y="3787"/>
                  </a:cubicBezTo>
                  <a:cubicBezTo>
                    <a:pt x="5251" y="3751"/>
                    <a:pt x="5310" y="3727"/>
                    <a:pt x="5370" y="3679"/>
                  </a:cubicBezTo>
                  <a:cubicBezTo>
                    <a:pt x="5429" y="3632"/>
                    <a:pt x="5489" y="3608"/>
                    <a:pt x="5549" y="3549"/>
                  </a:cubicBezTo>
                  <a:cubicBezTo>
                    <a:pt x="5632" y="3453"/>
                    <a:pt x="5727" y="3322"/>
                    <a:pt x="5739" y="3144"/>
                  </a:cubicBezTo>
                  <a:cubicBezTo>
                    <a:pt x="5739" y="3060"/>
                    <a:pt x="5727" y="2965"/>
                    <a:pt x="5691" y="2882"/>
                  </a:cubicBezTo>
                  <a:cubicBezTo>
                    <a:pt x="5668" y="2798"/>
                    <a:pt x="5620" y="2739"/>
                    <a:pt x="5572" y="2679"/>
                  </a:cubicBezTo>
                  <a:cubicBezTo>
                    <a:pt x="5489" y="2560"/>
                    <a:pt x="5358" y="2477"/>
                    <a:pt x="5179" y="2370"/>
                  </a:cubicBezTo>
                  <a:cubicBezTo>
                    <a:pt x="5037" y="2298"/>
                    <a:pt x="4882" y="2227"/>
                    <a:pt x="4679" y="2132"/>
                  </a:cubicBezTo>
                  <a:lnTo>
                    <a:pt x="4548" y="2072"/>
                  </a:lnTo>
                  <a:lnTo>
                    <a:pt x="4525" y="2060"/>
                  </a:lnTo>
                  <a:cubicBezTo>
                    <a:pt x="4441" y="2025"/>
                    <a:pt x="4358" y="1989"/>
                    <a:pt x="4263" y="1953"/>
                  </a:cubicBezTo>
                  <a:lnTo>
                    <a:pt x="4239" y="1941"/>
                  </a:lnTo>
                  <a:cubicBezTo>
                    <a:pt x="4239" y="1774"/>
                    <a:pt x="4227" y="1608"/>
                    <a:pt x="4203" y="1477"/>
                  </a:cubicBezTo>
                  <a:cubicBezTo>
                    <a:pt x="4179" y="1179"/>
                    <a:pt x="4132" y="834"/>
                    <a:pt x="3989" y="536"/>
                  </a:cubicBezTo>
                  <a:cubicBezTo>
                    <a:pt x="3905" y="393"/>
                    <a:pt x="3715" y="36"/>
                    <a:pt x="3358"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3"/>
            <p:cNvSpPr/>
            <p:nvPr/>
          </p:nvSpPr>
          <p:spPr>
            <a:xfrm>
              <a:off x="6972072" y="4384038"/>
              <a:ext cx="252398" cy="252398"/>
            </a:xfrm>
            <a:custGeom>
              <a:rect b="b" l="l" r="r" t="t"/>
              <a:pathLst>
                <a:path extrusionOk="0" h="5692" w="5692">
                  <a:moveTo>
                    <a:pt x="3620" y="0"/>
                  </a:moveTo>
                  <a:lnTo>
                    <a:pt x="3620" y="0"/>
                  </a:lnTo>
                  <a:cubicBezTo>
                    <a:pt x="3633" y="10"/>
                    <a:pt x="3646" y="20"/>
                    <a:pt x="3659" y="30"/>
                  </a:cubicBezTo>
                  <a:lnTo>
                    <a:pt x="3659" y="30"/>
                  </a:lnTo>
                  <a:cubicBezTo>
                    <a:pt x="3652" y="12"/>
                    <a:pt x="3645" y="0"/>
                    <a:pt x="3620" y="0"/>
                  </a:cubicBezTo>
                  <a:close/>
                  <a:moveTo>
                    <a:pt x="3659" y="30"/>
                  </a:moveTo>
                  <a:cubicBezTo>
                    <a:pt x="3661" y="39"/>
                    <a:pt x="3664" y="49"/>
                    <a:pt x="3668" y="60"/>
                  </a:cubicBezTo>
                  <a:lnTo>
                    <a:pt x="3715" y="238"/>
                  </a:lnTo>
                  <a:cubicBezTo>
                    <a:pt x="3739" y="369"/>
                    <a:pt x="3739" y="500"/>
                    <a:pt x="3739" y="631"/>
                  </a:cubicBezTo>
                  <a:cubicBezTo>
                    <a:pt x="3727" y="929"/>
                    <a:pt x="3680" y="1215"/>
                    <a:pt x="3608" y="1512"/>
                  </a:cubicBezTo>
                  <a:cubicBezTo>
                    <a:pt x="3561" y="1703"/>
                    <a:pt x="3501" y="1905"/>
                    <a:pt x="3441" y="2096"/>
                  </a:cubicBezTo>
                  <a:cubicBezTo>
                    <a:pt x="3537" y="2108"/>
                    <a:pt x="3608" y="2120"/>
                    <a:pt x="3692" y="2155"/>
                  </a:cubicBezTo>
                  <a:cubicBezTo>
                    <a:pt x="3775" y="2167"/>
                    <a:pt x="3846" y="2203"/>
                    <a:pt x="3918" y="2227"/>
                  </a:cubicBezTo>
                  <a:cubicBezTo>
                    <a:pt x="3977" y="2263"/>
                    <a:pt x="4049" y="2274"/>
                    <a:pt x="4108" y="2322"/>
                  </a:cubicBezTo>
                  <a:cubicBezTo>
                    <a:pt x="4156" y="2346"/>
                    <a:pt x="4215" y="2382"/>
                    <a:pt x="4239" y="2405"/>
                  </a:cubicBezTo>
                  <a:cubicBezTo>
                    <a:pt x="4323" y="2465"/>
                    <a:pt x="4394" y="2524"/>
                    <a:pt x="4418" y="2620"/>
                  </a:cubicBezTo>
                  <a:cubicBezTo>
                    <a:pt x="4442" y="2644"/>
                    <a:pt x="4454" y="2691"/>
                    <a:pt x="4454" y="2715"/>
                  </a:cubicBezTo>
                  <a:lnTo>
                    <a:pt x="4454" y="2822"/>
                  </a:lnTo>
                  <a:cubicBezTo>
                    <a:pt x="4442" y="2870"/>
                    <a:pt x="4418" y="2894"/>
                    <a:pt x="4406" y="2941"/>
                  </a:cubicBezTo>
                  <a:cubicBezTo>
                    <a:pt x="4394" y="2977"/>
                    <a:pt x="4358" y="3013"/>
                    <a:pt x="4334" y="3048"/>
                  </a:cubicBezTo>
                  <a:cubicBezTo>
                    <a:pt x="4299" y="3072"/>
                    <a:pt x="4263" y="3108"/>
                    <a:pt x="4227" y="3132"/>
                  </a:cubicBezTo>
                  <a:lnTo>
                    <a:pt x="4096" y="3227"/>
                  </a:lnTo>
                  <a:cubicBezTo>
                    <a:pt x="3977" y="3286"/>
                    <a:pt x="3846" y="3346"/>
                    <a:pt x="3703" y="3370"/>
                  </a:cubicBezTo>
                  <a:cubicBezTo>
                    <a:pt x="3572" y="3417"/>
                    <a:pt x="3430" y="3453"/>
                    <a:pt x="3287" y="3465"/>
                  </a:cubicBezTo>
                  <a:cubicBezTo>
                    <a:pt x="3322" y="3572"/>
                    <a:pt x="3346" y="3691"/>
                    <a:pt x="3382" y="3787"/>
                  </a:cubicBezTo>
                  <a:cubicBezTo>
                    <a:pt x="3406" y="3894"/>
                    <a:pt x="3430" y="3989"/>
                    <a:pt x="3441" y="4084"/>
                  </a:cubicBezTo>
                  <a:cubicBezTo>
                    <a:pt x="3453" y="4179"/>
                    <a:pt x="3465" y="4263"/>
                    <a:pt x="3465" y="4370"/>
                  </a:cubicBezTo>
                  <a:cubicBezTo>
                    <a:pt x="3465" y="4525"/>
                    <a:pt x="3465" y="4703"/>
                    <a:pt x="3394" y="4834"/>
                  </a:cubicBezTo>
                  <a:cubicBezTo>
                    <a:pt x="3370" y="4894"/>
                    <a:pt x="3322" y="4941"/>
                    <a:pt x="3275" y="4965"/>
                  </a:cubicBezTo>
                  <a:cubicBezTo>
                    <a:pt x="3227" y="5001"/>
                    <a:pt x="3156" y="5013"/>
                    <a:pt x="3096" y="5013"/>
                  </a:cubicBezTo>
                  <a:cubicBezTo>
                    <a:pt x="2965" y="5013"/>
                    <a:pt x="2846" y="4941"/>
                    <a:pt x="2775" y="4846"/>
                  </a:cubicBezTo>
                  <a:cubicBezTo>
                    <a:pt x="2668" y="4727"/>
                    <a:pt x="2572" y="4596"/>
                    <a:pt x="2501" y="4441"/>
                  </a:cubicBezTo>
                  <a:cubicBezTo>
                    <a:pt x="2382" y="4191"/>
                    <a:pt x="2298" y="3929"/>
                    <a:pt x="2215" y="3656"/>
                  </a:cubicBezTo>
                  <a:cubicBezTo>
                    <a:pt x="2179" y="3703"/>
                    <a:pt x="2120" y="3751"/>
                    <a:pt x="2072" y="3775"/>
                  </a:cubicBezTo>
                  <a:cubicBezTo>
                    <a:pt x="2001" y="3834"/>
                    <a:pt x="1906" y="3894"/>
                    <a:pt x="1822" y="3941"/>
                  </a:cubicBezTo>
                  <a:cubicBezTo>
                    <a:pt x="1644" y="4048"/>
                    <a:pt x="1441" y="4132"/>
                    <a:pt x="1239" y="4191"/>
                  </a:cubicBezTo>
                  <a:cubicBezTo>
                    <a:pt x="1048" y="4251"/>
                    <a:pt x="834" y="4287"/>
                    <a:pt x="632" y="4298"/>
                  </a:cubicBezTo>
                  <a:cubicBezTo>
                    <a:pt x="536" y="4298"/>
                    <a:pt x="453" y="4298"/>
                    <a:pt x="346" y="4287"/>
                  </a:cubicBezTo>
                  <a:cubicBezTo>
                    <a:pt x="251" y="4263"/>
                    <a:pt x="179" y="4251"/>
                    <a:pt x="96" y="4239"/>
                  </a:cubicBezTo>
                  <a:cubicBezTo>
                    <a:pt x="79" y="4256"/>
                    <a:pt x="62" y="4273"/>
                    <a:pt x="45" y="4273"/>
                  </a:cubicBezTo>
                  <a:cubicBezTo>
                    <a:pt x="38" y="4273"/>
                    <a:pt x="31" y="4270"/>
                    <a:pt x="24" y="4263"/>
                  </a:cubicBezTo>
                  <a:lnTo>
                    <a:pt x="1" y="4263"/>
                  </a:lnTo>
                  <a:cubicBezTo>
                    <a:pt x="24" y="4287"/>
                    <a:pt x="24" y="4310"/>
                    <a:pt x="36" y="4322"/>
                  </a:cubicBezTo>
                  <a:cubicBezTo>
                    <a:pt x="108" y="4477"/>
                    <a:pt x="239" y="4584"/>
                    <a:pt x="393" y="4620"/>
                  </a:cubicBezTo>
                  <a:cubicBezTo>
                    <a:pt x="477" y="4656"/>
                    <a:pt x="572" y="4668"/>
                    <a:pt x="655" y="4668"/>
                  </a:cubicBezTo>
                  <a:lnTo>
                    <a:pt x="774" y="4668"/>
                  </a:lnTo>
                  <a:cubicBezTo>
                    <a:pt x="1001" y="4644"/>
                    <a:pt x="1227" y="4560"/>
                    <a:pt x="1406" y="4501"/>
                  </a:cubicBezTo>
                  <a:cubicBezTo>
                    <a:pt x="1620" y="4418"/>
                    <a:pt x="1846" y="4310"/>
                    <a:pt x="2001" y="4227"/>
                  </a:cubicBezTo>
                  <a:lnTo>
                    <a:pt x="2060" y="4191"/>
                  </a:lnTo>
                  <a:cubicBezTo>
                    <a:pt x="2179" y="4525"/>
                    <a:pt x="2298" y="4787"/>
                    <a:pt x="2441" y="5013"/>
                  </a:cubicBezTo>
                  <a:cubicBezTo>
                    <a:pt x="2501" y="5120"/>
                    <a:pt x="2608" y="5275"/>
                    <a:pt x="2727" y="5394"/>
                  </a:cubicBezTo>
                  <a:cubicBezTo>
                    <a:pt x="2799" y="5489"/>
                    <a:pt x="2930" y="5596"/>
                    <a:pt x="3084" y="5656"/>
                  </a:cubicBezTo>
                  <a:cubicBezTo>
                    <a:pt x="3156" y="5680"/>
                    <a:pt x="3215" y="5692"/>
                    <a:pt x="3287" y="5692"/>
                  </a:cubicBezTo>
                  <a:lnTo>
                    <a:pt x="3334" y="5692"/>
                  </a:lnTo>
                  <a:cubicBezTo>
                    <a:pt x="3406" y="5680"/>
                    <a:pt x="3453" y="5668"/>
                    <a:pt x="3501" y="5656"/>
                  </a:cubicBezTo>
                  <a:cubicBezTo>
                    <a:pt x="3620" y="5608"/>
                    <a:pt x="3727" y="5501"/>
                    <a:pt x="3787" y="5370"/>
                  </a:cubicBezTo>
                  <a:cubicBezTo>
                    <a:pt x="3942" y="5072"/>
                    <a:pt x="3977" y="4727"/>
                    <a:pt x="4001" y="4429"/>
                  </a:cubicBezTo>
                  <a:cubicBezTo>
                    <a:pt x="4025" y="4239"/>
                    <a:pt x="4025" y="4048"/>
                    <a:pt x="4025" y="3882"/>
                  </a:cubicBezTo>
                  <a:lnTo>
                    <a:pt x="4168" y="3882"/>
                  </a:lnTo>
                  <a:cubicBezTo>
                    <a:pt x="4465" y="3846"/>
                    <a:pt x="4799" y="3810"/>
                    <a:pt x="5108" y="3667"/>
                  </a:cubicBezTo>
                  <a:cubicBezTo>
                    <a:pt x="5192" y="3644"/>
                    <a:pt x="5251" y="3608"/>
                    <a:pt x="5311" y="3572"/>
                  </a:cubicBezTo>
                  <a:cubicBezTo>
                    <a:pt x="5370" y="3525"/>
                    <a:pt x="5430" y="3489"/>
                    <a:pt x="5489" y="3429"/>
                  </a:cubicBezTo>
                  <a:cubicBezTo>
                    <a:pt x="5585" y="3346"/>
                    <a:pt x="5668" y="3215"/>
                    <a:pt x="5692" y="3036"/>
                  </a:cubicBezTo>
                  <a:cubicBezTo>
                    <a:pt x="5692" y="2941"/>
                    <a:pt x="5668" y="2858"/>
                    <a:pt x="5644" y="2763"/>
                  </a:cubicBezTo>
                  <a:cubicBezTo>
                    <a:pt x="5608" y="2691"/>
                    <a:pt x="5573" y="2632"/>
                    <a:pt x="5525" y="2572"/>
                  </a:cubicBezTo>
                  <a:cubicBezTo>
                    <a:pt x="5430" y="2465"/>
                    <a:pt x="5299" y="2358"/>
                    <a:pt x="5120" y="2263"/>
                  </a:cubicBezTo>
                  <a:cubicBezTo>
                    <a:pt x="4977" y="2167"/>
                    <a:pt x="4823" y="2096"/>
                    <a:pt x="4632" y="2024"/>
                  </a:cubicBezTo>
                  <a:lnTo>
                    <a:pt x="4501" y="1965"/>
                  </a:lnTo>
                  <a:lnTo>
                    <a:pt x="4465" y="1941"/>
                  </a:lnTo>
                  <a:cubicBezTo>
                    <a:pt x="4394" y="1917"/>
                    <a:pt x="4299" y="1870"/>
                    <a:pt x="4215" y="1846"/>
                  </a:cubicBezTo>
                  <a:lnTo>
                    <a:pt x="4180" y="1822"/>
                  </a:lnTo>
                  <a:cubicBezTo>
                    <a:pt x="4180" y="1679"/>
                    <a:pt x="4180" y="1524"/>
                    <a:pt x="4168" y="1370"/>
                  </a:cubicBezTo>
                  <a:cubicBezTo>
                    <a:pt x="4144" y="1072"/>
                    <a:pt x="4096" y="739"/>
                    <a:pt x="3942" y="429"/>
                  </a:cubicBezTo>
                  <a:cubicBezTo>
                    <a:pt x="3908" y="330"/>
                    <a:pt x="3814" y="159"/>
                    <a:pt x="3659" y="3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3"/>
            <p:cNvSpPr/>
            <p:nvPr/>
          </p:nvSpPr>
          <p:spPr>
            <a:xfrm>
              <a:off x="7127317" y="4382974"/>
              <a:ext cx="0" cy="44"/>
            </a:xfrm>
            <a:custGeom>
              <a:rect b="b" l="l" r="r" t="t"/>
              <a:pathLst>
                <a:path extrusionOk="0" h="1" w="0">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 name="Google Shape;206;p23"/>
          <p:cNvGrpSpPr/>
          <p:nvPr/>
        </p:nvGrpSpPr>
        <p:grpSpPr>
          <a:xfrm>
            <a:off x="7238967" y="154954"/>
            <a:ext cx="214396" cy="218609"/>
            <a:chOff x="6778292" y="971829"/>
            <a:chExt cx="214396" cy="218609"/>
          </a:xfrm>
        </p:grpSpPr>
        <p:sp>
          <p:nvSpPr>
            <p:cNvPr id="207" name="Google Shape;207;p23"/>
            <p:cNvSpPr/>
            <p:nvPr/>
          </p:nvSpPr>
          <p:spPr>
            <a:xfrm>
              <a:off x="6779357" y="971829"/>
              <a:ext cx="213332" cy="214396"/>
            </a:xfrm>
            <a:custGeom>
              <a:rect b="b" l="l" r="r" t="t"/>
              <a:pathLst>
                <a:path extrusionOk="0" h="4835" w="4811">
                  <a:moveTo>
                    <a:pt x="1965" y="0"/>
                  </a:moveTo>
                  <a:cubicBezTo>
                    <a:pt x="1668" y="12"/>
                    <a:pt x="1501" y="310"/>
                    <a:pt x="1441" y="453"/>
                  </a:cubicBezTo>
                  <a:cubicBezTo>
                    <a:pt x="1346" y="703"/>
                    <a:pt x="1299" y="1001"/>
                    <a:pt x="1263" y="1239"/>
                  </a:cubicBezTo>
                  <a:cubicBezTo>
                    <a:pt x="1263" y="1358"/>
                    <a:pt x="1251" y="1489"/>
                    <a:pt x="1251" y="1620"/>
                  </a:cubicBezTo>
                  <a:lnTo>
                    <a:pt x="1227" y="1620"/>
                  </a:lnTo>
                  <a:cubicBezTo>
                    <a:pt x="1144" y="1655"/>
                    <a:pt x="1072" y="1679"/>
                    <a:pt x="1013" y="1715"/>
                  </a:cubicBezTo>
                  <a:lnTo>
                    <a:pt x="1001" y="1727"/>
                  </a:lnTo>
                  <a:lnTo>
                    <a:pt x="894" y="1774"/>
                  </a:lnTo>
                  <a:cubicBezTo>
                    <a:pt x="727" y="1846"/>
                    <a:pt x="596" y="1917"/>
                    <a:pt x="477" y="1977"/>
                  </a:cubicBezTo>
                  <a:cubicBezTo>
                    <a:pt x="346" y="2072"/>
                    <a:pt x="227" y="2155"/>
                    <a:pt x="156" y="2251"/>
                  </a:cubicBezTo>
                  <a:cubicBezTo>
                    <a:pt x="108" y="2298"/>
                    <a:pt x="72" y="2358"/>
                    <a:pt x="48" y="2417"/>
                  </a:cubicBezTo>
                  <a:cubicBezTo>
                    <a:pt x="13" y="2489"/>
                    <a:pt x="1" y="2560"/>
                    <a:pt x="1" y="2632"/>
                  </a:cubicBezTo>
                  <a:cubicBezTo>
                    <a:pt x="13" y="2786"/>
                    <a:pt x="96" y="2906"/>
                    <a:pt x="167" y="2977"/>
                  </a:cubicBezTo>
                  <a:cubicBezTo>
                    <a:pt x="215" y="3013"/>
                    <a:pt x="251" y="3048"/>
                    <a:pt x="310" y="3084"/>
                  </a:cubicBezTo>
                  <a:cubicBezTo>
                    <a:pt x="358" y="3108"/>
                    <a:pt x="406" y="3144"/>
                    <a:pt x="477" y="3167"/>
                  </a:cubicBezTo>
                  <a:cubicBezTo>
                    <a:pt x="751" y="3275"/>
                    <a:pt x="1025" y="3310"/>
                    <a:pt x="1275" y="3334"/>
                  </a:cubicBezTo>
                  <a:lnTo>
                    <a:pt x="1406" y="3334"/>
                  </a:lnTo>
                  <a:cubicBezTo>
                    <a:pt x="1406" y="3489"/>
                    <a:pt x="1406" y="3632"/>
                    <a:pt x="1418" y="3798"/>
                  </a:cubicBezTo>
                  <a:cubicBezTo>
                    <a:pt x="1430" y="4049"/>
                    <a:pt x="1465" y="4346"/>
                    <a:pt x="1596" y="4584"/>
                  </a:cubicBezTo>
                  <a:cubicBezTo>
                    <a:pt x="1656" y="4691"/>
                    <a:pt x="1751" y="4763"/>
                    <a:pt x="1834" y="4811"/>
                  </a:cubicBezTo>
                  <a:cubicBezTo>
                    <a:pt x="1870" y="4822"/>
                    <a:pt x="1906" y="4834"/>
                    <a:pt x="1965" y="4834"/>
                  </a:cubicBezTo>
                  <a:lnTo>
                    <a:pt x="2013" y="4834"/>
                  </a:lnTo>
                  <a:cubicBezTo>
                    <a:pt x="2072" y="4834"/>
                    <a:pt x="2132" y="4822"/>
                    <a:pt x="2192" y="4811"/>
                  </a:cubicBezTo>
                  <a:cubicBezTo>
                    <a:pt x="2323" y="4763"/>
                    <a:pt x="2430" y="4680"/>
                    <a:pt x="2489" y="4596"/>
                  </a:cubicBezTo>
                  <a:cubicBezTo>
                    <a:pt x="2596" y="4501"/>
                    <a:pt x="2668" y="4382"/>
                    <a:pt x="2727" y="4275"/>
                  </a:cubicBezTo>
                  <a:cubicBezTo>
                    <a:pt x="2846" y="4096"/>
                    <a:pt x="2954" y="3870"/>
                    <a:pt x="3061" y="3584"/>
                  </a:cubicBezTo>
                  <a:lnTo>
                    <a:pt x="3096" y="3620"/>
                  </a:lnTo>
                  <a:cubicBezTo>
                    <a:pt x="3251" y="3703"/>
                    <a:pt x="3430" y="3787"/>
                    <a:pt x="3608" y="3858"/>
                  </a:cubicBezTo>
                  <a:cubicBezTo>
                    <a:pt x="3751" y="3918"/>
                    <a:pt x="3930" y="3977"/>
                    <a:pt x="4132" y="3989"/>
                  </a:cubicBezTo>
                  <a:lnTo>
                    <a:pt x="4216" y="3989"/>
                  </a:lnTo>
                  <a:cubicBezTo>
                    <a:pt x="4287" y="3989"/>
                    <a:pt x="4370" y="3977"/>
                    <a:pt x="4442" y="3965"/>
                  </a:cubicBezTo>
                  <a:cubicBezTo>
                    <a:pt x="4561" y="3918"/>
                    <a:pt x="4668" y="3822"/>
                    <a:pt x="4739" y="3703"/>
                  </a:cubicBezTo>
                  <a:cubicBezTo>
                    <a:pt x="4811" y="3560"/>
                    <a:pt x="4799" y="3394"/>
                    <a:pt x="4787" y="3310"/>
                  </a:cubicBezTo>
                  <a:cubicBezTo>
                    <a:pt x="4751" y="3132"/>
                    <a:pt x="4680" y="2977"/>
                    <a:pt x="4620" y="2858"/>
                  </a:cubicBezTo>
                  <a:cubicBezTo>
                    <a:pt x="4549" y="2739"/>
                    <a:pt x="4466" y="2608"/>
                    <a:pt x="4370" y="2477"/>
                  </a:cubicBezTo>
                  <a:cubicBezTo>
                    <a:pt x="4287" y="2382"/>
                    <a:pt x="4228" y="2298"/>
                    <a:pt x="4156" y="2203"/>
                  </a:cubicBezTo>
                  <a:lnTo>
                    <a:pt x="4204" y="2144"/>
                  </a:lnTo>
                  <a:cubicBezTo>
                    <a:pt x="4287" y="2024"/>
                    <a:pt x="4382" y="1882"/>
                    <a:pt x="4466" y="1727"/>
                  </a:cubicBezTo>
                  <a:cubicBezTo>
                    <a:pt x="4525" y="1608"/>
                    <a:pt x="4573" y="1501"/>
                    <a:pt x="4609" y="1382"/>
                  </a:cubicBezTo>
                  <a:cubicBezTo>
                    <a:pt x="4632" y="1251"/>
                    <a:pt x="4632" y="1131"/>
                    <a:pt x="4585" y="1024"/>
                  </a:cubicBezTo>
                  <a:cubicBezTo>
                    <a:pt x="4549" y="929"/>
                    <a:pt x="4454" y="822"/>
                    <a:pt x="4335" y="762"/>
                  </a:cubicBezTo>
                  <a:cubicBezTo>
                    <a:pt x="4275" y="739"/>
                    <a:pt x="4204" y="715"/>
                    <a:pt x="4108" y="703"/>
                  </a:cubicBezTo>
                  <a:lnTo>
                    <a:pt x="3906" y="703"/>
                  </a:lnTo>
                  <a:cubicBezTo>
                    <a:pt x="3668" y="727"/>
                    <a:pt x="3442" y="810"/>
                    <a:pt x="3215" y="893"/>
                  </a:cubicBezTo>
                  <a:lnTo>
                    <a:pt x="3132" y="941"/>
                  </a:lnTo>
                  <a:cubicBezTo>
                    <a:pt x="3096" y="893"/>
                    <a:pt x="3061" y="834"/>
                    <a:pt x="3025" y="786"/>
                  </a:cubicBezTo>
                  <a:cubicBezTo>
                    <a:pt x="2918" y="667"/>
                    <a:pt x="2811" y="536"/>
                    <a:pt x="2715" y="417"/>
                  </a:cubicBezTo>
                  <a:cubicBezTo>
                    <a:pt x="2608" y="298"/>
                    <a:pt x="2489" y="215"/>
                    <a:pt x="2358" y="119"/>
                  </a:cubicBezTo>
                  <a:cubicBezTo>
                    <a:pt x="2251" y="48"/>
                    <a:pt x="2132" y="12"/>
                    <a:pt x="20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3"/>
            <p:cNvSpPr/>
            <p:nvPr/>
          </p:nvSpPr>
          <p:spPr>
            <a:xfrm>
              <a:off x="6778292" y="977593"/>
              <a:ext cx="212312" cy="212844"/>
            </a:xfrm>
            <a:custGeom>
              <a:rect b="b" l="l" r="r" t="t"/>
              <a:pathLst>
                <a:path extrusionOk="0" h="4800" w="4788">
                  <a:moveTo>
                    <a:pt x="1723" y="1"/>
                  </a:moveTo>
                  <a:cubicBezTo>
                    <a:pt x="1717" y="1"/>
                    <a:pt x="1707" y="14"/>
                    <a:pt x="1692" y="37"/>
                  </a:cubicBezTo>
                  <a:cubicBezTo>
                    <a:pt x="1692" y="37"/>
                    <a:pt x="1692" y="37"/>
                    <a:pt x="1692" y="38"/>
                  </a:cubicBezTo>
                  <a:lnTo>
                    <a:pt x="1692" y="38"/>
                  </a:lnTo>
                  <a:cubicBezTo>
                    <a:pt x="1703" y="29"/>
                    <a:pt x="1715" y="21"/>
                    <a:pt x="1727" y="13"/>
                  </a:cubicBezTo>
                  <a:cubicBezTo>
                    <a:pt x="1727" y="5"/>
                    <a:pt x="1726" y="1"/>
                    <a:pt x="1723" y="1"/>
                  </a:cubicBezTo>
                  <a:close/>
                  <a:moveTo>
                    <a:pt x="1692" y="38"/>
                  </a:moveTo>
                  <a:cubicBezTo>
                    <a:pt x="1561" y="135"/>
                    <a:pt x="1497" y="283"/>
                    <a:pt x="1454" y="370"/>
                  </a:cubicBezTo>
                  <a:cubicBezTo>
                    <a:pt x="1346" y="620"/>
                    <a:pt x="1311" y="918"/>
                    <a:pt x="1275" y="1156"/>
                  </a:cubicBezTo>
                  <a:cubicBezTo>
                    <a:pt x="1263" y="1287"/>
                    <a:pt x="1263" y="1418"/>
                    <a:pt x="1263" y="1537"/>
                  </a:cubicBezTo>
                  <a:lnTo>
                    <a:pt x="1227" y="1537"/>
                  </a:lnTo>
                  <a:cubicBezTo>
                    <a:pt x="1156" y="1573"/>
                    <a:pt x="1084" y="1597"/>
                    <a:pt x="1025" y="1633"/>
                  </a:cubicBezTo>
                  <a:lnTo>
                    <a:pt x="1013" y="1644"/>
                  </a:lnTo>
                  <a:lnTo>
                    <a:pt x="906" y="1692"/>
                  </a:lnTo>
                  <a:cubicBezTo>
                    <a:pt x="739" y="1763"/>
                    <a:pt x="608" y="1823"/>
                    <a:pt x="489" y="1894"/>
                  </a:cubicBezTo>
                  <a:cubicBezTo>
                    <a:pt x="334" y="1990"/>
                    <a:pt x="215" y="2073"/>
                    <a:pt x="144" y="2168"/>
                  </a:cubicBezTo>
                  <a:cubicBezTo>
                    <a:pt x="96" y="2216"/>
                    <a:pt x="72" y="2275"/>
                    <a:pt x="37" y="2335"/>
                  </a:cubicBezTo>
                  <a:cubicBezTo>
                    <a:pt x="13" y="2406"/>
                    <a:pt x="1" y="2478"/>
                    <a:pt x="1" y="2549"/>
                  </a:cubicBezTo>
                  <a:cubicBezTo>
                    <a:pt x="13" y="2704"/>
                    <a:pt x="84" y="2823"/>
                    <a:pt x="156" y="2895"/>
                  </a:cubicBezTo>
                  <a:cubicBezTo>
                    <a:pt x="203" y="2942"/>
                    <a:pt x="263" y="2966"/>
                    <a:pt x="311" y="3002"/>
                  </a:cubicBezTo>
                  <a:cubicBezTo>
                    <a:pt x="334" y="3026"/>
                    <a:pt x="394" y="3061"/>
                    <a:pt x="477" y="3085"/>
                  </a:cubicBezTo>
                  <a:cubicBezTo>
                    <a:pt x="727" y="3204"/>
                    <a:pt x="1025" y="3240"/>
                    <a:pt x="1263" y="3264"/>
                  </a:cubicBezTo>
                  <a:lnTo>
                    <a:pt x="1394" y="3264"/>
                  </a:lnTo>
                  <a:cubicBezTo>
                    <a:pt x="1394" y="3407"/>
                    <a:pt x="1394" y="3561"/>
                    <a:pt x="1406" y="3728"/>
                  </a:cubicBezTo>
                  <a:cubicBezTo>
                    <a:pt x="1430" y="3978"/>
                    <a:pt x="1454" y="4264"/>
                    <a:pt x="1585" y="4514"/>
                  </a:cubicBezTo>
                  <a:cubicBezTo>
                    <a:pt x="1644" y="4633"/>
                    <a:pt x="1739" y="4716"/>
                    <a:pt x="1823" y="4752"/>
                  </a:cubicBezTo>
                  <a:cubicBezTo>
                    <a:pt x="1870" y="4788"/>
                    <a:pt x="1918" y="4800"/>
                    <a:pt x="1977" y="4800"/>
                  </a:cubicBezTo>
                  <a:lnTo>
                    <a:pt x="2025" y="4800"/>
                  </a:lnTo>
                  <a:cubicBezTo>
                    <a:pt x="2085" y="4800"/>
                    <a:pt x="2144" y="4788"/>
                    <a:pt x="2204" y="4776"/>
                  </a:cubicBezTo>
                  <a:cubicBezTo>
                    <a:pt x="2335" y="4728"/>
                    <a:pt x="2442" y="4633"/>
                    <a:pt x="2501" y="4561"/>
                  </a:cubicBezTo>
                  <a:cubicBezTo>
                    <a:pt x="2597" y="4454"/>
                    <a:pt x="2680" y="4323"/>
                    <a:pt x="2739" y="4240"/>
                  </a:cubicBezTo>
                  <a:cubicBezTo>
                    <a:pt x="2858" y="4038"/>
                    <a:pt x="2954" y="3823"/>
                    <a:pt x="3061" y="3549"/>
                  </a:cubicBezTo>
                  <a:lnTo>
                    <a:pt x="3109" y="3585"/>
                  </a:lnTo>
                  <a:cubicBezTo>
                    <a:pt x="3239" y="3657"/>
                    <a:pt x="3430" y="3740"/>
                    <a:pt x="3609" y="3823"/>
                  </a:cubicBezTo>
                  <a:cubicBezTo>
                    <a:pt x="3763" y="3883"/>
                    <a:pt x="3942" y="3942"/>
                    <a:pt x="4132" y="3954"/>
                  </a:cubicBezTo>
                  <a:lnTo>
                    <a:pt x="4228" y="3954"/>
                  </a:lnTo>
                  <a:cubicBezTo>
                    <a:pt x="4299" y="3954"/>
                    <a:pt x="4371" y="3942"/>
                    <a:pt x="4442" y="3919"/>
                  </a:cubicBezTo>
                  <a:cubicBezTo>
                    <a:pt x="4585" y="3895"/>
                    <a:pt x="4680" y="3788"/>
                    <a:pt x="4763" y="3668"/>
                  </a:cubicBezTo>
                  <a:cubicBezTo>
                    <a:pt x="4775" y="3657"/>
                    <a:pt x="4787" y="3645"/>
                    <a:pt x="4787" y="3621"/>
                  </a:cubicBezTo>
                  <a:lnTo>
                    <a:pt x="4775" y="3621"/>
                  </a:lnTo>
                  <a:cubicBezTo>
                    <a:pt x="4740" y="3621"/>
                    <a:pt x="4728" y="3609"/>
                    <a:pt x="4716" y="3597"/>
                  </a:cubicBezTo>
                  <a:cubicBezTo>
                    <a:pt x="4644" y="3609"/>
                    <a:pt x="4585" y="3609"/>
                    <a:pt x="4502" y="3621"/>
                  </a:cubicBezTo>
                  <a:lnTo>
                    <a:pt x="4263" y="3621"/>
                  </a:lnTo>
                  <a:cubicBezTo>
                    <a:pt x="4085" y="3609"/>
                    <a:pt x="3906" y="3585"/>
                    <a:pt x="3751" y="3538"/>
                  </a:cubicBezTo>
                  <a:cubicBezTo>
                    <a:pt x="3585" y="3490"/>
                    <a:pt x="3418" y="3418"/>
                    <a:pt x="3275" y="3323"/>
                  </a:cubicBezTo>
                  <a:cubicBezTo>
                    <a:pt x="3192" y="3287"/>
                    <a:pt x="3132" y="3240"/>
                    <a:pt x="3061" y="3192"/>
                  </a:cubicBezTo>
                  <a:cubicBezTo>
                    <a:pt x="3025" y="3168"/>
                    <a:pt x="2978" y="3121"/>
                    <a:pt x="2930" y="3085"/>
                  </a:cubicBezTo>
                  <a:cubicBezTo>
                    <a:pt x="2870" y="3311"/>
                    <a:pt x="2799" y="3538"/>
                    <a:pt x="2692" y="3740"/>
                  </a:cubicBezTo>
                  <a:cubicBezTo>
                    <a:pt x="2632" y="3859"/>
                    <a:pt x="2561" y="3978"/>
                    <a:pt x="2466" y="4085"/>
                  </a:cubicBezTo>
                  <a:cubicBezTo>
                    <a:pt x="2394" y="4157"/>
                    <a:pt x="2287" y="4216"/>
                    <a:pt x="2192" y="4216"/>
                  </a:cubicBezTo>
                  <a:cubicBezTo>
                    <a:pt x="2132" y="4216"/>
                    <a:pt x="2085" y="4204"/>
                    <a:pt x="2037" y="4180"/>
                  </a:cubicBezTo>
                  <a:cubicBezTo>
                    <a:pt x="1989" y="4157"/>
                    <a:pt x="1966" y="4109"/>
                    <a:pt x="1930" y="4073"/>
                  </a:cubicBezTo>
                  <a:cubicBezTo>
                    <a:pt x="1870" y="3954"/>
                    <a:pt x="1870" y="3811"/>
                    <a:pt x="1870" y="3680"/>
                  </a:cubicBezTo>
                  <a:cubicBezTo>
                    <a:pt x="1870" y="3597"/>
                    <a:pt x="1894" y="3514"/>
                    <a:pt x="1906" y="3442"/>
                  </a:cubicBezTo>
                  <a:cubicBezTo>
                    <a:pt x="1918" y="3359"/>
                    <a:pt x="1942" y="3276"/>
                    <a:pt x="1966" y="3192"/>
                  </a:cubicBezTo>
                  <a:cubicBezTo>
                    <a:pt x="1977" y="3085"/>
                    <a:pt x="2013" y="3002"/>
                    <a:pt x="2037" y="2906"/>
                  </a:cubicBezTo>
                  <a:cubicBezTo>
                    <a:pt x="1918" y="2895"/>
                    <a:pt x="1799" y="2859"/>
                    <a:pt x="1680" y="2835"/>
                  </a:cubicBezTo>
                  <a:cubicBezTo>
                    <a:pt x="1561" y="2799"/>
                    <a:pt x="1454" y="2764"/>
                    <a:pt x="1358" y="2704"/>
                  </a:cubicBezTo>
                  <a:cubicBezTo>
                    <a:pt x="1311" y="2668"/>
                    <a:pt x="1263" y="2656"/>
                    <a:pt x="1239" y="2621"/>
                  </a:cubicBezTo>
                  <a:cubicBezTo>
                    <a:pt x="1204" y="2609"/>
                    <a:pt x="1168" y="2585"/>
                    <a:pt x="1144" y="2549"/>
                  </a:cubicBezTo>
                  <a:cubicBezTo>
                    <a:pt x="1132" y="2525"/>
                    <a:pt x="1096" y="2490"/>
                    <a:pt x="1084" y="2466"/>
                  </a:cubicBezTo>
                  <a:cubicBezTo>
                    <a:pt x="1061" y="2430"/>
                    <a:pt x="1061" y="2383"/>
                    <a:pt x="1037" y="2359"/>
                  </a:cubicBezTo>
                  <a:lnTo>
                    <a:pt x="1037" y="2264"/>
                  </a:lnTo>
                  <a:cubicBezTo>
                    <a:pt x="1037" y="2240"/>
                    <a:pt x="1049" y="2204"/>
                    <a:pt x="1073" y="2180"/>
                  </a:cubicBezTo>
                  <a:cubicBezTo>
                    <a:pt x="1096" y="2109"/>
                    <a:pt x="1156" y="2049"/>
                    <a:pt x="1215" y="2002"/>
                  </a:cubicBezTo>
                  <a:cubicBezTo>
                    <a:pt x="1251" y="1966"/>
                    <a:pt x="1299" y="1942"/>
                    <a:pt x="1334" y="1930"/>
                  </a:cubicBezTo>
                  <a:cubicBezTo>
                    <a:pt x="1394" y="1894"/>
                    <a:pt x="1442" y="1871"/>
                    <a:pt x="1501" y="1847"/>
                  </a:cubicBezTo>
                  <a:cubicBezTo>
                    <a:pt x="1561" y="1823"/>
                    <a:pt x="1620" y="1811"/>
                    <a:pt x="1680" y="1787"/>
                  </a:cubicBezTo>
                  <a:cubicBezTo>
                    <a:pt x="1751" y="1775"/>
                    <a:pt x="1811" y="1763"/>
                    <a:pt x="1894" y="1752"/>
                  </a:cubicBezTo>
                  <a:lnTo>
                    <a:pt x="1751" y="1252"/>
                  </a:lnTo>
                  <a:cubicBezTo>
                    <a:pt x="1692" y="1013"/>
                    <a:pt x="1656" y="775"/>
                    <a:pt x="1632" y="525"/>
                  </a:cubicBezTo>
                  <a:cubicBezTo>
                    <a:pt x="1620" y="406"/>
                    <a:pt x="1632" y="299"/>
                    <a:pt x="1656" y="180"/>
                  </a:cubicBezTo>
                  <a:cubicBezTo>
                    <a:pt x="1668" y="144"/>
                    <a:pt x="1680" y="85"/>
                    <a:pt x="1692" y="38"/>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 name="Google Shape;209;p23"/>
          <p:cNvSpPr/>
          <p:nvPr/>
        </p:nvSpPr>
        <p:spPr>
          <a:xfrm>
            <a:off x="6860150" y="976573"/>
            <a:ext cx="44" cy="44"/>
          </a:xfrm>
          <a:custGeom>
            <a:rect b="b" l="l" r="r" t="t"/>
            <a:pathLst>
              <a:path extrusionOk="0" h="1" w="1">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 name="Google Shape;210;p23"/>
          <p:cNvGrpSpPr/>
          <p:nvPr/>
        </p:nvGrpSpPr>
        <p:grpSpPr>
          <a:xfrm>
            <a:off x="8460195" y="1169786"/>
            <a:ext cx="660001" cy="583995"/>
            <a:chOff x="8222283" y="2519761"/>
            <a:chExt cx="660001" cy="583995"/>
          </a:xfrm>
        </p:grpSpPr>
        <p:sp>
          <p:nvSpPr>
            <p:cNvPr id="211" name="Google Shape;211;p23"/>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3"/>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3"/>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3"/>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3"/>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 name="Google Shape;216;p23"/>
          <p:cNvGrpSpPr/>
          <p:nvPr/>
        </p:nvGrpSpPr>
        <p:grpSpPr>
          <a:xfrm rot="-6049132">
            <a:off x="6480904" y="4758145"/>
            <a:ext cx="305234" cy="304477"/>
            <a:chOff x="1548327" y="2761296"/>
            <a:chExt cx="305242" cy="304485"/>
          </a:xfrm>
        </p:grpSpPr>
        <p:sp>
          <p:nvSpPr>
            <p:cNvPr id="217" name="Google Shape;217;p23"/>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3"/>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3"/>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 name="Google Shape;220;p23"/>
          <p:cNvSpPr/>
          <p:nvPr/>
        </p:nvSpPr>
        <p:spPr>
          <a:xfrm>
            <a:off x="321200" y="54000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 name="Google Shape;221;p23"/>
          <p:cNvGrpSpPr/>
          <p:nvPr/>
        </p:nvGrpSpPr>
        <p:grpSpPr>
          <a:xfrm>
            <a:off x="6214029" y="1971061"/>
            <a:ext cx="2181212" cy="2452068"/>
            <a:chOff x="6213775" y="2023909"/>
            <a:chExt cx="2134050" cy="2399049"/>
          </a:xfrm>
        </p:grpSpPr>
        <p:grpSp>
          <p:nvGrpSpPr>
            <p:cNvPr id="222" name="Google Shape;222;p23"/>
            <p:cNvGrpSpPr/>
            <p:nvPr/>
          </p:nvGrpSpPr>
          <p:grpSpPr>
            <a:xfrm>
              <a:off x="6213775" y="2023909"/>
              <a:ext cx="2134050" cy="2399049"/>
              <a:chOff x="6213775" y="2023909"/>
              <a:chExt cx="2134050" cy="2399049"/>
            </a:xfrm>
          </p:grpSpPr>
          <p:sp>
            <p:nvSpPr>
              <p:cNvPr id="223" name="Google Shape;223;p23"/>
              <p:cNvSpPr/>
              <p:nvPr/>
            </p:nvSpPr>
            <p:spPr>
              <a:xfrm>
                <a:off x="6407554" y="3091427"/>
                <a:ext cx="670015" cy="492601"/>
              </a:xfrm>
              <a:custGeom>
                <a:rect b="b" l="l" r="r" t="t"/>
                <a:pathLst>
                  <a:path extrusionOk="0" h="11109" w="15110">
                    <a:moveTo>
                      <a:pt x="2620" y="0"/>
                    </a:moveTo>
                    <a:cubicBezTo>
                      <a:pt x="2536" y="0"/>
                      <a:pt x="2429" y="60"/>
                      <a:pt x="2381" y="143"/>
                    </a:cubicBezTo>
                    <a:cubicBezTo>
                      <a:pt x="2358" y="203"/>
                      <a:pt x="2358" y="274"/>
                      <a:pt x="2369" y="334"/>
                    </a:cubicBezTo>
                    <a:cubicBezTo>
                      <a:pt x="2381" y="393"/>
                      <a:pt x="2429" y="441"/>
                      <a:pt x="2500" y="489"/>
                    </a:cubicBezTo>
                    <a:cubicBezTo>
                      <a:pt x="2548" y="512"/>
                      <a:pt x="2572" y="536"/>
                      <a:pt x="2620" y="560"/>
                    </a:cubicBezTo>
                    <a:cubicBezTo>
                      <a:pt x="2381" y="691"/>
                      <a:pt x="2155" y="881"/>
                      <a:pt x="1917" y="1108"/>
                    </a:cubicBezTo>
                    <a:cubicBezTo>
                      <a:pt x="1596" y="1441"/>
                      <a:pt x="1310" y="1870"/>
                      <a:pt x="1024" y="2405"/>
                    </a:cubicBezTo>
                    <a:cubicBezTo>
                      <a:pt x="786" y="2870"/>
                      <a:pt x="607" y="3370"/>
                      <a:pt x="476" y="3929"/>
                    </a:cubicBezTo>
                    <a:cubicBezTo>
                      <a:pt x="405" y="4251"/>
                      <a:pt x="345" y="4560"/>
                      <a:pt x="334" y="4846"/>
                    </a:cubicBezTo>
                    <a:lnTo>
                      <a:pt x="274" y="4846"/>
                    </a:lnTo>
                    <a:cubicBezTo>
                      <a:pt x="214" y="4846"/>
                      <a:pt x="167" y="4858"/>
                      <a:pt x="119" y="4894"/>
                    </a:cubicBezTo>
                    <a:cubicBezTo>
                      <a:pt x="60" y="4941"/>
                      <a:pt x="36" y="5001"/>
                      <a:pt x="24" y="5060"/>
                    </a:cubicBezTo>
                    <a:cubicBezTo>
                      <a:pt x="0" y="5120"/>
                      <a:pt x="24" y="5191"/>
                      <a:pt x="60" y="5239"/>
                    </a:cubicBezTo>
                    <a:cubicBezTo>
                      <a:pt x="953" y="6203"/>
                      <a:pt x="1953" y="7061"/>
                      <a:pt x="3024" y="7823"/>
                    </a:cubicBezTo>
                    <a:cubicBezTo>
                      <a:pt x="4108" y="8585"/>
                      <a:pt x="5287" y="9240"/>
                      <a:pt x="6525" y="9763"/>
                    </a:cubicBezTo>
                    <a:cubicBezTo>
                      <a:pt x="8275" y="10502"/>
                      <a:pt x="10085" y="10930"/>
                      <a:pt x="11883" y="11085"/>
                    </a:cubicBezTo>
                    <a:cubicBezTo>
                      <a:pt x="11906" y="11097"/>
                      <a:pt x="11954" y="11097"/>
                      <a:pt x="11990" y="11097"/>
                    </a:cubicBezTo>
                    <a:cubicBezTo>
                      <a:pt x="12014" y="11097"/>
                      <a:pt x="12025" y="11097"/>
                      <a:pt x="12061" y="11085"/>
                    </a:cubicBezTo>
                    <a:cubicBezTo>
                      <a:pt x="12383" y="11097"/>
                      <a:pt x="12728" y="11109"/>
                      <a:pt x="13061" y="11109"/>
                    </a:cubicBezTo>
                    <a:cubicBezTo>
                      <a:pt x="13478" y="11109"/>
                      <a:pt x="13871" y="11097"/>
                      <a:pt x="14276" y="11073"/>
                    </a:cubicBezTo>
                    <a:cubicBezTo>
                      <a:pt x="14383" y="11049"/>
                      <a:pt x="14478" y="11049"/>
                      <a:pt x="14585" y="11037"/>
                    </a:cubicBezTo>
                    <a:cubicBezTo>
                      <a:pt x="14645" y="11037"/>
                      <a:pt x="14704" y="10990"/>
                      <a:pt x="14752" y="10954"/>
                    </a:cubicBezTo>
                    <a:cubicBezTo>
                      <a:pt x="14800" y="10895"/>
                      <a:pt x="14812" y="10835"/>
                      <a:pt x="14812" y="10752"/>
                    </a:cubicBezTo>
                    <a:cubicBezTo>
                      <a:pt x="14800" y="10621"/>
                      <a:pt x="14692" y="10537"/>
                      <a:pt x="14561" y="10537"/>
                    </a:cubicBezTo>
                    <a:lnTo>
                      <a:pt x="14526" y="10537"/>
                    </a:lnTo>
                    <a:cubicBezTo>
                      <a:pt x="14026" y="10573"/>
                      <a:pt x="13538" y="10609"/>
                      <a:pt x="13037" y="10609"/>
                    </a:cubicBezTo>
                    <a:cubicBezTo>
                      <a:pt x="13097" y="10573"/>
                      <a:pt x="13157" y="10537"/>
                      <a:pt x="13216" y="10490"/>
                    </a:cubicBezTo>
                    <a:cubicBezTo>
                      <a:pt x="13549" y="10252"/>
                      <a:pt x="13835" y="9966"/>
                      <a:pt x="14085" y="9644"/>
                    </a:cubicBezTo>
                    <a:cubicBezTo>
                      <a:pt x="14550" y="9025"/>
                      <a:pt x="14859" y="8251"/>
                      <a:pt x="14990" y="7406"/>
                    </a:cubicBezTo>
                    <a:cubicBezTo>
                      <a:pt x="15109" y="6608"/>
                      <a:pt x="15062" y="5775"/>
                      <a:pt x="14847" y="4918"/>
                    </a:cubicBezTo>
                    <a:cubicBezTo>
                      <a:pt x="14633" y="4120"/>
                      <a:pt x="14264" y="3370"/>
                      <a:pt x="13752" y="2763"/>
                    </a:cubicBezTo>
                    <a:cubicBezTo>
                      <a:pt x="13395" y="2346"/>
                      <a:pt x="12978" y="1989"/>
                      <a:pt x="12502" y="1727"/>
                    </a:cubicBezTo>
                    <a:cubicBezTo>
                      <a:pt x="12383" y="1643"/>
                      <a:pt x="12252" y="1584"/>
                      <a:pt x="12121" y="1524"/>
                    </a:cubicBezTo>
                    <a:lnTo>
                      <a:pt x="12145" y="1524"/>
                    </a:lnTo>
                    <a:cubicBezTo>
                      <a:pt x="12204" y="1512"/>
                      <a:pt x="12252" y="1465"/>
                      <a:pt x="12287" y="1429"/>
                    </a:cubicBezTo>
                    <a:cubicBezTo>
                      <a:pt x="12311" y="1370"/>
                      <a:pt x="12323" y="1274"/>
                      <a:pt x="12299" y="1215"/>
                    </a:cubicBezTo>
                    <a:cubicBezTo>
                      <a:pt x="12287" y="1155"/>
                      <a:pt x="12228" y="1096"/>
                      <a:pt x="12168" y="1072"/>
                    </a:cubicBezTo>
                    <a:cubicBezTo>
                      <a:pt x="12133" y="1048"/>
                      <a:pt x="12109" y="1036"/>
                      <a:pt x="12061" y="1036"/>
                    </a:cubicBezTo>
                    <a:cubicBezTo>
                      <a:pt x="12025" y="1036"/>
                      <a:pt x="12002" y="1036"/>
                      <a:pt x="11966" y="1048"/>
                    </a:cubicBezTo>
                    <a:cubicBezTo>
                      <a:pt x="11823" y="1084"/>
                      <a:pt x="11656" y="1131"/>
                      <a:pt x="11513" y="1155"/>
                    </a:cubicBezTo>
                    <a:cubicBezTo>
                      <a:pt x="11371" y="1191"/>
                      <a:pt x="11228" y="1215"/>
                      <a:pt x="11097" y="1227"/>
                    </a:cubicBezTo>
                    <a:cubicBezTo>
                      <a:pt x="11037" y="1215"/>
                      <a:pt x="10954" y="1215"/>
                      <a:pt x="10894" y="1203"/>
                    </a:cubicBezTo>
                    <a:lnTo>
                      <a:pt x="10871" y="1203"/>
                    </a:lnTo>
                    <a:cubicBezTo>
                      <a:pt x="10799" y="1203"/>
                      <a:pt x="10716" y="1227"/>
                      <a:pt x="10656" y="1286"/>
                    </a:cubicBezTo>
                    <a:cubicBezTo>
                      <a:pt x="9989" y="1381"/>
                      <a:pt x="9287" y="1429"/>
                      <a:pt x="8608" y="1429"/>
                    </a:cubicBezTo>
                    <a:cubicBezTo>
                      <a:pt x="8335" y="1429"/>
                      <a:pt x="8073" y="1429"/>
                      <a:pt x="7799" y="1405"/>
                    </a:cubicBezTo>
                    <a:lnTo>
                      <a:pt x="7834" y="1405"/>
                    </a:lnTo>
                    <a:cubicBezTo>
                      <a:pt x="6632" y="1334"/>
                      <a:pt x="5501" y="1131"/>
                      <a:pt x="4453" y="798"/>
                    </a:cubicBezTo>
                    <a:lnTo>
                      <a:pt x="4465" y="798"/>
                    </a:lnTo>
                    <a:cubicBezTo>
                      <a:pt x="4072" y="667"/>
                      <a:pt x="3679" y="500"/>
                      <a:pt x="3322" y="334"/>
                    </a:cubicBezTo>
                    <a:cubicBezTo>
                      <a:pt x="3310" y="322"/>
                      <a:pt x="3298" y="322"/>
                      <a:pt x="3298" y="322"/>
                    </a:cubicBezTo>
                    <a:lnTo>
                      <a:pt x="3262" y="310"/>
                    </a:lnTo>
                    <a:cubicBezTo>
                      <a:pt x="3072" y="215"/>
                      <a:pt x="2881" y="119"/>
                      <a:pt x="2703" y="12"/>
                    </a:cubicBezTo>
                    <a:cubicBezTo>
                      <a:pt x="2703" y="0"/>
                      <a:pt x="2655" y="0"/>
                      <a:pt x="26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3"/>
              <p:cNvSpPr/>
              <p:nvPr/>
            </p:nvSpPr>
            <p:spPr>
              <a:xfrm>
                <a:off x="6213775" y="2838538"/>
                <a:ext cx="371723" cy="510027"/>
              </a:xfrm>
              <a:custGeom>
                <a:rect b="b" l="l" r="r" t="t"/>
                <a:pathLst>
                  <a:path extrusionOk="0" h="11502" w="8383">
                    <a:moveTo>
                      <a:pt x="5716" y="0"/>
                    </a:moveTo>
                    <a:cubicBezTo>
                      <a:pt x="5466" y="60"/>
                      <a:pt x="5227" y="119"/>
                      <a:pt x="5001" y="203"/>
                    </a:cubicBezTo>
                    <a:cubicBezTo>
                      <a:pt x="4775" y="298"/>
                      <a:pt x="4537" y="405"/>
                      <a:pt x="4287" y="548"/>
                    </a:cubicBezTo>
                    <a:cubicBezTo>
                      <a:pt x="3858" y="786"/>
                      <a:pt x="3441" y="1119"/>
                      <a:pt x="2989" y="1536"/>
                    </a:cubicBezTo>
                    <a:cubicBezTo>
                      <a:pt x="2227" y="2251"/>
                      <a:pt x="1572" y="3167"/>
                      <a:pt x="1024" y="4275"/>
                    </a:cubicBezTo>
                    <a:cubicBezTo>
                      <a:pt x="727" y="4882"/>
                      <a:pt x="477" y="5525"/>
                      <a:pt x="298" y="6192"/>
                    </a:cubicBezTo>
                    <a:cubicBezTo>
                      <a:pt x="203" y="6489"/>
                      <a:pt x="143" y="6799"/>
                      <a:pt x="108" y="7096"/>
                    </a:cubicBezTo>
                    <a:cubicBezTo>
                      <a:pt x="72" y="7251"/>
                      <a:pt x="60" y="7406"/>
                      <a:pt x="48" y="7561"/>
                    </a:cubicBezTo>
                    <a:lnTo>
                      <a:pt x="48" y="7608"/>
                    </a:lnTo>
                    <a:cubicBezTo>
                      <a:pt x="12" y="7846"/>
                      <a:pt x="1" y="8108"/>
                      <a:pt x="12" y="8370"/>
                    </a:cubicBezTo>
                    <a:cubicBezTo>
                      <a:pt x="60" y="8442"/>
                      <a:pt x="108" y="8525"/>
                      <a:pt x="143" y="8608"/>
                    </a:cubicBezTo>
                    <a:cubicBezTo>
                      <a:pt x="370" y="8906"/>
                      <a:pt x="655" y="9204"/>
                      <a:pt x="977" y="9513"/>
                    </a:cubicBezTo>
                    <a:cubicBezTo>
                      <a:pt x="1334" y="9859"/>
                      <a:pt x="1727" y="10168"/>
                      <a:pt x="2156" y="10466"/>
                    </a:cubicBezTo>
                    <a:cubicBezTo>
                      <a:pt x="2620" y="10775"/>
                      <a:pt x="3049" y="11014"/>
                      <a:pt x="3477" y="11192"/>
                    </a:cubicBezTo>
                    <a:cubicBezTo>
                      <a:pt x="3703" y="11287"/>
                      <a:pt x="3930" y="11359"/>
                      <a:pt x="4168" y="11418"/>
                    </a:cubicBezTo>
                    <a:cubicBezTo>
                      <a:pt x="4346" y="11466"/>
                      <a:pt x="4537" y="11490"/>
                      <a:pt x="4751" y="11502"/>
                    </a:cubicBezTo>
                    <a:lnTo>
                      <a:pt x="4870" y="11502"/>
                    </a:lnTo>
                    <a:cubicBezTo>
                      <a:pt x="4930" y="11502"/>
                      <a:pt x="5001" y="11466"/>
                      <a:pt x="5049" y="11418"/>
                    </a:cubicBezTo>
                    <a:cubicBezTo>
                      <a:pt x="5061" y="11395"/>
                      <a:pt x="5061" y="11383"/>
                      <a:pt x="5073" y="11371"/>
                    </a:cubicBezTo>
                    <a:lnTo>
                      <a:pt x="5120" y="11275"/>
                    </a:lnTo>
                    <a:cubicBezTo>
                      <a:pt x="5132" y="11240"/>
                      <a:pt x="5144" y="11180"/>
                      <a:pt x="5168" y="11133"/>
                    </a:cubicBezTo>
                    <a:cubicBezTo>
                      <a:pt x="5204" y="10763"/>
                      <a:pt x="5287" y="10359"/>
                      <a:pt x="5406" y="9966"/>
                    </a:cubicBezTo>
                    <a:cubicBezTo>
                      <a:pt x="5596" y="9347"/>
                      <a:pt x="5882" y="8739"/>
                      <a:pt x="6239" y="8144"/>
                    </a:cubicBezTo>
                    <a:cubicBezTo>
                      <a:pt x="6609" y="7549"/>
                      <a:pt x="7073" y="6989"/>
                      <a:pt x="7573" y="6513"/>
                    </a:cubicBezTo>
                    <a:lnTo>
                      <a:pt x="7585" y="6501"/>
                    </a:lnTo>
                    <a:lnTo>
                      <a:pt x="7609" y="6489"/>
                    </a:lnTo>
                    <a:cubicBezTo>
                      <a:pt x="7704" y="6394"/>
                      <a:pt x="7811" y="6311"/>
                      <a:pt x="7930" y="6215"/>
                    </a:cubicBezTo>
                    <a:cubicBezTo>
                      <a:pt x="7990" y="6180"/>
                      <a:pt x="8025" y="6120"/>
                      <a:pt x="8037" y="6061"/>
                    </a:cubicBezTo>
                    <a:cubicBezTo>
                      <a:pt x="8049" y="6001"/>
                      <a:pt x="8037" y="5941"/>
                      <a:pt x="8002" y="5894"/>
                    </a:cubicBezTo>
                    <a:cubicBezTo>
                      <a:pt x="7942" y="5822"/>
                      <a:pt x="7906" y="5763"/>
                      <a:pt x="7847" y="5680"/>
                    </a:cubicBezTo>
                    <a:lnTo>
                      <a:pt x="7823" y="5668"/>
                    </a:lnTo>
                    <a:lnTo>
                      <a:pt x="7692" y="5489"/>
                    </a:lnTo>
                    <a:cubicBezTo>
                      <a:pt x="7692" y="5477"/>
                      <a:pt x="7680" y="5465"/>
                      <a:pt x="7680" y="5441"/>
                    </a:cubicBezTo>
                    <a:cubicBezTo>
                      <a:pt x="7680" y="5441"/>
                      <a:pt x="7680" y="5430"/>
                      <a:pt x="7668" y="5430"/>
                    </a:cubicBezTo>
                    <a:cubicBezTo>
                      <a:pt x="7644" y="5406"/>
                      <a:pt x="7632" y="5370"/>
                      <a:pt x="7632" y="5322"/>
                    </a:cubicBezTo>
                    <a:cubicBezTo>
                      <a:pt x="7621" y="5263"/>
                      <a:pt x="7621" y="5227"/>
                      <a:pt x="7621" y="5168"/>
                    </a:cubicBezTo>
                    <a:cubicBezTo>
                      <a:pt x="7632" y="5072"/>
                      <a:pt x="7644" y="4989"/>
                      <a:pt x="7680" y="4882"/>
                    </a:cubicBezTo>
                    <a:cubicBezTo>
                      <a:pt x="7752" y="4691"/>
                      <a:pt x="7847" y="4513"/>
                      <a:pt x="7930" y="4334"/>
                    </a:cubicBezTo>
                    <a:lnTo>
                      <a:pt x="7942" y="4298"/>
                    </a:lnTo>
                    <a:cubicBezTo>
                      <a:pt x="8049" y="4096"/>
                      <a:pt x="8168" y="3870"/>
                      <a:pt x="8240" y="3620"/>
                    </a:cubicBezTo>
                    <a:cubicBezTo>
                      <a:pt x="8323" y="3382"/>
                      <a:pt x="8347" y="3144"/>
                      <a:pt x="8359" y="2858"/>
                    </a:cubicBezTo>
                    <a:cubicBezTo>
                      <a:pt x="8383" y="2620"/>
                      <a:pt x="8335" y="2370"/>
                      <a:pt x="8275" y="2072"/>
                    </a:cubicBezTo>
                    <a:cubicBezTo>
                      <a:pt x="8156" y="1596"/>
                      <a:pt x="7871" y="1131"/>
                      <a:pt x="7466" y="774"/>
                    </a:cubicBezTo>
                    <a:cubicBezTo>
                      <a:pt x="7275" y="596"/>
                      <a:pt x="7037" y="441"/>
                      <a:pt x="6751" y="298"/>
                    </a:cubicBezTo>
                    <a:cubicBezTo>
                      <a:pt x="6501" y="167"/>
                      <a:pt x="6204" y="72"/>
                      <a:pt x="58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3"/>
              <p:cNvSpPr/>
              <p:nvPr/>
            </p:nvSpPr>
            <p:spPr>
              <a:xfrm>
                <a:off x="6214307" y="2838538"/>
                <a:ext cx="370659" cy="430832"/>
              </a:xfrm>
              <a:custGeom>
                <a:rect b="b" l="l" r="r" t="t"/>
                <a:pathLst>
                  <a:path extrusionOk="0" h="9716" w="8359">
                    <a:moveTo>
                      <a:pt x="5704" y="0"/>
                    </a:moveTo>
                    <a:cubicBezTo>
                      <a:pt x="5454" y="60"/>
                      <a:pt x="5215" y="119"/>
                      <a:pt x="4989" y="203"/>
                    </a:cubicBezTo>
                    <a:cubicBezTo>
                      <a:pt x="4763" y="298"/>
                      <a:pt x="4525" y="405"/>
                      <a:pt x="4275" y="548"/>
                    </a:cubicBezTo>
                    <a:cubicBezTo>
                      <a:pt x="3858" y="786"/>
                      <a:pt x="3429" y="1096"/>
                      <a:pt x="2977" y="1536"/>
                    </a:cubicBezTo>
                    <a:cubicBezTo>
                      <a:pt x="2215" y="2251"/>
                      <a:pt x="1560" y="3167"/>
                      <a:pt x="1012" y="4287"/>
                    </a:cubicBezTo>
                    <a:cubicBezTo>
                      <a:pt x="715" y="4894"/>
                      <a:pt x="465" y="5537"/>
                      <a:pt x="286" y="6203"/>
                    </a:cubicBezTo>
                    <a:cubicBezTo>
                      <a:pt x="191" y="6513"/>
                      <a:pt x="131" y="6811"/>
                      <a:pt x="96" y="7108"/>
                    </a:cubicBezTo>
                    <a:cubicBezTo>
                      <a:pt x="72" y="7251"/>
                      <a:pt x="60" y="7394"/>
                      <a:pt x="48" y="7525"/>
                    </a:cubicBezTo>
                    <a:lnTo>
                      <a:pt x="48" y="7573"/>
                    </a:lnTo>
                    <a:lnTo>
                      <a:pt x="48" y="7620"/>
                    </a:lnTo>
                    <a:cubicBezTo>
                      <a:pt x="12" y="7858"/>
                      <a:pt x="0" y="8120"/>
                      <a:pt x="12" y="8382"/>
                    </a:cubicBezTo>
                    <a:cubicBezTo>
                      <a:pt x="60" y="8466"/>
                      <a:pt x="108" y="8549"/>
                      <a:pt x="167" y="8620"/>
                    </a:cubicBezTo>
                    <a:cubicBezTo>
                      <a:pt x="405" y="8918"/>
                      <a:pt x="667" y="9216"/>
                      <a:pt x="1001" y="9525"/>
                    </a:cubicBezTo>
                    <a:cubicBezTo>
                      <a:pt x="1072" y="9585"/>
                      <a:pt x="1132" y="9656"/>
                      <a:pt x="1203" y="9716"/>
                    </a:cubicBezTo>
                    <a:lnTo>
                      <a:pt x="1203" y="9656"/>
                    </a:lnTo>
                    <a:cubicBezTo>
                      <a:pt x="1203" y="9037"/>
                      <a:pt x="1286" y="8406"/>
                      <a:pt x="1405" y="7787"/>
                    </a:cubicBezTo>
                    <a:cubicBezTo>
                      <a:pt x="1536" y="7156"/>
                      <a:pt x="1727" y="6549"/>
                      <a:pt x="1965" y="5953"/>
                    </a:cubicBezTo>
                    <a:cubicBezTo>
                      <a:pt x="2441" y="4798"/>
                      <a:pt x="3144" y="3703"/>
                      <a:pt x="4037" y="2834"/>
                    </a:cubicBezTo>
                    <a:cubicBezTo>
                      <a:pt x="4037" y="2810"/>
                      <a:pt x="4049" y="2810"/>
                      <a:pt x="4049" y="2798"/>
                    </a:cubicBezTo>
                    <a:cubicBezTo>
                      <a:pt x="4060" y="2786"/>
                      <a:pt x="4084" y="2786"/>
                      <a:pt x="4096" y="2786"/>
                    </a:cubicBezTo>
                    <a:cubicBezTo>
                      <a:pt x="4108" y="2786"/>
                      <a:pt x="4120" y="2798"/>
                      <a:pt x="4144" y="2798"/>
                    </a:cubicBezTo>
                    <a:cubicBezTo>
                      <a:pt x="4334" y="3036"/>
                      <a:pt x="4561" y="3251"/>
                      <a:pt x="4775" y="3441"/>
                    </a:cubicBezTo>
                    <a:lnTo>
                      <a:pt x="4763" y="3429"/>
                    </a:lnTo>
                    <a:lnTo>
                      <a:pt x="4763" y="3429"/>
                    </a:lnTo>
                    <a:cubicBezTo>
                      <a:pt x="5120" y="3703"/>
                      <a:pt x="5513" y="3941"/>
                      <a:pt x="5906" y="4120"/>
                    </a:cubicBezTo>
                    <a:lnTo>
                      <a:pt x="5894" y="4120"/>
                    </a:lnTo>
                    <a:cubicBezTo>
                      <a:pt x="6061" y="4203"/>
                      <a:pt x="6227" y="4263"/>
                      <a:pt x="6406" y="4298"/>
                    </a:cubicBezTo>
                    <a:cubicBezTo>
                      <a:pt x="6549" y="4346"/>
                      <a:pt x="6716" y="4382"/>
                      <a:pt x="6870" y="4406"/>
                    </a:cubicBezTo>
                    <a:cubicBezTo>
                      <a:pt x="6978" y="4417"/>
                      <a:pt x="7085" y="4441"/>
                      <a:pt x="7204" y="4441"/>
                    </a:cubicBezTo>
                    <a:cubicBezTo>
                      <a:pt x="7311" y="4441"/>
                      <a:pt x="7394" y="4441"/>
                      <a:pt x="7489" y="4417"/>
                    </a:cubicBezTo>
                    <a:cubicBezTo>
                      <a:pt x="7573" y="4406"/>
                      <a:pt x="7644" y="4394"/>
                      <a:pt x="7740" y="4382"/>
                    </a:cubicBezTo>
                    <a:cubicBezTo>
                      <a:pt x="7799" y="4358"/>
                      <a:pt x="7859" y="4346"/>
                      <a:pt x="7918" y="4322"/>
                    </a:cubicBezTo>
                    <a:lnTo>
                      <a:pt x="7930" y="4298"/>
                    </a:lnTo>
                    <a:cubicBezTo>
                      <a:pt x="8037" y="4096"/>
                      <a:pt x="8156" y="3858"/>
                      <a:pt x="8228" y="3620"/>
                    </a:cubicBezTo>
                    <a:cubicBezTo>
                      <a:pt x="8299" y="3382"/>
                      <a:pt x="8347" y="3144"/>
                      <a:pt x="8347" y="2858"/>
                    </a:cubicBezTo>
                    <a:cubicBezTo>
                      <a:pt x="8359" y="2620"/>
                      <a:pt x="8335" y="2370"/>
                      <a:pt x="8263" y="2072"/>
                    </a:cubicBezTo>
                    <a:cubicBezTo>
                      <a:pt x="8144" y="1596"/>
                      <a:pt x="7859" y="1131"/>
                      <a:pt x="7454" y="774"/>
                    </a:cubicBezTo>
                    <a:cubicBezTo>
                      <a:pt x="7263" y="596"/>
                      <a:pt x="7025" y="441"/>
                      <a:pt x="6739" y="298"/>
                    </a:cubicBezTo>
                    <a:cubicBezTo>
                      <a:pt x="6489" y="179"/>
                      <a:pt x="6204" y="72"/>
                      <a:pt x="58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3"/>
              <p:cNvSpPr/>
              <p:nvPr/>
            </p:nvSpPr>
            <p:spPr>
              <a:xfrm>
                <a:off x="6492028" y="3048237"/>
                <a:ext cx="77644" cy="27936"/>
              </a:xfrm>
              <a:custGeom>
                <a:rect b="b" l="l" r="r" t="t"/>
                <a:pathLst>
                  <a:path extrusionOk="0" h="630" w="1751">
                    <a:moveTo>
                      <a:pt x="243" y="0"/>
                    </a:moveTo>
                    <a:cubicBezTo>
                      <a:pt x="198" y="0"/>
                      <a:pt x="153" y="17"/>
                      <a:pt x="119" y="34"/>
                    </a:cubicBezTo>
                    <a:cubicBezTo>
                      <a:pt x="60" y="69"/>
                      <a:pt x="36" y="129"/>
                      <a:pt x="24" y="200"/>
                    </a:cubicBezTo>
                    <a:cubicBezTo>
                      <a:pt x="0" y="260"/>
                      <a:pt x="24" y="331"/>
                      <a:pt x="48" y="379"/>
                    </a:cubicBezTo>
                    <a:cubicBezTo>
                      <a:pt x="95" y="439"/>
                      <a:pt x="143" y="462"/>
                      <a:pt x="214" y="486"/>
                    </a:cubicBezTo>
                    <a:cubicBezTo>
                      <a:pt x="478" y="567"/>
                      <a:pt x="756" y="629"/>
                      <a:pt x="1031" y="629"/>
                    </a:cubicBezTo>
                    <a:cubicBezTo>
                      <a:pt x="1202" y="629"/>
                      <a:pt x="1371" y="605"/>
                      <a:pt x="1536" y="546"/>
                    </a:cubicBezTo>
                    <a:cubicBezTo>
                      <a:pt x="1667" y="498"/>
                      <a:pt x="1750" y="367"/>
                      <a:pt x="1703" y="224"/>
                    </a:cubicBezTo>
                    <a:cubicBezTo>
                      <a:pt x="1667" y="141"/>
                      <a:pt x="1584" y="58"/>
                      <a:pt x="1477" y="46"/>
                    </a:cubicBezTo>
                    <a:cubicBezTo>
                      <a:pt x="1465" y="58"/>
                      <a:pt x="1417" y="58"/>
                      <a:pt x="1393" y="81"/>
                    </a:cubicBezTo>
                    <a:lnTo>
                      <a:pt x="1215" y="117"/>
                    </a:lnTo>
                    <a:cubicBezTo>
                      <a:pt x="1119" y="141"/>
                      <a:pt x="1036" y="141"/>
                      <a:pt x="929" y="141"/>
                    </a:cubicBezTo>
                    <a:cubicBezTo>
                      <a:pt x="715" y="117"/>
                      <a:pt x="512" y="69"/>
                      <a:pt x="298" y="10"/>
                    </a:cubicBezTo>
                    <a:cubicBezTo>
                      <a:pt x="280" y="3"/>
                      <a:pt x="262" y="0"/>
                      <a:pt x="2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3"/>
              <p:cNvSpPr/>
              <p:nvPr/>
            </p:nvSpPr>
            <p:spPr>
              <a:xfrm>
                <a:off x="6499921" y="3083046"/>
                <a:ext cx="78708" cy="30862"/>
              </a:xfrm>
              <a:custGeom>
                <a:rect b="b" l="l" r="r" t="t"/>
                <a:pathLst>
                  <a:path extrusionOk="0" h="696" w="1775">
                    <a:moveTo>
                      <a:pt x="1446" y="1"/>
                    </a:moveTo>
                    <a:cubicBezTo>
                      <a:pt x="1397" y="1"/>
                      <a:pt x="1359" y="18"/>
                      <a:pt x="1334" y="35"/>
                    </a:cubicBezTo>
                    <a:cubicBezTo>
                      <a:pt x="1299" y="58"/>
                      <a:pt x="1275" y="70"/>
                      <a:pt x="1251" y="82"/>
                    </a:cubicBezTo>
                    <a:cubicBezTo>
                      <a:pt x="1156" y="130"/>
                      <a:pt x="1060" y="154"/>
                      <a:pt x="953" y="177"/>
                    </a:cubicBezTo>
                    <a:cubicBezTo>
                      <a:pt x="863" y="191"/>
                      <a:pt x="772" y="197"/>
                      <a:pt x="679" y="197"/>
                    </a:cubicBezTo>
                    <a:cubicBezTo>
                      <a:pt x="613" y="197"/>
                      <a:pt x="546" y="194"/>
                      <a:pt x="477" y="189"/>
                    </a:cubicBezTo>
                    <a:cubicBezTo>
                      <a:pt x="417" y="189"/>
                      <a:pt x="358" y="177"/>
                      <a:pt x="322" y="177"/>
                    </a:cubicBezTo>
                    <a:cubicBezTo>
                      <a:pt x="263" y="177"/>
                      <a:pt x="179" y="177"/>
                      <a:pt x="144" y="201"/>
                    </a:cubicBezTo>
                    <a:cubicBezTo>
                      <a:pt x="84" y="225"/>
                      <a:pt x="36" y="297"/>
                      <a:pt x="36" y="368"/>
                    </a:cubicBezTo>
                    <a:cubicBezTo>
                      <a:pt x="1" y="487"/>
                      <a:pt x="96" y="654"/>
                      <a:pt x="227" y="666"/>
                    </a:cubicBezTo>
                    <a:cubicBezTo>
                      <a:pt x="370" y="681"/>
                      <a:pt x="518" y="696"/>
                      <a:pt x="664" y="696"/>
                    </a:cubicBezTo>
                    <a:cubicBezTo>
                      <a:pt x="750" y="696"/>
                      <a:pt x="834" y="691"/>
                      <a:pt x="918" y="678"/>
                    </a:cubicBezTo>
                    <a:cubicBezTo>
                      <a:pt x="1168" y="654"/>
                      <a:pt x="1406" y="570"/>
                      <a:pt x="1632" y="451"/>
                    </a:cubicBezTo>
                    <a:cubicBezTo>
                      <a:pt x="1751" y="392"/>
                      <a:pt x="1775" y="213"/>
                      <a:pt x="1703" y="118"/>
                    </a:cubicBezTo>
                    <a:cubicBezTo>
                      <a:pt x="1656" y="35"/>
                      <a:pt x="1584" y="11"/>
                      <a:pt x="1513" y="11"/>
                    </a:cubicBezTo>
                    <a:cubicBezTo>
                      <a:pt x="1488" y="4"/>
                      <a:pt x="1466" y="1"/>
                      <a:pt x="14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3"/>
              <p:cNvSpPr/>
              <p:nvPr/>
            </p:nvSpPr>
            <p:spPr>
              <a:xfrm>
                <a:off x="6299313" y="3119230"/>
                <a:ext cx="104028" cy="139235"/>
              </a:xfrm>
              <a:custGeom>
                <a:rect b="b" l="l" r="r" t="t"/>
                <a:pathLst>
                  <a:path extrusionOk="0" h="3140" w="2346">
                    <a:moveTo>
                      <a:pt x="1235" y="1"/>
                    </a:moveTo>
                    <a:cubicBezTo>
                      <a:pt x="668" y="1"/>
                      <a:pt x="152" y="636"/>
                      <a:pt x="84" y="1469"/>
                    </a:cubicBezTo>
                    <a:cubicBezTo>
                      <a:pt x="0" y="2326"/>
                      <a:pt x="417" y="3076"/>
                      <a:pt x="1036" y="3136"/>
                    </a:cubicBezTo>
                    <a:cubicBezTo>
                      <a:pt x="1061" y="3138"/>
                      <a:pt x="1086" y="3139"/>
                      <a:pt x="1111" y="3139"/>
                    </a:cubicBezTo>
                    <a:cubicBezTo>
                      <a:pt x="1678" y="3139"/>
                      <a:pt x="2194" y="2504"/>
                      <a:pt x="2263" y="1671"/>
                    </a:cubicBezTo>
                    <a:cubicBezTo>
                      <a:pt x="2346" y="802"/>
                      <a:pt x="1929" y="52"/>
                      <a:pt x="1310" y="4"/>
                    </a:cubicBezTo>
                    <a:cubicBezTo>
                      <a:pt x="1285" y="2"/>
                      <a:pt x="1260" y="1"/>
                      <a:pt x="1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3"/>
              <p:cNvSpPr/>
              <p:nvPr/>
            </p:nvSpPr>
            <p:spPr>
              <a:xfrm>
                <a:off x="6214307" y="2839070"/>
                <a:ext cx="250269" cy="431364"/>
              </a:xfrm>
              <a:custGeom>
                <a:rect b="b" l="l" r="r" t="t"/>
                <a:pathLst>
                  <a:path extrusionOk="0" h="9728" w="5644">
                    <a:moveTo>
                      <a:pt x="5644" y="0"/>
                    </a:moveTo>
                    <a:lnTo>
                      <a:pt x="5644" y="0"/>
                    </a:lnTo>
                    <a:cubicBezTo>
                      <a:pt x="5370" y="60"/>
                      <a:pt x="5168" y="119"/>
                      <a:pt x="4989" y="179"/>
                    </a:cubicBezTo>
                    <a:cubicBezTo>
                      <a:pt x="4763" y="250"/>
                      <a:pt x="4525" y="369"/>
                      <a:pt x="4275" y="524"/>
                    </a:cubicBezTo>
                    <a:cubicBezTo>
                      <a:pt x="3858" y="762"/>
                      <a:pt x="3429" y="1072"/>
                      <a:pt x="2977" y="1512"/>
                    </a:cubicBezTo>
                    <a:cubicBezTo>
                      <a:pt x="2215" y="2227"/>
                      <a:pt x="1560" y="3143"/>
                      <a:pt x="1012" y="4263"/>
                    </a:cubicBezTo>
                    <a:cubicBezTo>
                      <a:pt x="715" y="4870"/>
                      <a:pt x="465" y="5513"/>
                      <a:pt x="286" y="6180"/>
                    </a:cubicBezTo>
                    <a:cubicBezTo>
                      <a:pt x="191" y="6489"/>
                      <a:pt x="131" y="6799"/>
                      <a:pt x="96" y="7084"/>
                    </a:cubicBezTo>
                    <a:cubicBezTo>
                      <a:pt x="72" y="7215"/>
                      <a:pt x="60" y="7370"/>
                      <a:pt x="48" y="7501"/>
                    </a:cubicBezTo>
                    <a:lnTo>
                      <a:pt x="48" y="7549"/>
                    </a:lnTo>
                    <a:lnTo>
                      <a:pt x="48" y="7596"/>
                    </a:lnTo>
                    <a:cubicBezTo>
                      <a:pt x="12" y="7846"/>
                      <a:pt x="0" y="8096"/>
                      <a:pt x="12" y="8358"/>
                    </a:cubicBezTo>
                    <a:cubicBezTo>
                      <a:pt x="60" y="8442"/>
                      <a:pt x="108" y="8513"/>
                      <a:pt x="167" y="8608"/>
                    </a:cubicBezTo>
                    <a:cubicBezTo>
                      <a:pt x="405" y="8906"/>
                      <a:pt x="667" y="9204"/>
                      <a:pt x="1001" y="9525"/>
                    </a:cubicBezTo>
                    <a:cubicBezTo>
                      <a:pt x="1072" y="9585"/>
                      <a:pt x="1132" y="9668"/>
                      <a:pt x="1203" y="9728"/>
                    </a:cubicBezTo>
                    <a:lnTo>
                      <a:pt x="1227" y="9692"/>
                    </a:lnTo>
                    <a:lnTo>
                      <a:pt x="1227" y="9668"/>
                    </a:lnTo>
                    <a:cubicBezTo>
                      <a:pt x="1227" y="9454"/>
                      <a:pt x="1239" y="9228"/>
                      <a:pt x="1251" y="9013"/>
                    </a:cubicBezTo>
                    <a:cubicBezTo>
                      <a:pt x="1286" y="8608"/>
                      <a:pt x="1346" y="8192"/>
                      <a:pt x="1429" y="7787"/>
                    </a:cubicBezTo>
                    <a:cubicBezTo>
                      <a:pt x="1501" y="7406"/>
                      <a:pt x="1608" y="7013"/>
                      <a:pt x="1739" y="6656"/>
                    </a:cubicBezTo>
                    <a:lnTo>
                      <a:pt x="1739" y="6596"/>
                    </a:lnTo>
                    <a:cubicBezTo>
                      <a:pt x="1715" y="6334"/>
                      <a:pt x="1715" y="6060"/>
                      <a:pt x="1727" y="5799"/>
                    </a:cubicBezTo>
                    <a:cubicBezTo>
                      <a:pt x="1774" y="5167"/>
                      <a:pt x="1941" y="4572"/>
                      <a:pt x="2179" y="3989"/>
                    </a:cubicBezTo>
                    <a:cubicBezTo>
                      <a:pt x="2429" y="3393"/>
                      <a:pt x="2775" y="2834"/>
                      <a:pt x="3168" y="2310"/>
                    </a:cubicBezTo>
                    <a:cubicBezTo>
                      <a:pt x="3870" y="1417"/>
                      <a:pt x="4715" y="655"/>
                      <a:pt x="5644" y="0"/>
                    </a:cubicBezTo>
                    <a:close/>
                  </a:path>
                </a:pathLst>
              </a:custGeom>
              <a:solidFill>
                <a:srgbClr val="ECE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3"/>
              <p:cNvSpPr/>
              <p:nvPr/>
            </p:nvSpPr>
            <p:spPr>
              <a:xfrm>
                <a:off x="6300377" y="3183794"/>
                <a:ext cx="57024" cy="74495"/>
              </a:xfrm>
              <a:custGeom>
                <a:rect b="b" l="l" r="r" t="t"/>
                <a:pathLst>
                  <a:path extrusionOk="0" h="1680" w="1286">
                    <a:moveTo>
                      <a:pt x="60" y="1"/>
                    </a:moveTo>
                    <a:lnTo>
                      <a:pt x="60" y="13"/>
                    </a:lnTo>
                    <a:lnTo>
                      <a:pt x="60" y="60"/>
                    </a:lnTo>
                    <a:cubicBezTo>
                      <a:pt x="0" y="894"/>
                      <a:pt x="417" y="1620"/>
                      <a:pt x="1012" y="1680"/>
                    </a:cubicBezTo>
                    <a:cubicBezTo>
                      <a:pt x="1107" y="1680"/>
                      <a:pt x="1203" y="1680"/>
                      <a:pt x="1286" y="1644"/>
                    </a:cubicBezTo>
                    <a:cubicBezTo>
                      <a:pt x="1036" y="1430"/>
                      <a:pt x="786" y="1168"/>
                      <a:pt x="595" y="894"/>
                    </a:cubicBezTo>
                    <a:cubicBezTo>
                      <a:pt x="441" y="692"/>
                      <a:pt x="310" y="489"/>
                      <a:pt x="191" y="263"/>
                    </a:cubicBezTo>
                    <a:lnTo>
                      <a:pt x="60" y="1"/>
                    </a:lnTo>
                    <a:close/>
                  </a:path>
                </a:pathLst>
              </a:custGeom>
              <a:solidFill>
                <a:srgbClr val="ECE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3"/>
              <p:cNvSpPr/>
              <p:nvPr/>
            </p:nvSpPr>
            <p:spPr>
              <a:xfrm>
                <a:off x="6266587" y="3131558"/>
                <a:ext cx="179011" cy="217012"/>
              </a:xfrm>
              <a:custGeom>
                <a:rect b="b" l="l" r="r" t="t"/>
                <a:pathLst>
                  <a:path extrusionOk="0" h="4894" w="4037">
                    <a:moveTo>
                      <a:pt x="488" y="0"/>
                    </a:moveTo>
                    <a:cubicBezTo>
                      <a:pt x="381" y="417"/>
                      <a:pt x="286" y="786"/>
                      <a:pt x="203" y="1179"/>
                    </a:cubicBezTo>
                    <a:cubicBezTo>
                      <a:pt x="119" y="1572"/>
                      <a:pt x="60" y="1989"/>
                      <a:pt x="24" y="2393"/>
                    </a:cubicBezTo>
                    <a:cubicBezTo>
                      <a:pt x="12" y="2620"/>
                      <a:pt x="0" y="2846"/>
                      <a:pt x="0" y="3048"/>
                    </a:cubicBezTo>
                    <a:lnTo>
                      <a:pt x="0" y="3084"/>
                    </a:lnTo>
                    <a:cubicBezTo>
                      <a:pt x="262" y="3346"/>
                      <a:pt x="584" y="3596"/>
                      <a:pt x="953" y="3858"/>
                    </a:cubicBezTo>
                    <a:cubicBezTo>
                      <a:pt x="1417" y="4167"/>
                      <a:pt x="1846" y="4406"/>
                      <a:pt x="2274" y="4584"/>
                    </a:cubicBezTo>
                    <a:cubicBezTo>
                      <a:pt x="2500" y="4667"/>
                      <a:pt x="2715" y="4751"/>
                      <a:pt x="2965" y="4810"/>
                    </a:cubicBezTo>
                    <a:cubicBezTo>
                      <a:pt x="3143" y="4846"/>
                      <a:pt x="3334" y="4882"/>
                      <a:pt x="3536" y="4894"/>
                    </a:cubicBezTo>
                    <a:lnTo>
                      <a:pt x="3655" y="4894"/>
                    </a:lnTo>
                    <a:cubicBezTo>
                      <a:pt x="3715" y="4894"/>
                      <a:pt x="3786" y="4846"/>
                      <a:pt x="3834" y="4810"/>
                    </a:cubicBezTo>
                    <a:lnTo>
                      <a:pt x="3870" y="4763"/>
                    </a:lnTo>
                    <a:lnTo>
                      <a:pt x="3882" y="4727"/>
                    </a:lnTo>
                    <a:cubicBezTo>
                      <a:pt x="3894" y="4703"/>
                      <a:pt x="3905" y="4691"/>
                      <a:pt x="3905" y="4667"/>
                    </a:cubicBezTo>
                    <a:lnTo>
                      <a:pt x="3953" y="4525"/>
                    </a:lnTo>
                    <a:cubicBezTo>
                      <a:pt x="3977" y="4358"/>
                      <a:pt x="4001" y="4179"/>
                      <a:pt x="4036" y="4001"/>
                    </a:cubicBezTo>
                    <a:cubicBezTo>
                      <a:pt x="3953" y="3977"/>
                      <a:pt x="3870" y="3941"/>
                      <a:pt x="3786" y="3894"/>
                    </a:cubicBezTo>
                    <a:cubicBezTo>
                      <a:pt x="3298" y="3679"/>
                      <a:pt x="2846" y="3417"/>
                      <a:pt x="2405" y="3096"/>
                    </a:cubicBezTo>
                    <a:cubicBezTo>
                      <a:pt x="2274" y="2989"/>
                      <a:pt x="2143" y="2882"/>
                      <a:pt x="2024" y="2786"/>
                    </a:cubicBezTo>
                    <a:cubicBezTo>
                      <a:pt x="1954" y="2804"/>
                      <a:pt x="1878" y="2815"/>
                      <a:pt x="1810" y="2815"/>
                    </a:cubicBezTo>
                    <a:cubicBezTo>
                      <a:pt x="1785" y="2815"/>
                      <a:pt x="1761" y="2813"/>
                      <a:pt x="1738" y="2810"/>
                    </a:cubicBezTo>
                    <a:cubicBezTo>
                      <a:pt x="1155" y="2751"/>
                      <a:pt x="726" y="2024"/>
                      <a:pt x="786" y="1191"/>
                    </a:cubicBezTo>
                    <a:lnTo>
                      <a:pt x="786" y="1143"/>
                    </a:lnTo>
                    <a:lnTo>
                      <a:pt x="786" y="1131"/>
                    </a:lnTo>
                    <a:cubicBezTo>
                      <a:pt x="726" y="1000"/>
                      <a:pt x="679" y="857"/>
                      <a:pt x="631" y="715"/>
                    </a:cubicBezTo>
                    <a:cubicBezTo>
                      <a:pt x="560" y="476"/>
                      <a:pt x="512" y="250"/>
                      <a:pt x="488"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3"/>
              <p:cNvSpPr/>
              <p:nvPr/>
            </p:nvSpPr>
            <p:spPr>
              <a:xfrm>
                <a:off x="6921763" y="3308925"/>
                <a:ext cx="650456" cy="827050"/>
              </a:xfrm>
              <a:custGeom>
                <a:rect b="b" l="l" r="r" t="t"/>
                <a:pathLst>
                  <a:path extrusionOk="0" h="18551" w="14563">
                    <a:moveTo>
                      <a:pt x="2632" y="1"/>
                    </a:moveTo>
                    <a:cubicBezTo>
                      <a:pt x="2596" y="48"/>
                      <a:pt x="2573" y="48"/>
                      <a:pt x="2549" y="60"/>
                    </a:cubicBezTo>
                    <a:cubicBezTo>
                      <a:pt x="2489" y="72"/>
                      <a:pt x="2442" y="120"/>
                      <a:pt x="2418" y="179"/>
                    </a:cubicBezTo>
                    <a:cubicBezTo>
                      <a:pt x="1846" y="1179"/>
                      <a:pt x="1120" y="2513"/>
                      <a:pt x="644" y="3942"/>
                    </a:cubicBezTo>
                    <a:cubicBezTo>
                      <a:pt x="406" y="4632"/>
                      <a:pt x="239" y="5311"/>
                      <a:pt x="132" y="5978"/>
                    </a:cubicBezTo>
                    <a:cubicBezTo>
                      <a:pt x="37" y="6668"/>
                      <a:pt x="1" y="7371"/>
                      <a:pt x="48" y="8073"/>
                    </a:cubicBezTo>
                    <a:cubicBezTo>
                      <a:pt x="96" y="8657"/>
                      <a:pt x="179" y="9252"/>
                      <a:pt x="346" y="9823"/>
                    </a:cubicBezTo>
                    <a:cubicBezTo>
                      <a:pt x="489" y="10359"/>
                      <a:pt x="703" y="10883"/>
                      <a:pt x="989" y="11419"/>
                    </a:cubicBezTo>
                    <a:cubicBezTo>
                      <a:pt x="1477" y="12359"/>
                      <a:pt x="2156" y="13252"/>
                      <a:pt x="3025" y="14086"/>
                    </a:cubicBezTo>
                    <a:cubicBezTo>
                      <a:pt x="3799" y="14824"/>
                      <a:pt x="4716" y="15503"/>
                      <a:pt x="5823" y="16134"/>
                    </a:cubicBezTo>
                    <a:cubicBezTo>
                      <a:pt x="7180" y="16931"/>
                      <a:pt x="8609" y="17550"/>
                      <a:pt x="9823" y="18074"/>
                    </a:cubicBezTo>
                    <a:cubicBezTo>
                      <a:pt x="10193" y="18241"/>
                      <a:pt x="10574" y="18384"/>
                      <a:pt x="10943" y="18539"/>
                    </a:cubicBezTo>
                    <a:cubicBezTo>
                      <a:pt x="10966" y="18551"/>
                      <a:pt x="11014" y="18551"/>
                      <a:pt x="11050" y="18551"/>
                    </a:cubicBezTo>
                    <a:cubicBezTo>
                      <a:pt x="11074" y="18551"/>
                      <a:pt x="11109" y="18551"/>
                      <a:pt x="11133" y="18539"/>
                    </a:cubicBezTo>
                    <a:lnTo>
                      <a:pt x="11145" y="18539"/>
                    </a:lnTo>
                    <a:cubicBezTo>
                      <a:pt x="11181" y="18539"/>
                      <a:pt x="11205" y="18539"/>
                      <a:pt x="11228" y="18515"/>
                    </a:cubicBezTo>
                    <a:cubicBezTo>
                      <a:pt x="12098" y="18193"/>
                      <a:pt x="12907" y="17503"/>
                      <a:pt x="13586" y="16527"/>
                    </a:cubicBezTo>
                    <a:cubicBezTo>
                      <a:pt x="13907" y="16074"/>
                      <a:pt x="14145" y="15586"/>
                      <a:pt x="14324" y="15086"/>
                    </a:cubicBezTo>
                    <a:cubicBezTo>
                      <a:pt x="14479" y="14610"/>
                      <a:pt x="14562" y="14145"/>
                      <a:pt x="14562" y="13693"/>
                    </a:cubicBezTo>
                    <a:cubicBezTo>
                      <a:pt x="14538" y="13681"/>
                      <a:pt x="14526" y="13669"/>
                      <a:pt x="14515" y="13669"/>
                    </a:cubicBezTo>
                    <a:cubicBezTo>
                      <a:pt x="13979" y="13264"/>
                      <a:pt x="13491" y="12824"/>
                      <a:pt x="12991" y="12371"/>
                    </a:cubicBezTo>
                    <a:cubicBezTo>
                      <a:pt x="12752" y="12145"/>
                      <a:pt x="12514" y="11931"/>
                      <a:pt x="12300" y="11693"/>
                    </a:cubicBezTo>
                    <a:cubicBezTo>
                      <a:pt x="12240" y="11633"/>
                      <a:pt x="12181" y="11550"/>
                      <a:pt x="12121" y="11490"/>
                    </a:cubicBezTo>
                    <a:cubicBezTo>
                      <a:pt x="11979" y="11359"/>
                      <a:pt x="11848" y="11216"/>
                      <a:pt x="11728" y="11062"/>
                    </a:cubicBezTo>
                    <a:lnTo>
                      <a:pt x="11717" y="11050"/>
                    </a:lnTo>
                    <a:lnTo>
                      <a:pt x="11538" y="10823"/>
                    </a:lnTo>
                    <a:cubicBezTo>
                      <a:pt x="11478" y="10752"/>
                      <a:pt x="11419" y="10657"/>
                      <a:pt x="11371" y="10585"/>
                    </a:cubicBezTo>
                    <a:cubicBezTo>
                      <a:pt x="11193" y="10347"/>
                      <a:pt x="11050" y="10109"/>
                      <a:pt x="10931" y="9871"/>
                    </a:cubicBezTo>
                    <a:cubicBezTo>
                      <a:pt x="10788" y="9609"/>
                      <a:pt x="10705" y="9347"/>
                      <a:pt x="10645" y="9085"/>
                    </a:cubicBezTo>
                    <a:cubicBezTo>
                      <a:pt x="10597" y="8859"/>
                      <a:pt x="10585" y="8657"/>
                      <a:pt x="10597" y="8442"/>
                    </a:cubicBezTo>
                    <a:cubicBezTo>
                      <a:pt x="10609" y="8204"/>
                      <a:pt x="10657" y="7978"/>
                      <a:pt x="10728" y="7740"/>
                    </a:cubicBezTo>
                    <a:cubicBezTo>
                      <a:pt x="10824" y="7490"/>
                      <a:pt x="10943" y="7240"/>
                      <a:pt x="11109" y="6978"/>
                    </a:cubicBezTo>
                    <a:cubicBezTo>
                      <a:pt x="11300" y="6680"/>
                      <a:pt x="11538" y="6406"/>
                      <a:pt x="11836" y="6085"/>
                    </a:cubicBezTo>
                    <a:cubicBezTo>
                      <a:pt x="11883" y="6049"/>
                      <a:pt x="11895" y="5990"/>
                      <a:pt x="11895" y="5930"/>
                    </a:cubicBezTo>
                    <a:cubicBezTo>
                      <a:pt x="11895" y="5847"/>
                      <a:pt x="11859" y="5787"/>
                      <a:pt x="11800" y="5751"/>
                    </a:cubicBezTo>
                    <a:cubicBezTo>
                      <a:pt x="11752" y="5716"/>
                      <a:pt x="11717" y="5692"/>
                      <a:pt x="11657" y="5692"/>
                    </a:cubicBezTo>
                    <a:cubicBezTo>
                      <a:pt x="11574" y="5692"/>
                      <a:pt x="11514" y="5716"/>
                      <a:pt x="11455" y="5775"/>
                    </a:cubicBezTo>
                    <a:cubicBezTo>
                      <a:pt x="11371" y="5870"/>
                      <a:pt x="11300" y="5954"/>
                      <a:pt x="11217" y="6025"/>
                    </a:cubicBezTo>
                    <a:cubicBezTo>
                      <a:pt x="11193" y="5811"/>
                      <a:pt x="11133" y="5573"/>
                      <a:pt x="11038" y="5359"/>
                    </a:cubicBezTo>
                    <a:cubicBezTo>
                      <a:pt x="10919" y="5085"/>
                      <a:pt x="10764" y="4811"/>
                      <a:pt x="10550" y="4525"/>
                    </a:cubicBezTo>
                    <a:cubicBezTo>
                      <a:pt x="10193" y="4061"/>
                      <a:pt x="9764" y="3608"/>
                      <a:pt x="9216" y="3144"/>
                    </a:cubicBezTo>
                    <a:cubicBezTo>
                      <a:pt x="8180" y="2251"/>
                      <a:pt x="7049" y="1608"/>
                      <a:pt x="5883" y="1239"/>
                    </a:cubicBezTo>
                    <a:cubicBezTo>
                      <a:pt x="5263" y="1048"/>
                      <a:pt x="4644" y="941"/>
                      <a:pt x="3989" y="929"/>
                    </a:cubicBezTo>
                    <a:lnTo>
                      <a:pt x="3823" y="929"/>
                    </a:lnTo>
                    <a:cubicBezTo>
                      <a:pt x="3358" y="929"/>
                      <a:pt x="2906" y="989"/>
                      <a:pt x="2442" y="1084"/>
                    </a:cubicBezTo>
                    <a:cubicBezTo>
                      <a:pt x="2573" y="834"/>
                      <a:pt x="2727" y="596"/>
                      <a:pt x="2858" y="346"/>
                    </a:cubicBezTo>
                    <a:cubicBezTo>
                      <a:pt x="2882" y="298"/>
                      <a:pt x="2882" y="239"/>
                      <a:pt x="2870" y="179"/>
                    </a:cubicBezTo>
                    <a:cubicBezTo>
                      <a:pt x="2858" y="120"/>
                      <a:pt x="2799" y="60"/>
                      <a:pt x="2739" y="36"/>
                    </a:cubicBezTo>
                    <a:cubicBezTo>
                      <a:pt x="2704" y="13"/>
                      <a:pt x="2668" y="1"/>
                      <a:pt x="26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3"/>
              <p:cNvSpPr/>
              <p:nvPr/>
            </p:nvSpPr>
            <p:spPr>
              <a:xfrm>
                <a:off x="7489838" y="3873331"/>
                <a:ext cx="117774" cy="88685"/>
              </a:xfrm>
              <a:custGeom>
                <a:rect b="b" l="l" r="r" t="t"/>
                <a:pathLst>
                  <a:path extrusionOk="0" h="2000" w="2656">
                    <a:moveTo>
                      <a:pt x="287" y="0"/>
                    </a:moveTo>
                    <a:cubicBezTo>
                      <a:pt x="215" y="0"/>
                      <a:pt x="120" y="48"/>
                      <a:pt x="84" y="120"/>
                    </a:cubicBezTo>
                    <a:cubicBezTo>
                      <a:pt x="1" y="239"/>
                      <a:pt x="49" y="381"/>
                      <a:pt x="156" y="465"/>
                    </a:cubicBezTo>
                    <a:cubicBezTo>
                      <a:pt x="870" y="941"/>
                      <a:pt x="1525" y="1501"/>
                      <a:pt x="2239" y="1965"/>
                    </a:cubicBezTo>
                    <a:cubicBezTo>
                      <a:pt x="2279" y="1989"/>
                      <a:pt x="2321" y="1999"/>
                      <a:pt x="2363" y="1999"/>
                    </a:cubicBezTo>
                    <a:cubicBezTo>
                      <a:pt x="2447" y="1999"/>
                      <a:pt x="2529" y="1957"/>
                      <a:pt x="2585" y="1894"/>
                    </a:cubicBezTo>
                    <a:cubicBezTo>
                      <a:pt x="2656" y="1774"/>
                      <a:pt x="2608" y="1620"/>
                      <a:pt x="2501" y="1548"/>
                    </a:cubicBezTo>
                    <a:cubicBezTo>
                      <a:pt x="1775" y="1084"/>
                      <a:pt x="1132" y="501"/>
                      <a:pt x="418" y="48"/>
                    </a:cubicBezTo>
                    <a:cubicBezTo>
                      <a:pt x="382" y="12"/>
                      <a:pt x="334" y="0"/>
                      <a:pt x="287" y="0"/>
                    </a:cubicBezTo>
                    <a:close/>
                  </a:path>
                </a:pathLst>
              </a:custGeom>
              <a:solidFill>
                <a:srgbClr val="288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3"/>
              <p:cNvSpPr/>
              <p:nvPr/>
            </p:nvSpPr>
            <p:spPr>
              <a:xfrm>
                <a:off x="7493562" y="3870670"/>
                <a:ext cx="116709" cy="90281"/>
              </a:xfrm>
              <a:custGeom>
                <a:rect b="b" l="l" r="r" t="t"/>
                <a:pathLst>
                  <a:path extrusionOk="0" h="2036" w="2632">
                    <a:moveTo>
                      <a:pt x="250" y="1"/>
                    </a:moveTo>
                    <a:cubicBezTo>
                      <a:pt x="238" y="13"/>
                      <a:pt x="215" y="13"/>
                      <a:pt x="203" y="13"/>
                    </a:cubicBezTo>
                    <a:cubicBezTo>
                      <a:pt x="143" y="37"/>
                      <a:pt x="84" y="72"/>
                      <a:pt x="36" y="120"/>
                    </a:cubicBezTo>
                    <a:cubicBezTo>
                      <a:pt x="12" y="180"/>
                      <a:pt x="0" y="239"/>
                      <a:pt x="12" y="299"/>
                    </a:cubicBezTo>
                    <a:cubicBezTo>
                      <a:pt x="24" y="370"/>
                      <a:pt x="72" y="418"/>
                      <a:pt x="119" y="465"/>
                    </a:cubicBezTo>
                    <a:cubicBezTo>
                      <a:pt x="798" y="1001"/>
                      <a:pt x="1489" y="1537"/>
                      <a:pt x="2227" y="2001"/>
                    </a:cubicBezTo>
                    <a:cubicBezTo>
                      <a:pt x="2266" y="2025"/>
                      <a:pt x="2308" y="2035"/>
                      <a:pt x="2351" y="2035"/>
                    </a:cubicBezTo>
                    <a:cubicBezTo>
                      <a:pt x="2438" y="2035"/>
                      <a:pt x="2524" y="1990"/>
                      <a:pt x="2572" y="1918"/>
                    </a:cubicBezTo>
                    <a:cubicBezTo>
                      <a:pt x="2632" y="1834"/>
                      <a:pt x="2620" y="1727"/>
                      <a:pt x="2572" y="1656"/>
                    </a:cubicBezTo>
                    <a:cubicBezTo>
                      <a:pt x="2227" y="1453"/>
                      <a:pt x="1917" y="1251"/>
                      <a:pt x="1608" y="1013"/>
                    </a:cubicBezTo>
                    <a:lnTo>
                      <a:pt x="929" y="477"/>
                    </a:lnTo>
                    <a:cubicBezTo>
                      <a:pt x="738" y="322"/>
                      <a:pt x="560" y="191"/>
                      <a:pt x="381" y="49"/>
                    </a:cubicBezTo>
                    <a:cubicBezTo>
                      <a:pt x="357" y="13"/>
                      <a:pt x="298" y="1"/>
                      <a:pt x="250" y="1"/>
                    </a:cubicBezTo>
                    <a:close/>
                  </a:path>
                </a:pathLst>
              </a:custGeom>
              <a:solidFill>
                <a:srgbClr val="288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3"/>
              <p:cNvSpPr/>
              <p:nvPr/>
            </p:nvSpPr>
            <p:spPr>
              <a:xfrm>
                <a:off x="7488818" y="3865925"/>
                <a:ext cx="126199" cy="96977"/>
              </a:xfrm>
              <a:custGeom>
                <a:rect b="b" l="l" r="r" t="t"/>
                <a:pathLst>
                  <a:path extrusionOk="0" h="2187" w="2846">
                    <a:moveTo>
                      <a:pt x="262" y="1"/>
                    </a:moveTo>
                    <a:cubicBezTo>
                      <a:pt x="179" y="25"/>
                      <a:pt x="83" y="60"/>
                      <a:pt x="48" y="120"/>
                    </a:cubicBezTo>
                    <a:cubicBezTo>
                      <a:pt x="12" y="179"/>
                      <a:pt x="0" y="239"/>
                      <a:pt x="12" y="298"/>
                    </a:cubicBezTo>
                    <a:cubicBezTo>
                      <a:pt x="24" y="370"/>
                      <a:pt x="72" y="418"/>
                      <a:pt x="119" y="465"/>
                    </a:cubicBezTo>
                    <a:cubicBezTo>
                      <a:pt x="881" y="1049"/>
                      <a:pt x="1631" y="1644"/>
                      <a:pt x="2453" y="2144"/>
                    </a:cubicBezTo>
                    <a:cubicBezTo>
                      <a:pt x="2495" y="2173"/>
                      <a:pt x="2541" y="2186"/>
                      <a:pt x="2587" y="2186"/>
                    </a:cubicBezTo>
                    <a:cubicBezTo>
                      <a:pt x="2671" y="2186"/>
                      <a:pt x="2752" y="2142"/>
                      <a:pt x="2798" y="2072"/>
                    </a:cubicBezTo>
                    <a:cubicBezTo>
                      <a:pt x="2846" y="2001"/>
                      <a:pt x="2846" y="1906"/>
                      <a:pt x="2810" y="1822"/>
                    </a:cubicBezTo>
                    <a:cubicBezTo>
                      <a:pt x="2429" y="1608"/>
                      <a:pt x="2072" y="1370"/>
                      <a:pt x="1727" y="1120"/>
                    </a:cubicBezTo>
                    <a:cubicBezTo>
                      <a:pt x="1381" y="870"/>
                      <a:pt x="1060" y="584"/>
                      <a:pt x="726" y="298"/>
                    </a:cubicBezTo>
                    <a:cubicBezTo>
                      <a:pt x="607" y="215"/>
                      <a:pt x="500" y="144"/>
                      <a:pt x="381" y="48"/>
                    </a:cubicBezTo>
                    <a:cubicBezTo>
                      <a:pt x="357" y="25"/>
                      <a:pt x="310" y="1"/>
                      <a:pt x="262" y="1"/>
                    </a:cubicBezTo>
                    <a:close/>
                  </a:path>
                </a:pathLst>
              </a:custGeom>
              <a:solidFill>
                <a:srgbClr val="288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3"/>
              <p:cNvSpPr/>
              <p:nvPr/>
            </p:nvSpPr>
            <p:spPr>
              <a:xfrm>
                <a:off x="7261781" y="3433535"/>
                <a:ext cx="355893" cy="564436"/>
              </a:xfrm>
              <a:custGeom>
                <a:rect b="b" l="l" r="r" t="t"/>
                <a:pathLst>
                  <a:path extrusionOk="0" h="12729" w="8026">
                    <a:moveTo>
                      <a:pt x="1096" y="1"/>
                    </a:moveTo>
                    <a:cubicBezTo>
                      <a:pt x="1072" y="36"/>
                      <a:pt x="1060" y="60"/>
                      <a:pt x="1036" y="84"/>
                    </a:cubicBezTo>
                    <a:cubicBezTo>
                      <a:pt x="834" y="382"/>
                      <a:pt x="643" y="715"/>
                      <a:pt x="489" y="1108"/>
                    </a:cubicBezTo>
                    <a:cubicBezTo>
                      <a:pt x="298" y="1608"/>
                      <a:pt x="167" y="2168"/>
                      <a:pt x="84" y="2763"/>
                    </a:cubicBezTo>
                    <a:cubicBezTo>
                      <a:pt x="0" y="3453"/>
                      <a:pt x="12" y="4168"/>
                      <a:pt x="108" y="4846"/>
                    </a:cubicBezTo>
                    <a:cubicBezTo>
                      <a:pt x="143" y="5156"/>
                      <a:pt x="203" y="5442"/>
                      <a:pt x="286" y="5692"/>
                    </a:cubicBezTo>
                    <a:cubicBezTo>
                      <a:pt x="370" y="5989"/>
                      <a:pt x="477" y="6299"/>
                      <a:pt x="608" y="6632"/>
                    </a:cubicBezTo>
                    <a:cubicBezTo>
                      <a:pt x="774" y="7001"/>
                      <a:pt x="953" y="7359"/>
                      <a:pt x="1143" y="7668"/>
                    </a:cubicBezTo>
                    <a:cubicBezTo>
                      <a:pt x="1334" y="8002"/>
                      <a:pt x="1560" y="8311"/>
                      <a:pt x="1810" y="8621"/>
                    </a:cubicBezTo>
                    <a:cubicBezTo>
                      <a:pt x="2155" y="9037"/>
                      <a:pt x="2525" y="9442"/>
                      <a:pt x="2929" y="9811"/>
                    </a:cubicBezTo>
                    <a:cubicBezTo>
                      <a:pt x="3298" y="10157"/>
                      <a:pt x="3715" y="10502"/>
                      <a:pt x="4168" y="10835"/>
                    </a:cubicBezTo>
                    <a:cubicBezTo>
                      <a:pt x="4596" y="11157"/>
                      <a:pt x="5073" y="11466"/>
                      <a:pt x="5561" y="11776"/>
                    </a:cubicBezTo>
                    <a:cubicBezTo>
                      <a:pt x="6073" y="12085"/>
                      <a:pt x="6620" y="12407"/>
                      <a:pt x="7263" y="12728"/>
                    </a:cubicBezTo>
                    <a:cubicBezTo>
                      <a:pt x="7311" y="12716"/>
                      <a:pt x="7347" y="12705"/>
                      <a:pt x="7382" y="12669"/>
                    </a:cubicBezTo>
                    <a:cubicBezTo>
                      <a:pt x="7430" y="12621"/>
                      <a:pt x="7454" y="12562"/>
                      <a:pt x="7466" y="12490"/>
                    </a:cubicBezTo>
                    <a:cubicBezTo>
                      <a:pt x="7466" y="12443"/>
                      <a:pt x="7454" y="12383"/>
                      <a:pt x="7442" y="12359"/>
                    </a:cubicBezTo>
                    <a:lnTo>
                      <a:pt x="7454" y="12359"/>
                    </a:lnTo>
                    <a:cubicBezTo>
                      <a:pt x="7489" y="12359"/>
                      <a:pt x="7525" y="12347"/>
                      <a:pt x="7561" y="12312"/>
                    </a:cubicBezTo>
                    <a:cubicBezTo>
                      <a:pt x="7585" y="12288"/>
                      <a:pt x="7609" y="12252"/>
                      <a:pt x="7620" y="12204"/>
                    </a:cubicBezTo>
                    <a:cubicBezTo>
                      <a:pt x="7692" y="12204"/>
                      <a:pt x="7763" y="12169"/>
                      <a:pt x="7811" y="12085"/>
                    </a:cubicBezTo>
                    <a:cubicBezTo>
                      <a:pt x="7847" y="12050"/>
                      <a:pt x="7859" y="11990"/>
                      <a:pt x="7859" y="11931"/>
                    </a:cubicBezTo>
                    <a:cubicBezTo>
                      <a:pt x="7882" y="11907"/>
                      <a:pt x="7930" y="11883"/>
                      <a:pt x="7966" y="11835"/>
                    </a:cubicBezTo>
                    <a:cubicBezTo>
                      <a:pt x="8001" y="11764"/>
                      <a:pt x="8025" y="11657"/>
                      <a:pt x="7978" y="11585"/>
                    </a:cubicBezTo>
                    <a:lnTo>
                      <a:pt x="7918" y="11550"/>
                    </a:lnTo>
                    <a:lnTo>
                      <a:pt x="7847" y="11514"/>
                    </a:lnTo>
                    <a:cubicBezTo>
                      <a:pt x="7561" y="11347"/>
                      <a:pt x="7263" y="11157"/>
                      <a:pt x="6930" y="10919"/>
                    </a:cubicBezTo>
                    <a:lnTo>
                      <a:pt x="6906" y="10895"/>
                    </a:lnTo>
                    <a:lnTo>
                      <a:pt x="6870" y="10883"/>
                    </a:lnTo>
                    <a:cubicBezTo>
                      <a:pt x="6620" y="10692"/>
                      <a:pt x="6394" y="10514"/>
                      <a:pt x="6204" y="10347"/>
                    </a:cubicBezTo>
                    <a:cubicBezTo>
                      <a:pt x="6144" y="10288"/>
                      <a:pt x="6085" y="10240"/>
                      <a:pt x="6025" y="10204"/>
                    </a:cubicBezTo>
                    <a:cubicBezTo>
                      <a:pt x="5799" y="10002"/>
                      <a:pt x="5584" y="9799"/>
                      <a:pt x="5358" y="9585"/>
                    </a:cubicBezTo>
                    <a:lnTo>
                      <a:pt x="5311" y="9561"/>
                    </a:lnTo>
                    <a:lnTo>
                      <a:pt x="5287" y="9526"/>
                    </a:lnTo>
                    <a:cubicBezTo>
                      <a:pt x="5073" y="9335"/>
                      <a:pt x="4846" y="9133"/>
                      <a:pt x="4644" y="8906"/>
                    </a:cubicBezTo>
                    <a:cubicBezTo>
                      <a:pt x="4584" y="8847"/>
                      <a:pt x="4525" y="8775"/>
                      <a:pt x="4465" y="8716"/>
                    </a:cubicBezTo>
                    <a:cubicBezTo>
                      <a:pt x="4311" y="8573"/>
                      <a:pt x="4191" y="8430"/>
                      <a:pt x="4072" y="8275"/>
                    </a:cubicBezTo>
                    <a:cubicBezTo>
                      <a:pt x="4001" y="8192"/>
                      <a:pt x="3941" y="8121"/>
                      <a:pt x="3882" y="8037"/>
                    </a:cubicBezTo>
                    <a:cubicBezTo>
                      <a:pt x="3822" y="7966"/>
                      <a:pt x="3763" y="7894"/>
                      <a:pt x="3715" y="7799"/>
                    </a:cubicBezTo>
                    <a:cubicBezTo>
                      <a:pt x="3537" y="7549"/>
                      <a:pt x="3394" y="7323"/>
                      <a:pt x="3275" y="7085"/>
                    </a:cubicBezTo>
                    <a:cubicBezTo>
                      <a:pt x="3144" y="6823"/>
                      <a:pt x="3048" y="6573"/>
                      <a:pt x="2989" y="6299"/>
                    </a:cubicBezTo>
                    <a:cubicBezTo>
                      <a:pt x="2941" y="6097"/>
                      <a:pt x="2929" y="5870"/>
                      <a:pt x="2941" y="5656"/>
                    </a:cubicBezTo>
                    <a:cubicBezTo>
                      <a:pt x="2965" y="5442"/>
                      <a:pt x="3001" y="5204"/>
                      <a:pt x="3084" y="4977"/>
                    </a:cubicBezTo>
                    <a:cubicBezTo>
                      <a:pt x="3168" y="4727"/>
                      <a:pt x="3287" y="4465"/>
                      <a:pt x="3453" y="4215"/>
                    </a:cubicBezTo>
                    <a:cubicBezTo>
                      <a:pt x="3644" y="3918"/>
                      <a:pt x="3882" y="3620"/>
                      <a:pt x="4180" y="3322"/>
                    </a:cubicBezTo>
                    <a:cubicBezTo>
                      <a:pt x="4227" y="3275"/>
                      <a:pt x="4239" y="3215"/>
                      <a:pt x="4239" y="3156"/>
                    </a:cubicBezTo>
                    <a:cubicBezTo>
                      <a:pt x="4239" y="3084"/>
                      <a:pt x="4191" y="3025"/>
                      <a:pt x="4156" y="2977"/>
                    </a:cubicBezTo>
                    <a:cubicBezTo>
                      <a:pt x="4108" y="2941"/>
                      <a:pt x="4049" y="2918"/>
                      <a:pt x="3989" y="2918"/>
                    </a:cubicBezTo>
                    <a:cubicBezTo>
                      <a:pt x="3918" y="2918"/>
                      <a:pt x="3834" y="2953"/>
                      <a:pt x="3787" y="3013"/>
                    </a:cubicBezTo>
                    <a:cubicBezTo>
                      <a:pt x="3703" y="3096"/>
                      <a:pt x="3632" y="3191"/>
                      <a:pt x="3549" y="3275"/>
                    </a:cubicBezTo>
                    <a:cubicBezTo>
                      <a:pt x="3537" y="3072"/>
                      <a:pt x="3489" y="2846"/>
                      <a:pt x="3394" y="2608"/>
                    </a:cubicBezTo>
                    <a:cubicBezTo>
                      <a:pt x="3275" y="2322"/>
                      <a:pt x="3108" y="2060"/>
                      <a:pt x="2894" y="1775"/>
                    </a:cubicBezTo>
                    <a:cubicBezTo>
                      <a:pt x="2536" y="1298"/>
                      <a:pt x="2096" y="858"/>
                      <a:pt x="1560" y="393"/>
                    </a:cubicBezTo>
                    <a:cubicBezTo>
                      <a:pt x="1393" y="239"/>
                      <a:pt x="1251" y="120"/>
                      <a:pt x="1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3"/>
              <p:cNvSpPr/>
              <p:nvPr/>
            </p:nvSpPr>
            <p:spPr>
              <a:xfrm>
                <a:off x="7384257" y="3920201"/>
                <a:ext cx="401300" cy="501735"/>
              </a:xfrm>
              <a:custGeom>
                <a:rect b="b" l="l" r="r" t="t"/>
                <a:pathLst>
                  <a:path extrusionOk="0" h="11315" w="9050">
                    <a:moveTo>
                      <a:pt x="4679" y="1"/>
                    </a:moveTo>
                    <a:cubicBezTo>
                      <a:pt x="4625" y="1"/>
                      <a:pt x="4566" y="32"/>
                      <a:pt x="4525" y="63"/>
                    </a:cubicBezTo>
                    <a:lnTo>
                      <a:pt x="4489" y="110"/>
                    </a:lnTo>
                    <a:cubicBezTo>
                      <a:pt x="4466" y="134"/>
                      <a:pt x="4442" y="170"/>
                      <a:pt x="4430" y="194"/>
                    </a:cubicBezTo>
                    <a:cubicBezTo>
                      <a:pt x="4406" y="241"/>
                      <a:pt x="4382" y="289"/>
                      <a:pt x="4370" y="348"/>
                    </a:cubicBezTo>
                    <a:cubicBezTo>
                      <a:pt x="4275" y="717"/>
                      <a:pt x="4144" y="1087"/>
                      <a:pt x="3977" y="1456"/>
                    </a:cubicBezTo>
                    <a:cubicBezTo>
                      <a:pt x="3692" y="2051"/>
                      <a:pt x="3334" y="2622"/>
                      <a:pt x="2894" y="3158"/>
                    </a:cubicBezTo>
                    <a:cubicBezTo>
                      <a:pt x="2430" y="3694"/>
                      <a:pt x="1906" y="4182"/>
                      <a:pt x="1346" y="4575"/>
                    </a:cubicBezTo>
                    <a:lnTo>
                      <a:pt x="1334" y="4587"/>
                    </a:lnTo>
                    <a:lnTo>
                      <a:pt x="1310" y="4599"/>
                    </a:lnTo>
                    <a:lnTo>
                      <a:pt x="953" y="4825"/>
                    </a:lnTo>
                    <a:cubicBezTo>
                      <a:pt x="882" y="4873"/>
                      <a:pt x="858" y="4908"/>
                      <a:pt x="822" y="4968"/>
                    </a:cubicBezTo>
                    <a:cubicBezTo>
                      <a:pt x="810" y="5028"/>
                      <a:pt x="810" y="5087"/>
                      <a:pt x="834" y="5147"/>
                    </a:cubicBezTo>
                    <a:cubicBezTo>
                      <a:pt x="882" y="5230"/>
                      <a:pt x="929" y="5301"/>
                      <a:pt x="953" y="5385"/>
                    </a:cubicBezTo>
                    <a:cubicBezTo>
                      <a:pt x="953" y="5409"/>
                      <a:pt x="977" y="5409"/>
                      <a:pt x="977" y="5420"/>
                    </a:cubicBezTo>
                    <a:cubicBezTo>
                      <a:pt x="1013" y="5480"/>
                      <a:pt x="1048" y="5540"/>
                      <a:pt x="1072" y="5611"/>
                    </a:cubicBezTo>
                    <a:cubicBezTo>
                      <a:pt x="1072" y="5623"/>
                      <a:pt x="1072" y="5647"/>
                      <a:pt x="1096" y="5659"/>
                    </a:cubicBezTo>
                    <a:lnTo>
                      <a:pt x="1096" y="5670"/>
                    </a:lnTo>
                    <a:cubicBezTo>
                      <a:pt x="1108" y="5706"/>
                      <a:pt x="1108" y="5742"/>
                      <a:pt x="1108" y="5778"/>
                    </a:cubicBezTo>
                    <a:cubicBezTo>
                      <a:pt x="1108" y="5837"/>
                      <a:pt x="1108" y="5897"/>
                      <a:pt x="1096" y="5944"/>
                    </a:cubicBezTo>
                    <a:cubicBezTo>
                      <a:pt x="1072" y="6028"/>
                      <a:pt x="1037" y="6123"/>
                      <a:pt x="1001" y="6206"/>
                    </a:cubicBezTo>
                    <a:cubicBezTo>
                      <a:pt x="917" y="6385"/>
                      <a:pt x="798" y="6563"/>
                      <a:pt x="679" y="6730"/>
                    </a:cubicBezTo>
                    <a:lnTo>
                      <a:pt x="656" y="6754"/>
                    </a:lnTo>
                    <a:cubicBezTo>
                      <a:pt x="525" y="6933"/>
                      <a:pt x="382" y="7159"/>
                      <a:pt x="275" y="7397"/>
                    </a:cubicBezTo>
                    <a:cubicBezTo>
                      <a:pt x="167" y="7623"/>
                      <a:pt x="96" y="7861"/>
                      <a:pt x="48" y="8123"/>
                    </a:cubicBezTo>
                    <a:cubicBezTo>
                      <a:pt x="1" y="8361"/>
                      <a:pt x="1" y="8623"/>
                      <a:pt x="36" y="8921"/>
                    </a:cubicBezTo>
                    <a:cubicBezTo>
                      <a:pt x="96" y="9409"/>
                      <a:pt x="298" y="9897"/>
                      <a:pt x="644" y="10314"/>
                    </a:cubicBezTo>
                    <a:cubicBezTo>
                      <a:pt x="810" y="10504"/>
                      <a:pt x="1037" y="10707"/>
                      <a:pt x="1287" y="10885"/>
                    </a:cubicBezTo>
                    <a:cubicBezTo>
                      <a:pt x="1525" y="11040"/>
                      <a:pt x="1787" y="11183"/>
                      <a:pt x="2084" y="11302"/>
                    </a:cubicBezTo>
                    <a:lnTo>
                      <a:pt x="2072" y="11290"/>
                    </a:lnTo>
                    <a:lnTo>
                      <a:pt x="2072" y="11290"/>
                    </a:lnTo>
                    <a:cubicBezTo>
                      <a:pt x="2120" y="11290"/>
                      <a:pt x="2168" y="11314"/>
                      <a:pt x="2227" y="11314"/>
                    </a:cubicBezTo>
                    <a:cubicBezTo>
                      <a:pt x="2489" y="11290"/>
                      <a:pt x="2727" y="11266"/>
                      <a:pt x="2953" y="11207"/>
                    </a:cubicBezTo>
                    <a:cubicBezTo>
                      <a:pt x="3192" y="11159"/>
                      <a:pt x="3430" y="11076"/>
                      <a:pt x="3715" y="10969"/>
                    </a:cubicBezTo>
                    <a:cubicBezTo>
                      <a:pt x="4168" y="10790"/>
                      <a:pt x="4632" y="10540"/>
                      <a:pt x="5120" y="10183"/>
                    </a:cubicBezTo>
                    <a:cubicBezTo>
                      <a:pt x="5978" y="9564"/>
                      <a:pt x="6763" y="8754"/>
                      <a:pt x="7466" y="7742"/>
                    </a:cubicBezTo>
                    <a:cubicBezTo>
                      <a:pt x="7847" y="7171"/>
                      <a:pt x="8180" y="6575"/>
                      <a:pt x="8454" y="5956"/>
                    </a:cubicBezTo>
                    <a:cubicBezTo>
                      <a:pt x="8573" y="5670"/>
                      <a:pt x="8692" y="5373"/>
                      <a:pt x="8788" y="5075"/>
                    </a:cubicBezTo>
                    <a:cubicBezTo>
                      <a:pt x="8835" y="4920"/>
                      <a:pt x="8859" y="4778"/>
                      <a:pt x="8907" y="4623"/>
                    </a:cubicBezTo>
                    <a:lnTo>
                      <a:pt x="8918" y="4587"/>
                    </a:lnTo>
                    <a:cubicBezTo>
                      <a:pt x="8978" y="4349"/>
                      <a:pt x="9038" y="4087"/>
                      <a:pt x="9049" y="3837"/>
                    </a:cubicBezTo>
                    <a:cubicBezTo>
                      <a:pt x="9026" y="3754"/>
                      <a:pt x="8978" y="3658"/>
                      <a:pt x="8954" y="3587"/>
                    </a:cubicBezTo>
                    <a:cubicBezTo>
                      <a:pt x="8776" y="3265"/>
                      <a:pt x="8537" y="2932"/>
                      <a:pt x="8252" y="2563"/>
                    </a:cubicBezTo>
                    <a:cubicBezTo>
                      <a:pt x="7954" y="2170"/>
                      <a:pt x="7597" y="1801"/>
                      <a:pt x="7228" y="1456"/>
                    </a:cubicBezTo>
                    <a:cubicBezTo>
                      <a:pt x="6823" y="1087"/>
                      <a:pt x="6418" y="789"/>
                      <a:pt x="6013" y="539"/>
                    </a:cubicBezTo>
                    <a:cubicBezTo>
                      <a:pt x="5811" y="420"/>
                      <a:pt x="5585" y="301"/>
                      <a:pt x="5382" y="206"/>
                    </a:cubicBezTo>
                    <a:cubicBezTo>
                      <a:pt x="5216" y="134"/>
                      <a:pt x="5025" y="75"/>
                      <a:pt x="4823" y="27"/>
                    </a:cubicBezTo>
                    <a:cubicBezTo>
                      <a:pt x="4787" y="15"/>
                      <a:pt x="4751" y="15"/>
                      <a:pt x="4704" y="3"/>
                    </a:cubicBezTo>
                    <a:cubicBezTo>
                      <a:pt x="4696" y="2"/>
                      <a:pt x="4687" y="1"/>
                      <a:pt x="4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3"/>
              <p:cNvSpPr/>
              <p:nvPr/>
            </p:nvSpPr>
            <p:spPr>
              <a:xfrm>
                <a:off x="7383724" y="4023787"/>
                <a:ext cx="402896" cy="398639"/>
              </a:xfrm>
              <a:custGeom>
                <a:rect b="b" l="l" r="r" t="t"/>
                <a:pathLst>
                  <a:path extrusionOk="0" h="8990" w="9086">
                    <a:moveTo>
                      <a:pt x="2637" y="4871"/>
                    </a:moveTo>
                    <a:cubicBezTo>
                      <a:pt x="2643" y="4875"/>
                      <a:pt x="2650" y="4878"/>
                      <a:pt x="2656" y="4882"/>
                    </a:cubicBezTo>
                    <a:cubicBezTo>
                      <a:pt x="2656" y="4874"/>
                      <a:pt x="2644" y="4871"/>
                      <a:pt x="2637" y="4871"/>
                    </a:cubicBezTo>
                    <a:close/>
                    <a:moveTo>
                      <a:pt x="8097" y="1"/>
                    </a:moveTo>
                    <a:cubicBezTo>
                      <a:pt x="8097" y="13"/>
                      <a:pt x="8097" y="48"/>
                      <a:pt x="8085" y="60"/>
                    </a:cubicBezTo>
                    <a:cubicBezTo>
                      <a:pt x="7990" y="679"/>
                      <a:pt x="7847" y="1299"/>
                      <a:pt x="7621" y="1894"/>
                    </a:cubicBezTo>
                    <a:cubicBezTo>
                      <a:pt x="7395" y="2489"/>
                      <a:pt x="7133" y="3061"/>
                      <a:pt x="6799" y="3620"/>
                    </a:cubicBezTo>
                    <a:cubicBezTo>
                      <a:pt x="6168" y="4704"/>
                      <a:pt x="5335" y="5668"/>
                      <a:pt x="4299" y="6418"/>
                    </a:cubicBezTo>
                    <a:cubicBezTo>
                      <a:pt x="4299" y="6430"/>
                      <a:pt x="4287" y="6430"/>
                      <a:pt x="4287" y="6442"/>
                    </a:cubicBezTo>
                    <a:cubicBezTo>
                      <a:pt x="4275" y="6454"/>
                      <a:pt x="4263" y="6454"/>
                      <a:pt x="4239" y="6454"/>
                    </a:cubicBezTo>
                    <a:cubicBezTo>
                      <a:pt x="4228" y="6454"/>
                      <a:pt x="4216" y="6442"/>
                      <a:pt x="4216" y="6430"/>
                    </a:cubicBezTo>
                    <a:cubicBezTo>
                      <a:pt x="4061" y="6156"/>
                      <a:pt x="3870" y="5918"/>
                      <a:pt x="3668" y="5704"/>
                    </a:cubicBezTo>
                    <a:lnTo>
                      <a:pt x="3668" y="5704"/>
                    </a:lnTo>
                    <a:lnTo>
                      <a:pt x="3680" y="5716"/>
                    </a:lnTo>
                    <a:cubicBezTo>
                      <a:pt x="3370" y="5382"/>
                      <a:pt x="3025" y="5109"/>
                      <a:pt x="2632" y="4870"/>
                    </a:cubicBezTo>
                    <a:lnTo>
                      <a:pt x="2632" y="4870"/>
                    </a:lnTo>
                    <a:cubicBezTo>
                      <a:pt x="2632" y="4870"/>
                      <a:pt x="2634" y="4870"/>
                      <a:pt x="2637" y="4871"/>
                    </a:cubicBezTo>
                    <a:lnTo>
                      <a:pt x="2637" y="4871"/>
                    </a:lnTo>
                    <a:cubicBezTo>
                      <a:pt x="2487" y="4780"/>
                      <a:pt x="2328" y="4701"/>
                      <a:pt x="2180" y="4632"/>
                    </a:cubicBezTo>
                    <a:cubicBezTo>
                      <a:pt x="2025" y="4573"/>
                      <a:pt x="1882" y="4513"/>
                      <a:pt x="1727" y="4466"/>
                    </a:cubicBezTo>
                    <a:cubicBezTo>
                      <a:pt x="1620" y="4430"/>
                      <a:pt x="1525" y="4406"/>
                      <a:pt x="1418" y="4394"/>
                    </a:cubicBezTo>
                    <a:cubicBezTo>
                      <a:pt x="1322" y="4370"/>
                      <a:pt x="1227" y="4358"/>
                      <a:pt x="1132" y="4358"/>
                    </a:cubicBezTo>
                    <a:cubicBezTo>
                      <a:pt x="1049" y="4358"/>
                      <a:pt x="965" y="4358"/>
                      <a:pt x="882" y="4370"/>
                    </a:cubicBezTo>
                    <a:cubicBezTo>
                      <a:pt x="822" y="4370"/>
                      <a:pt x="751" y="4394"/>
                      <a:pt x="691" y="4406"/>
                    </a:cubicBezTo>
                    <a:lnTo>
                      <a:pt x="668" y="4418"/>
                    </a:lnTo>
                    <a:cubicBezTo>
                      <a:pt x="537" y="4597"/>
                      <a:pt x="394" y="4823"/>
                      <a:pt x="275" y="5061"/>
                    </a:cubicBezTo>
                    <a:cubicBezTo>
                      <a:pt x="167" y="5287"/>
                      <a:pt x="96" y="5525"/>
                      <a:pt x="48" y="5787"/>
                    </a:cubicBezTo>
                    <a:cubicBezTo>
                      <a:pt x="1" y="6025"/>
                      <a:pt x="1" y="6275"/>
                      <a:pt x="37" y="6573"/>
                    </a:cubicBezTo>
                    <a:cubicBezTo>
                      <a:pt x="72" y="7073"/>
                      <a:pt x="298" y="7573"/>
                      <a:pt x="644" y="7978"/>
                    </a:cubicBezTo>
                    <a:cubicBezTo>
                      <a:pt x="810" y="8168"/>
                      <a:pt x="1025" y="8359"/>
                      <a:pt x="1287" y="8538"/>
                    </a:cubicBezTo>
                    <a:cubicBezTo>
                      <a:pt x="1501" y="8704"/>
                      <a:pt x="1787" y="8835"/>
                      <a:pt x="2084" y="8966"/>
                    </a:cubicBezTo>
                    <a:lnTo>
                      <a:pt x="2084" y="8978"/>
                    </a:lnTo>
                    <a:cubicBezTo>
                      <a:pt x="2132" y="8978"/>
                      <a:pt x="2180" y="8990"/>
                      <a:pt x="2239" y="8990"/>
                    </a:cubicBezTo>
                    <a:cubicBezTo>
                      <a:pt x="2501" y="8978"/>
                      <a:pt x="2739" y="8942"/>
                      <a:pt x="2977" y="8883"/>
                    </a:cubicBezTo>
                    <a:cubicBezTo>
                      <a:pt x="3215" y="8835"/>
                      <a:pt x="3454" y="8752"/>
                      <a:pt x="3739" y="8645"/>
                    </a:cubicBezTo>
                    <a:cubicBezTo>
                      <a:pt x="4180" y="8466"/>
                      <a:pt x="4644" y="8216"/>
                      <a:pt x="5156" y="7859"/>
                    </a:cubicBezTo>
                    <a:cubicBezTo>
                      <a:pt x="6002" y="7252"/>
                      <a:pt x="6787" y="6430"/>
                      <a:pt x="7490" y="5418"/>
                    </a:cubicBezTo>
                    <a:cubicBezTo>
                      <a:pt x="7871" y="4847"/>
                      <a:pt x="8204" y="4251"/>
                      <a:pt x="8490" y="3632"/>
                    </a:cubicBezTo>
                    <a:cubicBezTo>
                      <a:pt x="8609" y="3334"/>
                      <a:pt x="8728" y="3049"/>
                      <a:pt x="8811" y="2751"/>
                    </a:cubicBezTo>
                    <a:cubicBezTo>
                      <a:pt x="8859" y="2620"/>
                      <a:pt x="8883" y="2489"/>
                      <a:pt x="8919" y="2346"/>
                    </a:cubicBezTo>
                    <a:lnTo>
                      <a:pt x="8930" y="2311"/>
                    </a:lnTo>
                    <a:lnTo>
                      <a:pt x="8942" y="2263"/>
                    </a:lnTo>
                    <a:cubicBezTo>
                      <a:pt x="9002" y="2025"/>
                      <a:pt x="9061" y="1775"/>
                      <a:pt x="9085" y="1513"/>
                    </a:cubicBezTo>
                    <a:cubicBezTo>
                      <a:pt x="9050" y="1429"/>
                      <a:pt x="9002" y="1334"/>
                      <a:pt x="8978" y="1251"/>
                    </a:cubicBezTo>
                    <a:cubicBezTo>
                      <a:pt x="8800" y="918"/>
                      <a:pt x="8561" y="584"/>
                      <a:pt x="8276" y="227"/>
                    </a:cubicBezTo>
                    <a:lnTo>
                      <a:pt x="80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3"/>
              <p:cNvSpPr/>
              <p:nvPr/>
            </p:nvSpPr>
            <p:spPr>
              <a:xfrm>
                <a:off x="7412769" y="4175086"/>
                <a:ext cx="75560" cy="34144"/>
              </a:xfrm>
              <a:custGeom>
                <a:rect b="b" l="l" r="r" t="t"/>
                <a:pathLst>
                  <a:path extrusionOk="0" h="770" w="1704">
                    <a:moveTo>
                      <a:pt x="504" y="1"/>
                    </a:moveTo>
                    <a:cubicBezTo>
                      <a:pt x="412" y="1"/>
                      <a:pt x="319" y="10"/>
                      <a:pt x="227" y="30"/>
                    </a:cubicBezTo>
                    <a:cubicBezTo>
                      <a:pt x="96" y="53"/>
                      <a:pt x="1" y="173"/>
                      <a:pt x="13" y="303"/>
                    </a:cubicBezTo>
                    <a:cubicBezTo>
                      <a:pt x="36" y="411"/>
                      <a:pt x="120" y="482"/>
                      <a:pt x="215" y="518"/>
                    </a:cubicBezTo>
                    <a:cubicBezTo>
                      <a:pt x="236" y="532"/>
                      <a:pt x="257" y="538"/>
                      <a:pt x="275" y="538"/>
                    </a:cubicBezTo>
                    <a:cubicBezTo>
                      <a:pt x="288" y="538"/>
                      <a:pt x="300" y="535"/>
                      <a:pt x="310" y="530"/>
                    </a:cubicBezTo>
                    <a:cubicBezTo>
                      <a:pt x="370" y="518"/>
                      <a:pt x="429" y="518"/>
                      <a:pt x="489" y="506"/>
                    </a:cubicBezTo>
                    <a:cubicBezTo>
                      <a:pt x="584" y="506"/>
                      <a:pt x="667" y="518"/>
                      <a:pt x="763" y="530"/>
                    </a:cubicBezTo>
                    <a:cubicBezTo>
                      <a:pt x="965" y="577"/>
                      <a:pt x="1167" y="661"/>
                      <a:pt x="1358" y="756"/>
                    </a:cubicBezTo>
                    <a:cubicBezTo>
                      <a:pt x="1383" y="766"/>
                      <a:pt x="1410" y="770"/>
                      <a:pt x="1438" y="770"/>
                    </a:cubicBezTo>
                    <a:cubicBezTo>
                      <a:pt x="1476" y="770"/>
                      <a:pt x="1514" y="763"/>
                      <a:pt x="1548" y="756"/>
                    </a:cubicBezTo>
                    <a:cubicBezTo>
                      <a:pt x="1608" y="720"/>
                      <a:pt x="1656" y="684"/>
                      <a:pt x="1679" y="601"/>
                    </a:cubicBezTo>
                    <a:cubicBezTo>
                      <a:pt x="1703" y="542"/>
                      <a:pt x="1703" y="470"/>
                      <a:pt x="1668" y="411"/>
                    </a:cubicBezTo>
                    <a:cubicBezTo>
                      <a:pt x="1644" y="351"/>
                      <a:pt x="1596" y="303"/>
                      <a:pt x="1525" y="280"/>
                    </a:cubicBezTo>
                    <a:cubicBezTo>
                      <a:pt x="1205" y="129"/>
                      <a:pt x="855" y="1"/>
                      <a:pt x="5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3"/>
              <p:cNvSpPr/>
              <p:nvPr/>
            </p:nvSpPr>
            <p:spPr>
              <a:xfrm>
                <a:off x="7410153" y="4139833"/>
                <a:ext cx="78708" cy="26916"/>
              </a:xfrm>
              <a:custGeom>
                <a:rect b="b" l="l" r="r" t="t"/>
                <a:pathLst>
                  <a:path extrusionOk="0" h="607" w="1775">
                    <a:moveTo>
                      <a:pt x="813" y="1"/>
                    </a:moveTo>
                    <a:cubicBezTo>
                      <a:pt x="596" y="1"/>
                      <a:pt x="387" y="39"/>
                      <a:pt x="179" y="122"/>
                    </a:cubicBezTo>
                    <a:cubicBezTo>
                      <a:pt x="48" y="170"/>
                      <a:pt x="0" y="325"/>
                      <a:pt x="60" y="444"/>
                    </a:cubicBezTo>
                    <a:cubicBezTo>
                      <a:pt x="95" y="527"/>
                      <a:pt x="167" y="563"/>
                      <a:pt x="226" y="587"/>
                    </a:cubicBezTo>
                    <a:cubicBezTo>
                      <a:pt x="236" y="597"/>
                      <a:pt x="253" y="600"/>
                      <a:pt x="272" y="600"/>
                    </a:cubicBezTo>
                    <a:cubicBezTo>
                      <a:pt x="298" y="600"/>
                      <a:pt x="330" y="593"/>
                      <a:pt x="357" y="587"/>
                    </a:cubicBezTo>
                    <a:cubicBezTo>
                      <a:pt x="393" y="563"/>
                      <a:pt x="417" y="563"/>
                      <a:pt x="453" y="551"/>
                    </a:cubicBezTo>
                    <a:cubicBezTo>
                      <a:pt x="548" y="527"/>
                      <a:pt x="655" y="503"/>
                      <a:pt x="762" y="503"/>
                    </a:cubicBezTo>
                    <a:cubicBezTo>
                      <a:pt x="929" y="503"/>
                      <a:pt x="1072" y="527"/>
                      <a:pt x="1238" y="551"/>
                    </a:cubicBezTo>
                    <a:cubicBezTo>
                      <a:pt x="1298" y="563"/>
                      <a:pt x="1346" y="587"/>
                      <a:pt x="1405" y="598"/>
                    </a:cubicBezTo>
                    <a:cubicBezTo>
                      <a:pt x="1430" y="603"/>
                      <a:pt x="1454" y="606"/>
                      <a:pt x="1480" y="606"/>
                    </a:cubicBezTo>
                    <a:cubicBezTo>
                      <a:pt x="1516" y="606"/>
                      <a:pt x="1554" y="600"/>
                      <a:pt x="1596" y="587"/>
                    </a:cubicBezTo>
                    <a:cubicBezTo>
                      <a:pt x="1655" y="551"/>
                      <a:pt x="1703" y="503"/>
                      <a:pt x="1727" y="432"/>
                    </a:cubicBezTo>
                    <a:cubicBezTo>
                      <a:pt x="1774" y="313"/>
                      <a:pt x="1715" y="146"/>
                      <a:pt x="1584" y="122"/>
                    </a:cubicBezTo>
                    <a:cubicBezTo>
                      <a:pt x="1357" y="63"/>
                      <a:pt x="1131" y="15"/>
                      <a:pt x="905" y="3"/>
                    </a:cubicBezTo>
                    <a:cubicBezTo>
                      <a:pt x="874" y="2"/>
                      <a:pt x="844" y="1"/>
                      <a:pt x="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3"/>
              <p:cNvSpPr/>
              <p:nvPr/>
            </p:nvSpPr>
            <p:spPr>
              <a:xfrm>
                <a:off x="7590186" y="4024408"/>
                <a:ext cx="112985" cy="136087"/>
              </a:xfrm>
              <a:custGeom>
                <a:rect b="b" l="l" r="r" t="t"/>
                <a:pathLst>
                  <a:path extrusionOk="0" h="3069" w="2548">
                    <a:moveTo>
                      <a:pt x="1458" y="1"/>
                    </a:moveTo>
                    <a:cubicBezTo>
                      <a:pt x="920" y="1"/>
                      <a:pt x="385" y="537"/>
                      <a:pt x="214" y="1285"/>
                    </a:cubicBezTo>
                    <a:cubicBezTo>
                      <a:pt x="0" y="2118"/>
                      <a:pt x="322" y="2916"/>
                      <a:pt x="917" y="3047"/>
                    </a:cubicBezTo>
                    <a:cubicBezTo>
                      <a:pt x="978" y="3061"/>
                      <a:pt x="1040" y="3069"/>
                      <a:pt x="1102" y="3069"/>
                    </a:cubicBezTo>
                    <a:cubicBezTo>
                      <a:pt x="1638" y="3069"/>
                      <a:pt x="2164" y="2532"/>
                      <a:pt x="2346" y="1785"/>
                    </a:cubicBezTo>
                    <a:cubicBezTo>
                      <a:pt x="2548" y="951"/>
                      <a:pt x="2227" y="153"/>
                      <a:pt x="1643" y="22"/>
                    </a:cubicBezTo>
                    <a:cubicBezTo>
                      <a:pt x="1582" y="8"/>
                      <a:pt x="1520" y="1"/>
                      <a:pt x="1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3"/>
              <p:cNvSpPr/>
              <p:nvPr/>
            </p:nvSpPr>
            <p:spPr>
              <a:xfrm>
                <a:off x="7487221" y="4023787"/>
                <a:ext cx="298336" cy="399171"/>
              </a:xfrm>
              <a:custGeom>
                <a:rect b="b" l="l" r="r" t="t"/>
                <a:pathLst>
                  <a:path extrusionOk="0" h="9002" w="6728">
                    <a:moveTo>
                      <a:pt x="5751" y="1"/>
                    </a:moveTo>
                    <a:lnTo>
                      <a:pt x="5739" y="25"/>
                    </a:lnTo>
                    <a:lnTo>
                      <a:pt x="5739" y="60"/>
                    </a:lnTo>
                    <a:cubicBezTo>
                      <a:pt x="5704" y="263"/>
                      <a:pt x="5656" y="477"/>
                      <a:pt x="5620" y="703"/>
                    </a:cubicBezTo>
                    <a:cubicBezTo>
                      <a:pt x="5525" y="1096"/>
                      <a:pt x="5406" y="1501"/>
                      <a:pt x="5275" y="1894"/>
                    </a:cubicBezTo>
                    <a:cubicBezTo>
                      <a:pt x="5144" y="2263"/>
                      <a:pt x="4977" y="2620"/>
                      <a:pt x="4811" y="2977"/>
                    </a:cubicBezTo>
                    <a:lnTo>
                      <a:pt x="4811" y="3037"/>
                    </a:lnTo>
                    <a:cubicBezTo>
                      <a:pt x="4799" y="3299"/>
                      <a:pt x="4763" y="3573"/>
                      <a:pt x="4703" y="3835"/>
                    </a:cubicBezTo>
                    <a:cubicBezTo>
                      <a:pt x="4572" y="4454"/>
                      <a:pt x="4322" y="5025"/>
                      <a:pt x="4013" y="5549"/>
                    </a:cubicBezTo>
                    <a:cubicBezTo>
                      <a:pt x="3668" y="6121"/>
                      <a:pt x="3251" y="6621"/>
                      <a:pt x="2775" y="7073"/>
                    </a:cubicBezTo>
                    <a:cubicBezTo>
                      <a:pt x="1953" y="7859"/>
                      <a:pt x="1001" y="8478"/>
                      <a:pt x="0" y="9002"/>
                    </a:cubicBezTo>
                    <a:cubicBezTo>
                      <a:pt x="227" y="8978"/>
                      <a:pt x="441" y="8930"/>
                      <a:pt x="631" y="8883"/>
                    </a:cubicBezTo>
                    <a:cubicBezTo>
                      <a:pt x="858" y="8835"/>
                      <a:pt x="1108" y="8752"/>
                      <a:pt x="1393" y="8645"/>
                    </a:cubicBezTo>
                    <a:cubicBezTo>
                      <a:pt x="1834" y="8466"/>
                      <a:pt x="2298" y="8216"/>
                      <a:pt x="2798" y="7859"/>
                    </a:cubicBezTo>
                    <a:cubicBezTo>
                      <a:pt x="3656" y="7252"/>
                      <a:pt x="4441" y="6430"/>
                      <a:pt x="5144" y="5418"/>
                    </a:cubicBezTo>
                    <a:cubicBezTo>
                      <a:pt x="5525" y="4847"/>
                      <a:pt x="5858" y="4251"/>
                      <a:pt x="6132" y="3632"/>
                    </a:cubicBezTo>
                    <a:cubicBezTo>
                      <a:pt x="6275" y="3334"/>
                      <a:pt x="6370" y="3037"/>
                      <a:pt x="6466" y="2751"/>
                    </a:cubicBezTo>
                    <a:cubicBezTo>
                      <a:pt x="6513" y="2620"/>
                      <a:pt x="6537" y="2489"/>
                      <a:pt x="6573" y="2346"/>
                    </a:cubicBezTo>
                    <a:lnTo>
                      <a:pt x="6585" y="2311"/>
                    </a:lnTo>
                    <a:lnTo>
                      <a:pt x="6596" y="2263"/>
                    </a:lnTo>
                    <a:cubicBezTo>
                      <a:pt x="6656" y="2013"/>
                      <a:pt x="6716" y="1775"/>
                      <a:pt x="6727" y="1513"/>
                    </a:cubicBezTo>
                    <a:cubicBezTo>
                      <a:pt x="6704" y="1429"/>
                      <a:pt x="6656" y="1334"/>
                      <a:pt x="6632" y="1251"/>
                    </a:cubicBezTo>
                    <a:cubicBezTo>
                      <a:pt x="6454" y="918"/>
                      <a:pt x="6215" y="584"/>
                      <a:pt x="5930" y="227"/>
                    </a:cubicBezTo>
                    <a:lnTo>
                      <a:pt x="5751" y="1"/>
                    </a:lnTo>
                    <a:close/>
                  </a:path>
                </a:pathLst>
              </a:custGeom>
              <a:solidFill>
                <a:srgbClr val="ECE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3"/>
              <p:cNvSpPr/>
              <p:nvPr/>
            </p:nvSpPr>
            <p:spPr>
              <a:xfrm>
                <a:off x="7650360" y="4023565"/>
                <a:ext cx="52324" cy="79994"/>
              </a:xfrm>
              <a:custGeom>
                <a:rect b="b" l="l" r="r" t="t"/>
                <a:pathLst>
                  <a:path extrusionOk="0" h="1804" w="1180">
                    <a:moveTo>
                      <a:pt x="84" y="1"/>
                    </a:moveTo>
                    <a:cubicBezTo>
                      <a:pt x="56" y="1"/>
                      <a:pt x="28" y="2"/>
                      <a:pt x="0" y="6"/>
                    </a:cubicBezTo>
                    <a:cubicBezTo>
                      <a:pt x="227" y="268"/>
                      <a:pt x="429" y="553"/>
                      <a:pt x="596" y="851"/>
                    </a:cubicBezTo>
                    <a:cubicBezTo>
                      <a:pt x="715" y="1065"/>
                      <a:pt x="822" y="1304"/>
                      <a:pt x="905" y="1518"/>
                    </a:cubicBezTo>
                    <a:cubicBezTo>
                      <a:pt x="929" y="1625"/>
                      <a:pt x="953" y="1732"/>
                      <a:pt x="989" y="1804"/>
                    </a:cubicBezTo>
                    <a:lnTo>
                      <a:pt x="1001" y="1756"/>
                    </a:lnTo>
                    <a:cubicBezTo>
                      <a:pt x="1179" y="946"/>
                      <a:pt x="870" y="149"/>
                      <a:pt x="286" y="18"/>
                    </a:cubicBezTo>
                    <a:cubicBezTo>
                      <a:pt x="219" y="9"/>
                      <a:pt x="151" y="1"/>
                      <a:pt x="84" y="1"/>
                    </a:cubicBezTo>
                    <a:close/>
                  </a:path>
                </a:pathLst>
              </a:custGeom>
              <a:solidFill>
                <a:srgbClr val="ECE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3"/>
              <p:cNvSpPr/>
              <p:nvPr/>
            </p:nvSpPr>
            <p:spPr>
              <a:xfrm>
                <a:off x="7569567" y="3920201"/>
                <a:ext cx="172182" cy="235104"/>
              </a:xfrm>
              <a:custGeom>
                <a:rect b="b" l="l" r="r" t="t"/>
                <a:pathLst>
                  <a:path extrusionOk="0" h="5302" w="3883">
                    <a:moveTo>
                      <a:pt x="487" y="1"/>
                    </a:moveTo>
                    <a:cubicBezTo>
                      <a:pt x="429" y="1"/>
                      <a:pt x="353" y="32"/>
                      <a:pt x="322" y="63"/>
                    </a:cubicBezTo>
                    <a:lnTo>
                      <a:pt x="275" y="110"/>
                    </a:lnTo>
                    <a:lnTo>
                      <a:pt x="263" y="134"/>
                    </a:lnTo>
                    <a:cubicBezTo>
                      <a:pt x="239" y="146"/>
                      <a:pt x="227" y="182"/>
                      <a:pt x="215" y="194"/>
                    </a:cubicBezTo>
                    <a:lnTo>
                      <a:pt x="156" y="336"/>
                    </a:lnTo>
                    <a:cubicBezTo>
                      <a:pt x="108" y="503"/>
                      <a:pt x="60" y="670"/>
                      <a:pt x="1" y="848"/>
                    </a:cubicBezTo>
                    <a:lnTo>
                      <a:pt x="227" y="979"/>
                    </a:lnTo>
                    <a:cubicBezTo>
                      <a:pt x="679" y="1265"/>
                      <a:pt x="1108" y="1587"/>
                      <a:pt x="1489" y="1968"/>
                    </a:cubicBezTo>
                    <a:cubicBezTo>
                      <a:pt x="1608" y="2087"/>
                      <a:pt x="1715" y="2206"/>
                      <a:pt x="1834" y="2325"/>
                    </a:cubicBezTo>
                    <a:cubicBezTo>
                      <a:pt x="1877" y="2314"/>
                      <a:pt x="1920" y="2308"/>
                      <a:pt x="1963" y="2308"/>
                    </a:cubicBezTo>
                    <a:cubicBezTo>
                      <a:pt x="2015" y="2308"/>
                      <a:pt x="2068" y="2317"/>
                      <a:pt x="2120" y="2337"/>
                    </a:cubicBezTo>
                    <a:cubicBezTo>
                      <a:pt x="2704" y="2468"/>
                      <a:pt x="3013" y="3254"/>
                      <a:pt x="2834" y="4075"/>
                    </a:cubicBezTo>
                    <a:lnTo>
                      <a:pt x="2823" y="4123"/>
                    </a:lnTo>
                    <a:lnTo>
                      <a:pt x="2823" y="4135"/>
                    </a:lnTo>
                    <a:cubicBezTo>
                      <a:pt x="2858" y="4289"/>
                      <a:pt x="2894" y="4420"/>
                      <a:pt x="2906" y="4563"/>
                    </a:cubicBezTo>
                    <a:cubicBezTo>
                      <a:pt x="2954" y="4801"/>
                      <a:pt x="2965" y="5039"/>
                      <a:pt x="2965" y="5301"/>
                    </a:cubicBezTo>
                    <a:cubicBezTo>
                      <a:pt x="3120" y="4956"/>
                      <a:pt x="3287" y="4599"/>
                      <a:pt x="3418" y="4230"/>
                    </a:cubicBezTo>
                    <a:cubicBezTo>
                      <a:pt x="3549" y="3837"/>
                      <a:pt x="3668" y="3432"/>
                      <a:pt x="3763" y="3039"/>
                    </a:cubicBezTo>
                    <a:cubicBezTo>
                      <a:pt x="3799" y="2813"/>
                      <a:pt x="3847" y="2611"/>
                      <a:pt x="3882" y="2396"/>
                    </a:cubicBezTo>
                    <a:lnTo>
                      <a:pt x="3882" y="2372"/>
                    </a:lnTo>
                    <a:cubicBezTo>
                      <a:pt x="3656" y="2075"/>
                      <a:pt x="3370" y="1777"/>
                      <a:pt x="3049" y="1456"/>
                    </a:cubicBezTo>
                    <a:cubicBezTo>
                      <a:pt x="2632" y="1087"/>
                      <a:pt x="2239" y="789"/>
                      <a:pt x="1834" y="539"/>
                    </a:cubicBezTo>
                    <a:cubicBezTo>
                      <a:pt x="1632" y="420"/>
                      <a:pt x="1418" y="301"/>
                      <a:pt x="1191" y="206"/>
                    </a:cubicBezTo>
                    <a:cubicBezTo>
                      <a:pt x="1013" y="134"/>
                      <a:pt x="846" y="75"/>
                      <a:pt x="632" y="27"/>
                    </a:cubicBezTo>
                    <a:cubicBezTo>
                      <a:pt x="584" y="15"/>
                      <a:pt x="560" y="15"/>
                      <a:pt x="513" y="3"/>
                    </a:cubicBezTo>
                    <a:cubicBezTo>
                      <a:pt x="505" y="2"/>
                      <a:pt x="496" y="1"/>
                      <a:pt x="48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3"/>
              <p:cNvSpPr/>
              <p:nvPr/>
            </p:nvSpPr>
            <p:spPr>
              <a:xfrm>
                <a:off x="7257568" y="3561820"/>
                <a:ext cx="23235" cy="39775"/>
              </a:xfrm>
              <a:custGeom>
                <a:rect b="b" l="l" r="r" t="t"/>
                <a:pathLst>
                  <a:path extrusionOk="0" h="897" w="524">
                    <a:moveTo>
                      <a:pt x="274" y="1"/>
                    </a:moveTo>
                    <a:cubicBezTo>
                      <a:pt x="143" y="1"/>
                      <a:pt x="24" y="84"/>
                      <a:pt x="24" y="203"/>
                    </a:cubicBezTo>
                    <a:cubicBezTo>
                      <a:pt x="0" y="346"/>
                      <a:pt x="0" y="477"/>
                      <a:pt x="0" y="608"/>
                    </a:cubicBezTo>
                    <a:cubicBezTo>
                      <a:pt x="0" y="679"/>
                      <a:pt x="0" y="739"/>
                      <a:pt x="48" y="799"/>
                    </a:cubicBezTo>
                    <a:cubicBezTo>
                      <a:pt x="95" y="846"/>
                      <a:pt x="155" y="894"/>
                      <a:pt x="215" y="894"/>
                    </a:cubicBezTo>
                    <a:cubicBezTo>
                      <a:pt x="225" y="896"/>
                      <a:pt x="236" y="897"/>
                      <a:pt x="247" y="897"/>
                    </a:cubicBezTo>
                    <a:cubicBezTo>
                      <a:pt x="299" y="897"/>
                      <a:pt x="356" y="876"/>
                      <a:pt x="405" y="846"/>
                    </a:cubicBezTo>
                    <a:cubicBezTo>
                      <a:pt x="453" y="822"/>
                      <a:pt x="500" y="739"/>
                      <a:pt x="500" y="679"/>
                    </a:cubicBezTo>
                    <a:cubicBezTo>
                      <a:pt x="500" y="548"/>
                      <a:pt x="500" y="418"/>
                      <a:pt x="512" y="287"/>
                    </a:cubicBezTo>
                    <a:cubicBezTo>
                      <a:pt x="524" y="144"/>
                      <a:pt x="441" y="13"/>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3"/>
              <p:cNvSpPr/>
              <p:nvPr/>
            </p:nvSpPr>
            <p:spPr>
              <a:xfrm>
                <a:off x="7259120" y="3636804"/>
                <a:ext cx="24344" cy="38755"/>
              </a:xfrm>
              <a:custGeom>
                <a:rect b="b" l="l" r="r" t="t"/>
                <a:pathLst>
                  <a:path extrusionOk="0" h="874" w="549">
                    <a:moveTo>
                      <a:pt x="203" y="0"/>
                    </a:moveTo>
                    <a:cubicBezTo>
                      <a:pt x="144" y="24"/>
                      <a:pt x="72" y="48"/>
                      <a:pt x="49" y="108"/>
                    </a:cubicBezTo>
                    <a:cubicBezTo>
                      <a:pt x="1" y="167"/>
                      <a:pt x="1" y="227"/>
                      <a:pt x="1" y="286"/>
                    </a:cubicBezTo>
                    <a:cubicBezTo>
                      <a:pt x="1" y="405"/>
                      <a:pt x="13" y="536"/>
                      <a:pt x="25" y="655"/>
                    </a:cubicBezTo>
                    <a:cubicBezTo>
                      <a:pt x="57" y="783"/>
                      <a:pt x="137" y="873"/>
                      <a:pt x="264" y="873"/>
                    </a:cubicBezTo>
                    <a:cubicBezTo>
                      <a:pt x="279" y="873"/>
                      <a:pt x="294" y="872"/>
                      <a:pt x="310" y="870"/>
                    </a:cubicBezTo>
                    <a:cubicBezTo>
                      <a:pt x="441" y="858"/>
                      <a:pt x="549" y="715"/>
                      <a:pt x="513" y="584"/>
                    </a:cubicBezTo>
                    <a:cubicBezTo>
                      <a:pt x="501" y="465"/>
                      <a:pt x="489" y="334"/>
                      <a:pt x="477" y="215"/>
                    </a:cubicBezTo>
                    <a:cubicBezTo>
                      <a:pt x="477" y="155"/>
                      <a:pt x="430" y="84"/>
                      <a:pt x="370" y="48"/>
                    </a:cubicBezTo>
                    <a:cubicBezTo>
                      <a:pt x="322" y="24"/>
                      <a:pt x="275" y="0"/>
                      <a:pt x="2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3"/>
              <p:cNvSpPr/>
              <p:nvPr/>
            </p:nvSpPr>
            <p:spPr>
              <a:xfrm>
                <a:off x="7274995" y="3702787"/>
                <a:ext cx="31173" cy="41593"/>
              </a:xfrm>
              <a:custGeom>
                <a:rect b="b" l="l" r="r" t="t"/>
                <a:pathLst>
                  <a:path extrusionOk="0" h="938" w="703">
                    <a:moveTo>
                      <a:pt x="262" y="1"/>
                    </a:moveTo>
                    <a:cubicBezTo>
                      <a:pt x="226" y="1"/>
                      <a:pt x="191" y="1"/>
                      <a:pt x="167" y="25"/>
                    </a:cubicBezTo>
                    <a:cubicBezTo>
                      <a:pt x="107" y="48"/>
                      <a:pt x="60" y="96"/>
                      <a:pt x="24" y="156"/>
                    </a:cubicBezTo>
                    <a:cubicBezTo>
                      <a:pt x="0" y="215"/>
                      <a:pt x="12" y="275"/>
                      <a:pt x="24" y="346"/>
                    </a:cubicBezTo>
                    <a:cubicBezTo>
                      <a:pt x="72" y="501"/>
                      <a:pt x="119" y="644"/>
                      <a:pt x="179" y="775"/>
                    </a:cubicBezTo>
                    <a:cubicBezTo>
                      <a:pt x="225" y="867"/>
                      <a:pt x="320" y="937"/>
                      <a:pt x="416" y="937"/>
                    </a:cubicBezTo>
                    <a:cubicBezTo>
                      <a:pt x="445" y="937"/>
                      <a:pt x="473" y="931"/>
                      <a:pt x="500" y="918"/>
                    </a:cubicBezTo>
                    <a:cubicBezTo>
                      <a:pt x="619" y="858"/>
                      <a:pt x="703" y="703"/>
                      <a:pt x="643" y="584"/>
                    </a:cubicBezTo>
                    <a:cubicBezTo>
                      <a:pt x="584" y="441"/>
                      <a:pt x="536" y="298"/>
                      <a:pt x="488" y="156"/>
                    </a:cubicBezTo>
                    <a:cubicBezTo>
                      <a:pt x="476" y="96"/>
                      <a:pt x="393" y="36"/>
                      <a:pt x="357" y="25"/>
                    </a:cubicBezTo>
                    <a:cubicBezTo>
                      <a:pt x="322" y="1"/>
                      <a:pt x="29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3"/>
              <p:cNvSpPr/>
              <p:nvPr/>
            </p:nvSpPr>
            <p:spPr>
              <a:xfrm>
                <a:off x="7308785" y="3771430"/>
                <a:ext cx="33301" cy="36627"/>
              </a:xfrm>
              <a:custGeom>
                <a:rect b="b" l="l" r="r" t="t"/>
                <a:pathLst>
                  <a:path extrusionOk="0" h="826" w="751">
                    <a:moveTo>
                      <a:pt x="298" y="1"/>
                    </a:moveTo>
                    <a:cubicBezTo>
                      <a:pt x="262" y="1"/>
                      <a:pt x="238" y="24"/>
                      <a:pt x="191" y="36"/>
                    </a:cubicBezTo>
                    <a:cubicBezTo>
                      <a:pt x="72" y="84"/>
                      <a:pt x="0" y="239"/>
                      <a:pt x="60" y="358"/>
                    </a:cubicBezTo>
                    <a:cubicBezTo>
                      <a:pt x="119" y="501"/>
                      <a:pt x="191" y="620"/>
                      <a:pt x="274" y="739"/>
                    </a:cubicBezTo>
                    <a:cubicBezTo>
                      <a:pt x="322" y="794"/>
                      <a:pt x="403" y="825"/>
                      <a:pt x="481" y="825"/>
                    </a:cubicBezTo>
                    <a:cubicBezTo>
                      <a:pt x="537" y="825"/>
                      <a:pt x="591" y="809"/>
                      <a:pt x="631" y="774"/>
                    </a:cubicBezTo>
                    <a:cubicBezTo>
                      <a:pt x="738" y="691"/>
                      <a:pt x="750" y="536"/>
                      <a:pt x="679" y="417"/>
                    </a:cubicBezTo>
                    <a:cubicBezTo>
                      <a:pt x="655" y="382"/>
                      <a:pt x="631" y="346"/>
                      <a:pt x="607" y="298"/>
                    </a:cubicBezTo>
                    <a:cubicBezTo>
                      <a:pt x="572" y="263"/>
                      <a:pt x="548" y="203"/>
                      <a:pt x="536" y="155"/>
                    </a:cubicBezTo>
                    <a:cubicBezTo>
                      <a:pt x="488" y="60"/>
                      <a:pt x="393" y="1"/>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3"/>
              <p:cNvSpPr/>
              <p:nvPr/>
            </p:nvSpPr>
            <p:spPr>
              <a:xfrm>
                <a:off x="7360001" y="3833599"/>
                <a:ext cx="34321" cy="33523"/>
              </a:xfrm>
              <a:custGeom>
                <a:rect b="b" l="l" r="r" t="t"/>
                <a:pathLst>
                  <a:path extrusionOk="0" h="756" w="774">
                    <a:moveTo>
                      <a:pt x="242" y="0"/>
                    </a:moveTo>
                    <a:cubicBezTo>
                      <a:pt x="194" y="0"/>
                      <a:pt x="146" y="22"/>
                      <a:pt x="107" y="51"/>
                    </a:cubicBezTo>
                    <a:cubicBezTo>
                      <a:pt x="60" y="87"/>
                      <a:pt x="12" y="146"/>
                      <a:pt x="12" y="206"/>
                    </a:cubicBezTo>
                    <a:cubicBezTo>
                      <a:pt x="0" y="265"/>
                      <a:pt x="36" y="349"/>
                      <a:pt x="60" y="408"/>
                    </a:cubicBezTo>
                    <a:cubicBezTo>
                      <a:pt x="131" y="492"/>
                      <a:pt x="226" y="575"/>
                      <a:pt x="310" y="658"/>
                    </a:cubicBezTo>
                    <a:cubicBezTo>
                      <a:pt x="357" y="706"/>
                      <a:pt x="405" y="754"/>
                      <a:pt x="476" y="754"/>
                    </a:cubicBezTo>
                    <a:cubicBezTo>
                      <a:pt x="484" y="755"/>
                      <a:pt x="493" y="756"/>
                      <a:pt x="501" y="756"/>
                    </a:cubicBezTo>
                    <a:cubicBezTo>
                      <a:pt x="555" y="756"/>
                      <a:pt x="615" y="727"/>
                      <a:pt x="667" y="706"/>
                    </a:cubicBezTo>
                    <a:cubicBezTo>
                      <a:pt x="714" y="658"/>
                      <a:pt x="762" y="599"/>
                      <a:pt x="762" y="539"/>
                    </a:cubicBezTo>
                    <a:cubicBezTo>
                      <a:pt x="774" y="480"/>
                      <a:pt x="762" y="385"/>
                      <a:pt x="714" y="349"/>
                    </a:cubicBezTo>
                    <a:lnTo>
                      <a:pt x="464" y="87"/>
                    </a:lnTo>
                    <a:cubicBezTo>
                      <a:pt x="417" y="51"/>
                      <a:pt x="369" y="4"/>
                      <a:pt x="298" y="4"/>
                    </a:cubicBezTo>
                    <a:lnTo>
                      <a:pt x="274" y="4"/>
                    </a:lnTo>
                    <a:cubicBezTo>
                      <a:pt x="263" y="1"/>
                      <a:pt x="253" y="0"/>
                      <a:pt x="2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3"/>
              <p:cNvSpPr/>
              <p:nvPr/>
            </p:nvSpPr>
            <p:spPr>
              <a:xfrm>
                <a:off x="7415430" y="3884417"/>
                <a:ext cx="36450" cy="30552"/>
              </a:xfrm>
              <a:custGeom>
                <a:rect b="b" l="l" r="r" t="t"/>
                <a:pathLst>
                  <a:path extrusionOk="0" h="689" w="822">
                    <a:moveTo>
                      <a:pt x="274" y="1"/>
                    </a:moveTo>
                    <a:cubicBezTo>
                      <a:pt x="191" y="12"/>
                      <a:pt x="119" y="48"/>
                      <a:pt x="72" y="108"/>
                    </a:cubicBezTo>
                    <a:cubicBezTo>
                      <a:pt x="0" y="215"/>
                      <a:pt x="12" y="370"/>
                      <a:pt x="119" y="453"/>
                    </a:cubicBezTo>
                    <a:cubicBezTo>
                      <a:pt x="214" y="524"/>
                      <a:pt x="310" y="584"/>
                      <a:pt x="405" y="643"/>
                    </a:cubicBezTo>
                    <a:cubicBezTo>
                      <a:pt x="455" y="673"/>
                      <a:pt x="508" y="688"/>
                      <a:pt x="560" y="688"/>
                    </a:cubicBezTo>
                    <a:cubicBezTo>
                      <a:pt x="633" y="688"/>
                      <a:pt x="702" y="658"/>
                      <a:pt x="750" y="596"/>
                    </a:cubicBezTo>
                    <a:cubicBezTo>
                      <a:pt x="822" y="501"/>
                      <a:pt x="810" y="334"/>
                      <a:pt x="703" y="239"/>
                    </a:cubicBezTo>
                    <a:cubicBezTo>
                      <a:pt x="607" y="179"/>
                      <a:pt x="512" y="108"/>
                      <a:pt x="417" y="48"/>
                    </a:cubicBezTo>
                    <a:cubicBezTo>
                      <a:pt x="369" y="24"/>
                      <a:pt x="310" y="1"/>
                      <a:pt x="2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3"/>
              <p:cNvSpPr/>
              <p:nvPr/>
            </p:nvSpPr>
            <p:spPr>
              <a:xfrm>
                <a:off x="7471391" y="3926676"/>
                <a:ext cx="32237" cy="27271"/>
              </a:xfrm>
              <a:custGeom>
                <a:rect b="b" l="l" r="r" t="t"/>
                <a:pathLst>
                  <a:path extrusionOk="0" h="615" w="727">
                    <a:moveTo>
                      <a:pt x="238" y="0"/>
                    </a:moveTo>
                    <a:cubicBezTo>
                      <a:pt x="179" y="12"/>
                      <a:pt x="107" y="48"/>
                      <a:pt x="84" y="107"/>
                    </a:cubicBezTo>
                    <a:cubicBezTo>
                      <a:pt x="0" y="214"/>
                      <a:pt x="24" y="393"/>
                      <a:pt x="119" y="452"/>
                    </a:cubicBezTo>
                    <a:cubicBezTo>
                      <a:pt x="215" y="488"/>
                      <a:pt x="286" y="548"/>
                      <a:pt x="381" y="595"/>
                    </a:cubicBezTo>
                    <a:cubicBezTo>
                      <a:pt x="400" y="609"/>
                      <a:pt x="424" y="614"/>
                      <a:pt x="450" y="614"/>
                    </a:cubicBezTo>
                    <a:cubicBezTo>
                      <a:pt x="491" y="614"/>
                      <a:pt x="536" y="603"/>
                      <a:pt x="572" y="595"/>
                    </a:cubicBezTo>
                    <a:cubicBezTo>
                      <a:pt x="631" y="571"/>
                      <a:pt x="679" y="524"/>
                      <a:pt x="703" y="464"/>
                    </a:cubicBezTo>
                    <a:cubicBezTo>
                      <a:pt x="727" y="405"/>
                      <a:pt x="727" y="333"/>
                      <a:pt x="703" y="274"/>
                    </a:cubicBezTo>
                    <a:cubicBezTo>
                      <a:pt x="679" y="214"/>
                      <a:pt x="631" y="167"/>
                      <a:pt x="572" y="143"/>
                    </a:cubicBezTo>
                    <a:lnTo>
                      <a:pt x="441" y="48"/>
                    </a:lnTo>
                    <a:cubicBezTo>
                      <a:pt x="393" y="12"/>
                      <a:pt x="334"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3"/>
              <p:cNvSpPr/>
              <p:nvPr/>
            </p:nvSpPr>
            <p:spPr>
              <a:xfrm>
                <a:off x="7521543" y="3958337"/>
                <a:ext cx="29089" cy="23235"/>
              </a:xfrm>
              <a:custGeom>
                <a:rect b="b" l="l" r="r" t="t"/>
                <a:pathLst>
                  <a:path extrusionOk="0" h="524" w="656">
                    <a:moveTo>
                      <a:pt x="286" y="0"/>
                    </a:moveTo>
                    <a:cubicBezTo>
                      <a:pt x="203" y="0"/>
                      <a:pt x="119" y="36"/>
                      <a:pt x="84" y="108"/>
                    </a:cubicBezTo>
                    <a:cubicBezTo>
                      <a:pt x="0" y="215"/>
                      <a:pt x="36" y="393"/>
                      <a:pt x="155" y="453"/>
                    </a:cubicBezTo>
                    <a:lnTo>
                      <a:pt x="238" y="489"/>
                    </a:lnTo>
                    <a:cubicBezTo>
                      <a:pt x="284" y="511"/>
                      <a:pt x="334" y="523"/>
                      <a:pt x="383" y="523"/>
                    </a:cubicBezTo>
                    <a:cubicBezTo>
                      <a:pt x="463" y="523"/>
                      <a:pt x="539" y="491"/>
                      <a:pt x="584" y="417"/>
                    </a:cubicBezTo>
                    <a:cubicBezTo>
                      <a:pt x="655" y="322"/>
                      <a:pt x="631" y="143"/>
                      <a:pt x="512" y="72"/>
                    </a:cubicBezTo>
                    <a:lnTo>
                      <a:pt x="417" y="36"/>
                    </a:lnTo>
                    <a:cubicBezTo>
                      <a:pt x="381" y="0"/>
                      <a:pt x="334" y="0"/>
                      <a:pt x="2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3"/>
              <p:cNvSpPr/>
              <p:nvPr/>
            </p:nvSpPr>
            <p:spPr>
              <a:xfrm>
                <a:off x="6871605" y="2948332"/>
                <a:ext cx="793021" cy="664206"/>
              </a:xfrm>
              <a:custGeom>
                <a:rect b="b" l="l" r="r" t="t"/>
                <a:pathLst>
                  <a:path extrusionOk="0" h="14979" w="17884">
                    <a:moveTo>
                      <a:pt x="4668" y="1"/>
                    </a:moveTo>
                    <a:cubicBezTo>
                      <a:pt x="4704" y="25"/>
                      <a:pt x="4692" y="25"/>
                      <a:pt x="4680" y="25"/>
                    </a:cubicBezTo>
                    <a:cubicBezTo>
                      <a:pt x="4597" y="25"/>
                      <a:pt x="4525" y="48"/>
                      <a:pt x="4477" y="120"/>
                    </a:cubicBezTo>
                    <a:cubicBezTo>
                      <a:pt x="4466" y="96"/>
                      <a:pt x="4442" y="96"/>
                      <a:pt x="4418" y="96"/>
                    </a:cubicBezTo>
                    <a:cubicBezTo>
                      <a:pt x="4347" y="96"/>
                      <a:pt x="4275" y="132"/>
                      <a:pt x="4227" y="191"/>
                    </a:cubicBezTo>
                    <a:cubicBezTo>
                      <a:pt x="3858" y="668"/>
                      <a:pt x="3406" y="1132"/>
                      <a:pt x="2870" y="1608"/>
                    </a:cubicBezTo>
                    <a:cubicBezTo>
                      <a:pt x="1965" y="2406"/>
                      <a:pt x="989" y="3120"/>
                      <a:pt x="156" y="3692"/>
                    </a:cubicBezTo>
                    <a:cubicBezTo>
                      <a:pt x="48" y="3763"/>
                      <a:pt x="1" y="3906"/>
                      <a:pt x="60" y="4013"/>
                    </a:cubicBezTo>
                    <a:cubicBezTo>
                      <a:pt x="48" y="4263"/>
                      <a:pt x="60" y="4537"/>
                      <a:pt x="108" y="4799"/>
                    </a:cubicBezTo>
                    <a:cubicBezTo>
                      <a:pt x="156" y="5085"/>
                      <a:pt x="215" y="5382"/>
                      <a:pt x="310" y="5716"/>
                    </a:cubicBezTo>
                    <a:cubicBezTo>
                      <a:pt x="489" y="6263"/>
                      <a:pt x="739" y="6823"/>
                      <a:pt x="1132" y="7466"/>
                    </a:cubicBezTo>
                    <a:cubicBezTo>
                      <a:pt x="1715" y="8430"/>
                      <a:pt x="2489" y="9407"/>
                      <a:pt x="3513" y="10443"/>
                    </a:cubicBezTo>
                    <a:cubicBezTo>
                      <a:pt x="4501" y="11431"/>
                      <a:pt x="5537" y="12276"/>
                      <a:pt x="6633" y="12979"/>
                    </a:cubicBezTo>
                    <a:cubicBezTo>
                      <a:pt x="7252" y="13360"/>
                      <a:pt x="7871" y="13705"/>
                      <a:pt x="8502" y="13991"/>
                    </a:cubicBezTo>
                    <a:cubicBezTo>
                      <a:pt x="9121" y="14264"/>
                      <a:pt x="9788" y="14503"/>
                      <a:pt x="10478" y="14681"/>
                    </a:cubicBezTo>
                    <a:cubicBezTo>
                      <a:pt x="11252" y="14884"/>
                      <a:pt x="12026" y="14979"/>
                      <a:pt x="12740" y="14979"/>
                    </a:cubicBezTo>
                    <a:cubicBezTo>
                      <a:pt x="12931" y="14979"/>
                      <a:pt x="13133" y="14967"/>
                      <a:pt x="13324" y="14955"/>
                    </a:cubicBezTo>
                    <a:cubicBezTo>
                      <a:pt x="13348" y="14967"/>
                      <a:pt x="13395" y="14967"/>
                      <a:pt x="13419" y="14967"/>
                    </a:cubicBezTo>
                    <a:cubicBezTo>
                      <a:pt x="13467" y="14967"/>
                      <a:pt x="13526" y="14955"/>
                      <a:pt x="13562" y="14919"/>
                    </a:cubicBezTo>
                    <a:cubicBezTo>
                      <a:pt x="14348" y="14348"/>
                      <a:pt x="15110" y="13598"/>
                      <a:pt x="15896" y="12657"/>
                    </a:cubicBezTo>
                    <a:cubicBezTo>
                      <a:pt x="16515" y="11919"/>
                      <a:pt x="17134" y="11085"/>
                      <a:pt x="17824" y="10014"/>
                    </a:cubicBezTo>
                    <a:cubicBezTo>
                      <a:pt x="17872" y="9954"/>
                      <a:pt x="17884" y="9895"/>
                      <a:pt x="17884" y="9823"/>
                    </a:cubicBezTo>
                    <a:cubicBezTo>
                      <a:pt x="17884" y="9764"/>
                      <a:pt x="17848" y="9681"/>
                      <a:pt x="17801" y="9645"/>
                    </a:cubicBezTo>
                    <a:cubicBezTo>
                      <a:pt x="17801" y="9609"/>
                      <a:pt x="17789" y="9561"/>
                      <a:pt x="17753" y="9538"/>
                    </a:cubicBezTo>
                    <a:cubicBezTo>
                      <a:pt x="16896" y="8418"/>
                      <a:pt x="15800" y="7502"/>
                      <a:pt x="14657" y="6573"/>
                    </a:cubicBezTo>
                    <a:lnTo>
                      <a:pt x="14455" y="6406"/>
                    </a:lnTo>
                    <a:cubicBezTo>
                      <a:pt x="13979" y="6025"/>
                      <a:pt x="13514" y="5656"/>
                      <a:pt x="13050" y="5263"/>
                    </a:cubicBezTo>
                    <a:cubicBezTo>
                      <a:pt x="12800" y="5037"/>
                      <a:pt x="12526" y="4823"/>
                      <a:pt x="12276" y="4597"/>
                    </a:cubicBezTo>
                    <a:cubicBezTo>
                      <a:pt x="12038" y="4382"/>
                      <a:pt x="11800" y="4192"/>
                      <a:pt x="11562" y="3989"/>
                    </a:cubicBezTo>
                    <a:cubicBezTo>
                      <a:pt x="10585" y="3132"/>
                      <a:pt x="9490" y="2263"/>
                      <a:pt x="8335" y="1513"/>
                    </a:cubicBezTo>
                    <a:cubicBezTo>
                      <a:pt x="7049" y="715"/>
                      <a:pt x="5859" y="203"/>
                      <a:pt x="47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3"/>
              <p:cNvSpPr/>
              <p:nvPr/>
            </p:nvSpPr>
            <p:spPr>
              <a:xfrm>
                <a:off x="6929163" y="3020168"/>
                <a:ext cx="694315" cy="518453"/>
              </a:xfrm>
              <a:custGeom>
                <a:rect b="b" l="l" r="r" t="t"/>
                <a:pathLst>
                  <a:path extrusionOk="0" h="11692" w="15658">
                    <a:moveTo>
                      <a:pt x="1525" y="0"/>
                    </a:moveTo>
                    <a:cubicBezTo>
                      <a:pt x="1036" y="452"/>
                      <a:pt x="501" y="869"/>
                      <a:pt x="1" y="1262"/>
                    </a:cubicBezTo>
                    <a:cubicBezTo>
                      <a:pt x="251" y="1881"/>
                      <a:pt x="536" y="2477"/>
                      <a:pt x="858" y="3072"/>
                    </a:cubicBezTo>
                    <a:lnTo>
                      <a:pt x="858" y="3096"/>
                    </a:lnTo>
                    <a:cubicBezTo>
                      <a:pt x="1239" y="3762"/>
                      <a:pt x="1655" y="4417"/>
                      <a:pt x="2096" y="5024"/>
                    </a:cubicBezTo>
                    <a:cubicBezTo>
                      <a:pt x="2548" y="5644"/>
                      <a:pt x="3037" y="6215"/>
                      <a:pt x="3572" y="6751"/>
                    </a:cubicBezTo>
                    <a:lnTo>
                      <a:pt x="3549" y="6739"/>
                    </a:lnTo>
                    <a:lnTo>
                      <a:pt x="3549" y="6739"/>
                    </a:lnTo>
                    <a:cubicBezTo>
                      <a:pt x="4072" y="7275"/>
                      <a:pt x="4644" y="7775"/>
                      <a:pt x="5239" y="8251"/>
                    </a:cubicBezTo>
                    <a:cubicBezTo>
                      <a:pt x="5835" y="8715"/>
                      <a:pt x="6442" y="9144"/>
                      <a:pt x="7097" y="9537"/>
                    </a:cubicBezTo>
                    <a:lnTo>
                      <a:pt x="7085" y="9525"/>
                    </a:lnTo>
                    <a:lnTo>
                      <a:pt x="7085" y="9525"/>
                    </a:lnTo>
                    <a:cubicBezTo>
                      <a:pt x="7680" y="9882"/>
                      <a:pt x="8299" y="10192"/>
                      <a:pt x="8930" y="10454"/>
                    </a:cubicBezTo>
                    <a:cubicBezTo>
                      <a:pt x="9549" y="10728"/>
                      <a:pt x="10192" y="10966"/>
                      <a:pt x="10847" y="11144"/>
                    </a:cubicBezTo>
                    <a:lnTo>
                      <a:pt x="10835" y="11144"/>
                    </a:lnTo>
                    <a:cubicBezTo>
                      <a:pt x="11454" y="11323"/>
                      <a:pt x="12097" y="11454"/>
                      <a:pt x="12740" y="11561"/>
                    </a:cubicBezTo>
                    <a:cubicBezTo>
                      <a:pt x="13169" y="11620"/>
                      <a:pt x="13609" y="11680"/>
                      <a:pt x="14062" y="11692"/>
                    </a:cubicBezTo>
                    <a:cubicBezTo>
                      <a:pt x="14252" y="11490"/>
                      <a:pt x="14431" y="11275"/>
                      <a:pt x="14621" y="11049"/>
                    </a:cubicBezTo>
                    <a:cubicBezTo>
                      <a:pt x="14967" y="10656"/>
                      <a:pt x="15312" y="10216"/>
                      <a:pt x="15657" y="9727"/>
                    </a:cubicBezTo>
                    <a:cubicBezTo>
                      <a:pt x="15514" y="9715"/>
                      <a:pt x="15371" y="9715"/>
                      <a:pt x="15241" y="9704"/>
                    </a:cubicBezTo>
                    <a:cubicBezTo>
                      <a:pt x="14288" y="9596"/>
                      <a:pt x="13347" y="9406"/>
                      <a:pt x="12419" y="9108"/>
                    </a:cubicBezTo>
                    <a:cubicBezTo>
                      <a:pt x="10061" y="8346"/>
                      <a:pt x="7894" y="7001"/>
                      <a:pt x="6037" y="5358"/>
                    </a:cubicBezTo>
                    <a:cubicBezTo>
                      <a:pt x="4287" y="3810"/>
                      <a:pt x="2775" y="1988"/>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3"/>
              <p:cNvSpPr/>
              <p:nvPr/>
            </p:nvSpPr>
            <p:spPr>
              <a:xfrm>
                <a:off x="6966633" y="3156346"/>
                <a:ext cx="44" cy="44"/>
              </a:xfrm>
              <a:custGeom>
                <a:rect b="b" l="l" r="r" t="t"/>
                <a:pathLst>
                  <a:path extrusionOk="0" h="1" w="1">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3"/>
              <p:cNvSpPr/>
              <p:nvPr/>
            </p:nvSpPr>
            <p:spPr>
              <a:xfrm>
                <a:off x="7188925" y="3382318"/>
                <a:ext cx="434024" cy="156839"/>
              </a:xfrm>
              <a:custGeom>
                <a:rect b="b" l="l" r="r" t="t"/>
                <a:pathLst>
                  <a:path extrusionOk="0" h="3537" w="9788">
                    <a:moveTo>
                      <a:pt x="4275" y="1"/>
                    </a:moveTo>
                    <a:cubicBezTo>
                      <a:pt x="3929" y="132"/>
                      <a:pt x="3560" y="239"/>
                      <a:pt x="3191" y="310"/>
                    </a:cubicBezTo>
                    <a:cubicBezTo>
                      <a:pt x="2371" y="490"/>
                      <a:pt x="1550" y="585"/>
                      <a:pt x="709" y="585"/>
                    </a:cubicBezTo>
                    <a:cubicBezTo>
                      <a:pt x="659" y="585"/>
                      <a:pt x="610" y="585"/>
                      <a:pt x="560" y="584"/>
                    </a:cubicBezTo>
                    <a:cubicBezTo>
                      <a:pt x="381" y="584"/>
                      <a:pt x="179" y="560"/>
                      <a:pt x="0" y="560"/>
                    </a:cubicBezTo>
                    <a:cubicBezTo>
                      <a:pt x="405" y="846"/>
                      <a:pt x="810" y="1120"/>
                      <a:pt x="1227" y="1370"/>
                    </a:cubicBezTo>
                    <a:cubicBezTo>
                      <a:pt x="1822" y="1727"/>
                      <a:pt x="2441" y="2037"/>
                      <a:pt x="3060" y="2310"/>
                    </a:cubicBezTo>
                    <a:cubicBezTo>
                      <a:pt x="3679" y="2572"/>
                      <a:pt x="4334" y="2811"/>
                      <a:pt x="4977" y="2989"/>
                    </a:cubicBezTo>
                    <a:lnTo>
                      <a:pt x="5156" y="3037"/>
                    </a:lnTo>
                    <a:cubicBezTo>
                      <a:pt x="5715" y="3180"/>
                      <a:pt x="6299" y="3323"/>
                      <a:pt x="6870" y="3394"/>
                    </a:cubicBezTo>
                    <a:lnTo>
                      <a:pt x="7025" y="3418"/>
                    </a:lnTo>
                    <a:cubicBezTo>
                      <a:pt x="7323" y="3465"/>
                      <a:pt x="7644" y="3501"/>
                      <a:pt x="7966" y="3525"/>
                    </a:cubicBezTo>
                    <a:cubicBezTo>
                      <a:pt x="8037" y="3525"/>
                      <a:pt x="8120" y="3537"/>
                      <a:pt x="8192" y="3537"/>
                    </a:cubicBezTo>
                    <a:cubicBezTo>
                      <a:pt x="8382" y="3346"/>
                      <a:pt x="8561" y="3120"/>
                      <a:pt x="8751" y="2906"/>
                    </a:cubicBezTo>
                    <a:cubicBezTo>
                      <a:pt x="9097" y="2501"/>
                      <a:pt x="9442" y="2049"/>
                      <a:pt x="9787" y="1572"/>
                    </a:cubicBezTo>
                    <a:lnTo>
                      <a:pt x="9585" y="1560"/>
                    </a:lnTo>
                    <a:lnTo>
                      <a:pt x="9371" y="1537"/>
                    </a:lnTo>
                    <a:cubicBezTo>
                      <a:pt x="8418" y="1429"/>
                      <a:pt x="7478" y="1239"/>
                      <a:pt x="6549" y="941"/>
                    </a:cubicBezTo>
                    <a:cubicBezTo>
                      <a:pt x="5775" y="679"/>
                      <a:pt x="5025" y="382"/>
                      <a:pt x="4275"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3"/>
              <p:cNvSpPr/>
              <p:nvPr/>
            </p:nvSpPr>
            <p:spPr>
              <a:xfrm>
                <a:off x="6967697" y="3346445"/>
                <a:ext cx="585011" cy="266631"/>
              </a:xfrm>
              <a:custGeom>
                <a:rect b="b" l="l" r="r" t="t"/>
                <a:pathLst>
                  <a:path extrusionOk="0" h="6013" w="13193">
                    <a:moveTo>
                      <a:pt x="1" y="0"/>
                    </a:moveTo>
                    <a:lnTo>
                      <a:pt x="1" y="0"/>
                    </a:lnTo>
                    <a:cubicBezTo>
                      <a:pt x="405" y="500"/>
                      <a:pt x="846" y="976"/>
                      <a:pt x="1334" y="1476"/>
                    </a:cubicBezTo>
                    <a:cubicBezTo>
                      <a:pt x="2310" y="2465"/>
                      <a:pt x="3358" y="3310"/>
                      <a:pt x="4454" y="4012"/>
                    </a:cubicBezTo>
                    <a:cubicBezTo>
                      <a:pt x="5073" y="4393"/>
                      <a:pt x="5692" y="4739"/>
                      <a:pt x="6323" y="5024"/>
                    </a:cubicBezTo>
                    <a:cubicBezTo>
                      <a:pt x="6954" y="5298"/>
                      <a:pt x="7609" y="5536"/>
                      <a:pt x="8299" y="5715"/>
                    </a:cubicBezTo>
                    <a:cubicBezTo>
                      <a:pt x="9073" y="5929"/>
                      <a:pt x="9847" y="6013"/>
                      <a:pt x="10573" y="6013"/>
                    </a:cubicBezTo>
                    <a:cubicBezTo>
                      <a:pt x="10752" y="6013"/>
                      <a:pt x="10966" y="6001"/>
                      <a:pt x="11169" y="5989"/>
                    </a:cubicBezTo>
                    <a:cubicBezTo>
                      <a:pt x="11216" y="6001"/>
                      <a:pt x="11240" y="6001"/>
                      <a:pt x="11276" y="6001"/>
                    </a:cubicBezTo>
                    <a:cubicBezTo>
                      <a:pt x="11324" y="6001"/>
                      <a:pt x="11383" y="5989"/>
                      <a:pt x="11419" y="5953"/>
                    </a:cubicBezTo>
                    <a:cubicBezTo>
                      <a:pt x="12014" y="5513"/>
                      <a:pt x="12597" y="4977"/>
                      <a:pt x="13193" y="4346"/>
                    </a:cubicBezTo>
                    <a:cubicBezTo>
                      <a:pt x="12776" y="4322"/>
                      <a:pt x="12407" y="4274"/>
                      <a:pt x="12038" y="4215"/>
                    </a:cubicBezTo>
                    <a:lnTo>
                      <a:pt x="11871" y="4191"/>
                    </a:lnTo>
                    <a:cubicBezTo>
                      <a:pt x="11300" y="4096"/>
                      <a:pt x="10716" y="3977"/>
                      <a:pt x="10157" y="3834"/>
                    </a:cubicBezTo>
                    <a:lnTo>
                      <a:pt x="9978" y="3786"/>
                    </a:lnTo>
                    <a:cubicBezTo>
                      <a:pt x="9323" y="3596"/>
                      <a:pt x="8680" y="3370"/>
                      <a:pt x="8061" y="3096"/>
                    </a:cubicBezTo>
                    <a:cubicBezTo>
                      <a:pt x="7430" y="2834"/>
                      <a:pt x="6823" y="2524"/>
                      <a:pt x="6228" y="2167"/>
                    </a:cubicBezTo>
                    <a:cubicBezTo>
                      <a:pt x="5811" y="1905"/>
                      <a:pt x="5394" y="1643"/>
                      <a:pt x="4989" y="1357"/>
                    </a:cubicBezTo>
                    <a:cubicBezTo>
                      <a:pt x="4299" y="1310"/>
                      <a:pt x="3596" y="1226"/>
                      <a:pt x="2894" y="1060"/>
                    </a:cubicBezTo>
                    <a:cubicBezTo>
                      <a:pt x="2025" y="869"/>
                      <a:pt x="1191" y="583"/>
                      <a:pt x="405" y="202"/>
                    </a:cubicBezTo>
                    <a:cubicBezTo>
                      <a:pt x="275" y="143"/>
                      <a:pt x="144" y="71"/>
                      <a:pt x="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3"/>
              <p:cNvSpPr/>
              <p:nvPr/>
            </p:nvSpPr>
            <p:spPr>
              <a:xfrm>
                <a:off x="7380044" y="3260907"/>
                <a:ext cx="287783" cy="191693"/>
              </a:xfrm>
              <a:custGeom>
                <a:rect b="b" l="l" r="r" t="t"/>
                <a:pathLst>
                  <a:path extrusionOk="0" h="4323" w="6490">
                    <a:moveTo>
                      <a:pt x="3775" y="0"/>
                    </a:moveTo>
                    <a:cubicBezTo>
                      <a:pt x="3608" y="238"/>
                      <a:pt x="3429" y="465"/>
                      <a:pt x="3239" y="667"/>
                    </a:cubicBezTo>
                    <a:cubicBezTo>
                      <a:pt x="2953" y="965"/>
                      <a:pt x="2656" y="1250"/>
                      <a:pt x="2322" y="1500"/>
                    </a:cubicBezTo>
                    <a:cubicBezTo>
                      <a:pt x="1989" y="1750"/>
                      <a:pt x="1632" y="1977"/>
                      <a:pt x="1274" y="2167"/>
                    </a:cubicBezTo>
                    <a:cubicBezTo>
                      <a:pt x="858" y="2393"/>
                      <a:pt x="441" y="2572"/>
                      <a:pt x="0" y="2739"/>
                    </a:cubicBezTo>
                    <a:cubicBezTo>
                      <a:pt x="739" y="3108"/>
                      <a:pt x="1501" y="3429"/>
                      <a:pt x="2275" y="3679"/>
                    </a:cubicBezTo>
                    <a:cubicBezTo>
                      <a:pt x="3179" y="3977"/>
                      <a:pt x="4132" y="4167"/>
                      <a:pt x="5084" y="4275"/>
                    </a:cubicBezTo>
                    <a:lnTo>
                      <a:pt x="5311" y="4298"/>
                    </a:lnTo>
                    <a:lnTo>
                      <a:pt x="5501" y="4322"/>
                    </a:lnTo>
                    <a:cubicBezTo>
                      <a:pt x="5799" y="3917"/>
                      <a:pt x="6096" y="3489"/>
                      <a:pt x="6406" y="2989"/>
                    </a:cubicBezTo>
                    <a:cubicBezTo>
                      <a:pt x="6454" y="2929"/>
                      <a:pt x="6489" y="2870"/>
                      <a:pt x="6466" y="2798"/>
                    </a:cubicBezTo>
                    <a:cubicBezTo>
                      <a:pt x="6454" y="2727"/>
                      <a:pt x="6430" y="2667"/>
                      <a:pt x="6382" y="2620"/>
                    </a:cubicBezTo>
                    <a:cubicBezTo>
                      <a:pt x="6382" y="2596"/>
                      <a:pt x="6358" y="2548"/>
                      <a:pt x="6335" y="2512"/>
                    </a:cubicBezTo>
                    <a:cubicBezTo>
                      <a:pt x="5608" y="1584"/>
                      <a:pt x="4715" y="774"/>
                      <a:pt x="3775"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3"/>
              <p:cNvSpPr/>
              <p:nvPr/>
            </p:nvSpPr>
            <p:spPr>
              <a:xfrm>
                <a:off x="7228977" y="2023909"/>
                <a:ext cx="1009776" cy="786677"/>
              </a:xfrm>
              <a:custGeom>
                <a:rect b="b" l="l" r="r" t="t"/>
                <a:pathLst>
                  <a:path extrusionOk="0" h="19563" w="25111">
                    <a:moveTo>
                      <a:pt x="20515" y="0"/>
                    </a:moveTo>
                    <a:cubicBezTo>
                      <a:pt x="19717" y="24"/>
                      <a:pt x="18943" y="274"/>
                      <a:pt x="18181" y="524"/>
                    </a:cubicBezTo>
                    <a:cubicBezTo>
                      <a:pt x="17705" y="667"/>
                      <a:pt x="17217" y="834"/>
                      <a:pt x="16717" y="929"/>
                    </a:cubicBezTo>
                    <a:cubicBezTo>
                      <a:pt x="16360" y="1012"/>
                      <a:pt x="15979" y="1036"/>
                      <a:pt x="15586" y="1036"/>
                    </a:cubicBezTo>
                    <a:cubicBezTo>
                      <a:pt x="15443" y="1036"/>
                      <a:pt x="15276" y="1036"/>
                      <a:pt x="15121" y="1024"/>
                    </a:cubicBezTo>
                    <a:lnTo>
                      <a:pt x="15098" y="1024"/>
                    </a:lnTo>
                    <a:cubicBezTo>
                      <a:pt x="14395" y="965"/>
                      <a:pt x="13693" y="834"/>
                      <a:pt x="13014" y="691"/>
                    </a:cubicBezTo>
                    <a:lnTo>
                      <a:pt x="12859" y="667"/>
                    </a:lnTo>
                    <a:cubicBezTo>
                      <a:pt x="12145" y="536"/>
                      <a:pt x="11395" y="381"/>
                      <a:pt x="10621" y="357"/>
                    </a:cubicBezTo>
                    <a:lnTo>
                      <a:pt x="10335" y="357"/>
                    </a:lnTo>
                    <a:cubicBezTo>
                      <a:pt x="9799" y="357"/>
                      <a:pt x="9252" y="417"/>
                      <a:pt x="8692" y="512"/>
                    </a:cubicBezTo>
                    <a:cubicBezTo>
                      <a:pt x="8061" y="655"/>
                      <a:pt x="7430" y="845"/>
                      <a:pt x="6870" y="1107"/>
                    </a:cubicBezTo>
                    <a:cubicBezTo>
                      <a:pt x="6275" y="1393"/>
                      <a:pt x="5751" y="1738"/>
                      <a:pt x="5275" y="2155"/>
                    </a:cubicBezTo>
                    <a:cubicBezTo>
                      <a:pt x="5263" y="1858"/>
                      <a:pt x="5180" y="1584"/>
                      <a:pt x="5061" y="1334"/>
                    </a:cubicBezTo>
                    <a:cubicBezTo>
                      <a:pt x="4965" y="1131"/>
                      <a:pt x="4811" y="953"/>
                      <a:pt x="4620" y="845"/>
                    </a:cubicBezTo>
                    <a:cubicBezTo>
                      <a:pt x="4501" y="786"/>
                      <a:pt x="4382" y="750"/>
                      <a:pt x="4310" y="738"/>
                    </a:cubicBezTo>
                    <a:cubicBezTo>
                      <a:pt x="4263" y="738"/>
                      <a:pt x="4215" y="726"/>
                      <a:pt x="4191" y="726"/>
                    </a:cubicBezTo>
                    <a:cubicBezTo>
                      <a:pt x="4084" y="726"/>
                      <a:pt x="3989" y="738"/>
                      <a:pt x="3870" y="774"/>
                    </a:cubicBezTo>
                    <a:cubicBezTo>
                      <a:pt x="3668" y="810"/>
                      <a:pt x="3453" y="953"/>
                      <a:pt x="3298" y="1131"/>
                    </a:cubicBezTo>
                    <a:cubicBezTo>
                      <a:pt x="3156" y="1286"/>
                      <a:pt x="3060" y="1488"/>
                      <a:pt x="2977" y="1750"/>
                    </a:cubicBezTo>
                    <a:cubicBezTo>
                      <a:pt x="2906" y="2000"/>
                      <a:pt x="2894" y="2274"/>
                      <a:pt x="2894" y="2465"/>
                    </a:cubicBezTo>
                    <a:cubicBezTo>
                      <a:pt x="2894" y="2679"/>
                      <a:pt x="2906" y="2881"/>
                      <a:pt x="2941" y="3120"/>
                    </a:cubicBezTo>
                    <a:cubicBezTo>
                      <a:pt x="2906" y="3108"/>
                      <a:pt x="2858" y="3072"/>
                      <a:pt x="2834" y="3060"/>
                    </a:cubicBezTo>
                    <a:cubicBezTo>
                      <a:pt x="2644" y="2977"/>
                      <a:pt x="2441" y="2929"/>
                      <a:pt x="2227" y="2929"/>
                    </a:cubicBezTo>
                    <a:lnTo>
                      <a:pt x="2179" y="2929"/>
                    </a:lnTo>
                    <a:cubicBezTo>
                      <a:pt x="1870" y="2929"/>
                      <a:pt x="1572" y="3060"/>
                      <a:pt x="1405" y="3286"/>
                    </a:cubicBezTo>
                    <a:cubicBezTo>
                      <a:pt x="1310" y="3417"/>
                      <a:pt x="1251" y="3548"/>
                      <a:pt x="1239" y="3691"/>
                    </a:cubicBezTo>
                    <a:cubicBezTo>
                      <a:pt x="1227" y="3774"/>
                      <a:pt x="1239" y="3870"/>
                      <a:pt x="1251" y="3953"/>
                    </a:cubicBezTo>
                    <a:cubicBezTo>
                      <a:pt x="1274" y="4048"/>
                      <a:pt x="1298" y="4120"/>
                      <a:pt x="1346" y="4179"/>
                    </a:cubicBezTo>
                    <a:cubicBezTo>
                      <a:pt x="1417" y="4310"/>
                      <a:pt x="1524" y="4441"/>
                      <a:pt x="1667" y="4560"/>
                    </a:cubicBezTo>
                    <a:cubicBezTo>
                      <a:pt x="1751" y="4620"/>
                      <a:pt x="1822" y="4679"/>
                      <a:pt x="1905" y="4727"/>
                    </a:cubicBezTo>
                    <a:cubicBezTo>
                      <a:pt x="1667" y="4917"/>
                      <a:pt x="1453" y="5132"/>
                      <a:pt x="1251" y="5382"/>
                    </a:cubicBezTo>
                    <a:cubicBezTo>
                      <a:pt x="989" y="5715"/>
                      <a:pt x="762" y="6096"/>
                      <a:pt x="584" y="6525"/>
                    </a:cubicBezTo>
                    <a:cubicBezTo>
                      <a:pt x="239" y="7334"/>
                      <a:pt x="60" y="8239"/>
                      <a:pt x="36" y="9347"/>
                    </a:cubicBezTo>
                    <a:cubicBezTo>
                      <a:pt x="0" y="10275"/>
                      <a:pt x="108" y="11287"/>
                      <a:pt x="334" y="12347"/>
                    </a:cubicBezTo>
                    <a:cubicBezTo>
                      <a:pt x="536" y="13311"/>
                      <a:pt x="858" y="14240"/>
                      <a:pt x="1251" y="15073"/>
                    </a:cubicBezTo>
                    <a:cubicBezTo>
                      <a:pt x="1453" y="15478"/>
                      <a:pt x="1655" y="15812"/>
                      <a:pt x="1882" y="16145"/>
                    </a:cubicBezTo>
                    <a:cubicBezTo>
                      <a:pt x="2132" y="16502"/>
                      <a:pt x="2429" y="16824"/>
                      <a:pt x="2775" y="17145"/>
                    </a:cubicBezTo>
                    <a:cubicBezTo>
                      <a:pt x="3501" y="17800"/>
                      <a:pt x="4430" y="18336"/>
                      <a:pt x="5525" y="18752"/>
                    </a:cubicBezTo>
                    <a:cubicBezTo>
                      <a:pt x="6549" y="19122"/>
                      <a:pt x="7668" y="19372"/>
                      <a:pt x="8847" y="19491"/>
                    </a:cubicBezTo>
                    <a:cubicBezTo>
                      <a:pt x="9323" y="19538"/>
                      <a:pt x="9811" y="19562"/>
                      <a:pt x="10287" y="19562"/>
                    </a:cubicBezTo>
                    <a:cubicBezTo>
                      <a:pt x="10942" y="19562"/>
                      <a:pt x="11585" y="19526"/>
                      <a:pt x="12228" y="19431"/>
                    </a:cubicBezTo>
                    <a:cubicBezTo>
                      <a:pt x="12764" y="19360"/>
                      <a:pt x="13276" y="19252"/>
                      <a:pt x="13788" y="19122"/>
                    </a:cubicBezTo>
                    <a:cubicBezTo>
                      <a:pt x="14324" y="18967"/>
                      <a:pt x="14871" y="18776"/>
                      <a:pt x="15407" y="18526"/>
                    </a:cubicBezTo>
                    <a:cubicBezTo>
                      <a:pt x="16586" y="17979"/>
                      <a:pt x="17729" y="17205"/>
                      <a:pt x="19027" y="16085"/>
                    </a:cubicBezTo>
                    <a:cubicBezTo>
                      <a:pt x="19384" y="15788"/>
                      <a:pt x="19741" y="15454"/>
                      <a:pt x="20122" y="15085"/>
                    </a:cubicBezTo>
                    <a:cubicBezTo>
                      <a:pt x="20146" y="15085"/>
                      <a:pt x="20170" y="15085"/>
                      <a:pt x="20181" y="15073"/>
                    </a:cubicBezTo>
                    <a:cubicBezTo>
                      <a:pt x="20443" y="14966"/>
                      <a:pt x="20658" y="14847"/>
                      <a:pt x="20872" y="14704"/>
                    </a:cubicBezTo>
                    <a:cubicBezTo>
                      <a:pt x="21063" y="14561"/>
                      <a:pt x="21253" y="14383"/>
                      <a:pt x="21455" y="14192"/>
                    </a:cubicBezTo>
                    <a:cubicBezTo>
                      <a:pt x="21777" y="13847"/>
                      <a:pt x="22051" y="13418"/>
                      <a:pt x="22265" y="12918"/>
                    </a:cubicBezTo>
                    <a:cubicBezTo>
                      <a:pt x="22658" y="12037"/>
                      <a:pt x="22884" y="10990"/>
                      <a:pt x="22896" y="9823"/>
                    </a:cubicBezTo>
                    <a:cubicBezTo>
                      <a:pt x="22908" y="9466"/>
                      <a:pt x="22884" y="9085"/>
                      <a:pt x="22848" y="8751"/>
                    </a:cubicBezTo>
                    <a:cubicBezTo>
                      <a:pt x="23075" y="8668"/>
                      <a:pt x="23277" y="8537"/>
                      <a:pt x="23491" y="8346"/>
                    </a:cubicBezTo>
                    <a:cubicBezTo>
                      <a:pt x="23599" y="8251"/>
                      <a:pt x="23682" y="8132"/>
                      <a:pt x="23789" y="8001"/>
                    </a:cubicBezTo>
                    <a:cubicBezTo>
                      <a:pt x="23896" y="7858"/>
                      <a:pt x="23968" y="7703"/>
                      <a:pt x="24027" y="7561"/>
                    </a:cubicBezTo>
                    <a:cubicBezTo>
                      <a:pt x="24146" y="7227"/>
                      <a:pt x="24158" y="6930"/>
                      <a:pt x="24087" y="6632"/>
                    </a:cubicBezTo>
                    <a:cubicBezTo>
                      <a:pt x="24039" y="6453"/>
                      <a:pt x="23932" y="6310"/>
                      <a:pt x="23789" y="6156"/>
                    </a:cubicBezTo>
                    <a:cubicBezTo>
                      <a:pt x="23908" y="6084"/>
                      <a:pt x="24027" y="6013"/>
                      <a:pt x="24134" y="5906"/>
                    </a:cubicBezTo>
                    <a:cubicBezTo>
                      <a:pt x="24325" y="5727"/>
                      <a:pt x="24503" y="5513"/>
                      <a:pt x="24670" y="5263"/>
                    </a:cubicBezTo>
                    <a:cubicBezTo>
                      <a:pt x="24801" y="5036"/>
                      <a:pt x="24908" y="4786"/>
                      <a:pt x="24992" y="4489"/>
                    </a:cubicBezTo>
                    <a:cubicBezTo>
                      <a:pt x="25063" y="4239"/>
                      <a:pt x="25099" y="3953"/>
                      <a:pt x="25111" y="3655"/>
                    </a:cubicBezTo>
                    <a:cubicBezTo>
                      <a:pt x="25111" y="3120"/>
                      <a:pt x="24968" y="2536"/>
                      <a:pt x="24646" y="1988"/>
                    </a:cubicBezTo>
                    <a:cubicBezTo>
                      <a:pt x="24384" y="1512"/>
                      <a:pt x="23991" y="1096"/>
                      <a:pt x="23503" y="750"/>
                    </a:cubicBezTo>
                    <a:cubicBezTo>
                      <a:pt x="22718" y="274"/>
                      <a:pt x="21765" y="0"/>
                      <a:pt x="207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3"/>
              <p:cNvSpPr/>
              <p:nvPr/>
            </p:nvSpPr>
            <p:spPr>
              <a:xfrm>
                <a:off x="7228012" y="2051656"/>
                <a:ext cx="163303" cy="598523"/>
              </a:xfrm>
              <a:custGeom>
                <a:rect b="b" l="l" r="r" t="t"/>
                <a:pathLst>
                  <a:path extrusionOk="0" h="14884" w="4061">
                    <a:moveTo>
                      <a:pt x="4061" y="1"/>
                    </a:moveTo>
                    <a:lnTo>
                      <a:pt x="4001" y="60"/>
                    </a:lnTo>
                    <a:cubicBezTo>
                      <a:pt x="4000" y="62"/>
                      <a:pt x="3998" y="63"/>
                      <a:pt x="3997" y="65"/>
                    </a:cubicBezTo>
                    <a:lnTo>
                      <a:pt x="3997" y="65"/>
                    </a:lnTo>
                    <a:cubicBezTo>
                      <a:pt x="4026" y="50"/>
                      <a:pt x="4049" y="29"/>
                      <a:pt x="4061" y="1"/>
                    </a:cubicBezTo>
                    <a:close/>
                    <a:moveTo>
                      <a:pt x="3997" y="65"/>
                    </a:moveTo>
                    <a:cubicBezTo>
                      <a:pt x="3965" y="80"/>
                      <a:pt x="3925" y="90"/>
                      <a:pt x="3882" y="96"/>
                    </a:cubicBezTo>
                    <a:cubicBezTo>
                      <a:pt x="3680" y="144"/>
                      <a:pt x="3465" y="275"/>
                      <a:pt x="3311" y="453"/>
                    </a:cubicBezTo>
                    <a:cubicBezTo>
                      <a:pt x="3168" y="596"/>
                      <a:pt x="3072" y="810"/>
                      <a:pt x="2989" y="1072"/>
                    </a:cubicBezTo>
                    <a:cubicBezTo>
                      <a:pt x="2918" y="1334"/>
                      <a:pt x="2906" y="1596"/>
                      <a:pt x="2906" y="1787"/>
                    </a:cubicBezTo>
                    <a:cubicBezTo>
                      <a:pt x="2906" y="2001"/>
                      <a:pt x="2918" y="2203"/>
                      <a:pt x="2953" y="2441"/>
                    </a:cubicBezTo>
                    <a:cubicBezTo>
                      <a:pt x="2918" y="2418"/>
                      <a:pt x="2894" y="2406"/>
                      <a:pt x="2846" y="2382"/>
                    </a:cubicBezTo>
                    <a:cubicBezTo>
                      <a:pt x="2656" y="2299"/>
                      <a:pt x="2441" y="2251"/>
                      <a:pt x="2239" y="2251"/>
                    </a:cubicBezTo>
                    <a:lnTo>
                      <a:pt x="2191" y="2251"/>
                    </a:lnTo>
                    <a:cubicBezTo>
                      <a:pt x="1882" y="2251"/>
                      <a:pt x="1584" y="2382"/>
                      <a:pt x="1406" y="2608"/>
                    </a:cubicBezTo>
                    <a:cubicBezTo>
                      <a:pt x="1298" y="2739"/>
                      <a:pt x="1251" y="2882"/>
                      <a:pt x="1239" y="3013"/>
                    </a:cubicBezTo>
                    <a:cubicBezTo>
                      <a:pt x="1215" y="3108"/>
                      <a:pt x="1239" y="3192"/>
                      <a:pt x="1251" y="3275"/>
                    </a:cubicBezTo>
                    <a:cubicBezTo>
                      <a:pt x="1263" y="3370"/>
                      <a:pt x="1310" y="3442"/>
                      <a:pt x="1346" y="3501"/>
                    </a:cubicBezTo>
                    <a:cubicBezTo>
                      <a:pt x="1417" y="3656"/>
                      <a:pt x="1525" y="3775"/>
                      <a:pt x="1667" y="3906"/>
                    </a:cubicBezTo>
                    <a:cubicBezTo>
                      <a:pt x="1739" y="3965"/>
                      <a:pt x="1822" y="4025"/>
                      <a:pt x="1906" y="4073"/>
                    </a:cubicBezTo>
                    <a:cubicBezTo>
                      <a:pt x="1667" y="4251"/>
                      <a:pt x="1441" y="4477"/>
                      <a:pt x="1251" y="4704"/>
                    </a:cubicBezTo>
                    <a:cubicBezTo>
                      <a:pt x="989" y="5037"/>
                      <a:pt x="763" y="5418"/>
                      <a:pt x="584" y="5859"/>
                    </a:cubicBezTo>
                    <a:cubicBezTo>
                      <a:pt x="239" y="6656"/>
                      <a:pt x="60" y="7585"/>
                      <a:pt x="36" y="8668"/>
                    </a:cubicBezTo>
                    <a:cubicBezTo>
                      <a:pt x="1" y="9609"/>
                      <a:pt x="108" y="10621"/>
                      <a:pt x="334" y="11693"/>
                    </a:cubicBezTo>
                    <a:cubicBezTo>
                      <a:pt x="536" y="12657"/>
                      <a:pt x="846" y="13574"/>
                      <a:pt x="1251" y="14407"/>
                    </a:cubicBezTo>
                    <a:cubicBezTo>
                      <a:pt x="1322" y="14574"/>
                      <a:pt x="1417" y="14741"/>
                      <a:pt x="1501" y="14883"/>
                    </a:cubicBezTo>
                    <a:cubicBezTo>
                      <a:pt x="1298" y="14312"/>
                      <a:pt x="1132" y="13717"/>
                      <a:pt x="1001" y="13098"/>
                    </a:cubicBezTo>
                    <a:cubicBezTo>
                      <a:pt x="870" y="12526"/>
                      <a:pt x="774" y="11931"/>
                      <a:pt x="715" y="11335"/>
                    </a:cubicBezTo>
                    <a:cubicBezTo>
                      <a:pt x="655" y="10704"/>
                      <a:pt x="632" y="10085"/>
                      <a:pt x="667" y="9466"/>
                    </a:cubicBezTo>
                    <a:cubicBezTo>
                      <a:pt x="703" y="8859"/>
                      <a:pt x="786" y="8264"/>
                      <a:pt x="941" y="7668"/>
                    </a:cubicBezTo>
                    <a:cubicBezTo>
                      <a:pt x="1084" y="7109"/>
                      <a:pt x="1298" y="6537"/>
                      <a:pt x="1608" y="6037"/>
                    </a:cubicBezTo>
                    <a:cubicBezTo>
                      <a:pt x="1679" y="5894"/>
                      <a:pt x="1763" y="5775"/>
                      <a:pt x="1846" y="5656"/>
                    </a:cubicBezTo>
                    <a:cubicBezTo>
                      <a:pt x="1941" y="5537"/>
                      <a:pt x="2013" y="5442"/>
                      <a:pt x="2096" y="5323"/>
                    </a:cubicBezTo>
                    <a:cubicBezTo>
                      <a:pt x="2203" y="5204"/>
                      <a:pt x="2310" y="5108"/>
                      <a:pt x="2429" y="5001"/>
                    </a:cubicBezTo>
                    <a:cubicBezTo>
                      <a:pt x="2532" y="4921"/>
                      <a:pt x="2646" y="4820"/>
                      <a:pt x="2739" y="4738"/>
                    </a:cubicBezTo>
                    <a:lnTo>
                      <a:pt x="2739" y="4738"/>
                    </a:lnTo>
                    <a:cubicBezTo>
                      <a:pt x="2739" y="4738"/>
                      <a:pt x="2739" y="4739"/>
                      <a:pt x="2739" y="4739"/>
                    </a:cubicBezTo>
                    <a:cubicBezTo>
                      <a:pt x="2894" y="4608"/>
                      <a:pt x="3037" y="4477"/>
                      <a:pt x="3156" y="4311"/>
                    </a:cubicBezTo>
                    <a:cubicBezTo>
                      <a:pt x="3168" y="4275"/>
                      <a:pt x="3203" y="4251"/>
                      <a:pt x="3215" y="4204"/>
                    </a:cubicBezTo>
                    <a:lnTo>
                      <a:pt x="3215" y="4168"/>
                    </a:lnTo>
                    <a:cubicBezTo>
                      <a:pt x="3215" y="4144"/>
                      <a:pt x="3215" y="4108"/>
                      <a:pt x="3203" y="4073"/>
                    </a:cubicBezTo>
                    <a:cubicBezTo>
                      <a:pt x="3191" y="4025"/>
                      <a:pt x="3191" y="3977"/>
                      <a:pt x="3168" y="3930"/>
                    </a:cubicBezTo>
                    <a:cubicBezTo>
                      <a:pt x="3156" y="3894"/>
                      <a:pt x="3156" y="3846"/>
                      <a:pt x="3156" y="3799"/>
                    </a:cubicBezTo>
                    <a:cubicBezTo>
                      <a:pt x="3156" y="3715"/>
                      <a:pt x="3156" y="3620"/>
                      <a:pt x="3203" y="3549"/>
                    </a:cubicBezTo>
                    <a:cubicBezTo>
                      <a:pt x="3227" y="3501"/>
                      <a:pt x="3263" y="3453"/>
                      <a:pt x="3287" y="3430"/>
                    </a:cubicBezTo>
                    <a:cubicBezTo>
                      <a:pt x="3322" y="3394"/>
                      <a:pt x="3346" y="3382"/>
                      <a:pt x="3382" y="3358"/>
                    </a:cubicBezTo>
                    <a:cubicBezTo>
                      <a:pt x="3441" y="3311"/>
                      <a:pt x="3513" y="3263"/>
                      <a:pt x="3572" y="3203"/>
                    </a:cubicBezTo>
                    <a:cubicBezTo>
                      <a:pt x="3608" y="3192"/>
                      <a:pt x="3620" y="3156"/>
                      <a:pt x="3632" y="3132"/>
                    </a:cubicBezTo>
                    <a:cubicBezTo>
                      <a:pt x="3644" y="3096"/>
                      <a:pt x="3680" y="3061"/>
                      <a:pt x="3692" y="3025"/>
                    </a:cubicBezTo>
                    <a:cubicBezTo>
                      <a:pt x="3703" y="3001"/>
                      <a:pt x="3727" y="2977"/>
                      <a:pt x="3739" y="2953"/>
                    </a:cubicBezTo>
                    <a:cubicBezTo>
                      <a:pt x="3751" y="2918"/>
                      <a:pt x="3763" y="2894"/>
                      <a:pt x="3787" y="2882"/>
                    </a:cubicBezTo>
                    <a:lnTo>
                      <a:pt x="3787" y="2846"/>
                    </a:lnTo>
                    <a:lnTo>
                      <a:pt x="3787" y="2763"/>
                    </a:lnTo>
                    <a:cubicBezTo>
                      <a:pt x="3787" y="2715"/>
                      <a:pt x="3763" y="2680"/>
                      <a:pt x="3763" y="2644"/>
                    </a:cubicBezTo>
                    <a:cubicBezTo>
                      <a:pt x="3739" y="2489"/>
                      <a:pt x="3703" y="2346"/>
                      <a:pt x="3680" y="2180"/>
                    </a:cubicBezTo>
                    <a:cubicBezTo>
                      <a:pt x="3668" y="2060"/>
                      <a:pt x="3644" y="1929"/>
                      <a:pt x="3632" y="1810"/>
                    </a:cubicBezTo>
                    <a:cubicBezTo>
                      <a:pt x="3620" y="1668"/>
                      <a:pt x="3620" y="1537"/>
                      <a:pt x="3620" y="1394"/>
                    </a:cubicBezTo>
                    <a:cubicBezTo>
                      <a:pt x="3620" y="1251"/>
                      <a:pt x="3632" y="1120"/>
                      <a:pt x="3644" y="989"/>
                    </a:cubicBezTo>
                    <a:cubicBezTo>
                      <a:pt x="3668" y="834"/>
                      <a:pt x="3692" y="691"/>
                      <a:pt x="3751" y="560"/>
                    </a:cubicBezTo>
                    <a:cubicBezTo>
                      <a:pt x="3799" y="441"/>
                      <a:pt x="3834" y="322"/>
                      <a:pt x="3894" y="215"/>
                    </a:cubicBezTo>
                    <a:cubicBezTo>
                      <a:pt x="3929" y="169"/>
                      <a:pt x="3952" y="112"/>
                      <a:pt x="3997" y="65"/>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3"/>
              <p:cNvSpPr/>
              <p:nvPr/>
            </p:nvSpPr>
            <p:spPr>
              <a:xfrm>
                <a:off x="7986423" y="2270456"/>
                <a:ext cx="136964" cy="369674"/>
              </a:xfrm>
              <a:custGeom>
                <a:rect b="b" l="l" r="r" t="t"/>
                <a:pathLst>
                  <a:path extrusionOk="0" h="9193" w="3406">
                    <a:moveTo>
                      <a:pt x="1143" y="620"/>
                    </a:moveTo>
                    <a:cubicBezTo>
                      <a:pt x="1137" y="620"/>
                      <a:pt x="1134" y="626"/>
                      <a:pt x="1133" y="632"/>
                    </a:cubicBezTo>
                    <a:lnTo>
                      <a:pt x="1133" y="632"/>
                    </a:lnTo>
                    <a:cubicBezTo>
                      <a:pt x="1136" y="628"/>
                      <a:pt x="1140" y="624"/>
                      <a:pt x="1143" y="620"/>
                    </a:cubicBezTo>
                    <a:close/>
                    <a:moveTo>
                      <a:pt x="2107" y="1"/>
                    </a:moveTo>
                    <a:cubicBezTo>
                      <a:pt x="2072" y="1"/>
                      <a:pt x="2024" y="13"/>
                      <a:pt x="1977" y="25"/>
                    </a:cubicBezTo>
                    <a:lnTo>
                      <a:pt x="1846" y="72"/>
                    </a:lnTo>
                    <a:lnTo>
                      <a:pt x="1857" y="72"/>
                    </a:lnTo>
                    <a:cubicBezTo>
                      <a:pt x="1750" y="120"/>
                      <a:pt x="1655" y="156"/>
                      <a:pt x="1560" y="239"/>
                    </a:cubicBezTo>
                    <a:cubicBezTo>
                      <a:pt x="1393" y="358"/>
                      <a:pt x="1262" y="489"/>
                      <a:pt x="1131" y="644"/>
                    </a:cubicBezTo>
                    <a:cubicBezTo>
                      <a:pt x="1131" y="644"/>
                      <a:pt x="1131" y="638"/>
                      <a:pt x="1133" y="632"/>
                    </a:cubicBezTo>
                    <a:lnTo>
                      <a:pt x="1133" y="632"/>
                    </a:lnTo>
                    <a:cubicBezTo>
                      <a:pt x="888" y="915"/>
                      <a:pt x="700" y="1244"/>
                      <a:pt x="536" y="1572"/>
                    </a:cubicBezTo>
                    <a:cubicBezTo>
                      <a:pt x="441" y="1751"/>
                      <a:pt x="369" y="1942"/>
                      <a:pt x="310" y="2144"/>
                    </a:cubicBezTo>
                    <a:cubicBezTo>
                      <a:pt x="238" y="2394"/>
                      <a:pt x="167" y="2644"/>
                      <a:pt x="119" y="2894"/>
                    </a:cubicBezTo>
                    <a:cubicBezTo>
                      <a:pt x="60" y="3227"/>
                      <a:pt x="24" y="3573"/>
                      <a:pt x="12" y="3906"/>
                    </a:cubicBezTo>
                    <a:cubicBezTo>
                      <a:pt x="0" y="4263"/>
                      <a:pt x="12" y="4609"/>
                      <a:pt x="48" y="4966"/>
                    </a:cubicBezTo>
                    <a:lnTo>
                      <a:pt x="48" y="4954"/>
                    </a:lnTo>
                    <a:cubicBezTo>
                      <a:pt x="119" y="5752"/>
                      <a:pt x="286" y="6561"/>
                      <a:pt x="488" y="7335"/>
                    </a:cubicBezTo>
                    <a:cubicBezTo>
                      <a:pt x="655" y="7954"/>
                      <a:pt x="857" y="8585"/>
                      <a:pt x="1084" y="9192"/>
                    </a:cubicBezTo>
                    <a:cubicBezTo>
                      <a:pt x="1143" y="9133"/>
                      <a:pt x="1215" y="9073"/>
                      <a:pt x="1298" y="9002"/>
                    </a:cubicBezTo>
                    <a:cubicBezTo>
                      <a:pt x="1310" y="9002"/>
                      <a:pt x="1322" y="9002"/>
                      <a:pt x="1357" y="8990"/>
                    </a:cubicBezTo>
                    <a:cubicBezTo>
                      <a:pt x="1607" y="8883"/>
                      <a:pt x="1834" y="8764"/>
                      <a:pt x="2036" y="8609"/>
                    </a:cubicBezTo>
                    <a:cubicBezTo>
                      <a:pt x="2227" y="8478"/>
                      <a:pt x="2429" y="8311"/>
                      <a:pt x="2619" y="8109"/>
                    </a:cubicBezTo>
                    <a:cubicBezTo>
                      <a:pt x="2727" y="7990"/>
                      <a:pt x="2822" y="7871"/>
                      <a:pt x="2929" y="7740"/>
                    </a:cubicBezTo>
                    <a:cubicBezTo>
                      <a:pt x="2941" y="7645"/>
                      <a:pt x="2965" y="7573"/>
                      <a:pt x="2977" y="7478"/>
                    </a:cubicBezTo>
                    <a:lnTo>
                      <a:pt x="2977" y="7502"/>
                    </a:lnTo>
                    <a:cubicBezTo>
                      <a:pt x="3179" y="6323"/>
                      <a:pt x="3334" y="5121"/>
                      <a:pt x="3381" y="3930"/>
                    </a:cubicBezTo>
                    <a:cubicBezTo>
                      <a:pt x="3381" y="3716"/>
                      <a:pt x="3393" y="3513"/>
                      <a:pt x="3393" y="3299"/>
                    </a:cubicBezTo>
                    <a:cubicBezTo>
                      <a:pt x="3393" y="3156"/>
                      <a:pt x="3405" y="2989"/>
                      <a:pt x="3405" y="2835"/>
                    </a:cubicBezTo>
                    <a:cubicBezTo>
                      <a:pt x="3405" y="2477"/>
                      <a:pt x="3405" y="2108"/>
                      <a:pt x="3381" y="1751"/>
                    </a:cubicBezTo>
                    <a:lnTo>
                      <a:pt x="3381" y="1763"/>
                    </a:lnTo>
                    <a:cubicBezTo>
                      <a:pt x="3346" y="1441"/>
                      <a:pt x="3298" y="1108"/>
                      <a:pt x="3179" y="799"/>
                    </a:cubicBezTo>
                    <a:cubicBezTo>
                      <a:pt x="3144" y="672"/>
                      <a:pt x="3088" y="556"/>
                      <a:pt x="2998" y="441"/>
                    </a:cubicBezTo>
                    <a:lnTo>
                      <a:pt x="2998" y="441"/>
                    </a:lnTo>
                    <a:cubicBezTo>
                      <a:pt x="2999" y="441"/>
                      <a:pt x="2999" y="441"/>
                      <a:pt x="3000" y="441"/>
                    </a:cubicBezTo>
                    <a:cubicBezTo>
                      <a:pt x="2944" y="374"/>
                      <a:pt x="2888" y="306"/>
                      <a:pt x="2822" y="249"/>
                    </a:cubicBezTo>
                    <a:lnTo>
                      <a:pt x="2822" y="249"/>
                    </a:lnTo>
                    <a:cubicBezTo>
                      <a:pt x="2822" y="250"/>
                      <a:pt x="2822" y="250"/>
                      <a:pt x="2822" y="251"/>
                    </a:cubicBezTo>
                    <a:cubicBezTo>
                      <a:pt x="2821" y="249"/>
                      <a:pt x="2820" y="248"/>
                      <a:pt x="2819" y="246"/>
                    </a:cubicBezTo>
                    <a:lnTo>
                      <a:pt x="2819" y="246"/>
                    </a:lnTo>
                    <a:cubicBezTo>
                      <a:pt x="2820" y="247"/>
                      <a:pt x="2821" y="248"/>
                      <a:pt x="2822" y="249"/>
                    </a:cubicBezTo>
                    <a:lnTo>
                      <a:pt x="2822" y="249"/>
                    </a:lnTo>
                    <a:cubicBezTo>
                      <a:pt x="2821" y="243"/>
                      <a:pt x="2816" y="240"/>
                      <a:pt x="2813" y="239"/>
                    </a:cubicBezTo>
                    <a:lnTo>
                      <a:pt x="2813" y="239"/>
                    </a:lnTo>
                    <a:cubicBezTo>
                      <a:pt x="2815" y="242"/>
                      <a:pt x="2817" y="244"/>
                      <a:pt x="2819" y="246"/>
                    </a:cubicBezTo>
                    <a:lnTo>
                      <a:pt x="2819" y="246"/>
                    </a:lnTo>
                    <a:cubicBezTo>
                      <a:pt x="2816" y="244"/>
                      <a:pt x="2813" y="241"/>
                      <a:pt x="2810" y="239"/>
                    </a:cubicBezTo>
                    <a:lnTo>
                      <a:pt x="2810" y="239"/>
                    </a:lnTo>
                    <a:cubicBezTo>
                      <a:pt x="2810" y="239"/>
                      <a:pt x="2811" y="239"/>
                      <a:pt x="2813" y="239"/>
                    </a:cubicBezTo>
                    <a:lnTo>
                      <a:pt x="2813" y="239"/>
                    </a:lnTo>
                    <a:cubicBezTo>
                      <a:pt x="2790" y="212"/>
                      <a:pt x="2760" y="201"/>
                      <a:pt x="2739" y="179"/>
                    </a:cubicBezTo>
                    <a:cubicBezTo>
                      <a:pt x="2691" y="144"/>
                      <a:pt x="2667" y="132"/>
                      <a:pt x="2619" y="120"/>
                    </a:cubicBezTo>
                    <a:lnTo>
                      <a:pt x="2488" y="72"/>
                    </a:lnTo>
                    <a:cubicBezTo>
                      <a:pt x="2441" y="60"/>
                      <a:pt x="2405" y="48"/>
                      <a:pt x="2369" y="48"/>
                    </a:cubicBezTo>
                    <a:cubicBezTo>
                      <a:pt x="2310" y="25"/>
                      <a:pt x="2262" y="25"/>
                      <a:pt x="2203" y="25"/>
                    </a:cubicBezTo>
                    <a:cubicBezTo>
                      <a:pt x="2167" y="1"/>
                      <a:pt x="2143" y="1"/>
                      <a:pt x="21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3"/>
              <p:cNvSpPr/>
              <p:nvPr/>
            </p:nvSpPr>
            <p:spPr>
              <a:xfrm>
                <a:off x="8007936" y="2333188"/>
                <a:ext cx="40" cy="40"/>
              </a:xfrm>
              <a:custGeom>
                <a:rect b="b" l="l" r="r" t="t"/>
                <a:pathLst>
                  <a:path extrusionOk="0" h="1" w="1">
                    <a:moveTo>
                      <a:pt x="1" y="1"/>
                    </a:moveTo>
                    <a:lnTo>
                      <a:pt x="1" y="1"/>
                    </a:lnTo>
                    <a:lnTo>
                      <a:pt x="1" y="1"/>
                    </a:lnTo>
                    <a:close/>
                  </a:path>
                </a:pathLst>
              </a:custGeom>
              <a:solidFill>
                <a:srgbClr val="0B46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3"/>
              <p:cNvSpPr/>
              <p:nvPr/>
            </p:nvSpPr>
            <p:spPr>
              <a:xfrm>
                <a:off x="7995511" y="2537632"/>
                <a:ext cx="158518" cy="195393"/>
              </a:xfrm>
              <a:custGeom>
                <a:rect b="b" l="l" r="r" t="t"/>
                <a:pathLst>
                  <a:path extrusionOk="0" h="4859" w="3942">
                    <a:moveTo>
                      <a:pt x="2417" y="1"/>
                    </a:moveTo>
                    <a:cubicBezTo>
                      <a:pt x="2286" y="1"/>
                      <a:pt x="2155" y="24"/>
                      <a:pt x="2001" y="60"/>
                    </a:cubicBezTo>
                    <a:cubicBezTo>
                      <a:pt x="1810" y="120"/>
                      <a:pt x="1620" y="227"/>
                      <a:pt x="1465" y="382"/>
                    </a:cubicBezTo>
                    <a:cubicBezTo>
                      <a:pt x="1417" y="417"/>
                      <a:pt x="1370" y="465"/>
                      <a:pt x="1322" y="524"/>
                    </a:cubicBezTo>
                    <a:cubicBezTo>
                      <a:pt x="1298" y="524"/>
                      <a:pt x="1286" y="548"/>
                      <a:pt x="1274" y="560"/>
                    </a:cubicBezTo>
                    <a:cubicBezTo>
                      <a:pt x="1143" y="691"/>
                      <a:pt x="1024" y="834"/>
                      <a:pt x="917" y="989"/>
                    </a:cubicBezTo>
                    <a:cubicBezTo>
                      <a:pt x="810" y="1132"/>
                      <a:pt x="715" y="1310"/>
                      <a:pt x="596" y="1536"/>
                    </a:cubicBezTo>
                    <a:cubicBezTo>
                      <a:pt x="381" y="1929"/>
                      <a:pt x="238" y="2322"/>
                      <a:pt x="131" y="2763"/>
                    </a:cubicBezTo>
                    <a:cubicBezTo>
                      <a:pt x="12" y="3203"/>
                      <a:pt x="0" y="3572"/>
                      <a:pt x="60" y="3906"/>
                    </a:cubicBezTo>
                    <a:cubicBezTo>
                      <a:pt x="96" y="4096"/>
                      <a:pt x="155" y="4275"/>
                      <a:pt x="262" y="4406"/>
                    </a:cubicBezTo>
                    <a:cubicBezTo>
                      <a:pt x="357" y="4561"/>
                      <a:pt x="500" y="4668"/>
                      <a:pt x="679" y="4751"/>
                    </a:cubicBezTo>
                    <a:cubicBezTo>
                      <a:pt x="869" y="4846"/>
                      <a:pt x="1096" y="4858"/>
                      <a:pt x="1262" y="4858"/>
                    </a:cubicBezTo>
                    <a:lnTo>
                      <a:pt x="1286" y="4858"/>
                    </a:lnTo>
                    <a:cubicBezTo>
                      <a:pt x="1524" y="4858"/>
                      <a:pt x="1798" y="4799"/>
                      <a:pt x="2060" y="4692"/>
                    </a:cubicBezTo>
                    <a:cubicBezTo>
                      <a:pt x="2334" y="4608"/>
                      <a:pt x="2596" y="4442"/>
                      <a:pt x="2834" y="4215"/>
                    </a:cubicBezTo>
                    <a:cubicBezTo>
                      <a:pt x="3072" y="4025"/>
                      <a:pt x="3263" y="3775"/>
                      <a:pt x="3441" y="3501"/>
                    </a:cubicBezTo>
                    <a:cubicBezTo>
                      <a:pt x="3620" y="3215"/>
                      <a:pt x="3739" y="2918"/>
                      <a:pt x="3834" y="2596"/>
                    </a:cubicBezTo>
                    <a:cubicBezTo>
                      <a:pt x="3906" y="2298"/>
                      <a:pt x="3941" y="1965"/>
                      <a:pt x="3929" y="1644"/>
                    </a:cubicBezTo>
                    <a:cubicBezTo>
                      <a:pt x="3882" y="1060"/>
                      <a:pt x="3608" y="560"/>
                      <a:pt x="3191" y="274"/>
                    </a:cubicBezTo>
                    <a:cubicBezTo>
                      <a:pt x="3036" y="155"/>
                      <a:pt x="2834" y="84"/>
                      <a:pt x="2632" y="36"/>
                    </a:cubicBezTo>
                    <a:cubicBezTo>
                      <a:pt x="2560" y="1"/>
                      <a:pt x="2501" y="1"/>
                      <a:pt x="2417" y="1"/>
                    </a:cubicBezTo>
                    <a:close/>
                  </a:path>
                </a:pathLst>
              </a:custGeom>
              <a:solidFill>
                <a:srgbClr val="F28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3"/>
              <p:cNvSpPr/>
              <p:nvPr/>
            </p:nvSpPr>
            <p:spPr>
              <a:xfrm>
                <a:off x="8049114" y="2567792"/>
                <a:ext cx="67557" cy="52598"/>
              </a:xfrm>
              <a:custGeom>
                <a:rect b="b" l="l" r="r" t="t"/>
                <a:pathLst>
                  <a:path extrusionOk="0" h="1308" w="1680">
                    <a:moveTo>
                      <a:pt x="1322" y="1"/>
                    </a:moveTo>
                    <a:cubicBezTo>
                      <a:pt x="1251" y="1"/>
                      <a:pt x="1180" y="24"/>
                      <a:pt x="1108" y="48"/>
                    </a:cubicBezTo>
                    <a:cubicBezTo>
                      <a:pt x="1025" y="60"/>
                      <a:pt x="953" y="108"/>
                      <a:pt x="882" y="132"/>
                    </a:cubicBezTo>
                    <a:cubicBezTo>
                      <a:pt x="810" y="179"/>
                      <a:pt x="727" y="227"/>
                      <a:pt x="656" y="286"/>
                    </a:cubicBezTo>
                    <a:cubicBezTo>
                      <a:pt x="370" y="489"/>
                      <a:pt x="167" y="810"/>
                      <a:pt x="37" y="1120"/>
                    </a:cubicBezTo>
                    <a:cubicBezTo>
                      <a:pt x="1" y="1191"/>
                      <a:pt x="37" y="1263"/>
                      <a:pt x="96" y="1298"/>
                    </a:cubicBezTo>
                    <a:cubicBezTo>
                      <a:pt x="111" y="1305"/>
                      <a:pt x="128" y="1308"/>
                      <a:pt x="146" y="1308"/>
                    </a:cubicBezTo>
                    <a:cubicBezTo>
                      <a:pt x="195" y="1308"/>
                      <a:pt x="248" y="1283"/>
                      <a:pt x="275" y="1239"/>
                    </a:cubicBezTo>
                    <a:cubicBezTo>
                      <a:pt x="334" y="1108"/>
                      <a:pt x="394" y="965"/>
                      <a:pt x="465" y="834"/>
                    </a:cubicBezTo>
                    <a:cubicBezTo>
                      <a:pt x="548" y="715"/>
                      <a:pt x="644" y="596"/>
                      <a:pt x="751" y="489"/>
                    </a:cubicBezTo>
                    <a:cubicBezTo>
                      <a:pt x="834" y="417"/>
                      <a:pt x="906" y="358"/>
                      <a:pt x="1013" y="298"/>
                    </a:cubicBezTo>
                    <a:cubicBezTo>
                      <a:pt x="1084" y="251"/>
                      <a:pt x="1180" y="227"/>
                      <a:pt x="1263" y="215"/>
                    </a:cubicBezTo>
                    <a:cubicBezTo>
                      <a:pt x="1346" y="191"/>
                      <a:pt x="1418" y="191"/>
                      <a:pt x="1489" y="191"/>
                    </a:cubicBezTo>
                    <a:lnTo>
                      <a:pt x="1549" y="191"/>
                    </a:lnTo>
                    <a:cubicBezTo>
                      <a:pt x="1608" y="191"/>
                      <a:pt x="1656" y="167"/>
                      <a:pt x="1668" y="120"/>
                    </a:cubicBezTo>
                    <a:cubicBezTo>
                      <a:pt x="1680" y="72"/>
                      <a:pt x="1644" y="13"/>
                      <a:pt x="1596" y="13"/>
                    </a:cubicBezTo>
                    <a:cubicBezTo>
                      <a:pt x="1549" y="13"/>
                      <a:pt x="1501" y="1"/>
                      <a:pt x="1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3"/>
              <p:cNvSpPr/>
              <p:nvPr/>
            </p:nvSpPr>
            <p:spPr>
              <a:xfrm>
                <a:off x="7205975" y="2133530"/>
                <a:ext cx="875265" cy="831192"/>
              </a:xfrm>
              <a:custGeom>
                <a:rect b="b" l="l" r="r" t="t"/>
                <a:pathLst>
                  <a:path extrusionOk="0" h="20670" w="21766">
                    <a:moveTo>
                      <a:pt x="13943" y="1"/>
                    </a:moveTo>
                    <a:cubicBezTo>
                      <a:pt x="13714" y="22"/>
                      <a:pt x="13494" y="26"/>
                      <a:pt x="13280" y="26"/>
                    </a:cubicBezTo>
                    <a:cubicBezTo>
                      <a:pt x="13138" y="26"/>
                      <a:pt x="12998" y="24"/>
                      <a:pt x="12860" y="24"/>
                    </a:cubicBezTo>
                    <a:cubicBezTo>
                      <a:pt x="12086" y="24"/>
                      <a:pt x="11312" y="84"/>
                      <a:pt x="10538" y="191"/>
                    </a:cubicBezTo>
                    <a:cubicBezTo>
                      <a:pt x="9300" y="370"/>
                      <a:pt x="8204" y="691"/>
                      <a:pt x="7240" y="1156"/>
                    </a:cubicBezTo>
                    <a:cubicBezTo>
                      <a:pt x="6752" y="1394"/>
                      <a:pt x="6275" y="1703"/>
                      <a:pt x="5859" y="2060"/>
                    </a:cubicBezTo>
                    <a:cubicBezTo>
                      <a:pt x="5454" y="2406"/>
                      <a:pt x="5073" y="2858"/>
                      <a:pt x="4704" y="3406"/>
                    </a:cubicBezTo>
                    <a:cubicBezTo>
                      <a:pt x="4192" y="4168"/>
                      <a:pt x="3823" y="5025"/>
                      <a:pt x="3585" y="5954"/>
                    </a:cubicBezTo>
                    <a:cubicBezTo>
                      <a:pt x="3406" y="6668"/>
                      <a:pt x="3287" y="7454"/>
                      <a:pt x="3251" y="8359"/>
                    </a:cubicBezTo>
                    <a:cubicBezTo>
                      <a:pt x="3227" y="8311"/>
                      <a:pt x="3180" y="8275"/>
                      <a:pt x="3108" y="8216"/>
                    </a:cubicBezTo>
                    <a:cubicBezTo>
                      <a:pt x="2930" y="8073"/>
                      <a:pt x="2716" y="7990"/>
                      <a:pt x="2477" y="7954"/>
                    </a:cubicBezTo>
                    <a:cubicBezTo>
                      <a:pt x="2394" y="7942"/>
                      <a:pt x="2323" y="7942"/>
                      <a:pt x="2227" y="7942"/>
                    </a:cubicBezTo>
                    <a:cubicBezTo>
                      <a:pt x="1858" y="7942"/>
                      <a:pt x="1465" y="8061"/>
                      <a:pt x="1096" y="8287"/>
                    </a:cubicBezTo>
                    <a:cubicBezTo>
                      <a:pt x="894" y="8406"/>
                      <a:pt x="715" y="8585"/>
                      <a:pt x="549" y="8764"/>
                    </a:cubicBezTo>
                    <a:cubicBezTo>
                      <a:pt x="382" y="8954"/>
                      <a:pt x="251" y="9168"/>
                      <a:pt x="156" y="9407"/>
                    </a:cubicBezTo>
                    <a:cubicBezTo>
                      <a:pt x="72" y="9621"/>
                      <a:pt x="25" y="9895"/>
                      <a:pt x="13" y="10192"/>
                    </a:cubicBezTo>
                    <a:cubicBezTo>
                      <a:pt x="1" y="10442"/>
                      <a:pt x="25" y="10716"/>
                      <a:pt x="96" y="10990"/>
                    </a:cubicBezTo>
                    <a:cubicBezTo>
                      <a:pt x="156" y="11276"/>
                      <a:pt x="275" y="11562"/>
                      <a:pt x="441" y="11859"/>
                    </a:cubicBezTo>
                    <a:cubicBezTo>
                      <a:pt x="596" y="12121"/>
                      <a:pt x="787" y="12395"/>
                      <a:pt x="1025" y="12621"/>
                    </a:cubicBezTo>
                    <a:cubicBezTo>
                      <a:pt x="1251" y="12824"/>
                      <a:pt x="1501" y="13014"/>
                      <a:pt x="1751" y="13157"/>
                    </a:cubicBezTo>
                    <a:cubicBezTo>
                      <a:pt x="2001" y="13288"/>
                      <a:pt x="2287" y="13371"/>
                      <a:pt x="2585" y="13407"/>
                    </a:cubicBezTo>
                    <a:cubicBezTo>
                      <a:pt x="2823" y="14193"/>
                      <a:pt x="3180" y="14967"/>
                      <a:pt x="3656" y="15693"/>
                    </a:cubicBezTo>
                    <a:cubicBezTo>
                      <a:pt x="3966" y="16193"/>
                      <a:pt x="4359" y="16669"/>
                      <a:pt x="4775" y="17110"/>
                    </a:cubicBezTo>
                    <a:cubicBezTo>
                      <a:pt x="5156" y="17527"/>
                      <a:pt x="5609" y="17931"/>
                      <a:pt x="6133" y="18336"/>
                    </a:cubicBezTo>
                    <a:cubicBezTo>
                      <a:pt x="7085" y="19063"/>
                      <a:pt x="8157" y="19646"/>
                      <a:pt x="9312" y="20063"/>
                    </a:cubicBezTo>
                    <a:cubicBezTo>
                      <a:pt x="10336" y="20432"/>
                      <a:pt x="11443" y="20634"/>
                      <a:pt x="12586" y="20670"/>
                    </a:cubicBezTo>
                    <a:lnTo>
                      <a:pt x="12991" y="20670"/>
                    </a:lnTo>
                    <a:cubicBezTo>
                      <a:pt x="13776" y="20670"/>
                      <a:pt x="14598" y="20598"/>
                      <a:pt x="15419" y="20444"/>
                    </a:cubicBezTo>
                    <a:cubicBezTo>
                      <a:pt x="16408" y="20265"/>
                      <a:pt x="17348" y="19967"/>
                      <a:pt x="18194" y="19563"/>
                    </a:cubicBezTo>
                    <a:cubicBezTo>
                      <a:pt x="19110" y="19134"/>
                      <a:pt x="19849" y="18574"/>
                      <a:pt x="20396" y="17896"/>
                    </a:cubicBezTo>
                    <a:cubicBezTo>
                      <a:pt x="20718" y="17527"/>
                      <a:pt x="20956" y="17146"/>
                      <a:pt x="21134" y="16729"/>
                    </a:cubicBezTo>
                    <a:cubicBezTo>
                      <a:pt x="21230" y="16491"/>
                      <a:pt x="21313" y="16265"/>
                      <a:pt x="21373" y="16038"/>
                    </a:cubicBezTo>
                    <a:cubicBezTo>
                      <a:pt x="21432" y="15812"/>
                      <a:pt x="21468" y="15574"/>
                      <a:pt x="21504" y="15276"/>
                    </a:cubicBezTo>
                    <a:cubicBezTo>
                      <a:pt x="21551" y="14907"/>
                      <a:pt x="21551" y="14526"/>
                      <a:pt x="21527" y="14193"/>
                    </a:cubicBezTo>
                    <a:cubicBezTo>
                      <a:pt x="21515" y="13788"/>
                      <a:pt x="21492" y="13395"/>
                      <a:pt x="21444" y="12978"/>
                    </a:cubicBezTo>
                    <a:cubicBezTo>
                      <a:pt x="21408" y="12621"/>
                      <a:pt x="21373" y="12181"/>
                      <a:pt x="21349" y="11800"/>
                    </a:cubicBezTo>
                    <a:cubicBezTo>
                      <a:pt x="21337" y="11371"/>
                      <a:pt x="21349" y="10931"/>
                      <a:pt x="21408" y="10538"/>
                    </a:cubicBezTo>
                    <a:cubicBezTo>
                      <a:pt x="21432" y="10419"/>
                      <a:pt x="21444" y="10300"/>
                      <a:pt x="21468" y="10192"/>
                    </a:cubicBezTo>
                    <a:lnTo>
                      <a:pt x="21492" y="10133"/>
                    </a:lnTo>
                    <a:lnTo>
                      <a:pt x="21504" y="10073"/>
                    </a:lnTo>
                    <a:cubicBezTo>
                      <a:pt x="21515" y="9954"/>
                      <a:pt x="21551" y="9847"/>
                      <a:pt x="21563" y="9728"/>
                    </a:cubicBezTo>
                    <a:cubicBezTo>
                      <a:pt x="21611" y="9442"/>
                      <a:pt x="21646" y="9180"/>
                      <a:pt x="21682" y="8883"/>
                    </a:cubicBezTo>
                    <a:cubicBezTo>
                      <a:pt x="21742" y="8287"/>
                      <a:pt x="21766" y="7740"/>
                      <a:pt x="21754" y="7180"/>
                    </a:cubicBezTo>
                    <a:cubicBezTo>
                      <a:pt x="21706" y="5989"/>
                      <a:pt x="21444" y="4966"/>
                      <a:pt x="20956" y="4132"/>
                    </a:cubicBezTo>
                    <a:cubicBezTo>
                      <a:pt x="20968" y="4108"/>
                      <a:pt x="20980" y="4061"/>
                      <a:pt x="20980" y="4025"/>
                    </a:cubicBezTo>
                    <a:cubicBezTo>
                      <a:pt x="20968" y="3811"/>
                      <a:pt x="20920" y="3549"/>
                      <a:pt x="20813" y="3287"/>
                    </a:cubicBezTo>
                    <a:cubicBezTo>
                      <a:pt x="20742" y="3061"/>
                      <a:pt x="20634" y="2834"/>
                      <a:pt x="20503" y="2632"/>
                    </a:cubicBezTo>
                    <a:cubicBezTo>
                      <a:pt x="20265" y="2263"/>
                      <a:pt x="19944" y="1918"/>
                      <a:pt x="19503" y="1584"/>
                    </a:cubicBezTo>
                    <a:cubicBezTo>
                      <a:pt x="19146" y="1334"/>
                      <a:pt x="18753" y="1096"/>
                      <a:pt x="18194" y="870"/>
                    </a:cubicBezTo>
                    <a:cubicBezTo>
                      <a:pt x="17777" y="691"/>
                      <a:pt x="17301" y="548"/>
                      <a:pt x="16765" y="417"/>
                    </a:cubicBezTo>
                    <a:cubicBezTo>
                      <a:pt x="15908" y="203"/>
                      <a:pt x="14979" y="72"/>
                      <a:pt x="13943"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3"/>
              <p:cNvSpPr/>
              <p:nvPr/>
            </p:nvSpPr>
            <p:spPr>
              <a:xfrm>
                <a:off x="7338154" y="2132083"/>
                <a:ext cx="733034" cy="375424"/>
              </a:xfrm>
              <a:custGeom>
                <a:rect b="b" l="l" r="r" t="t"/>
                <a:pathLst>
                  <a:path extrusionOk="0" h="9336" w="18229">
                    <a:moveTo>
                      <a:pt x="9596" y="1"/>
                    </a:moveTo>
                    <a:cubicBezTo>
                      <a:pt x="8799" y="60"/>
                      <a:pt x="8025" y="120"/>
                      <a:pt x="7251" y="227"/>
                    </a:cubicBezTo>
                    <a:cubicBezTo>
                      <a:pt x="6013" y="406"/>
                      <a:pt x="4893" y="727"/>
                      <a:pt x="3965" y="1203"/>
                    </a:cubicBezTo>
                    <a:cubicBezTo>
                      <a:pt x="3465" y="1442"/>
                      <a:pt x="2988" y="1751"/>
                      <a:pt x="2572" y="2108"/>
                    </a:cubicBezTo>
                    <a:cubicBezTo>
                      <a:pt x="2155" y="2454"/>
                      <a:pt x="1786" y="2906"/>
                      <a:pt x="1417" y="3454"/>
                    </a:cubicBezTo>
                    <a:cubicBezTo>
                      <a:pt x="905" y="4216"/>
                      <a:pt x="536" y="5061"/>
                      <a:pt x="298" y="5978"/>
                    </a:cubicBezTo>
                    <a:cubicBezTo>
                      <a:pt x="155" y="6549"/>
                      <a:pt x="60" y="7157"/>
                      <a:pt x="0" y="7847"/>
                    </a:cubicBezTo>
                    <a:cubicBezTo>
                      <a:pt x="48" y="7978"/>
                      <a:pt x="95" y="8097"/>
                      <a:pt x="131" y="8216"/>
                    </a:cubicBezTo>
                    <a:lnTo>
                      <a:pt x="131" y="8204"/>
                    </a:lnTo>
                    <a:cubicBezTo>
                      <a:pt x="238" y="8442"/>
                      <a:pt x="357" y="8681"/>
                      <a:pt x="500" y="8883"/>
                    </a:cubicBezTo>
                    <a:cubicBezTo>
                      <a:pt x="583" y="8990"/>
                      <a:pt x="667" y="9073"/>
                      <a:pt x="774" y="9157"/>
                    </a:cubicBezTo>
                    <a:cubicBezTo>
                      <a:pt x="845" y="9193"/>
                      <a:pt x="905" y="9240"/>
                      <a:pt x="1000" y="9276"/>
                    </a:cubicBezTo>
                    <a:cubicBezTo>
                      <a:pt x="1060" y="9300"/>
                      <a:pt x="1131" y="9312"/>
                      <a:pt x="1203" y="9335"/>
                    </a:cubicBezTo>
                    <a:lnTo>
                      <a:pt x="1417" y="9335"/>
                    </a:lnTo>
                    <a:cubicBezTo>
                      <a:pt x="1500" y="9312"/>
                      <a:pt x="1595" y="9300"/>
                      <a:pt x="1667" y="9252"/>
                    </a:cubicBezTo>
                    <a:cubicBezTo>
                      <a:pt x="1857" y="9181"/>
                      <a:pt x="2024" y="9062"/>
                      <a:pt x="2191" y="8943"/>
                    </a:cubicBezTo>
                    <a:cubicBezTo>
                      <a:pt x="2322" y="8835"/>
                      <a:pt x="2453" y="8716"/>
                      <a:pt x="2572" y="8597"/>
                    </a:cubicBezTo>
                    <a:cubicBezTo>
                      <a:pt x="2691" y="8478"/>
                      <a:pt x="2810" y="8347"/>
                      <a:pt x="2917" y="8204"/>
                    </a:cubicBezTo>
                    <a:lnTo>
                      <a:pt x="2929" y="8181"/>
                    </a:lnTo>
                    <a:cubicBezTo>
                      <a:pt x="3262" y="7752"/>
                      <a:pt x="3512" y="7276"/>
                      <a:pt x="3703" y="6787"/>
                    </a:cubicBezTo>
                    <a:lnTo>
                      <a:pt x="3703" y="6799"/>
                    </a:lnTo>
                    <a:cubicBezTo>
                      <a:pt x="3977" y="6133"/>
                      <a:pt x="4155" y="5442"/>
                      <a:pt x="4239" y="4728"/>
                    </a:cubicBezTo>
                    <a:cubicBezTo>
                      <a:pt x="4262" y="4632"/>
                      <a:pt x="4274" y="4513"/>
                      <a:pt x="4274" y="4406"/>
                    </a:cubicBezTo>
                    <a:cubicBezTo>
                      <a:pt x="4274" y="4394"/>
                      <a:pt x="4274" y="4371"/>
                      <a:pt x="4286" y="4359"/>
                    </a:cubicBezTo>
                    <a:cubicBezTo>
                      <a:pt x="4298" y="4347"/>
                      <a:pt x="4322" y="4347"/>
                      <a:pt x="4334" y="4347"/>
                    </a:cubicBezTo>
                    <a:cubicBezTo>
                      <a:pt x="4346" y="4347"/>
                      <a:pt x="4358" y="4347"/>
                      <a:pt x="4358" y="4359"/>
                    </a:cubicBezTo>
                    <a:lnTo>
                      <a:pt x="4382" y="4359"/>
                    </a:lnTo>
                    <a:cubicBezTo>
                      <a:pt x="4453" y="4371"/>
                      <a:pt x="4524" y="4394"/>
                      <a:pt x="4620" y="4394"/>
                    </a:cubicBezTo>
                    <a:lnTo>
                      <a:pt x="4810" y="4394"/>
                    </a:lnTo>
                    <a:cubicBezTo>
                      <a:pt x="4917" y="4394"/>
                      <a:pt x="5013" y="4371"/>
                      <a:pt x="5120" y="4347"/>
                    </a:cubicBezTo>
                    <a:cubicBezTo>
                      <a:pt x="5215" y="4335"/>
                      <a:pt x="5298" y="4299"/>
                      <a:pt x="5405" y="4275"/>
                    </a:cubicBezTo>
                    <a:lnTo>
                      <a:pt x="5394" y="4275"/>
                    </a:lnTo>
                    <a:cubicBezTo>
                      <a:pt x="5489" y="4240"/>
                      <a:pt x="5596" y="4192"/>
                      <a:pt x="5691" y="4156"/>
                    </a:cubicBezTo>
                    <a:cubicBezTo>
                      <a:pt x="5775" y="4109"/>
                      <a:pt x="5870" y="4061"/>
                      <a:pt x="5953" y="4001"/>
                    </a:cubicBezTo>
                    <a:cubicBezTo>
                      <a:pt x="6048" y="3942"/>
                      <a:pt x="6120" y="3882"/>
                      <a:pt x="6203" y="3811"/>
                    </a:cubicBezTo>
                    <a:cubicBezTo>
                      <a:pt x="6287" y="3751"/>
                      <a:pt x="6346" y="3692"/>
                      <a:pt x="6406" y="3620"/>
                    </a:cubicBezTo>
                    <a:lnTo>
                      <a:pt x="6537" y="3442"/>
                    </a:lnTo>
                    <a:cubicBezTo>
                      <a:pt x="6548" y="3430"/>
                      <a:pt x="6560" y="3406"/>
                      <a:pt x="6584" y="3406"/>
                    </a:cubicBezTo>
                    <a:lnTo>
                      <a:pt x="6620" y="3406"/>
                    </a:lnTo>
                    <a:cubicBezTo>
                      <a:pt x="6644" y="3406"/>
                      <a:pt x="6656" y="3406"/>
                      <a:pt x="6668" y="3430"/>
                    </a:cubicBezTo>
                    <a:cubicBezTo>
                      <a:pt x="6739" y="3513"/>
                      <a:pt x="6834" y="3585"/>
                      <a:pt x="6906" y="3668"/>
                    </a:cubicBezTo>
                    <a:cubicBezTo>
                      <a:pt x="7072" y="3811"/>
                      <a:pt x="7239" y="3942"/>
                      <a:pt x="7418" y="4061"/>
                    </a:cubicBezTo>
                    <a:cubicBezTo>
                      <a:pt x="7560" y="4180"/>
                      <a:pt x="7727" y="4299"/>
                      <a:pt x="7894" y="4406"/>
                    </a:cubicBezTo>
                    <a:cubicBezTo>
                      <a:pt x="8203" y="4621"/>
                      <a:pt x="8549" y="4811"/>
                      <a:pt x="8882" y="4990"/>
                    </a:cubicBezTo>
                    <a:cubicBezTo>
                      <a:pt x="9323" y="5216"/>
                      <a:pt x="9751" y="5394"/>
                      <a:pt x="10192" y="5549"/>
                    </a:cubicBezTo>
                    <a:cubicBezTo>
                      <a:pt x="10632" y="5704"/>
                      <a:pt x="11073" y="5835"/>
                      <a:pt x="11537" y="5918"/>
                    </a:cubicBezTo>
                    <a:lnTo>
                      <a:pt x="11525" y="5918"/>
                    </a:lnTo>
                    <a:cubicBezTo>
                      <a:pt x="12061" y="6037"/>
                      <a:pt x="12597" y="6121"/>
                      <a:pt x="13133" y="6168"/>
                    </a:cubicBezTo>
                    <a:cubicBezTo>
                      <a:pt x="13472" y="6191"/>
                      <a:pt x="13817" y="6199"/>
                      <a:pt x="14163" y="6199"/>
                    </a:cubicBezTo>
                    <a:cubicBezTo>
                      <a:pt x="14363" y="6199"/>
                      <a:pt x="14563" y="6197"/>
                      <a:pt x="14764" y="6192"/>
                    </a:cubicBezTo>
                    <a:cubicBezTo>
                      <a:pt x="15347" y="6168"/>
                      <a:pt x="15907" y="6109"/>
                      <a:pt x="16490" y="5990"/>
                    </a:cubicBezTo>
                    <a:cubicBezTo>
                      <a:pt x="17038" y="5883"/>
                      <a:pt x="17597" y="5752"/>
                      <a:pt x="18133" y="5573"/>
                    </a:cubicBezTo>
                    <a:lnTo>
                      <a:pt x="18109" y="5573"/>
                    </a:lnTo>
                    <a:lnTo>
                      <a:pt x="18228" y="5525"/>
                    </a:lnTo>
                    <a:cubicBezTo>
                      <a:pt x="18098" y="5037"/>
                      <a:pt x="17919" y="4573"/>
                      <a:pt x="17681" y="4168"/>
                    </a:cubicBezTo>
                    <a:cubicBezTo>
                      <a:pt x="17693" y="4144"/>
                      <a:pt x="17717" y="4109"/>
                      <a:pt x="17717" y="4061"/>
                    </a:cubicBezTo>
                    <a:cubicBezTo>
                      <a:pt x="17693" y="3847"/>
                      <a:pt x="17657" y="3585"/>
                      <a:pt x="17550" y="3323"/>
                    </a:cubicBezTo>
                    <a:cubicBezTo>
                      <a:pt x="17478" y="3097"/>
                      <a:pt x="17371" y="2870"/>
                      <a:pt x="17240" y="2668"/>
                    </a:cubicBezTo>
                    <a:cubicBezTo>
                      <a:pt x="17002" y="2299"/>
                      <a:pt x="16669" y="1954"/>
                      <a:pt x="16240" y="1620"/>
                    </a:cubicBezTo>
                    <a:cubicBezTo>
                      <a:pt x="15883" y="1358"/>
                      <a:pt x="15466" y="1132"/>
                      <a:pt x="14930" y="906"/>
                    </a:cubicBezTo>
                    <a:cubicBezTo>
                      <a:pt x="14514" y="727"/>
                      <a:pt x="14037" y="584"/>
                      <a:pt x="13502" y="453"/>
                    </a:cubicBezTo>
                    <a:cubicBezTo>
                      <a:pt x="12633" y="239"/>
                      <a:pt x="11716" y="96"/>
                      <a:pt x="10668" y="37"/>
                    </a:cubicBezTo>
                    <a:cubicBezTo>
                      <a:pt x="10287" y="13"/>
                      <a:pt x="9930" y="1"/>
                      <a:pt x="9596" y="1"/>
                    </a:cubicBezTo>
                    <a:close/>
                  </a:path>
                </a:pathLst>
              </a:custGeom>
              <a:solidFill>
                <a:srgbClr val="F28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3"/>
              <p:cNvSpPr/>
              <p:nvPr/>
            </p:nvSpPr>
            <p:spPr>
              <a:xfrm>
                <a:off x="7328828" y="2461576"/>
                <a:ext cx="44" cy="44"/>
              </a:xfrm>
              <a:custGeom>
                <a:rect b="b" l="l" r="r" t="t"/>
                <a:pathLst>
                  <a:path extrusionOk="0" h="1" w="1">
                    <a:moveTo>
                      <a:pt x="1" y="0"/>
                    </a:moveTo>
                    <a:lnTo>
                      <a:pt x="1" y="0"/>
                    </a:lnTo>
                    <a:lnTo>
                      <a:pt x="1" y="0"/>
                    </a:lnTo>
                    <a:close/>
                  </a:path>
                </a:pathLst>
              </a:custGeom>
              <a:solidFill>
                <a:srgbClr val="EA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3"/>
              <p:cNvSpPr/>
              <p:nvPr/>
            </p:nvSpPr>
            <p:spPr>
              <a:xfrm>
                <a:off x="7328828" y="2461576"/>
                <a:ext cx="44" cy="44"/>
              </a:xfrm>
              <a:custGeom>
                <a:rect b="b" l="l" r="r" t="t"/>
                <a:pathLst>
                  <a:path extrusionOk="0" h="1" w="1">
                    <a:moveTo>
                      <a:pt x="1" y="0"/>
                    </a:moveTo>
                    <a:lnTo>
                      <a:pt x="1" y="0"/>
                    </a:lnTo>
                    <a:lnTo>
                      <a:pt x="1" y="0"/>
                    </a:lnTo>
                    <a:lnTo>
                      <a:pt x="1" y="0"/>
                    </a:lnTo>
                    <a:close/>
                  </a:path>
                </a:pathLst>
              </a:custGeom>
              <a:solidFill>
                <a:srgbClr val="EA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3"/>
              <p:cNvSpPr/>
              <p:nvPr/>
            </p:nvSpPr>
            <p:spPr>
              <a:xfrm>
                <a:off x="7576575" y="2294423"/>
                <a:ext cx="40" cy="40"/>
              </a:xfrm>
              <a:custGeom>
                <a:rect b="b" l="l" r="r" t="t"/>
                <a:pathLst>
                  <a:path extrusionOk="0" h="1" w="1">
                    <a:moveTo>
                      <a:pt x="0" y="0"/>
                    </a:moveTo>
                    <a:lnTo>
                      <a:pt x="0" y="0"/>
                    </a:lnTo>
                    <a:lnTo>
                      <a:pt x="0" y="0"/>
                    </a:lnTo>
                    <a:close/>
                  </a:path>
                </a:pathLst>
              </a:custGeom>
              <a:solidFill>
                <a:srgbClr val="EA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3"/>
              <p:cNvSpPr/>
              <p:nvPr/>
            </p:nvSpPr>
            <p:spPr>
              <a:xfrm>
                <a:off x="7694358" y="2335119"/>
                <a:ext cx="40" cy="40"/>
              </a:xfrm>
              <a:custGeom>
                <a:rect b="b" l="l" r="r" t="t"/>
                <a:pathLst>
                  <a:path extrusionOk="0" h="1" w="1">
                    <a:moveTo>
                      <a:pt x="0" y="0"/>
                    </a:moveTo>
                    <a:lnTo>
                      <a:pt x="0" y="0"/>
                    </a:lnTo>
                    <a:lnTo>
                      <a:pt x="0" y="0"/>
                    </a:lnTo>
                    <a:lnTo>
                      <a:pt x="0" y="0"/>
                    </a:lnTo>
                    <a:lnTo>
                      <a:pt x="0" y="0"/>
                    </a:lnTo>
                    <a:close/>
                  </a:path>
                </a:pathLst>
              </a:custGeom>
              <a:solidFill>
                <a:srgbClr val="EA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3"/>
              <p:cNvSpPr/>
              <p:nvPr/>
            </p:nvSpPr>
            <p:spPr>
              <a:xfrm>
                <a:off x="7237100" y="2489577"/>
                <a:ext cx="69487" cy="30079"/>
              </a:xfrm>
              <a:custGeom>
                <a:rect b="b" l="l" r="r" t="t"/>
                <a:pathLst>
                  <a:path extrusionOk="0" h="748" w="1728">
                    <a:moveTo>
                      <a:pt x="586" y="0"/>
                    </a:moveTo>
                    <a:cubicBezTo>
                      <a:pt x="510" y="0"/>
                      <a:pt x="458" y="11"/>
                      <a:pt x="406" y="29"/>
                    </a:cubicBezTo>
                    <a:cubicBezTo>
                      <a:pt x="251" y="53"/>
                      <a:pt x="132" y="148"/>
                      <a:pt x="25" y="255"/>
                    </a:cubicBezTo>
                    <a:cubicBezTo>
                      <a:pt x="1" y="279"/>
                      <a:pt x="1" y="350"/>
                      <a:pt x="48" y="386"/>
                    </a:cubicBezTo>
                    <a:cubicBezTo>
                      <a:pt x="63" y="396"/>
                      <a:pt x="80" y="402"/>
                      <a:pt x="98" y="402"/>
                    </a:cubicBezTo>
                    <a:cubicBezTo>
                      <a:pt x="124" y="402"/>
                      <a:pt x="151" y="390"/>
                      <a:pt x="179" y="362"/>
                    </a:cubicBezTo>
                    <a:cubicBezTo>
                      <a:pt x="191" y="350"/>
                      <a:pt x="203" y="338"/>
                      <a:pt x="227" y="338"/>
                    </a:cubicBezTo>
                    <a:cubicBezTo>
                      <a:pt x="263" y="303"/>
                      <a:pt x="298" y="279"/>
                      <a:pt x="346" y="267"/>
                    </a:cubicBezTo>
                    <a:lnTo>
                      <a:pt x="477" y="219"/>
                    </a:lnTo>
                    <a:cubicBezTo>
                      <a:pt x="537" y="207"/>
                      <a:pt x="584" y="207"/>
                      <a:pt x="644" y="207"/>
                    </a:cubicBezTo>
                    <a:cubicBezTo>
                      <a:pt x="703" y="207"/>
                      <a:pt x="775" y="219"/>
                      <a:pt x="834" y="243"/>
                    </a:cubicBezTo>
                    <a:cubicBezTo>
                      <a:pt x="918" y="279"/>
                      <a:pt x="1013" y="326"/>
                      <a:pt x="1096" y="386"/>
                    </a:cubicBezTo>
                    <a:cubicBezTo>
                      <a:pt x="1191" y="445"/>
                      <a:pt x="1275" y="517"/>
                      <a:pt x="1358" y="588"/>
                    </a:cubicBezTo>
                    <a:cubicBezTo>
                      <a:pt x="1382" y="624"/>
                      <a:pt x="1394" y="648"/>
                      <a:pt x="1418" y="684"/>
                    </a:cubicBezTo>
                    <a:cubicBezTo>
                      <a:pt x="1439" y="726"/>
                      <a:pt x="1486" y="748"/>
                      <a:pt x="1536" y="748"/>
                    </a:cubicBezTo>
                    <a:cubicBezTo>
                      <a:pt x="1569" y="748"/>
                      <a:pt x="1603" y="738"/>
                      <a:pt x="1632" y="719"/>
                    </a:cubicBezTo>
                    <a:cubicBezTo>
                      <a:pt x="1668" y="695"/>
                      <a:pt x="1691" y="660"/>
                      <a:pt x="1715" y="624"/>
                    </a:cubicBezTo>
                    <a:cubicBezTo>
                      <a:pt x="1727" y="564"/>
                      <a:pt x="1691" y="517"/>
                      <a:pt x="1668" y="469"/>
                    </a:cubicBezTo>
                    <a:cubicBezTo>
                      <a:pt x="1608" y="422"/>
                      <a:pt x="1561" y="362"/>
                      <a:pt x="1501" y="326"/>
                    </a:cubicBezTo>
                    <a:cubicBezTo>
                      <a:pt x="1441" y="279"/>
                      <a:pt x="1370" y="231"/>
                      <a:pt x="1310" y="183"/>
                    </a:cubicBezTo>
                    <a:cubicBezTo>
                      <a:pt x="1180" y="112"/>
                      <a:pt x="1025" y="53"/>
                      <a:pt x="882" y="29"/>
                    </a:cubicBezTo>
                    <a:cubicBezTo>
                      <a:pt x="822" y="5"/>
                      <a:pt x="739" y="5"/>
                      <a:pt x="679" y="5"/>
                    </a:cubicBezTo>
                    <a:cubicBezTo>
                      <a:pt x="644" y="2"/>
                      <a:pt x="61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3"/>
              <p:cNvSpPr/>
              <p:nvPr/>
            </p:nvSpPr>
            <p:spPr>
              <a:xfrm>
                <a:off x="7301762" y="2094765"/>
                <a:ext cx="814906" cy="432365"/>
              </a:xfrm>
              <a:custGeom>
                <a:rect b="b" l="l" r="r" t="t"/>
                <a:pathLst>
                  <a:path extrusionOk="0" h="10752" w="20265">
                    <a:moveTo>
                      <a:pt x="9489" y="0"/>
                    </a:moveTo>
                    <a:cubicBezTo>
                      <a:pt x="8346" y="0"/>
                      <a:pt x="7334" y="119"/>
                      <a:pt x="6382" y="357"/>
                    </a:cubicBezTo>
                    <a:cubicBezTo>
                      <a:pt x="5775" y="512"/>
                      <a:pt x="5179" y="738"/>
                      <a:pt x="4608" y="1036"/>
                    </a:cubicBezTo>
                    <a:cubicBezTo>
                      <a:pt x="4096" y="1298"/>
                      <a:pt x="3584" y="1643"/>
                      <a:pt x="3096" y="2048"/>
                    </a:cubicBezTo>
                    <a:cubicBezTo>
                      <a:pt x="2167" y="2822"/>
                      <a:pt x="1417" y="3798"/>
                      <a:pt x="917" y="4882"/>
                    </a:cubicBezTo>
                    <a:cubicBezTo>
                      <a:pt x="619" y="5537"/>
                      <a:pt x="417" y="6239"/>
                      <a:pt x="322" y="6942"/>
                    </a:cubicBezTo>
                    <a:cubicBezTo>
                      <a:pt x="262" y="6965"/>
                      <a:pt x="203" y="7013"/>
                      <a:pt x="191" y="7073"/>
                    </a:cubicBezTo>
                    <a:cubicBezTo>
                      <a:pt x="83" y="7525"/>
                      <a:pt x="24" y="7906"/>
                      <a:pt x="12" y="8263"/>
                    </a:cubicBezTo>
                    <a:cubicBezTo>
                      <a:pt x="0" y="8620"/>
                      <a:pt x="48" y="8978"/>
                      <a:pt x="119" y="9323"/>
                    </a:cubicBezTo>
                    <a:cubicBezTo>
                      <a:pt x="203" y="9728"/>
                      <a:pt x="417" y="10275"/>
                      <a:pt x="857" y="10561"/>
                    </a:cubicBezTo>
                    <a:cubicBezTo>
                      <a:pt x="1036" y="10680"/>
                      <a:pt x="1250" y="10740"/>
                      <a:pt x="1453" y="10752"/>
                    </a:cubicBezTo>
                    <a:lnTo>
                      <a:pt x="1500" y="10752"/>
                    </a:lnTo>
                    <a:cubicBezTo>
                      <a:pt x="1691" y="10752"/>
                      <a:pt x="1905" y="10704"/>
                      <a:pt x="2108" y="10597"/>
                    </a:cubicBezTo>
                    <a:cubicBezTo>
                      <a:pt x="2322" y="10513"/>
                      <a:pt x="2524" y="10359"/>
                      <a:pt x="2750" y="10156"/>
                    </a:cubicBezTo>
                    <a:cubicBezTo>
                      <a:pt x="2941" y="9966"/>
                      <a:pt x="3143" y="9740"/>
                      <a:pt x="3334" y="9466"/>
                    </a:cubicBezTo>
                    <a:cubicBezTo>
                      <a:pt x="3560" y="9144"/>
                      <a:pt x="3763" y="8775"/>
                      <a:pt x="3953" y="8335"/>
                    </a:cubicBezTo>
                    <a:cubicBezTo>
                      <a:pt x="4132" y="7942"/>
                      <a:pt x="4286" y="7501"/>
                      <a:pt x="4405" y="7025"/>
                    </a:cubicBezTo>
                    <a:cubicBezTo>
                      <a:pt x="4525" y="6549"/>
                      <a:pt x="4596" y="6096"/>
                      <a:pt x="4632" y="5656"/>
                    </a:cubicBezTo>
                    <a:cubicBezTo>
                      <a:pt x="4644" y="5322"/>
                      <a:pt x="4632" y="4977"/>
                      <a:pt x="4584" y="4679"/>
                    </a:cubicBezTo>
                    <a:lnTo>
                      <a:pt x="4584" y="4679"/>
                    </a:lnTo>
                    <a:cubicBezTo>
                      <a:pt x="4644" y="4691"/>
                      <a:pt x="4691" y="4691"/>
                      <a:pt x="4751" y="4691"/>
                    </a:cubicBezTo>
                    <a:lnTo>
                      <a:pt x="4929" y="4691"/>
                    </a:lnTo>
                    <a:cubicBezTo>
                      <a:pt x="5048" y="4691"/>
                      <a:pt x="5179" y="4679"/>
                      <a:pt x="5310" y="4667"/>
                    </a:cubicBezTo>
                    <a:cubicBezTo>
                      <a:pt x="5644" y="4620"/>
                      <a:pt x="5977" y="4513"/>
                      <a:pt x="6310" y="4334"/>
                    </a:cubicBezTo>
                    <a:cubicBezTo>
                      <a:pt x="6453" y="4263"/>
                      <a:pt x="6608" y="4156"/>
                      <a:pt x="6739" y="4048"/>
                    </a:cubicBezTo>
                    <a:cubicBezTo>
                      <a:pt x="6906" y="3929"/>
                      <a:pt x="7037" y="3786"/>
                      <a:pt x="7156" y="3667"/>
                    </a:cubicBezTo>
                    <a:cubicBezTo>
                      <a:pt x="7334" y="3489"/>
                      <a:pt x="7489" y="3263"/>
                      <a:pt x="7632" y="3013"/>
                    </a:cubicBezTo>
                    <a:cubicBezTo>
                      <a:pt x="8537" y="3834"/>
                      <a:pt x="9573" y="4513"/>
                      <a:pt x="10680" y="5060"/>
                    </a:cubicBezTo>
                    <a:cubicBezTo>
                      <a:pt x="11930" y="5691"/>
                      <a:pt x="13228" y="6072"/>
                      <a:pt x="14514" y="6227"/>
                    </a:cubicBezTo>
                    <a:cubicBezTo>
                      <a:pt x="14847" y="6275"/>
                      <a:pt x="15193" y="6287"/>
                      <a:pt x="15538" y="6287"/>
                    </a:cubicBezTo>
                    <a:cubicBezTo>
                      <a:pt x="16181" y="6287"/>
                      <a:pt x="16800" y="6215"/>
                      <a:pt x="17395" y="6096"/>
                    </a:cubicBezTo>
                    <a:cubicBezTo>
                      <a:pt x="17919" y="5977"/>
                      <a:pt x="18395" y="5810"/>
                      <a:pt x="18824" y="5596"/>
                    </a:cubicBezTo>
                    <a:cubicBezTo>
                      <a:pt x="19288" y="5382"/>
                      <a:pt x="19717" y="5096"/>
                      <a:pt x="20134" y="4763"/>
                    </a:cubicBezTo>
                    <a:cubicBezTo>
                      <a:pt x="20229" y="4691"/>
                      <a:pt x="20265" y="4572"/>
                      <a:pt x="20229" y="4465"/>
                    </a:cubicBezTo>
                    <a:cubicBezTo>
                      <a:pt x="20241" y="4429"/>
                      <a:pt x="20241" y="4382"/>
                      <a:pt x="20229" y="4334"/>
                    </a:cubicBezTo>
                    <a:cubicBezTo>
                      <a:pt x="20134" y="3739"/>
                      <a:pt x="19931" y="3191"/>
                      <a:pt x="19610" y="2739"/>
                    </a:cubicBezTo>
                    <a:cubicBezTo>
                      <a:pt x="19312" y="2322"/>
                      <a:pt x="18919" y="1953"/>
                      <a:pt x="18419" y="1655"/>
                    </a:cubicBezTo>
                    <a:cubicBezTo>
                      <a:pt x="18002" y="1405"/>
                      <a:pt x="17514" y="1191"/>
                      <a:pt x="16907" y="1000"/>
                    </a:cubicBezTo>
                    <a:cubicBezTo>
                      <a:pt x="16359" y="834"/>
                      <a:pt x="15788" y="738"/>
                      <a:pt x="15240" y="631"/>
                    </a:cubicBezTo>
                    <a:lnTo>
                      <a:pt x="15169" y="619"/>
                    </a:lnTo>
                    <a:cubicBezTo>
                      <a:pt x="13776" y="357"/>
                      <a:pt x="12287" y="107"/>
                      <a:pt x="10775" y="0"/>
                    </a:cubicBezTo>
                    <a:cubicBezTo>
                      <a:pt x="10624" y="8"/>
                      <a:pt x="10476" y="11"/>
                      <a:pt x="10331" y="11"/>
                    </a:cubicBezTo>
                    <a:cubicBezTo>
                      <a:pt x="10040" y="11"/>
                      <a:pt x="9759" y="0"/>
                      <a:pt x="9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3"/>
              <p:cNvSpPr/>
              <p:nvPr/>
            </p:nvSpPr>
            <p:spPr>
              <a:xfrm>
                <a:off x="7655553" y="2201531"/>
                <a:ext cx="504225" cy="111348"/>
              </a:xfrm>
              <a:custGeom>
                <a:rect b="b" l="l" r="r" t="t"/>
                <a:pathLst>
                  <a:path extrusionOk="0" h="2769" w="12539">
                    <a:moveTo>
                      <a:pt x="12086" y="0"/>
                    </a:moveTo>
                    <a:cubicBezTo>
                      <a:pt x="12002" y="12"/>
                      <a:pt x="11919" y="48"/>
                      <a:pt x="11824" y="84"/>
                    </a:cubicBezTo>
                    <a:cubicBezTo>
                      <a:pt x="11407" y="369"/>
                      <a:pt x="10990" y="643"/>
                      <a:pt x="10550" y="881"/>
                    </a:cubicBezTo>
                    <a:cubicBezTo>
                      <a:pt x="9776" y="1274"/>
                      <a:pt x="8954" y="1572"/>
                      <a:pt x="8109" y="1786"/>
                    </a:cubicBezTo>
                    <a:cubicBezTo>
                      <a:pt x="7585" y="1905"/>
                      <a:pt x="7061" y="1989"/>
                      <a:pt x="6525" y="2036"/>
                    </a:cubicBezTo>
                    <a:cubicBezTo>
                      <a:pt x="6125" y="2073"/>
                      <a:pt x="5718" y="2088"/>
                      <a:pt x="5315" y="2088"/>
                    </a:cubicBezTo>
                    <a:cubicBezTo>
                      <a:pt x="5190" y="2088"/>
                      <a:pt x="5066" y="2087"/>
                      <a:pt x="4942" y="2084"/>
                    </a:cubicBezTo>
                    <a:cubicBezTo>
                      <a:pt x="4501" y="2072"/>
                      <a:pt x="4073" y="2012"/>
                      <a:pt x="3644" y="1929"/>
                    </a:cubicBezTo>
                    <a:cubicBezTo>
                      <a:pt x="3216" y="1858"/>
                      <a:pt x="2763" y="1751"/>
                      <a:pt x="2346" y="1620"/>
                    </a:cubicBezTo>
                    <a:lnTo>
                      <a:pt x="2358" y="1620"/>
                    </a:lnTo>
                    <a:cubicBezTo>
                      <a:pt x="1644" y="1381"/>
                      <a:pt x="953" y="1072"/>
                      <a:pt x="322" y="667"/>
                    </a:cubicBezTo>
                    <a:cubicBezTo>
                      <a:pt x="275" y="643"/>
                      <a:pt x="215" y="596"/>
                      <a:pt x="179" y="560"/>
                    </a:cubicBezTo>
                    <a:cubicBezTo>
                      <a:pt x="160" y="550"/>
                      <a:pt x="138" y="544"/>
                      <a:pt x="116" y="544"/>
                    </a:cubicBezTo>
                    <a:cubicBezTo>
                      <a:pt x="85" y="544"/>
                      <a:pt x="53" y="556"/>
                      <a:pt x="25" y="584"/>
                    </a:cubicBezTo>
                    <a:cubicBezTo>
                      <a:pt x="1" y="619"/>
                      <a:pt x="1" y="703"/>
                      <a:pt x="37" y="727"/>
                    </a:cubicBezTo>
                    <a:cubicBezTo>
                      <a:pt x="489" y="1060"/>
                      <a:pt x="953" y="1358"/>
                      <a:pt x="1442" y="1608"/>
                    </a:cubicBezTo>
                    <a:cubicBezTo>
                      <a:pt x="1680" y="1727"/>
                      <a:pt x="1930" y="1846"/>
                      <a:pt x="2180" y="1953"/>
                    </a:cubicBezTo>
                    <a:cubicBezTo>
                      <a:pt x="2454" y="2072"/>
                      <a:pt x="2739" y="2155"/>
                      <a:pt x="3001" y="2251"/>
                    </a:cubicBezTo>
                    <a:lnTo>
                      <a:pt x="2942" y="2227"/>
                    </a:lnTo>
                    <a:lnTo>
                      <a:pt x="2942" y="2227"/>
                    </a:lnTo>
                    <a:cubicBezTo>
                      <a:pt x="3275" y="2334"/>
                      <a:pt x="3608" y="2429"/>
                      <a:pt x="3954" y="2501"/>
                    </a:cubicBezTo>
                    <a:cubicBezTo>
                      <a:pt x="4299" y="2572"/>
                      <a:pt x="4620" y="2620"/>
                      <a:pt x="4966" y="2679"/>
                    </a:cubicBezTo>
                    <a:cubicBezTo>
                      <a:pt x="5428" y="2734"/>
                      <a:pt x="5896" y="2768"/>
                      <a:pt x="6362" y="2768"/>
                    </a:cubicBezTo>
                    <a:cubicBezTo>
                      <a:pt x="6604" y="2768"/>
                      <a:pt x="6845" y="2759"/>
                      <a:pt x="7085" y="2739"/>
                    </a:cubicBezTo>
                    <a:cubicBezTo>
                      <a:pt x="8466" y="2632"/>
                      <a:pt x="9835" y="2286"/>
                      <a:pt x="11074" y="1655"/>
                    </a:cubicBezTo>
                    <a:cubicBezTo>
                      <a:pt x="11514" y="1417"/>
                      <a:pt x="11967" y="1155"/>
                      <a:pt x="12348" y="834"/>
                    </a:cubicBezTo>
                    <a:cubicBezTo>
                      <a:pt x="12443" y="762"/>
                      <a:pt x="12514" y="667"/>
                      <a:pt x="12526" y="536"/>
                    </a:cubicBezTo>
                    <a:cubicBezTo>
                      <a:pt x="12538" y="417"/>
                      <a:pt x="12526" y="298"/>
                      <a:pt x="12455" y="191"/>
                    </a:cubicBezTo>
                    <a:cubicBezTo>
                      <a:pt x="12360" y="72"/>
                      <a:pt x="12229" y="0"/>
                      <a:pt x="1208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3"/>
              <p:cNvSpPr/>
              <p:nvPr/>
            </p:nvSpPr>
            <p:spPr>
              <a:xfrm>
                <a:off x="7912190" y="2133048"/>
                <a:ext cx="234640" cy="111308"/>
              </a:xfrm>
              <a:custGeom>
                <a:rect b="b" l="l" r="r" t="t"/>
                <a:pathLst>
                  <a:path extrusionOk="0" h="2768" w="5835">
                    <a:moveTo>
                      <a:pt x="5501" y="1"/>
                    </a:moveTo>
                    <a:cubicBezTo>
                      <a:pt x="5477" y="1"/>
                      <a:pt x="5466" y="25"/>
                      <a:pt x="5430" y="25"/>
                    </a:cubicBezTo>
                    <a:cubicBezTo>
                      <a:pt x="5382" y="36"/>
                      <a:pt x="5347" y="60"/>
                      <a:pt x="5311" y="108"/>
                    </a:cubicBezTo>
                    <a:cubicBezTo>
                      <a:pt x="5192" y="215"/>
                      <a:pt x="5073" y="334"/>
                      <a:pt x="4966" y="441"/>
                    </a:cubicBezTo>
                    <a:cubicBezTo>
                      <a:pt x="4668" y="703"/>
                      <a:pt x="4358" y="977"/>
                      <a:pt x="4037" y="1203"/>
                    </a:cubicBezTo>
                    <a:cubicBezTo>
                      <a:pt x="3692" y="1453"/>
                      <a:pt x="3334" y="1680"/>
                      <a:pt x="2941" y="1870"/>
                    </a:cubicBezTo>
                    <a:cubicBezTo>
                      <a:pt x="2703" y="2001"/>
                      <a:pt x="2453" y="2108"/>
                      <a:pt x="2179" y="2215"/>
                    </a:cubicBezTo>
                    <a:cubicBezTo>
                      <a:pt x="1937" y="2308"/>
                      <a:pt x="1695" y="2389"/>
                      <a:pt x="1431" y="2448"/>
                    </a:cubicBezTo>
                    <a:lnTo>
                      <a:pt x="1431" y="2448"/>
                    </a:lnTo>
                    <a:cubicBezTo>
                      <a:pt x="1434" y="2444"/>
                      <a:pt x="1437" y="2439"/>
                      <a:pt x="1441" y="2430"/>
                    </a:cubicBezTo>
                    <a:lnTo>
                      <a:pt x="1441" y="2430"/>
                    </a:lnTo>
                    <a:cubicBezTo>
                      <a:pt x="1048" y="2525"/>
                      <a:pt x="655" y="2572"/>
                      <a:pt x="251" y="2572"/>
                    </a:cubicBezTo>
                    <a:cubicBezTo>
                      <a:pt x="203" y="2572"/>
                      <a:pt x="155" y="2572"/>
                      <a:pt x="120" y="2549"/>
                    </a:cubicBezTo>
                    <a:cubicBezTo>
                      <a:pt x="72" y="2549"/>
                      <a:pt x="24" y="2572"/>
                      <a:pt x="13" y="2620"/>
                    </a:cubicBezTo>
                    <a:cubicBezTo>
                      <a:pt x="1" y="2668"/>
                      <a:pt x="48" y="2715"/>
                      <a:pt x="84" y="2727"/>
                    </a:cubicBezTo>
                    <a:cubicBezTo>
                      <a:pt x="263" y="2754"/>
                      <a:pt x="441" y="2767"/>
                      <a:pt x="620" y="2767"/>
                    </a:cubicBezTo>
                    <a:cubicBezTo>
                      <a:pt x="679" y="2767"/>
                      <a:pt x="739" y="2766"/>
                      <a:pt x="798" y="2763"/>
                    </a:cubicBezTo>
                    <a:cubicBezTo>
                      <a:pt x="1072" y="2751"/>
                      <a:pt x="1322" y="2715"/>
                      <a:pt x="1596" y="2668"/>
                    </a:cubicBezTo>
                    <a:cubicBezTo>
                      <a:pt x="1846" y="2632"/>
                      <a:pt x="2096" y="2572"/>
                      <a:pt x="2334" y="2489"/>
                    </a:cubicBezTo>
                    <a:cubicBezTo>
                      <a:pt x="2608" y="2418"/>
                      <a:pt x="2858" y="2311"/>
                      <a:pt x="3108" y="2215"/>
                    </a:cubicBezTo>
                    <a:cubicBezTo>
                      <a:pt x="3358" y="2108"/>
                      <a:pt x="3596" y="1989"/>
                      <a:pt x="3834" y="1870"/>
                    </a:cubicBezTo>
                    <a:cubicBezTo>
                      <a:pt x="4073" y="1739"/>
                      <a:pt x="4311" y="1596"/>
                      <a:pt x="4549" y="1453"/>
                    </a:cubicBezTo>
                    <a:cubicBezTo>
                      <a:pt x="4763" y="1322"/>
                      <a:pt x="4966" y="1168"/>
                      <a:pt x="5168" y="1025"/>
                    </a:cubicBezTo>
                    <a:cubicBezTo>
                      <a:pt x="5370" y="858"/>
                      <a:pt x="5585" y="679"/>
                      <a:pt x="5763" y="501"/>
                    </a:cubicBezTo>
                    <a:cubicBezTo>
                      <a:pt x="5823" y="441"/>
                      <a:pt x="5835" y="346"/>
                      <a:pt x="5835" y="275"/>
                    </a:cubicBezTo>
                    <a:cubicBezTo>
                      <a:pt x="5835" y="203"/>
                      <a:pt x="5787" y="132"/>
                      <a:pt x="5728" y="84"/>
                    </a:cubicBezTo>
                    <a:cubicBezTo>
                      <a:pt x="5668" y="36"/>
                      <a:pt x="5608" y="13"/>
                      <a:pt x="5537" y="13"/>
                    </a:cubicBezTo>
                    <a:lnTo>
                      <a:pt x="5501" y="1"/>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3"/>
              <p:cNvSpPr/>
              <p:nvPr/>
            </p:nvSpPr>
            <p:spPr>
              <a:xfrm>
                <a:off x="7356330" y="2297278"/>
                <a:ext cx="103467" cy="196639"/>
              </a:xfrm>
              <a:custGeom>
                <a:rect b="b" l="l" r="r" t="t"/>
                <a:pathLst>
                  <a:path extrusionOk="0" h="4890" w="2573">
                    <a:moveTo>
                      <a:pt x="1786" y="2370"/>
                    </a:moveTo>
                    <a:cubicBezTo>
                      <a:pt x="1786" y="2382"/>
                      <a:pt x="1763" y="2394"/>
                      <a:pt x="1763" y="2406"/>
                    </a:cubicBezTo>
                    <a:cubicBezTo>
                      <a:pt x="1763" y="2394"/>
                      <a:pt x="1763" y="2382"/>
                      <a:pt x="1786" y="2370"/>
                    </a:cubicBezTo>
                    <a:close/>
                    <a:moveTo>
                      <a:pt x="2453" y="1"/>
                    </a:moveTo>
                    <a:cubicBezTo>
                      <a:pt x="2417" y="24"/>
                      <a:pt x="2358" y="72"/>
                      <a:pt x="2346" y="132"/>
                    </a:cubicBezTo>
                    <a:cubicBezTo>
                      <a:pt x="2346" y="477"/>
                      <a:pt x="2286" y="798"/>
                      <a:pt x="2215" y="1132"/>
                    </a:cubicBezTo>
                    <a:cubicBezTo>
                      <a:pt x="2108" y="1572"/>
                      <a:pt x="1965" y="2013"/>
                      <a:pt x="1739" y="2406"/>
                    </a:cubicBezTo>
                    <a:lnTo>
                      <a:pt x="1560" y="2727"/>
                    </a:lnTo>
                    <a:cubicBezTo>
                      <a:pt x="1489" y="2858"/>
                      <a:pt x="1405" y="2977"/>
                      <a:pt x="1322" y="3096"/>
                    </a:cubicBezTo>
                    <a:cubicBezTo>
                      <a:pt x="1191" y="3299"/>
                      <a:pt x="1024" y="3513"/>
                      <a:pt x="846" y="3703"/>
                    </a:cubicBezTo>
                    <a:cubicBezTo>
                      <a:pt x="751" y="3799"/>
                      <a:pt x="667" y="3870"/>
                      <a:pt x="572" y="3942"/>
                    </a:cubicBezTo>
                    <a:cubicBezTo>
                      <a:pt x="477" y="4037"/>
                      <a:pt x="370" y="4108"/>
                      <a:pt x="262" y="4168"/>
                    </a:cubicBezTo>
                    <a:cubicBezTo>
                      <a:pt x="250" y="4168"/>
                      <a:pt x="250" y="4180"/>
                      <a:pt x="239" y="4180"/>
                    </a:cubicBezTo>
                    <a:lnTo>
                      <a:pt x="143" y="4227"/>
                    </a:lnTo>
                    <a:cubicBezTo>
                      <a:pt x="84" y="4275"/>
                      <a:pt x="48" y="4323"/>
                      <a:pt x="24" y="4394"/>
                    </a:cubicBezTo>
                    <a:cubicBezTo>
                      <a:pt x="0" y="4477"/>
                      <a:pt x="0" y="4584"/>
                      <a:pt x="36" y="4680"/>
                    </a:cubicBezTo>
                    <a:cubicBezTo>
                      <a:pt x="84" y="4763"/>
                      <a:pt x="155" y="4835"/>
                      <a:pt x="250" y="4870"/>
                    </a:cubicBezTo>
                    <a:cubicBezTo>
                      <a:pt x="289" y="4881"/>
                      <a:pt x="335" y="4890"/>
                      <a:pt x="381" y="4890"/>
                    </a:cubicBezTo>
                    <a:cubicBezTo>
                      <a:pt x="434" y="4890"/>
                      <a:pt x="486" y="4878"/>
                      <a:pt x="524" y="4846"/>
                    </a:cubicBezTo>
                    <a:cubicBezTo>
                      <a:pt x="631" y="4787"/>
                      <a:pt x="727" y="4739"/>
                      <a:pt x="822" y="4656"/>
                    </a:cubicBezTo>
                    <a:cubicBezTo>
                      <a:pt x="917" y="4584"/>
                      <a:pt x="1001" y="4489"/>
                      <a:pt x="1096" y="4406"/>
                    </a:cubicBezTo>
                    <a:cubicBezTo>
                      <a:pt x="1227" y="4251"/>
                      <a:pt x="1370" y="4096"/>
                      <a:pt x="1489" y="3930"/>
                    </a:cubicBezTo>
                    <a:cubicBezTo>
                      <a:pt x="1620" y="3739"/>
                      <a:pt x="1739" y="3525"/>
                      <a:pt x="1834" y="3322"/>
                    </a:cubicBezTo>
                    <a:cubicBezTo>
                      <a:pt x="1941" y="3108"/>
                      <a:pt x="2036" y="2906"/>
                      <a:pt x="2096" y="2679"/>
                    </a:cubicBezTo>
                    <a:cubicBezTo>
                      <a:pt x="2155" y="2453"/>
                      <a:pt x="2227" y="2227"/>
                      <a:pt x="2286" y="2013"/>
                    </a:cubicBezTo>
                    <a:cubicBezTo>
                      <a:pt x="2346" y="1787"/>
                      <a:pt x="2394" y="1560"/>
                      <a:pt x="2429" y="1358"/>
                    </a:cubicBezTo>
                    <a:cubicBezTo>
                      <a:pt x="2525" y="953"/>
                      <a:pt x="2572" y="548"/>
                      <a:pt x="2572" y="132"/>
                    </a:cubicBezTo>
                    <a:cubicBezTo>
                      <a:pt x="2572" y="72"/>
                      <a:pt x="2525" y="12"/>
                      <a:pt x="2465"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3"/>
              <p:cNvSpPr/>
              <p:nvPr/>
            </p:nvSpPr>
            <p:spPr>
              <a:xfrm>
                <a:off x="7387937" y="2358080"/>
                <a:ext cx="31607" cy="54488"/>
              </a:xfrm>
              <a:custGeom>
                <a:rect b="b" l="l" r="r" t="t"/>
                <a:pathLst>
                  <a:path extrusionOk="0" h="1355" w="786">
                    <a:moveTo>
                      <a:pt x="619" y="1"/>
                    </a:moveTo>
                    <a:cubicBezTo>
                      <a:pt x="596" y="24"/>
                      <a:pt x="560" y="36"/>
                      <a:pt x="560" y="60"/>
                    </a:cubicBezTo>
                    <a:cubicBezTo>
                      <a:pt x="500" y="286"/>
                      <a:pt x="417" y="513"/>
                      <a:pt x="310" y="715"/>
                    </a:cubicBezTo>
                    <a:cubicBezTo>
                      <a:pt x="238" y="858"/>
                      <a:pt x="131" y="1001"/>
                      <a:pt x="48" y="1120"/>
                    </a:cubicBezTo>
                    <a:cubicBezTo>
                      <a:pt x="0" y="1179"/>
                      <a:pt x="12" y="1287"/>
                      <a:pt x="72" y="1334"/>
                    </a:cubicBezTo>
                    <a:cubicBezTo>
                      <a:pt x="94" y="1348"/>
                      <a:pt x="123" y="1354"/>
                      <a:pt x="153" y="1354"/>
                    </a:cubicBezTo>
                    <a:cubicBezTo>
                      <a:pt x="203" y="1354"/>
                      <a:pt x="256" y="1336"/>
                      <a:pt x="286" y="1298"/>
                    </a:cubicBezTo>
                    <a:cubicBezTo>
                      <a:pt x="405" y="1120"/>
                      <a:pt x="500" y="941"/>
                      <a:pt x="584" y="751"/>
                    </a:cubicBezTo>
                    <a:cubicBezTo>
                      <a:pt x="667" y="536"/>
                      <a:pt x="727" y="334"/>
                      <a:pt x="774" y="120"/>
                    </a:cubicBezTo>
                    <a:cubicBezTo>
                      <a:pt x="786" y="84"/>
                      <a:pt x="738" y="24"/>
                      <a:pt x="703"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3"/>
              <p:cNvSpPr/>
              <p:nvPr/>
            </p:nvSpPr>
            <p:spPr>
              <a:xfrm>
                <a:off x="7443954" y="2050691"/>
                <a:ext cx="273405" cy="100008"/>
              </a:xfrm>
              <a:custGeom>
                <a:rect b="b" l="l" r="r" t="t"/>
                <a:pathLst>
                  <a:path extrusionOk="0" h="2487" w="6799">
                    <a:moveTo>
                      <a:pt x="1036" y="1775"/>
                    </a:moveTo>
                    <a:cubicBezTo>
                      <a:pt x="1012" y="1775"/>
                      <a:pt x="1012" y="1775"/>
                      <a:pt x="1012" y="1787"/>
                    </a:cubicBezTo>
                    <a:cubicBezTo>
                      <a:pt x="1012" y="1775"/>
                      <a:pt x="1036" y="1775"/>
                      <a:pt x="1036" y="1775"/>
                    </a:cubicBezTo>
                    <a:close/>
                    <a:moveTo>
                      <a:pt x="5072" y="1"/>
                    </a:moveTo>
                    <a:cubicBezTo>
                      <a:pt x="5049" y="1"/>
                      <a:pt x="4977" y="13"/>
                      <a:pt x="4906" y="13"/>
                    </a:cubicBezTo>
                    <a:cubicBezTo>
                      <a:pt x="4263" y="25"/>
                      <a:pt x="3620" y="120"/>
                      <a:pt x="3001" y="287"/>
                    </a:cubicBezTo>
                    <a:cubicBezTo>
                      <a:pt x="2679" y="370"/>
                      <a:pt x="2370" y="477"/>
                      <a:pt x="2060" y="596"/>
                    </a:cubicBezTo>
                    <a:cubicBezTo>
                      <a:pt x="1774" y="715"/>
                      <a:pt x="1489" y="882"/>
                      <a:pt x="1227" y="1037"/>
                    </a:cubicBezTo>
                    <a:cubicBezTo>
                      <a:pt x="1108" y="1120"/>
                      <a:pt x="989" y="1192"/>
                      <a:pt x="881" y="1275"/>
                    </a:cubicBezTo>
                    <a:cubicBezTo>
                      <a:pt x="762" y="1370"/>
                      <a:pt x="679" y="1477"/>
                      <a:pt x="572" y="1572"/>
                    </a:cubicBezTo>
                    <a:cubicBezTo>
                      <a:pt x="369" y="1775"/>
                      <a:pt x="215" y="1977"/>
                      <a:pt x="60" y="2204"/>
                    </a:cubicBezTo>
                    <a:lnTo>
                      <a:pt x="48" y="2239"/>
                    </a:lnTo>
                    <a:cubicBezTo>
                      <a:pt x="0" y="2311"/>
                      <a:pt x="0" y="2418"/>
                      <a:pt x="72" y="2454"/>
                    </a:cubicBezTo>
                    <a:cubicBezTo>
                      <a:pt x="109" y="2475"/>
                      <a:pt x="149" y="2487"/>
                      <a:pt x="186" y="2487"/>
                    </a:cubicBezTo>
                    <a:cubicBezTo>
                      <a:pt x="231" y="2487"/>
                      <a:pt x="272" y="2469"/>
                      <a:pt x="298" y="2430"/>
                    </a:cubicBezTo>
                    <a:cubicBezTo>
                      <a:pt x="346" y="2346"/>
                      <a:pt x="405" y="2275"/>
                      <a:pt x="465" y="2204"/>
                    </a:cubicBezTo>
                    <a:cubicBezTo>
                      <a:pt x="631" y="2037"/>
                      <a:pt x="822" y="1894"/>
                      <a:pt x="1012" y="1751"/>
                    </a:cubicBezTo>
                    <a:cubicBezTo>
                      <a:pt x="1227" y="1644"/>
                      <a:pt x="1441" y="1513"/>
                      <a:pt x="1667" y="1418"/>
                    </a:cubicBezTo>
                    <a:cubicBezTo>
                      <a:pt x="1941" y="1299"/>
                      <a:pt x="2203" y="1203"/>
                      <a:pt x="2489" y="1132"/>
                    </a:cubicBezTo>
                    <a:cubicBezTo>
                      <a:pt x="3144" y="953"/>
                      <a:pt x="3810" y="846"/>
                      <a:pt x="4477" y="834"/>
                    </a:cubicBezTo>
                    <a:cubicBezTo>
                      <a:pt x="4775" y="834"/>
                      <a:pt x="5096" y="846"/>
                      <a:pt x="5394" y="870"/>
                    </a:cubicBezTo>
                    <a:cubicBezTo>
                      <a:pt x="5537" y="882"/>
                      <a:pt x="5691" y="894"/>
                      <a:pt x="5834" y="930"/>
                    </a:cubicBezTo>
                    <a:cubicBezTo>
                      <a:pt x="5965" y="941"/>
                      <a:pt x="6084" y="965"/>
                      <a:pt x="6227" y="1001"/>
                    </a:cubicBezTo>
                    <a:cubicBezTo>
                      <a:pt x="6270" y="1012"/>
                      <a:pt x="6315" y="1018"/>
                      <a:pt x="6362" y="1018"/>
                    </a:cubicBezTo>
                    <a:cubicBezTo>
                      <a:pt x="6419" y="1018"/>
                      <a:pt x="6478" y="1009"/>
                      <a:pt x="6537" y="989"/>
                    </a:cubicBezTo>
                    <a:cubicBezTo>
                      <a:pt x="6644" y="941"/>
                      <a:pt x="6715" y="846"/>
                      <a:pt x="6763" y="751"/>
                    </a:cubicBezTo>
                    <a:cubicBezTo>
                      <a:pt x="6799" y="644"/>
                      <a:pt x="6787" y="537"/>
                      <a:pt x="6739" y="430"/>
                    </a:cubicBezTo>
                    <a:cubicBezTo>
                      <a:pt x="6704" y="346"/>
                      <a:pt x="6608" y="239"/>
                      <a:pt x="6501" y="203"/>
                    </a:cubicBezTo>
                    <a:cubicBezTo>
                      <a:pt x="6442" y="191"/>
                      <a:pt x="6406" y="168"/>
                      <a:pt x="6346" y="156"/>
                    </a:cubicBezTo>
                    <a:cubicBezTo>
                      <a:pt x="6251" y="120"/>
                      <a:pt x="6180" y="108"/>
                      <a:pt x="6084" y="96"/>
                    </a:cubicBezTo>
                    <a:cubicBezTo>
                      <a:pt x="5953" y="60"/>
                      <a:pt x="5822" y="49"/>
                      <a:pt x="5691" y="37"/>
                    </a:cubicBezTo>
                    <a:cubicBezTo>
                      <a:pt x="5477" y="1"/>
                      <a:pt x="5275" y="1"/>
                      <a:pt x="50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3"/>
              <p:cNvSpPr/>
              <p:nvPr/>
            </p:nvSpPr>
            <p:spPr>
              <a:xfrm>
                <a:off x="7536362" y="2292975"/>
                <a:ext cx="124015" cy="69447"/>
              </a:xfrm>
              <a:custGeom>
                <a:rect b="b" l="l" r="r" t="t"/>
                <a:pathLst>
                  <a:path extrusionOk="0" h="1727" w="3084">
                    <a:moveTo>
                      <a:pt x="2286" y="0"/>
                    </a:moveTo>
                    <a:cubicBezTo>
                      <a:pt x="1989" y="0"/>
                      <a:pt x="1631" y="84"/>
                      <a:pt x="1298" y="215"/>
                    </a:cubicBezTo>
                    <a:cubicBezTo>
                      <a:pt x="905" y="358"/>
                      <a:pt x="560" y="572"/>
                      <a:pt x="322" y="786"/>
                    </a:cubicBezTo>
                    <a:cubicBezTo>
                      <a:pt x="84" y="1012"/>
                      <a:pt x="0" y="1239"/>
                      <a:pt x="72" y="1417"/>
                    </a:cubicBezTo>
                    <a:cubicBezTo>
                      <a:pt x="143" y="1608"/>
                      <a:pt x="405" y="1727"/>
                      <a:pt x="786" y="1727"/>
                    </a:cubicBezTo>
                    <a:cubicBezTo>
                      <a:pt x="1084" y="1727"/>
                      <a:pt x="1441" y="1655"/>
                      <a:pt x="1786" y="1524"/>
                    </a:cubicBezTo>
                    <a:cubicBezTo>
                      <a:pt x="2167" y="1370"/>
                      <a:pt x="2512" y="1167"/>
                      <a:pt x="2751" y="941"/>
                    </a:cubicBezTo>
                    <a:cubicBezTo>
                      <a:pt x="2989" y="715"/>
                      <a:pt x="3084" y="500"/>
                      <a:pt x="3001" y="322"/>
                    </a:cubicBezTo>
                    <a:cubicBezTo>
                      <a:pt x="2929" y="119"/>
                      <a:pt x="2667" y="0"/>
                      <a:pt x="2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3"/>
              <p:cNvSpPr/>
              <p:nvPr/>
            </p:nvSpPr>
            <p:spPr>
              <a:xfrm>
                <a:off x="7925139" y="2359045"/>
                <a:ext cx="119230" cy="89111"/>
              </a:xfrm>
              <a:custGeom>
                <a:rect b="b" l="l" r="r" t="t"/>
                <a:pathLst>
                  <a:path extrusionOk="0" h="2216" w="2965">
                    <a:moveTo>
                      <a:pt x="631" y="0"/>
                    </a:moveTo>
                    <a:cubicBezTo>
                      <a:pt x="453" y="0"/>
                      <a:pt x="322" y="36"/>
                      <a:pt x="238" y="143"/>
                    </a:cubicBezTo>
                    <a:cubicBezTo>
                      <a:pt x="0" y="465"/>
                      <a:pt x="357" y="1132"/>
                      <a:pt x="1048" y="1667"/>
                    </a:cubicBezTo>
                    <a:cubicBezTo>
                      <a:pt x="1488" y="2013"/>
                      <a:pt x="1977" y="2215"/>
                      <a:pt x="2334" y="2215"/>
                    </a:cubicBezTo>
                    <a:cubicBezTo>
                      <a:pt x="2512" y="2215"/>
                      <a:pt x="2655" y="2167"/>
                      <a:pt x="2727" y="2072"/>
                    </a:cubicBezTo>
                    <a:cubicBezTo>
                      <a:pt x="2965" y="1751"/>
                      <a:pt x="2608" y="1072"/>
                      <a:pt x="1929" y="548"/>
                    </a:cubicBezTo>
                    <a:cubicBezTo>
                      <a:pt x="1476" y="203"/>
                      <a:pt x="988"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3"/>
              <p:cNvSpPr/>
              <p:nvPr/>
            </p:nvSpPr>
            <p:spPr>
              <a:xfrm>
                <a:off x="7749409" y="2488813"/>
                <a:ext cx="62772" cy="92408"/>
              </a:xfrm>
              <a:custGeom>
                <a:rect b="b" l="l" r="r" t="t"/>
                <a:pathLst>
                  <a:path extrusionOk="0" h="2298" w="1561">
                    <a:moveTo>
                      <a:pt x="298" y="0"/>
                    </a:moveTo>
                    <a:cubicBezTo>
                      <a:pt x="299" y="0"/>
                      <a:pt x="299" y="1"/>
                      <a:pt x="300" y="1"/>
                    </a:cubicBezTo>
                    <a:lnTo>
                      <a:pt x="300" y="1"/>
                    </a:lnTo>
                    <a:cubicBezTo>
                      <a:pt x="303" y="0"/>
                      <a:pt x="307" y="0"/>
                      <a:pt x="310" y="0"/>
                    </a:cubicBezTo>
                    <a:close/>
                    <a:moveTo>
                      <a:pt x="300" y="1"/>
                    </a:moveTo>
                    <a:cubicBezTo>
                      <a:pt x="279" y="4"/>
                      <a:pt x="261" y="14"/>
                      <a:pt x="251" y="24"/>
                    </a:cubicBezTo>
                    <a:cubicBezTo>
                      <a:pt x="191" y="167"/>
                      <a:pt x="143" y="298"/>
                      <a:pt x="108" y="429"/>
                    </a:cubicBezTo>
                    <a:cubicBezTo>
                      <a:pt x="60" y="583"/>
                      <a:pt x="24" y="726"/>
                      <a:pt x="0" y="869"/>
                    </a:cubicBezTo>
                    <a:cubicBezTo>
                      <a:pt x="0" y="893"/>
                      <a:pt x="0" y="917"/>
                      <a:pt x="24" y="941"/>
                    </a:cubicBezTo>
                    <a:cubicBezTo>
                      <a:pt x="48" y="941"/>
                      <a:pt x="60" y="953"/>
                      <a:pt x="60" y="953"/>
                    </a:cubicBezTo>
                    <a:cubicBezTo>
                      <a:pt x="72" y="953"/>
                      <a:pt x="84" y="953"/>
                      <a:pt x="108" y="941"/>
                    </a:cubicBezTo>
                    <a:cubicBezTo>
                      <a:pt x="143" y="881"/>
                      <a:pt x="203" y="834"/>
                      <a:pt x="262" y="786"/>
                    </a:cubicBezTo>
                    <a:cubicBezTo>
                      <a:pt x="322" y="750"/>
                      <a:pt x="370" y="714"/>
                      <a:pt x="429" y="703"/>
                    </a:cubicBezTo>
                    <a:cubicBezTo>
                      <a:pt x="489" y="679"/>
                      <a:pt x="536" y="667"/>
                      <a:pt x="596" y="655"/>
                    </a:cubicBezTo>
                    <a:lnTo>
                      <a:pt x="727" y="655"/>
                    </a:lnTo>
                    <a:cubicBezTo>
                      <a:pt x="786" y="667"/>
                      <a:pt x="846" y="691"/>
                      <a:pt x="893" y="703"/>
                    </a:cubicBezTo>
                    <a:cubicBezTo>
                      <a:pt x="953" y="726"/>
                      <a:pt x="1001" y="762"/>
                      <a:pt x="1036" y="786"/>
                    </a:cubicBezTo>
                    <a:cubicBezTo>
                      <a:pt x="1084" y="834"/>
                      <a:pt x="1143" y="881"/>
                      <a:pt x="1191" y="941"/>
                    </a:cubicBezTo>
                    <a:cubicBezTo>
                      <a:pt x="1239" y="1000"/>
                      <a:pt x="1263" y="1048"/>
                      <a:pt x="1274" y="1107"/>
                    </a:cubicBezTo>
                    <a:cubicBezTo>
                      <a:pt x="1310" y="1179"/>
                      <a:pt x="1322" y="1238"/>
                      <a:pt x="1322" y="1298"/>
                    </a:cubicBezTo>
                    <a:lnTo>
                      <a:pt x="1322" y="1441"/>
                    </a:lnTo>
                    <a:lnTo>
                      <a:pt x="1274" y="1619"/>
                    </a:lnTo>
                    <a:cubicBezTo>
                      <a:pt x="1263" y="1667"/>
                      <a:pt x="1239" y="1715"/>
                      <a:pt x="1203" y="1762"/>
                    </a:cubicBezTo>
                    <a:cubicBezTo>
                      <a:pt x="1155" y="1798"/>
                      <a:pt x="1132" y="1846"/>
                      <a:pt x="1084" y="1881"/>
                    </a:cubicBezTo>
                    <a:cubicBezTo>
                      <a:pt x="1024" y="1917"/>
                      <a:pt x="965" y="1953"/>
                      <a:pt x="893" y="2000"/>
                    </a:cubicBezTo>
                    <a:cubicBezTo>
                      <a:pt x="858" y="2012"/>
                      <a:pt x="834" y="2024"/>
                      <a:pt x="786" y="2024"/>
                    </a:cubicBezTo>
                    <a:cubicBezTo>
                      <a:pt x="739" y="2036"/>
                      <a:pt x="715" y="2060"/>
                      <a:pt x="703" y="2084"/>
                    </a:cubicBezTo>
                    <a:cubicBezTo>
                      <a:pt x="679" y="2107"/>
                      <a:pt x="667" y="2155"/>
                      <a:pt x="679" y="2191"/>
                    </a:cubicBezTo>
                    <a:cubicBezTo>
                      <a:pt x="703" y="2215"/>
                      <a:pt x="715" y="2262"/>
                      <a:pt x="739" y="2274"/>
                    </a:cubicBezTo>
                    <a:cubicBezTo>
                      <a:pt x="774" y="2298"/>
                      <a:pt x="786" y="2298"/>
                      <a:pt x="822" y="2298"/>
                    </a:cubicBezTo>
                    <a:lnTo>
                      <a:pt x="846" y="2298"/>
                    </a:lnTo>
                    <a:cubicBezTo>
                      <a:pt x="953" y="2250"/>
                      <a:pt x="1024" y="2215"/>
                      <a:pt x="1084" y="2179"/>
                    </a:cubicBezTo>
                    <a:cubicBezTo>
                      <a:pt x="1155" y="2131"/>
                      <a:pt x="1215" y="2084"/>
                      <a:pt x="1298" y="2012"/>
                    </a:cubicBezTo>
                    <a:cubicBezTo>
                      <a:pt x="1394" y="1905"/>
                      <a:pt x="1477" y="1786"/>
                      <a:pt x="1513" y="1631"/>
                    </a:cubicBezTo>
                    <a:cubicBezTo>
                      <a:pt x="1548" y="1512"/>
                      <a:pt x="1560" y="1393"/>
                      <a:pt x="1536" y="1250"/>
                    </a:cubicBezTo>
                    <a:cubicBezTo>
                      <a:pt x="1513" y="1131"/>
                      <a:pt x="1453" y="1000"/>
                      <a:pt x="1382" y="881"/>
                    </a:cubicBezTo>
                    <a:cubicBezTo>
                      <a:pt x="1239" y="655"/>
                      <a:pt x="1013" y="500"/>
                      <a:pt x="774" y="476"/>
                    </a:cubicBezTo>
                    <a:lnTo>
                      <a:pt x="667" y="476"/>
                    </a:lnTo>
                    <a:cubicBezTo>
                      <a:pt x="560" y="476"/>
                      <a:pt x="477" y="488"/>
                      <a:pt x="381" y="536"/>
                    </a:cubicBezTo>
                    <a:cubicBezTo>
                      <a:pt x="298" y="560"/>
                      <a:pt x="203" y="619"/>
                      <a:pt x="131" y="679"/>
                    </a:cubicBezTo>
                    <a:cubicBezTo>
                      <a:pt x="191" y="488"/>
                      <a:pt x="251" y="298"/>
                      <a:pt x="310" y="119"/>
                    </a:cubicBezTo>
                    <a:lnTo>
                      <a:pt x="322" y="83"/>
                    </a:lnTo>
                    <a:cubicBezTo>
                      <a:pt x="345" y="60"/>
                      <a:pt x="323" y="14"/>
                      <a:pt x="3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3"/>
              <p:cNvSpPr/>
              <p:nvPr/>
            </p:nvSpPr>
            <p:spPr>
              <a:xfrm>
                <a:off x="6657251" y="2289436"/>
                <a:ext cx="1355329" cy="1247088"/>
              </a:xfrm>
              <a:custGeom>
                <a:rect b="b" l="l" r="r" t="t"/>
                <a:pathLst>
                  <a:path extrusionOk="0" h="28124" w="30565">
                    <a:moveTo>
                      <a:pt x="7228" y="1"/>
                    </a:moveTo>
                    <a:cubicBezTo>
                      <a:pt x="7311" y="96"/>
                      <a:pt x="7371" y="227"/>
                      <a:pt x="7430" y="370"/>
                    </a:cubicBezTo>
                    <a:cubicBezTo>
                      <a:pt x="7514" y="608"/>
                      <a:pt x="7609" y="858"/>
                      <a:pt x="7692" y="1120"/>
                    </a:cubicBezTo>
                    <a:cubicBezTo>
                      <a:pt x="7764" y="1358"/>
                      <a:pt x="7847" y="1608"/>
                      <a:pt x="7883" y="1846"/>
                    </a:cubicBezTo>
                    <a:cubicBezTo>
                      <a:pt x="7930" y="2072"/>
                      <a:pt x="7978" y="2287"/>
                      <a:pt x="7990" y="2525"/>
                    </a:cubicBezTo>
                    <a:cubicBezTo>
                      <a:pt x="7990" y="2644"/>
                      <a:pt x="7990" y="2787"/>
                      <a:pt x="7978" y="2906"/>
                    </a:cubicBezTo>
                    <a:cubicBezTo>
                      <a:pt x="7966" y="3013"/>
                      <a:pt x="7942" y="3108"/>
                      <a:pt x="7907" y="3215"/>
                    </a:cubicBezTo>
                    <a:cubicBezTo>
                      <a:pt x="7883" y="3263"/>
                      <a:pt x="7859" y="3323"/>
                      <a:pt x="7847" y="3370"/>
                    </a:cubicBezTo>
                    <a:cubicBezTo>
                      <a:pt x="7811" y="3406"/>
                      <a:pt x="7799" y="3454"/>
                      <a:pt x="7764" y="3477"/>
                    </a:cubicBezTo>
                    <a:cubicBezTo>
                      <a:pt x="7704" y="3561"/>
                      <a:pt x="7645" y="3620"/>
                      <a:pt x="7573" y="3680"/>
                    </a:cubicBezTo>
                    <a:cubicBezTo>
                      <a:pt x="7284" y="3899"/>
                      <a:pt x="6920" y="3960"/>
                      <a:pt x="6551" y="3960"/>
                    </a:cubicBezTo>
                    <a:cubicBezTo>
                      <a:pt x="6479" y="3960"/>
                      <a:pt x="6407" y="3958"/>
                      <a:pt x="6335" y="3954"/>
                    </a:cubicBezTo>
                    <a:cubicBezTo>
                      <a:pt x="5966" y="3942"/>
                      <a:pt x="5585" y="3882"/>
                      <a:pt x="5204" y="3858"/>
                    </a:cubicBezTo>
                    <a:lnTo>
                      <a:pt x="5228" y="3858"/>
                    </a:lnTo>
                    <a:cubicBezTo>
                      <a:pt x="4942" y="3823"/>
                      <a:pt x="4644" y="3799"/>
                      <a:pt x="4358" y="3775"/>
                    </a:cubicBezTo>
                    <a:cubicBezTo>
                      <a:pt x="4271" y="3771"/>
                      <a:pt x="4183" y="3768"/>
                      <a:pt x="4093" y="3768"/>
                    </a:cubicBezTo>
                    <a:cubicBezTo>
                      <a:pt x="3915" y="3768"/>
                      <a:pt x="3735" y="3779"/>
                      <a:pt x="3561" y="3811"/>
                    </a:cubicBezTo>
                    <a:lnTo>
                      <a:pt x="3573" y="3811"/>
                    </a:lnTo>
                    <a:cubicBezTo>
                      <a:pt x="3406" y="3835"/>
                      <a:pt x="3263" y="3870"/>
                      <a:pt x="3108" y="3930"/>
                    </a:cubicBezTo>
                    <a:cubicBezTo>
                      <a:pt x="3025" y="3977"/>
                      <a:pt x="2942" y="4013"/>
                      <a:pt x="2870" y="4073"/>
                    </a:cubicBezTo>
                    <a:cubicBezTo>
                      <a:pt x="2799" y="4132"/>
                      <a:pt x="2751" y="4192"/>
                      <a:pt x="2692" y="4251"/>
                    </a:cubicBezTo>
                    <a:cubicBezTo>
                      <a:pt x="2644" y="4335"/>
                      <a:pt x="2608" y="4394"/>
                      <a:pt x="2573" y="4466"/>
                    </a:cubicBezTo>
                    <a:cubicBezTo>
                      <a:pt x="2525" y="4573"/>
                      <a:pt x="2513" y="4668"/>
                      <a:pt x="2501" y="4775"/>
                    </a:cubicBezTo>
                    <a:lnTo>
                      <a:pt x="2501" y="4787"/>
                    </a:lnTo>
                    <a:cubicBezTo>
                      <a:pt x="2489" y="5001"/>
                      <a:pt x="2501" y="5192"/>
                      <a:pt x="2513" y="5406"/>
                    </a:cubicBezTo>
                    <a:cubicBezTo>
                      <a:pt x="2525" y="5501"/>
                      <a:pt x="2549" y="5609"/>
                      <a:pt x="2573" y="5704"/>
                    </a:cubicBezTo>
                    <a:cubicBezTo>
                      <a:pt x="2608" y="5787"/>
                      <a:pt x="2632" y="5882"/>
                      <a:pt x="2668" y="5978"/>
                    </a:cubicBezTo>
                    <a:cubicBezTo>
                      <a:pt x="2739" y="6192"/>
                      <a:pt x="2823" y="6394"/>
                      <a:pt x="2918" y="6621"/>
                    </a:cubicBezTo>
                    <a:cubicBezTo>
                      <a:pt x="3001" y="6847"/>
                      <a:pt x="3108" y="7085"/>
                      <a:pt x="3204" y="7323"/>
                    </a:cubicBezTo>
                    <a:cubicBezTo>
                      <a:pt x="3275" y="7549"/>
                      <a:pt x="3346" y="7752"/>
                      <a:pt x="3406" y="7990"/>
                    </a:cubicBezTo>
                    <a:cubicBezTo>
                      <a:pt x="3454" y="8228"/>
                      <a:pt x="3501" y="8466"/>
                      <a:pt x="3466" y="8704"/>
                    </a:cubicBezTo>
                    <a:cubicBezTo>
                      <a:pt x="3454" y="8895"/>
                      <a:pt x="3370" y="9073"/>
                      <a:pt x="3263" y="9228"/>
                    </a:cubicBezTo>
                    <a:cubicBezTo>
                      <a:pt x="3132" y="9371"/>
                      <a:pt x="2989" y="9478"/>
                      <a:pt x="2823" y="9550"/>
                    </a:cubicBezTo>
                    <a:cubicBezTo>
                      <a:pt x="2632" y="9645"/>
                      <a:pt x="2430" y="9716"/>
                      <a:pt x="2215" y="9764"/>
                    </a:cubicBezTo>
                    <a:cubicBezTo>
                      <a:pt x="1977" y="9823"/>
                      <a:pt x="1739" y="9847"/>
                      <a:pt x="1501" y="9871"/>
                    </a:cubicBezTo>
                    <a:cubicBezTo>
                      <a:pt x="1251" y="9883"/>
                      <a:pt x="1013" y="9895"/>
                      <a:pt x="751" y="9895"/>
                    </a:cubicBezTo>
                    <a:cubicBezTo>
                      <a:pt x="501" y="9895"/>
                      <a:pt x="251" y="9883"/>
                      <a:pt x="1" y="9871"/>
                    </a:cubicBezTo>
                    <a:lnTo>
                      <a:pt x="1" y="9871"/>
                    </a:lnTo>
                    <a:cubicBezTo>
                      <a:pt x="13" y="9883"/>
                      <a:pt x="25" y="9907"/>
                      <a:pt x="60" y="9931"/>
                    </a:cubicBezTo>
                    <a:lnTo>
                      <a:pt x="4549" y="13538"/>
                    </a:lnTo>
                    <a:lnTo>
                      <a:pt x="7145" y="15622"/>
                    </a:lnTo>
                    <a:lnTo>
                      <a:pt x="14467" y="21503"/>
                    </a:lnTo>
                    <a:lnTo>
                      <a:pt x="17991" y="24337"/>
                    </a:lnTo>
                    <a:lnTo>
                      <a:pt x="21515" y="27171"/>
                    </a:lnTo>
                    <a:lnTo>
                      <a:pt x="21908" y="27492"/>
                    </a:lnTo>
                    <a:lnTo>
                      <a:pt x="22599" y="28040"/>
                    </a:lnTo>
                    <a:lnTo>
                      <a:pt x="22623" y="28052"/>
                    </a:lnTo>
                    <a:lnTo>
                      <a:pt x="22635" y="28064"/>
                    </a:lnTo>
                    <a:cubicBezTo>
                      <a:pt x="22682" y="28099"/>
                      <a:pt x="22742" y="28123"/>
                      <a:pt x="22801" y="28123"/>
                    </a:cubicBezTo>
                    <a:cubicBezTo>
                      <a:pt x="22861" y="28123"/>
                      <a:pt x="22920" y="28099"/>
                      <a:pt x="22956" y="28064"/>
                    </a:cubicBezTo>
                    <a:cubicBezTo>
                      <a:pt x="22980" y="28064"/>
                      <a:pt x="22992" y="28064"/>
                      <a:pt x="22992" y="28052"/>
                    </a:cubicBezTo>
                    <a:cubicBezTo>
                      <a:pt x="23599" y="27814"/>
                      <a:pt x="24230" y="27457"/>
                      <a:pt x="24885" y="26956"/>
                    </a:cubicBezTo>
                    <a:cubicBezTo>
                      <a:pt x="25337" y="26599"/>
                      <a:pt x="25814" y="26183"/>
                      <a:pt x="26397" y="25647"/>
                    </a:cubicBezTo>
                    <a:cubicBezTo>
                      <a:pt x="27445" y="24659"/>
                      <a:pt x="28290" y="23694"/>
                      <a:pt x="28993" y="22706"/>
                    </a:cubicBezTo>
                    <a:cubicBezTo>
                      <a:pt x="29469" y="22015"/>
                      <a:pt x="29826" y="21372"/>
                      <a:pt x="30088" y="20730"/>
                    </a:cubicBezTo>
                    <a:cubicBezTo>
                      <a:pt x="30243" y="20372"/>
                      <a:pt x="30338" y="20015"/>
                      <a:pt x="30433" y="19670"/>
                    </a:cubicBezTo>
                    <a:cubicBezTo>
                      <a:pt x="30505" y="19337"/>
                      <a:pt x="30564" y="18979"/>
                      <a:pt x="30564" y="18598"/>
                    </a:cubicBezTo>
                    <a:cubicBezTo>
                      <a:pt x="30564" y="18539"/>
                      <a:pt x="30552" y="18503"/>
                      <a:pt x="30505" y="18455"/>
                    </a:cubicBezTo>
                    <a:cubicBezTo>
                      <a:pt x="30457" y="18408"/>
                      <a:pt x="30386" y="18360"/>
                      <a:pt x="30314" y="18360"/>
                    </a:cubicBezTo>
                    <a:lnTo>
                      <a:pt x="29945" y="18086"/>
                    </a:lnTo>
                    <a:lnTo>
                      <a:pt x="29231" y="17503"/>
                    </a:lnTo>
                    <a:lnTo>
                      <a:pt x="26278" y="15134"/>
                    </a:lnTo>
                    <a:lnTo>
                      <a:pt x="22158" y="11836"/>
                    </a:lnTo>
                    <a:cubicBezTo>
                      <a:pt x="19718" y="9871"/>
                      <a:pt x="17277" y="7918"/>
                      <a:pt x="14836" y="5954"/>
                    </a:cubicBezTo>
                    <a:lnTo>
                      <a:pt x="11205" y="3037"/>
                    </a:lnTo>
                    <a:lnTo>
                      <a:pt x="7657" y="191"/>
                    </a:lnTo>
                    <a:cubicBezTo>
                      <a:pt x="7621" y="179"/>
                      <a:pt x="7585" y="144"/>
                      <a:pt x="7537" y="132"/>
                    </a:cubicBezTo>
                    <a:cubicBezTo>
                      <a:pt x="7502" y="120"/>
                      <a:pt x="7466" y="96"/>
                      <a:pt x="7418" y="72"/>
                    </a:cubicBezTo>
                    <a:cubicBezTo>
                      <a:pt x="7359" y="60"/>
                      <a:pt x="7299" y="37"/>
                      <a:pt x="72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3"/>
              <p:cNvSpPr/>
              <p:nvPr/>
            </p:nvSpPr>
            <p:spPr>
              <a:xfrm>
                <a:off x="6979847" y="2453639"/>
                <a:ext cx="44" cy="44"/>
              </a:xfrm>
              <a:custGeom>
                <a:rect b="b" l="l" r="r" t="t"/>
                <a:pathLst>
                  <a:path extrusionOk="0" h="1" w="1">
                    <a:moveTo>
                      <a:pt x="1" y="1"/>
                    </a:moveTo>
                    <a:lnTo>
                      <a:pt x="1" y="1"/>
                    </a:lnTo>
                    <a:lnTo>
                      <a:pt x="1" y="1"/>
                    </a:lnTo>
                    <a:lnTo>
                      <a:pt x="1" y="1"/>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3"/>
              <p:cNvSpPr/>
              <p:nvPr/>
            </p:nvSpPr>
            <p:spPr>
              <a:xfrm>
                <a:off x="6784515" y="2469469"/>
                <a:ext cx="44" cy="44"/>
              </a:xfrm>
              <a:custGeom>
                <a:rect b="b" l="l" r="r" t="t"/>
                <a:pathLst>
                  <a:path extrusionOk="0" h="1" w="1">
                    <a:moveTo>
                      <a:pt x="0" y="1"/>
                    </a:moveTo>
                    <a:lnTo>
                      <a:pt x="0" y="1"/>
                    </a:lnTo>
                    <a:lnTo>
                      <a:pt x="0" y="1"/>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3"/>
              <p:cNvSpPr/>
              <p:nvPr/>
            </p:nvSpPr>
            <p:spPr>
              <a:xfrm>
                <a:off x="6768153" y="2456078"/>
                <a:ext cx="1193744" cy="1008659"/>
              </a:xfrm>
              <a:custGeom>
                <a:rect b="b" l="l" r="r" t="t"/>
                <a:pathLst>
                  <a:path extrusionOk="0" h="22747" w="26921">
                    <a:moveTo>
                      <a:pt x="1452" y="1"/>
                    </a:moveTo>
                    <a:cubicBezTo>
                      <a:pt x="1328" y="1"/>
                      <a:pt x="1197" y="14"/>
                      <a:pt x="1072" y="41"/>
                    </a:cubicBezTo>
                    <a:lnTo>
                      <a:pt x="1084" y="41"/>
                    </a:lnTo>
                    <a:cubicBezTo>
                      <a:pt x="917" y="65"/>
                      <a:pt x="774" y="100"/>
                      <a:pt x="619" y="160"/>
                    </a:cubicBezTo>
                    <a:cubicBezTo>
                      <a:pt x="536" y="196"/>
                      <a:pt x="464" y="243"/>
                      <a:pt x="381" y="303"/>
                    </a:cubicBezTo>
                    <a:cubicBezTo>
                      <a:pt x="310" y="362"/>
                      <a:pt x="262" y="422"/>
                      <a:pt x="203" y="481"/>
                    </a:cubicBezTo>
                    <a:cubicBezTo>
                      <a:pt x="167" y="541"/>
                      <a:pt x="119" y="612"/>
                      <a:pt x="83" y="696"/>
                    </a:cubicBezTo>
                    <a:cubicBezTo>
                      <a:pt x="36" y="791"/>
                      <a:pt x="24" y="898"/>
                      <a:pt x="12" y="1005"/>
                    </a:cubicBezTo>
                    <a:lnTo>
                      <a:pt x="12" y="1017"/>
                    </a:lnTo>
                    <a:cubicBezTo>
                      <a:pt x="0" y="1232"/>
                      <a:pt x="12" y="1422"/>
                      <a:pt x="24" y="1636"/>
                    </a:cubicBezTo>
                    <a:cubicBezTo>
                      <a:pt x="48" y="1732"/>
                      <a:pt x="60" y="1839"/>
                      <a:pt x="83" y="1934"/>
                    </a:cubicBezTo>
                    <a:cubicBezTo>
                      <a:pt x="119" y="2017"/>
                      <a:pt x="143" y="2113"/>
                      <a:pt x="179" y="2208"/>
                    </a:cubicBezTo>
                    <a:cubicBezTo>
                      <a:pt x="250" y="2422"/>
                      <a:pt x="345" y="2625"/>
                      <a:pt x="429" y="2851"/>
                    </a:cubicBezTo>
                    <a:cubicBezTo>
                      <a:pt x="524" y="3077"/>
                      <a:pt x="619" y="3315"/>
                      <a:pt x="714" y="3553"/>
                    </a:cubicBezTo>
                    <a:cubicBezTo>
                      <a:pt x="786" y="3779"/>
                      <a:pt x="857" y="3982"/>
                      <a:pt x="917" y="4220"/>
                    </a:cubicBezTo>
                    <a:cubicBezTo>
                      <a:pt x="965" y="4458"/>
                      <a:pt x="1012" y="4696"/>
                      <a:pt x="976" y="4934"/>
                    </a:cubicBezTo>
                    <a:cubicBezTo>
                      <a:pt x="976" y="4946"/>
                      <a:pt x="976" y="4982"/>
                      <a:pt x="965" y="4994"/>
                    </a:cubicBezTo>
                    <a:cubicBezTo>
                      <a:pt x="2703" y="6411"/>
                      <a:pt x="4441" y="7804"/>
                      <a:pt x="6203" y="9221"/>
                    </a:cubicBezTo>
                    <a:lnTo>
                      <a:pt x="17097" y="18019"/>
                    </a:lnTo>
                    <a:lnTo>
                      <a:pt x="22943" y="22746"/>
                    </a:lnTo>
                    <a:cubicBezTo>
                      <a:pt x="23241" y="22496"/>
                      <a:pt x="23574" y="22210"/>
                      <a:pt x="23908" y="21877"/>
                    </a:cubicBezTo>
                    <a:cubicBezTo>
                      <a:pt x="24956" y="20889"/>
                      <a:pt x="25801" y="19936"/>
                      <a:pt x="26503" y="18924"/>
                    </a:cubicBezTo>
                    <a:cubicBezTo>
                      <a:pt x="26646" y="18698"/>
                      <a:pt x="26801" y="18496"/>
                      <a:pt x="26920" y="18269"/>
                    </a:cubicBezTo>
                    <a:cubicBezTo>
                      <a:pt x="23586" y="15579"/>
                      <a:pt x="20241" y="12888"/>
                      <a:pt x="16907" y="10173"/>
                    </a:cubicBezTo>
                    <a:cubicBezTo>
                      <a:pt x="12764" y="6839"/>
                      <a:pt x="8644" y="3506"/>
                      <a:pt x="4501" y="160"/>
                    </a:cubicBezTo>
                    <a:cubicBezTo>
                      <a:pt x="4375" y="188"/>
                      <a:pt x="4245" y="199"/>
                      <a:pt x="4114" y="199"/>
                    </a:cubicBezTo>
                    <a:cubicBezTo>
                      <a:pt x="4021" y="199"/>
                      <a:pt x="3928" y="194"/>
                      <a:pt x="3834" y="184"/>
                    </a:cubicBezTo>
                    <a:cubicBezTo>
                      <a:pt x="3465" y="172"/>
                      <a:pt x="3072" y="112"/>
                      <a:pt x="2703" y="89"/>
                    </a:cubicBezTo>
                    <a:lnTo>
                      <a:pt x="2715" y="89"/>
                    </a:lnTo>
                    <a:cubicBezTo>
                      <a:pt x="2441" y="53"/>
                      <a:pt x="2143" y="29"/>
                      <a:pt x="1857" y="5"/>
                    </a:cubicBezTo>
                    <a:lnTo>
                      <a:pt x="1572" y="5"/>
                    </a:lnTo>
                    <a:cubicBezTo>
                      <a:pt x="1533" y="2"/>
                      <a:pt x="1493" y="1"/>
                      <a:pt x="14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3"/>
              <p:cNvSpPr/>
              <p:nvPr/>
            </p:nvSpPr>
            <p:spPr>
              <a:xfrm>
                <a:off x="6784515" y="2469469"/>
                <a:ext cx="44" cy="44"/>
              </a:xfrm>
              <a:custGeom>
                <a:rect b="b" l="l" r="r" t="t"/>
                <a:pathLst>
                  <a:path extrusionOk="0" h="1" w="1">
                    <a:moveTo>
                      <a:pt x="0" y="1"/>
                    </a:moveTo>
                    <a:lnTo>
                      <a:pt x="0" y="1"/>
                    </a:lnTo>
                    <a:lnTo>
                      <a:pt x="0" y="1"/>
                    </a:ln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3"/>
              <p:cNvSpPr/>
              <p:nvPr/>
            </p:nvSpPr>
            <p:spPr>
              <a:xfrm>
                <a:off x="6979847" y="2453639"/>
                <a:ext cx="44" cy="44"/>
              </a:xfrm>
              <a:custGeom>
                <a:rect b="b" l="l" r="r" t="t"/>
                <a:pathLst>
                  <a:path extrusionOk="0" h="1" w="1">
                    <a:moveTo>
                      <a:pt x="1" y="1"/>
                    </a:moveTo>
                    <a:lnTo>
                      <a:pt x="1" y="1"/>
                    </a:lnTo>
                    <a:lnTo>
                      <a:pt x="1" y="1"/>
                    </a:lnTo>
                    <a:lnTo>
                      <a:pt x="1" y="1"/>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3"/>
              <p:cNvSpPr/>
              <p:nvPr/>
            </p:nvSpPr>
            <p:spPr>
              <a:xfrm>
                <a:off x="6656718" y="2718678"/>
                <a:ext cx="1127763" cy="816789"/>
              </a:xfrm>
              <a:custGeom>
                <a:rect b="b" l="l" r="r" t="t"/>
                <a:pathLst>
                  <a:path extrusionOk="0" h="18420" w="25433">
                    <a:moveTo>
                      <a:pt x="2323" y="1"/>
                    </a:moveTo>
                    <a:cubicBezTo>
                      <a:pt x="2299" y="24"/>
                      <a:pt x="2263" y="36"/>
                      <a:pt x="2227" y="36"/>
                    </a:cubicBezTo>
                    <a:cubicBezTo>
                      <a:pt x="2001" y="84"/>
                      <a:pt x="1763" y="132"/>
                      <a:pt x="1513" y="143"/>
                    </a:cubicBezTo>
                    <a:cubicBezTo>
                      <a:pt x="1287" y="155"/>
                      <a:pt x="1037" y="167"/>
                      <a:pt x="775" y="167"/>
                    </a:cubicBezTo>
                    <a:cubicBezTo>
                      <a:pt x="501" y="167"/>
                      <a:pt x="251" y="155"/>
                      <a:pt x="1" y="143"/>
                    </a:cubicBezTo>
                    <a:lnTo>
                      <a:pt x="1" y="143"/>
                    </a:lnTo>
                    <a:lnTo>
                      <a:pt x="37" y="215"/>
                    </a:lnTo>
                    <a:lnTo>
                      <a:pt x="4537" y="3834"/>
                    </a:lnTo>
                    <a:lnTo>
                      <a:pt x="7121" y="5918"/>
                    </a:lnTo>
                    <a:lnTo>
                      <a:pt x="14443" y="11800"/>
                    </a:lnTo>
                    <a:lnTo>
                      <a:pt x="17979" y="14621"/>
                    </a:lnTo>
                    <a:lnTo>
                      <a:pt x="21504" y="17467"/>
                    </a:lnTo>
                    <a:lnTo>
                      <a:pt x="21885" y="17777"/>
                    </a:lnTo>
                    <a:lnTo>
                      <a:pt x="22587" y="18324"/>
                    </a:lnTo>
                    <a:lnTo>
                      <a:pt x="22599" y="18348"/>
                    </a:lnTo>
                    <a:lnTo>
                      <a:pt x="22623" y="18360"/>
                    </a:lnTo>
                    <a:cubicBezTo>
                      <a:pt x="22658" y="18408"/>
                      <a:pt x="22718" y="18419"/>
                      <a:pt x="22778" y="18419"/>
                    </a:cubicBezTo>
                    <a:cubicBezTo>
                      <a:pt x="22837" y="18419"/>
                      <a:pt x="22920" y="18396"/>
                      <a:pt x="22956" y="18348"/>
                    </a:cubicBezTo>
                    <a:cubicBezTo>
                      <a:pt x="22980" y="18348"/>
                      <a:pt x="22992" y="18348"/>
                      <a:pt x="22992" y="18324"/>
                    </a:cubicBezTo>
                    <a:cubicBezTo>
                      <a:pt x="23599" y="18086"/>
                      <a:pt x="24230" y="17729"/>
                      <a:pt x="24885" y="17229"/>
                    </a:cubicBezTo>
                    <a:cubicBezTo>
                      <a:pt x="25064" y="17098"/>
                      <a:pt x="25242" y="16943"/>
                      <a:pt x="25433" y="16776"/>
                    </a:cubicBezTo>
                    <a:lnTo>
                      <a:pt x="25314" y="16693"/>
                    </a:lnTo>
                    <a:lnTo>
                      <a:pt x="23635" y="15324"/>
                    </a:lnTo>
                    <a:lnTo>
                      <a:pt x="19861" y="12288"/>
                    </a:lnTo>
                    <a:cubicBezTo>
                      <a:pt x="19182" y="12121"/>
                      <a:pt x="18503" y="11919"/>
                      <a:pt x="17872" y="11669"/>
                    </a:cubicBezTo>
                    <a:cubicBezTo>
                      <a:pt x="16396" y="11097"/>
                      <a:pt x="14979" y="10359"/>
                      <a:pt x="13657" y="9502"/>
                    </a:cubicBezTo>
                    <a:cubicBezTo>
                      <a:pt x="12264" y="8609"/>
                      <a:pt x="10931" y="7597"/>
                      <a:pt x="9645" y="6549"/>
                    </a:cubicBezTo>
                    <a:cubicBezTo>
                      <a:pt x="8335" y="5454"/>
                      <a:pt x="7061" y="4323"/>
                      <a:pt x="5799" y="3180"/>
                    </a:cubicBezTo>
                    <a:cubicBezTo>
                      <a:pt x="4632" y="2120"/>
                      <a:pt x="3489" y="1048"/>
                      <a:pt x="2323"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3"/>
              <p:cNvSpPr/>
              <p:nvPr/>
            </p:nvSpPr>
            <p:spPr>
              <a:xfrm>
                <a:off x="7927549" y="3208626"/>
                <a:ext cx="63898" cy="56005"/>
              </a:xfrm>
              <a:custGeom>
                <a:rect b="b" l="l" r="r" t="t"/>
                <a:pathLst>
                  <a:path extrusionOk="0" h="1263" w="1441">
                    <a:moveTo>
                      <a:pt x="1441" y="1"/>
                    </a:moveTo>
                    <a:cubicBezTo>
                      <a:pt x="1369" y="36"/>
                      <a:pt x="1310" y="60"/>
                      <a:pt x="1250" y="96"/>
                    </a:cubicBezTo>
                    <a:cubicBezTo>
                      <a:pt x="834" y="286"/>
                      <a:pt x="417" y="465"/>
                      <a:pt x="0" y="632"/>
                    </a:cubicBezTo>
                    <a:lnTo>
                      <a:pt x="786" y="1263"/>
                    </a:lnTo>
                    <a:cubicBezTo>
                      <a:pt x="1060" y="834"/>
                      <a:pt x="1262" y="417"/>
                      <a:pt x="1441" y="1"/>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3"/>
              <p:cNvSpPr/>
              <p:nvPr/>
            </p:nvSpPr>
            <p:spPr>
              <a:xfrm>
                <a:off x="7538970" y="3236075"/>
                <a:ext cx="423427" cy="226546"/>
              </a:xfrm>
              <a:custGeom>
                <a:rect b="b" l="l" r="r" t="t"/>
                <a:pathLst>
                  <a:path extrusionOk="0" h="5109" w="9549">
                    <a:moveTo>
                      <a:pt x="8751" y="1"/>
                    </a:moveTo>
                    <a:cubicBezTo>
                      <a:pt x="8692" y="36"/>
                      <a:pt x="8632" y="72"/>
                      <a:pt x="8573" y="84"/>
                    </a:cubicBezTo>
                    <a:cubicBezTo>
                      <a:pt x="8156" y="227"/>
                      <a:pt x="7727" y="382"/>
                      <a:pt x="7287" y="501"/>
                    </a:cubicBezTo>
                    <a:cubicBezTo>
                      <a:pt x="6489" y="727"/>
                      <a:pt x="5668" y="894"/>
                      <a:pt x="4846" y="965"/>
                    </a:cubicBezTo>
                    <a:cubicBezTo>
                      <a:pt x="4342" y="1011"/>
                      <a:pt x="3838" y="1032"/>
                      <a:pt x="3338" y="1032"/>
                    </a:cubicBezTo>
                    <a:cubicBezTo>
                      <a:pt x="3058" y="1032"/>
                      <a:pt x="2778" y="1026"/>
                      <a:pt x="2501" y="1013"/>
                    </a:cubicBezTo>
                    <a:cubicBezTo>
                      <a:pt x="1727" y="965"/>
                      <a:pt x="953" y="846"/>
                      <a:pt x="191" y="667"/>
                    </a:cubicBezTo>
                    <a:cubicBezTo>
                      <a:pt x="131" y="644"/>
                      <a:pt x="60" y="632"/>
                      <a:pt x="0" y="620"/>
                    </a:cubicBezTo>
                    <a:lnTo>
                      <a:pt x="0" y="620"/>
                    </a:lnTo>
                    <a:lnTo>
                      <a:pt x="3763" y="3656"/>
                    </a:lnTo>
                    <a:lnTo>
                      <a:pt x="5441" y="5025"/>
                    </a:lnTo>
                    <a:lnTo>
                      <a:pt x="5560" y="5108"/>
                    </a:lnTo>
                    <a:cubicBezTo>
                      <a:pt x="5858" y="4870"/>
                      <a:pt x="6180" y="4596"/>
                      <a:pt x="6549" y="4239"/>
                    </a:cubicBezTo>
                    <a:cubicBezTo>
                      <a:pt x="7585" y="3251"/>
                      <a:pt x="8442" y="2299"/>
                      <a:pt x="9132" y="1287"/>
                    </a:cubicBezTo>
                    <a:cubicBezTo>
                      <a:pt x="9299" y="1048"/>
                      <a:pt x="9430" y="846"/>
                      <a:pt x="9549" y="632"/>
                    </a:cubicBezTo>
                    <a:lnTo>
                      <a:pt x="8751" y="1"/>
                    </a:ln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3"/>
              <p:cNvSpPr/>
              <p:nvPr/>
            </p:nvSpPr>
            <p:spPr>
              <a:xfrm>
                <a:off x="6525285" y="2234007"/>
                <a:ext cx="502090" cy="501070"/>
              </a:xfrm>
              <a:custGeom>
                <a:rect b="b" l="l" r="r" t="t"/>
                <a:pathLst>
                  <a:path extrusionOk="0" h="11300" w="11323">
                    <a:moveTo>
                      <a:pt x="4346" y="1"/>
                    </a:moveTo>
                    <a:cubicBezTo>
                      <a:pt x="4167" y="1"/>
                      <a:pt x="3989" y="1"/>
                      <a:pt x="3775" y="13"/>
                    </a:cubicBezTo>
                    <a:cubicBezTo>
                      <a:pt x="3155" y="60"/>
                      <a:pt x="2632" y="167"/>
                      <a:pt x="2167" y="334"/>
                    </a:cubicBezTo>
                    <a:cubicBezTo>
                      <a:pt x="1917" y="417"/>
                      <a:pt x="1679" y="525"/>
                      <a:pt x="1453" y="655"/>
                    </a:cubicBezTo>
                    <a:cubicBezTo>
                      <a:pt x="1322" y="727"/>
                      <a:pt x="1203" y="822"/>
                      <a:pt x="1084" y="906"/>
                    </a:cubicBezTo>
                    <a:lnTo>
                      <a:pt x="988" y="989"/>
                    </a:lnTo>
                    <a:lnTo>
                      <a:pt x="965" y="1013"/>
                    </a:lnTo>
                    <a:lnTo>
                      <a:pt x="905" y="1060"/>
                    </a:lnTo>
                    <a:lnTo>
                      <a:pt x="893" y="1072"/>
                    </a:lnTo>
                    <a:lnTo>
                      <a:pt x="857" y="1108"/>
                    </a:lnTo>
                    <a:lnTo>
                      <a:pt x="834" y="1132"/>
                    </a:lnTo>
                    <a:lnTo>
                      <a:pt x="798" y="1167"/>
                    </a:lnTo>
                    <a:cubicBezTo>
                      <a:pt x="750" y="1203"/>
                      <a:pt x="727" y="1251"/>
                      <a:pt x="679" y="1310"/>
                    </a:cubicBezTo>
                    <a:lnTo>
                      <a:pt x="655" y="1358"/>
                    </a:lnTo>
                    <a:lnTo>
                      <a:pt x="476" y="1620"/>
                    </a:lnTo>
                    <a:cubicBezTo>
                      <a:pt x="476" y="1620"/>
                      <a:pt x="453" y="1644"/>
                      <a:pt x="453" y="1668"/>
                    </a:cubicBezTo>
                    <a:lnTo>
                      <a:pt x="441" y="1715"/>
                    </a:lnTo>
                    <a:lnTo>
                      <a:pt x="429" y="1763"/>
                    </a:lnTo>
                    <a:lnTo>
                      <a:pt x="417" y="1787"/>
                    </a:lnTo>
                    <a:lnTo>
                      <a:pt x="369" y="1894"/>
                    </a:lnTo>
                    <a:lnTo>
                      <a:pt x="357" y="1941"/>
                    </a:lnTo>
                    <a:lnTo>
                      <a:pt x="310" y="2037"/>
                    </a:lnTo>
                    <a:cubicBezTo>
                      <a:pt x="274" y="2120"/>
                      <a:pt x="250" y="2191"/>
                      <a:pt x="215" y="2275"/>
                    </a:cubicBezTo>
                    <a:cubicBezTo>
                      <a:pt x="143" y="2513"/>
                      <a:pt x="84" y="2775"/>
                      <a:pt x="60" y="3037"/>
                    </a:cubicBezTo>
                    <a:cubicBezTo>
                      <a:pt x="0" y="3525"/>
                      <a:pt x="12" y="4049"/>
                      <a:pt x="95" y="4656"/>
                    </a:cubicBezTo>
                    <a:cubicBezTo>
                      <a:pt x="179" y="5180"/>
                      <a:pt x="310" y="5716"/>
                      <a:pt x="536" y="6370"/>
                    </a:cubicBezTo>
                    <a:cubicBezTo>
                      <a:pt x="715" y="6894"/>
                      <a:pt x="917" y="7430"/>
                      <a:pt x="1191" y="8025"/>
                    </a:cubicBezTo>
                    <a:cubicBezTo>
                      <a:pt x="1405" y="8526"/>
                      <a:pt x="1679" y="9037"/>
                      <a:pt x="1977" y="9573"/>
                    </a:cubicBezTo>
                    <a:cubicBezTo>
                      <a:pt x="2167" y="9919"/>
                      <a:pt x="2393" y="10300"/>
                      <a:pt x="2679" y="10728"/>
                    </a:cubicBezTo>
                    <a:lnTo>
                      <a:pt x="2703" y="10788"/>
                    </a:lnTo>
                    <a:lnTo>
                      <a:pt x="2739" y="10823"/>
                    </a:lnTo>
                    <a:lnTo>
                      <a:pt x="2810" y="10907"/>
                    </a:lnTo>
                    <a:lnTo>
                      <a:pt x="2917" y="11026"/>
                    </a:lnTo>
                    <a:lnTo>
                      <a:pt x="2929" y="11062"/>
                    </a:lnTo>
                    <a:lnTo>
                      <a:pt x="2977" y="11073"/>
                    </a:lnTo>
                    <a:lnTo>
                      <a:pt x="3013" y="11085"/>
                    </a:lnTo>
                    <a:cubicBezTo>
                      <a:pt x="3405" y="11169"/>
                      <a:pt x="3763" y="11228"/>
                      <a:pt x="4108" y="11252"/>
                    </a:cubicBezTo>
                    <a:cubicBezTo>
                      <a:pt x="4370" y="11288"/>
                      <a:pt x="4608" y="11300"/>
                      <a:pt x="4834" y="11300"/>
                    </a:cubicBezTo>
                    <a:cubicBezTo>
                      <a:pt x="4941" y="11300"/>
                      <a:pt x="5060" y="11300"/>
                      <a:pt x="5156" y="11288"/>
                    </a:cubicBezTo>
                    <a:cubicBezTo>
                      <a:pt x="5477" y="11264"/>
                      <a:pt x="5739" y="11204"/>
                      <a:pt x="5965" y="11133"/>
                    </a:cubicBezTo>
                    <a:cubicBezTo>
                      <a:pt x="6108" y="11085"/>
                      <a:pt x="6251" y="11014"/>
                      <a:pt x="6346" y="10942"/>
                    </a:cubicBezTo>
                    <a:cubicBezTo>
                      <a:pt x="6453" y="10883"/>
                      <a:pt x="6525" y="10811"/>
                      <a:pt x="6608" y="10728"/>
                    </a:cubicBezTo>
                    <a:cubicBezTo>
                      <a:pt x="6668" y="10657"/>
                      <a:pt x="6703" y="10585"/>
                      <a:pt x="6751" y="10490"/>
                    </a:cubicBezTo>
                    <a:cubicBezTo>
                      <a:pt x="6799" y="10407"/>
                      <a:pt x="6823" y="10311"/>
                      <a:pt x="6846" y="10216"/>
                    </a:cubicBezTo>
                    <a:cubicBezTo>
                      <a:pt x="6870" y="10073"/>
                      <a:pt x="6870" y="9942"/>
                      <a:pt x="6858" y="9799"/>
                    </a:cubicBezTo>
                    <a:cubicBezTo>
                      <a:pt x="6846" y="9573"/>
                      <a:pt x="6787" y="9299"/>
                      <a:pt x="6692" y="9026"/>
                    </a:cubicBezTo>
                    <a:cubicBezTo>
                      <a:pt x="6644" y="8871"/>
                      <a:pt x="6584" y="8728"/>
                      <a:pt x="6525" y="8573"/>
                    </a:cubicBezTo>
                    <a:lnTo>
                      <a:pt x="6453" y="8371"/>
                    </a:lnTo>
                    <a:lnTo>
                      <a:pt x="6382" y="8156"/>
                    </a:lnTo>
                    <a:cubicBezTo>
                      <a:pt x="6287" y="7918"/>
                      <a:pt x="6191" y="7668"/>
                      <a:pt x="6096" y="7394"/>
                    </a:cubicBezTo>
                    <a:cubicBezTo>
                      <a:pt x="6025" y="7192"/>
                      <a:pt x="5977" y="7013"/>
                      <a:pt x="5930" y="6847"/>
                    </a:cubicBezTo>
                    <a:cubicBezTo>
                      <a:pt x="5894" y="6656"/>
                      <a:pt x="5858" y="6501"/>
                      <a:pt x="5858" y="6370"/>
                    </a:cubicBezTo>
                    <a:cubicBezTo>
                      <a:pt x="5846" y="6228"/>
                      <a:pt x="5858" y="6085"/>
                      <a:pt x="5894" y="5966"/>
                    </a:cubicBezTo>
                    <a:cubicBezTo>
                      <a:pt x="5918" y="5847"/>
                      <a:pt x="5977" y="5751"/>
                      <a:pt x="6072" y="5656"/>
                    </a:cubicBezTo>
                    <a:cubicBezTo>
                      <a:pt x="6156" y="5573"/>
                      <a:pt x="6263" y="5513"/>
                      <a:pt x="6394" y="5454"/>
                    </a:cubicBezTo>
                    <a:cubicBezTo>
                      <a:pt x="6549" y="5406"/>
                      <a:pt x="6703" y="5370"/>
                      <a:pt x="6906" y="5358"/>
                    </a:cubicBezTo>
                    <a:lnTo>
                      <a:pt x="7049" y="5358"/>
                    </a:lnTo>
                    <a:cubicBezTo>
                      <a:pt x="7513" y="5358"/>
                      <a:pt x="7977" y="5454"/>
                      <a:pt x="8418" y="5537"/>
                    </a:cubicBezTo>
                    <a:lnTo>
                      <a:pt x="8454" y="5537"/>
                    </a:lnTo>
                    <a:cubicBezTo>
                      <a:pt x="8704" y="5585"/>
                      <a:pt x="8989" y="5644"/>
                      <a:pt x="9251" y="5668"/>
                    </a:cubicBezTo>
                    <a:cubicBezTo>
                      <a:pt x="9466" y="5704"/>
                      <a:pt x="9656" y="5716"/>
                      <a:pt x="9823" y="5716"/>
                    </a:cubicBezTo>
                    <a:lnTo>
                      <a:pt x="10013" y="5716"/>
                    </a:lnTo>
                    <a:cubicBezTo>
                      <a:pt x="10180" y="5704"/>
                      <a:pt x="10323" y="5668"/>
                      <a:pt x="10478" y="5632"/>
                    </a:cubicBezTo>
                    <a:cubicBezTo>
                      <a:pt x="10597" y="5585"/>
                      <a:pt x="10680" y="5537"/>
                      <a:pt x="10775" y="5478"/>
                    </a:cubicBezTo>
                    <a:cubicBezTo>
                      <a:pt x="10847" y="5430"/>
                      <a:pt x="10906" y="5370"/>
                      <a:pt x="10978" y="5299"/>
                    </a:cubicBezTo>
                    <a:cubicBezTo>
                      <a:pt x="11037" y="5227"/>
                      <a:pt x="11097" y="5132"/>
                      <a:pt x="11144" y="5061"/>
                    </a:cubicBezTo>
                    <a:cubicBezTo>
                      <a:pt x="11204" y="4942"/>
                      <a:pt x="11252" y="4811"/>
                      <a:pt x="11275" y="4656"/>
                    </a:cubicBezTo>
                    <a:cubicBezTo>
                      <a:pt x="11323" y="4442"/>
                      <a:pt x="11323" y="4215"/>
                      <a:pt x="11311" y="3977"/>
                    </a:cubicBezTo>
                    <a:cubicBezTo>
                      <a:pt x="11287" y="3787"/>
                      <a:pt x="11264" y="3608"/>
                      <a:pt x="11216" y="3442"/>
                    </a:cubicBezTo>
                    <a:cubicBezTo>
                      <a:pt x="11192" y="3275"/>
                      <a:pt x="11133" y="3108"/>
                      <a:pt x="11085" y="2953"/>
                    </a:cubicBezTo>
                    <a:cubicBezTo>
                      <a:pt x="10906" y="2418"/>
                      <a:pt x="10633" y="1858"/>
                      <a:pt x="10263" y="1239"/>
                    </a:cubicBezTo>
                    <a:cubicBezTo>
                      <a:pt x="9882" y="1108"/>
                      <a:pt x="9430" y="941"/>
                      <a:pt x="8966" y="810"/>
                    </a:cubicBezTo>
                    <a:cubicBezTo>
                      <a:pt x="8370" y="632"/>
                      <a:pt x="7823" y="477"/>
                      <a:pt x="7275" y="358"/>
                    </a:cubicBezTo>
                    <a:cubicBezTo>
                      <a:pt x="6632" y="227"/>
                      <a:pt x="6049" y="132"/>
                      <a:pt x="5513" y="72"/>
                    </a:cubicBezTo>
                    <a:cubicBezTo>
                      <a:pt x="5084" y="13"/>
                      <a:pt x="4703" y="1"/>
                      <a:pt x="4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3"/>
              <p:cNvSpPr/>
              <p:nvPr/>
            </p:nvSpPr>
            <p:spPr>
              <a:xfrm>
                <a:off x="6524753" y="2355463"/>
                <a:ext cx="264015" cy="379616"/>
              </a:xfrm>
              <a:custGeom>
                <a:rect b="b" l="l" r="r" t="t"/>
                <a:pathLst>
                  <a:path extrusionOk="0" h="8561" w="5954">
                    <a:moveTo>
                      <a:pt x="96" y="0"/>
                    </a:moveTo>
                    <a:cubicBezTo>
                      <a:pt x="84" y="72"/>
                      <a:pt x="72" y="179"/>
                      <a:pt x="60" y="286"/>
                    </a:cubicBezTo>
                    <a:cubicBezTo>
                      <a:pt x="0" y="774"/>
                      <a:pt x="12" y="1298"/>
                      <a:pt x="96" y="1905"/>
                    </a:cubicBezTo>
                    <a:cubicBezTo>
                      <a:pt x="179" y="2405"/>
                      <a:pt x="310" y="2965"/>
                      <a:pt x="536" y="3620"/>
                    </a:cubicBezTo>
                    <a:cubicBezTo>
                      <a:pt x="691" y="4132"/>
                      <a:pt x="917" y="4667"/>
                      <a:pt x="1191" y="5263"/>
                    </a:cubicBezTo>
                    <a:cubicBezTo>
                      <a:pt x="1405" y="5763"/>
                      <a:pt x="1679" y="6275"/>
                      <a:pt x="1977" y="6834"/>
                    </a:cubicBezTo>
                    <a:cubicBezTo>
                      <a:pt x="2167" y="7168"/>
                      <a:pt x="2393" y="7561"/>
                      <a:pt x="2679" y="7989"/>
                    </a:cubicBezTo>
                    <a:lnTo>
                      <a:pt x="2703" y="8049"/>
                    </a:lnTo>
                    <a:lnTo>
                      <a:pt x="2727" y="8084"/>
                    </a:lnTo>
                    <a:lnTo>
                      <a:pt x="2810" y="8168"/>
                    </a:lnTo>
                    <a:lnTo>
                      <a:pt x="2905" y="8287"/>
                    </a:lnTo>
                    <a:lnTo>
                      <a:pt x="2929" y="8323"/>
                    </a:lnTo>
                    <a:lnTo>
                      <a:pt x="2977" y="8334"/>
                    </a:lnTo>
                    <a:lnTo>
                      <a:pt x="3013" y="8346"/>
                    </a:lnTo>
                    <a:cubicBezTo>
                      <a:pt x="3406" y="8430"/>
                      <a:pt x="3763" y="8477"/>
                      <a:pt x="4108" y="8513"/>
                    </a:cubicBezTo>
                    <a:cubicBezTo>
                      <a:pt x="4370" y="8549"/>
                      <a:pt x="4608" y="8561"/>
                      <a:pt x="4834" y="8561"/>
                    </a:cubicBezTo>
                    <a:cubicBezTo>
                      <a:pt x="4930" y="8561"/>
                      <a:pt x="5060" y="8561"/>
                      <a:pt x="5156" y="8549"/>
                    </a:cubicBezTo>
                    <a:cubicBezTo>
                      <a:pt x="5477" y="8525"/>
                      <a:pt x="5727" y="8489"/>
                      <a:pt x="5953" y="8406"/>
                    </a:cubicBezTo>
                    <a:cubicBezTo>
                      <a:pt x="5596" y="8251"/>
                      <a:pt x="5227" y="8049"/>
                      <a:pt x="4906" y="7846"/>
                    </a:cubicBezTo>
                    <a:cubicBezTo>
                      <a:pt x="4310" y="7453"/>
                      <a:pt x="3787" y="6977"/>
                      <a:pt x="3310" y="6465"/>
                    </a:cubicBezTo>
                    <a:cubicBezTo>
                      <a:pt x="2822" y="5917"/>
                      <a:pt x="2393" y="5358"/>
                      <a:pt x="1989" y="4763"/>
                    </a:cubicBezTo>
                    <a:cubicBezTo>
                      <a:pt x="1608" y="4179"/>
                      <a:pt x="1250" y="3560"/>
                      <a:pt x="953" y="2917"/>
                    </a:cubicBezTo>
                    <a:cubicBezTo>
                      <a:pt x="655" y="2274"/>
                      <a:pt x="417" y="1607"/>
                      <a:pt x="262" y="929"/>
                    </a:cubicBezTo>
                    <a:cubicBezTo>
                      <a:pt x="191" y="631"/>
                      <a:pt x="131" y="310"/>
                      <a:pt x="9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3"/>
              <p:cNvSpPr/>
              <p:nvPr/>
            </p:nvSpPr>
            <p:spPr>
              <a:xfrm>
                <a:off x="6525285" y="2234539"/>
                <a:ext cx="175330" cy="213332"/>
              </a:xfrm>
              <a:custGeom>
                <a:rect b="b" l="l" r="r" t="t"/>
                <a:pathLst>
                  <a:path extrusionOk="0" h="4811" w="3954">
                    <a:moveTo>
                      <a:pt x="3465" y="2953"/>
                    </a:moveTo>
                    <a:cubicBezTo>
                      <a:pt x="3462" y="2957"/>
                      <a:pt x="3459" y="2961"/>
                      <a:pt x="3457" y="2965"/>
                    </a:cubicBezTo>
                    <a:lnTo>
                      <a:pt x="3457" y="2965"/>
                    </a:lnTo>
                    <a:cubicBezTo>
                      <a:pt x="3465" y="2963"/>
                      <a:pt x="3465" y="2953"/>
                      <a:pt x="3465" y="2953"/>
                    </a:cubicBezTo>
                    <a:close/>
                    <a:moveTo>
                      <a:pt x="3775" y="1"/>
                    </a:moveTo>
                    <a:cubicBezTo>
                      <a:pt x="3155" y="48"/>
                      <a:pt x="2632" y="155"/>
                      <a:pt x="2167" y="310"/>
                    </a:cubicBezTo>
                    <a:cubicBezTo>
                      <a:pt x="1917" y="405"/>
                      <a:pt x="1679" y="513"/>
                      <a:pt x="1453" y="643"/>
                    </a:cubicBezTo>
                    <a:cubicBezTo>
                      <a:pt x="1322" y="715"/>
                      <a:pt x="1191" y="810"/>
                      <a:pt x="1084" y="894"/>
                    </a:cubicBezTo>
                    <a:lnTo>
                      <a:pt x="1000" y="977"/>
                    </a:lnTo>
                    <a:lnTo>
                      <a:pt x="965" y="1001"/>
                    </a:lnTo>
                    <a:lnTo>
                      <a:pt x="905" y="1048"/>
                    </a:lnTo>
                    <a:lnTo>
                      <a:pt x="893" y="1060"/>
                    </a:lnTo>
                    <a:lnTo>
                      <a:pt x="857" y="1096"/>
                    </a:lnTo>
                    <a:lnTo>
                      <a:pt x="834" y="1120"/>
                    </a:lnTo>
                    <a:lnTo>
                      <a:pt x="798" y="1155"/>
                    </a:lnTo>
                    <a:cubicBezTo>
                      <a:pt x="762" y="1191"/>
                      <a:pt x="727" y="1239"/>
                      <a:pt x="679" y="1298"/>
                    </a:cubicBezTo>
                    <a:lnTo>
                      <a:pt x="655" y="1346"/>
                    </a:lnTo>
                    <a:lnTo>
                      <a:pt x="476" y="1608"/>
                    </a:lnTo>
                    <a:cubicBezTo>
                      <a:pt x="476" y="1608"/>
                      <a:pt x="465" y="1632"/>
                      <a:pt x="465" y="1656"/>
                    </a:cubicBezTo>
                    <a:lnTo>
                      <a:pt x="441" y="1703"/>
                    </a:lnTo>
                    <a:lnTo>
                      <a:pt x="429" y="1739"/>
                    </a:lnTo>
                    <a:lnTo>
                      <a:pt x="417" y="1775"/>
                    </a:lnTo>
                    <a:lnTo>
                      <a:pt x="369" y="1882"/>
                    </a:lnTo>
                    <a:lnTo>
                      <a:pt x="357" y="1929"/>
                    </a:lnTo>
                    <a:lnTo>
                      <a:pt x="310" y="2025"/>
                    </a:lnTo>
                    <a:cubicBezTo>
                      <a:pt x="274" y="2108"/>
                      <a:pt x="250" y="2191"/>
                      <a:pt x="215" y="2263"/>
                    </a:cubicBezTo>
                    <a:cubicBezTo>
                      <a:pt x="143" y="2501"/>
                      <a:pt x="84" y="2763"/>
                      <a:pt x="60" y="3037"/>
                    </a:cubicBezTo>
                    <a:cubicBezTo>
                      <a:pt x="0" y="3537"/>
                      <a:pt x="12" y="4049"/>
                      <a:pt x="95" y="4668"/>
                    </a:cubicBezTo>
                    <a:cubicBezTo>
                      <a:pt x="119" y="4704"/>
                      <a:pt x="119" y="4763"/>
                      <a:pt x="131" y="4811"/>
                    </a:cubicBezTo>
                    <a:cubicBezTo>
                      <a:pt x="274" y="4811"/>
                      <a:pt x="417" y="4799"/>
                      <a:pt x="560" y="4787"/>
                    </a:cubicBezTo>
                    <a:cubicBezTo>
                      <a:pt x="738" y="4763"/>
                      <a:pt x="917" y="4727"/>
                      <a:pt x="1096" y="4692"/>
                    </a:cubicBezTo>
                    <a:cubicBezTo>
                      <a:pt x="1262" y="4644"/>
                      <a:pt x="1429" y="4608"/>
                      <a:pt x="1584" y="4525"/>
                    </a:cubicBezTo>
                    <a:cubicBezTo>
                      <a:pt x="1750" y="4465"/>
                      <a:pt x="1905" y="4394"/>
                      <a:pt x="2048" y="4323"/>
                    </a:cubicBezTo>
                    <a:cubicBezTo>
                      <a:pt x="2203" y="4227"/>
                      <a:pt x="2346" y="4144"/>
                      <a:pt x="2501" y="4037"/>
                    </a:cubicBezTo>
                    <a:cubicBezTo>
                      <a:pt x="2629" y="3931"/>
                      <a:pt x="2747" y="3838"/>
                      <a:pt x="2864" y="3721"/>
                    </a:cubicBezTo>
                    <a:lnTo>
                      <a:pt x="2864" y="3721"/>
                    </a:lnTo>
                    <a:cubicBezTo>
                      <a:pt x="2862" y="3723"/>
                      <a:pt x="2860" y="3725"/>
                      <a:pt x="2858" y="3727"/>
                    </a:cubicBezTo>
                    <a:lnTo>
                      <a:pt x="2869" y="3716"/>
                    </a:lnTo>
                    <a:lnTo>
                      <a:pt x="2869" y="3716"/>
                    </a:lnTo>
                    <a:cubicBezTo>
                      <a:pt x="2867" y="3718"/>
                      <a:pt x="2866" y="3719"/>
                      <a:pt x="2864" y="3721"/>
                    </a:cubicBezTo>
                    <a:lnTo>
                      <a:pt x="2864" y="3721"/>
                    </a:lnTo>
                    <a:cubicBezTo>
                      <a:pt x="2980" y="3604"/>
                      <a:pt x="3074" y="3487"/>
                      <a:pt x="3179" y="3358"/>
                    </a:cubicBezTo>
                    <a:cubicBezTo>
                      <a:pt x="3283" y="3219"/>
                      <a:pt x="3365" y="3092"/>
                      <a:pt x="3457" y="2965"/>
                    </a:cubicBezTo>
                    <a:lnTo>
                      <a:pt x="3457" y="2965"/>
                    </a:lnTo>
                    <a:cubicBezTo>
                      <a:pt x="3456" y="2965"/>
                      <a:pt x="3454" y="2965"/>
                      <a:pt x="3453" y="2965"/>
                    </a:cubicBezTo>
                    <a:cubicBezTo>
                      <a:pt x="3536" y="2822"/>
                      <a:pt x="3608" y="2679"/>
                      <a:pt x="3667" y="2525"/>
                    </a:cubicBezTo>
                    <a:cubicBezTo>
                      <a:pt x="3727" y="2370"/>
                      <a:pt x="3786" y="2203"/>
                      <a:pt x="3834" y="2037"/>
                    </a:cubicBezTo>
                    <a:lnTo>
                      <a:pt x="3834" y="2060"/>
                    </a:lnTo>
                    <a:cubicBezTo>
                      <a:pt x="3882" y="1906"/>
                      <a:pt x="3905" y="1739"/>
                      <a:pt x="3929" y="1596"/>
                    </a:cubicBezTo>
                    <a:cubicBezTo>
                      <a:pt x="3941" y="1430"/>
                      <a:pt x="3953" y="1287"/>
                      <a:pt x="3953" y="1121"/>
                    </a:cubicBezTo>
                    <a:lnTo>
                      <a:pt x="3953" y="1121"/>
                    </a:lnTo>
                    <a:cubicBezTo>
                      <a:pt x="3953" y="1125"/>
                      <a:pt x="3953" y="1128"/>
                      <a:pt x="3953" y="1132"/>
                    </a:cubicBezTo>
                    <a:lnTo>
                      <a:pt x="3953" y="1120"/>
                    </a:lnTo>
                    <a:cubicBezTo>
                      <a:pt x="3953" y="1120"/>
                      <a:pt x="3953" y="1121"/>
                      <a:pt x="3953" y="1121"/>
                    </a:cubicBezTo>
                    <a:lnTo>
                      <a:pt x="3953" y="1121"/>
                    </a:lnTo>
                    <a:cubicBezTo>
                      <a:pt x="3953" y="958"/>
                      <a:pt x="3953" y="807"/>
                      <a:pt x="3929" y="643"/>
                    </a:cubicBezTo>
                    <a:cubicBezTo>
                      <a:pt x="3905" y="477"/>
                      <a:pt x="3882" y="310"/>
                      <a:pt x="3834" y="155"/>
                    </a:cubicBezTo>
                    <a:lnTo>
                      <a:pt x="3786" y="24"/>
                    </a:lnTo>
                    <a:cubicBezTo>
                      <a:pt x="3798" y="1"/>
                      <a:pt x="3775" y="1"/>
                      <a:pt x="3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3"/>
              <p:cNvSpPr/>
              <p:nvPr/>
            </p:nvSpPr>
            <p:spPr>
              <a:xfrm>
                <a:off x="6615568" y="2425658"/>
                <a:ext cx="44" cy="44"/>
              </a:xfrm>
              <a:custGeom>
                <a:rect b="b" l="l" r="r" t="t"/>
                <a:pathLst>
                  <a:path extrusionOk="0" h="1" w="1">
                    <a:moveTo>
                      <a:pt x="0" y="1"/>
                    </a:moveTo>
                    <a:lnTo>
                      <a:pt x="0" y="1"/>
                    </a:lnTo>
                    <a:lnTo>
                      <a:pt x="0" y="1"/>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3"/>
              <p:cNvSpPr/>
              <p:nvPr/>
            </p:nvSpPr>
            <p:spPr>
              <a:xfrm>
                <a:off x="7749068" y="3183794"/>
                <a:ext cx="598757" cy="623056"/>
              </a:xfrm>
              <a:custGeom>
                <a:rect b="b" l="l" r="r" t="t"/>
                <a:pathLst>
                  <a:path extrusionOk="0" h="14051" w="13503">
                    <a:moveTo>
                      <a:pt x="7990" y="1"/>
                    </a:moveTo>
                    <a:cubicBezTo>
                      <a:pt x="7871" y="1"/>
                      <a:pt x="7764" y="96"/>
                      <a:pt x="7752" y="215"/>
                    </a:cubicBezTo>
                    <a:cubicBezTo>
                      <a:pt x="7728" y="275"/>
                      <a:pt x="7764" y="358"/>
                      <a:pt x="7788" y="394"/>
                    </a:cubicBezTo>
                    <a:cubicBezTo>
                      <a:pt x="7835" y="441"/>
                      <a:pt x="7883" y="477"/>
                      <a:pt x="7954" y="501"/>
                    </a:cubicBezTo>
                    <a:cubicBezTo>
                      <a:pt x="8121" y="537"/>
                      <a:pt x="8288" y="572"/>
                      <a:pt x="8442" y="620"/>
                    </a:cubicBezTo>
                    <a:lnTo>
                      <a:pt x="8478" y="620"/>
                    </a:lnTo>
                    <a:cubicBezTo>
                      <a:pt x="7549" y="1442"/>
                      <a:pt x="6621" y="2358"/>
                      <a:pt x="5525" y="3525"/>
                    </a:cubicBezTo>
                    <a:cubicBezTo>
                      <a:pt x="4454" y="4668"/>
                      <a:pt x="3442" y="5847"/>
                      <a:pt x="2513" y="6966"/>
                    </a:cubicBezTo>
                    <a:lnTo>
                      <a:pt x="2287" y="7228"/>
                    </a:lnTo>
                    <a:cubicBezTo>
                      <a:pt x="1573" y="8061"/>
                      <a:pt x="822" y="8931"/>
                      <a:pt x="406" y="9955"/>
                    </a:cubicBezTo>
                    <a:cubicBezTo>
                      <a:pt x="370" y="9907"/>
                      <a:pt x="310" y="9895"/>
                      <a:pt x="239" y="9895"/>
                    </a:cubicBezTo>
                    <a:cubicBezTo>
                      <a:pt x="191" y="9895"/>
                      <a:pt x="144" y="9907"/>
                      <a:pt x="96" y="9943"/>
                    </a:cubicBezTo>
                    <a:cubicBezTo>
                      <a:pt x="37" y="9990"/>
                      <a:pt x="1" y="10050"/>
                      <a:pt x="1" y="10109"/>
                    </a:cubicBezTo>
                    <a:cubicBezTo>
                      <a:pt x="1" y="10169"/>
                      <a:pt x="25" y="10240"/>
                      <a:pt x="49" y="10288"/>
                    </a:cubicBezTo>
                    <a:lnTo>
                      <a:pt x="322" y="10645"/>
                    </a:lnTo>
                    <a:cubicBezTo>
                      <a:pt x="1001" y="11538"/>
                      <a:pt x="1704" y="12443"/>
                      <a:pt x="2596" y="13145"/>
                    </a:cubicBezTo>
                    <a:cubicBezTo>
                      <a:pt x="2847" y="13336"/>
                      <a:pt x="3120" y="13515"/>
                      <a:pt x="3394" y="13657"/>
                    </a:cubicBezTo>
                    <a:cubicBezTo>
                      <a:pt x="3668" y="13812"/>
                      <a:pt x="3978" y="13919"/>
                      <a:pt x="4287" y="13979"/>
                    </a:cubicBezTo>
                    <a:cubicBezTo>
                      <a:pt x="4513" y="14015"/>
                      <a:pt x="4752" y="14050"/>
                      <a:pt x="5002" y="14050"/>
                    </a:cubicBezTo>
                    <a:cubicBezTo>
                      <a:pt x="5383" y="14050"/>
                      <a:pt x="5775" y="13991"/>
                      <a:pt x="6192" y="13884"/>
                    </a:cubicBezTo>
                    <a:cubicBezTo>
                      <a:pt x="6776" y="13741"/>
                      <a:pt x="7371" y="13479"/>
                      <a:pt x="8026" y="13098"/>
                    </a:cubicBezTo>
                    <a:cubicBezTo>
                      <a:pt x="8550" y="12800"/>
                      <a:pt x="9050" y="12431"/>
                      <a:pt x="9550" y="11991"/>
                    </a:cubicBezTo>
                    <a:cubicBezTo>
                      <a:pt x="9919" y="11669"/>
                      <a:pt x="10288" y="11276"/>
                      <a:pt x="10693" y="10848"/>
                    </a:cubicBezTo>
                    <a:cubicBezTo>
                      <a:pt x="11086" y="10407"/>
                      <a:pt x="11455" y="9931"/>
                      <a:pt x="11788" y="9431"/>
                    </a:cubicBezTo>
                    <a:cubicBezTo>
                      <a:pt x="12598" y="8276"/>
                      <a:pt x="13098" y="7192"/>
                      <a:pt x="13336" y="6121"/>
                    </a:cubicBezTo>
                    <a:cubicBezTo>
                      <a:pt x="13479" y="5537"/>
                      <a:pt x="13503" y="4966"/>
                      <a:pt x="13431" y="4430"/>
                    </a:cubicBezTo>
                    <a:cubicBezTo>
                      <a:pt x="13395" y="4168"/>
                      <a:pt x="13324" y="3882"/>
                      <a:pt x="13217" y="3620"/>
                    </a:cubicBezTo>
                    <a:cubicBezTo>
                      <a:pt x="13134" y="3358"/>
                      <a:pt x="13014" y="3108"/>
                      <a:pt x="12836" y="2847"/>
                    </a:cubicBezTo>
                    <a:cubicBezTo>
                      <a:pt x="12610" y="2489"/>
                      <a:pt x="12300" y="2144"/>
                      <a:pt x="11907" y="1787"/>
                    </a:cubicBezTo>
                    <a:cubicBezTo>
                      <a:pt x="11586" y="1489"/>
                      <a:pt x="11181" y="1215"/>
                      <a:pt x="10693" y="965"/>
                    </a:cubicBezTo>
                    <a:cubicBezTo>
                      <a:pt x="9919" y="549"/>
                      <a:pt x="9014" y="227"/>
                      <a:pt x="8014" y="1"/>
                    </a:cubicBezTo>
                    <a:cubicBezTo>
                      <a:pt x="8014" y="5"/>
                      <a:pt x="8012" y="6"/>
                      <a:pt x="8010" y="6"/>
                    </a:cubicBezTo>
                    <a:cubicBezTo>
                      <a:pt x="8006" y="6"/>
                      <a:pt x="7998" y="1"/>
                      <a:pt x="79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3"/>
              <p:cNvSpPr/>
              <p:nvPr/>
            </p:nvSpPr>
            <p:spPr>
              <a:xfrm>
                <a:off x="7748048" y="3430386"/>
                <a:ext cx="596628" cy="378552"/>
              </a:xfrm>
              <a:custGeom>
                <a:rect b="b" l="l" r="r" t="t"/>
                <a:pathLst>
                  <a:path extrusionOk="0" h="8537" w="13455">
                    <a:moveTo>
                      <a:pt x="13454" y="0"/>
                    </a:moveTo>
                    <a:cubicBezTo>
                      <a:pt x="13383" y="250"/>
                      <a:pt x="13287" y="536"/>
                      <a:pt x="13168" y="786"/>
                    </a:cubicBezTo>
                    <a:cubicBezTo>
                      <a:pt x="12740" y="1798"/>
                      <a:pt x="12144" y="2739"/>
                      <a:pt x="11371" y="3512"/>
                    </a:cubicBezTo>
                    <a:cubicBezTo>
                      <a:pt x="11001" y="3905"/>
                      <a:pt x="10585" y="4239"/>
                      <a:pt x="10132" y="4560"/>
                    </a:cubicBezTo>
                    <a:cubicBezTo>
                      <a:pt x="9692" y="4858"/>
                      <a:pt x="9192" y="5108"/>
                      <a:pt x="8692" y="5322"/>
                    </a:cubicBezTo>
                    <a:cubicBezTo>
                      <a:pt x="8168" y="5525"/>
                      <a:pt x="7620" y="5656"/>
                      <a:pt x="7072" y="5739"/>
                    </a:cubicBezTo>
                    <a:cubicBezTo>
                      <a:pt x="6775" y="5775"/>
                      <a:pt x="6477" y="5787"/>
                      <a:pt x="6191" y="5810"/>
                    </a:cubicBezTo>
                    <a:cubicBezTo>
                      <a:pt x="5894" y="5810"/>
                      <a:pt x="5584" y="5810"/>
                      <a:pt x="5286" y="5763"/>
                    </a:cubicBezTo>
                    <a:cubicBezTo>
                      <a:pt x="4739" y="5703"/>
                      <a:pt x="4203" y="5572"/>
                      <a:pt x="3691" y="5358"/>
                    </a:cubicBezTo>
                    <a:cubicBezTo>
                      <a:pt x="3215" y="5167"/>
                      <a:pt x="2774" y="4917"/>
                      <a:pt x="2369" y="4596"/>
                    </a:cubicBezTo>
                    <a:cubicBezTo>
                      <a:pt x="1857" y="4227"/>
                      <a:pt x="1417" y="3786"/>
                      <a:pt x="1012" y="3310"/>
                    </a:cubicBezTo>
                    <a:cubicBezTo>
                      <a:pt x="786" y="3655"/>
                      <a:pt x="595" y="4001"/>
                      <a:pt x="429" y="4394"/>
                    </a:cubicBezTo>
                    <a:cubicBezTo>
                      <a:pt x="405" y="4346"/>
                      <a:pt x="345" y="4334"/>
                      <a:pt x="274" y="4334"/>
                    </a:cubicBezTo>
                    <a:cubicBezTo>
                      <a:pt x="214" y="4334"/>
                      <a:pt x="167" y="4346"/>
                      <a:pt x="119" y="4394"/>
                    </a:cubicBezTo>
                    <a:cubicBezTo>
                      <a:pt x="60" y="4441"/>
                      <a:pt x="36" y="4501"/>
                      <a:pt x="12" y="4572"/>
                    </a:cubicBezTo>
                    <a:cubicBezTo>
                      <a:pt x="0" y="4644"/>
                      <a:pt x="36" y="4703"/>
                      <a:pt x="60" y="4763"/>
                    </a:cubicBezTo>
                    <a:lnTo>
                      <a:pt x="333" y="5120"/>
                    </a:lnTo>
                    <a:cubicBezTo>
                      <a:pt x="1012" y="6013"/>
                      <a:pt x="1715" y="6930"/>
                      <a:pt x="2608" y="7620"/>
                    </a:cubicBezTo>
                    <a:cubicBezTo>
                      <a:pt x="2858" y="7823"/>
                      <a:pt x="3131" y="8001"/>
                      <a:pt x="3405" y="8144"/>
                    </a:cubicBezTo>
                    <a:cubicBezTo>
                      <a:pt x="3679" y="8299"/>
                      <a:pt x="3989" y="8394"/>
                      <a:pt x="4298" y="8454"/>
                    </a:cubicBezTo>
                    <a:cubicBezTo>
                      <a:pt x="4524" y="8501"/>
                      <a:pt x="4763" y="8537"/>
                      <a:pt x="5013" y="8537"/>
                    </a:cubicBezTo>
                    <a:cubicBezTo>
                      <a:pt x="5394" y="8537"/>
                      <a:pt x="5787" y="8477"/>
                      <a:pt x="6203" y="8370"/>
                    </a:cubicBezTo>
                    <a:cubicBezTo>
                      <a:pt x="6787" y="8215"/>
                      <a:pt x="7382" y="7965"/>
                      <a:pt x="8037" y="7584"/>
                    </a:cubicBezTo>
                    <a:cubicBezTo>
                      <a:pt x="8561" y="7263"/>
                      <a:pt x="9085" y="6906"/>
                      <a:pt x="9561" y="6477"/>
                    </a:cubicBezTo>
                    <a:cubicBezTo>
                      <a:pt x="9930" y="6156"/>
                      <a:pt x="10299" y="5775"/>
                      <a:pt x="10704" y="5334"/>
                    </a:cubicBezTo>
                    <a:cubicBezTo>
                      <a:pt x="11109" y="4882"/>
                      <a:pt x="11478" y="4405"/>
                      <a:pt x="11799" y="3917"/>
                    </a:cubicBezTo>
                    <a:cubicBezTo>
                      <a:pt x="12609" y="2762"/>
                      <a:pt x="13109" y="1667"/>
                      <a:pt x="13347" y="595"/>
                    </a:cubicBezTo>
                    <a:cubicBezTo>
                      <a:pt x="13395" y="405"/>
                      <a:pt x="13430" y="203"/>
                      <a:pt x="13454"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3"/>
              <p:cNvSpPr/>
              <p:nvPr/>
            </p:nvSpPr>
            <p:spPr>
              <a:xfrm>
                <a:off x="8159331" y="3648422"/>
                <a:ext cx="0" cy="44"/>
              </a:xfrm>
              <a:custGeom>
                <a:rect b="b" l="l" r="r" t="t"/>
                <a:pathLst>
                  <a:path extrusionOk="0" h="1" w="0">
                    <a:moveTo>
                      <a:pt x="0" y="0"/>
                    </a:moveTo>
                    <a:lnTo>
                      <a:pt x="0" y="0"/>
                    </a:ln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3"/>
              <p:cNvSpPr/>
              <p:nvPr/>
            </p:nvSpPr>
            <p:spPr>
              <a:xfrm>
                <a:off x="8179906" y="3354338"/>
                <a:ext cx="45451" cy="44387"/>
              </a:xfrm>
              <a:custGeom>
                <a:rect b="b" l="l" r="r" t="t"/>
                <a:pathLst>
                  <a:path extrusionOk="0" h="1001" w="1025">
                    <a:moveTo>
                      <a:pt x="477" y="1"/>
                    </a:moveTo>
                    <a:cubicBezTo>
                      <a:pt x="203" y="1"/>
                      <a:pt x="0" y="286"/>
                      <a:pt x="12" y="536"/>
                    </a:cubicBezTo>
                    <a:cubicBezTo>
                      <a:pt x="24" y="679"/>
                      <a:pt x="84" y="798"/>
                      <a:pt x="191" y="882"/>
                    </a:cubicBezTo>
                    <a:cubicBezTo>
                      <a:pt x="298" y="977"/>
                      <a:pt x="417" y="1001"/>
                      <a:pt x="548" y="1001"/>
                    </a:cubicBezTo>
                    <a:cubicBezTo>
                      <a:pt x="810" y="1001"/>
                      <a:pt x="1024" y="727"/>
                      <a:pt x="1012" y="465"/>
                    </a:cubicBezTo>
                    <a:cubicBezTo>
                      <a:pt x="989" y="334"/>
                      <a:pt x="929" y="215"/>
                      <a:pt x="834" y="120"/>
                    </a:cubicBezTo>
                    <a:cubicBezTo>
                      <a:pt x="727" y="36"/>
                      <a:pt x="608" y="1"/>
                      <a:pt x="477"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3"/>
              <p:cNvSpPr/>
              <p:nvPr/>
            </p:nvSpPr>
            <p:spPr>
              <a:xfrm>
                <a:off x="8146648" y="3337443"/>
                <a:ext cx="15875" cy="15343"/>
              </a:xfrm>
              <a:custGeom>
                <a:rect b="b" l="l" r="r" t="t"/>
                <a:pathLst>
                  <a:path extrusionOk="0" h="346" w="358">
                    <a:moveTo>
                      <a:pt x="179" y="1"/>
                    </a:moveTo>
                    <a:cubicBezTo>
                      <a:pt x="72" y="1"/>
                      <a:pt x="0" y="84"/>
                      <a:pt x="12" y="179"/>
                    </a:cubicBezTo>
                    <a:cubicBezTo>
                      <a:pt x="12" y="286"/>
                      <a:pt x="107" y="346"/>
                      <a:pt x="191" y="346"/>
                    </a:cubicBezTo>
                    <a:cubicBezTo>
                      <a:pt x="286" y="346"/>
                      <a:pt x="358" y="251"/>
                      <a:pt x="358" y="167"/>
                    </a:cubicBezTo>
                    <a:cubicBezTo>
                      <a:pt x="358" y="60"/>
                      <a:pt x="274" y="1"/>
                      <a:pt x="179" y="1"/>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3"/>
              <p:cNvSpPr/>
              <p:nvPr/>
            </p:nvSpPr>
            <p:spPr>
              <a:xfrm>
                <a:off x="8194672" y="3299973"/>
                <a:ext cx="22748" cy="22216"/>
              </a:xfrm>
              <a:custGeom>
                <a:rect b="b" l="l" r="r" t="t"/>
                <a:pathLst>
                  <a:path extrusionOk="0" h="501" w="513">
                    <a:moveTo>
                      <a:pt x="239" y="0"/>
                    </a:moveTo>
                    <a:cubicBezTo>
                      <a:pt x="108" y="0"/>
                      <a:pt x="1" y="143"/>
                      <a:pt x="1" y="262"/>
                    </a:cubicBezTo>
                    <a:cubicBezTo>
                      <a:pt x="1" y="334"/>
                      <a:pt x="37" y="393"/>
                      <a:pt x="96" y="441"/>
                    </a:cubicBezTo>
                    <a:cubicBezTo>
                      <a:pt x="156" y="488"/>
                      <a:pt x="215" y="500"/>
                      <a:pt x="275" y="500"/>
                    </a:cubicBezTo>
                    <a:cubicBezTo>
                      <a:pt x="406" y="500"/>
                      <a:pt x="513" y="369"/>
                      <a:pt x="513" y="238"/>
                    </a:cubicBezTo>
                    <a:cubicBezTo>
                      <a:pt x="513" y="155"/>
                      <a:pt x="477" y="96"/>
                      <a:pt x="418" y="60"/>
                    </a:cubicBezTo>
                    <a:cubicBezTo>
                      <a:pt x="358" y="12"/>
                      <a:pt x="298" y="0"/>
                      <a:pt x="239"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3"/>
              <p:cNvSpPr/>
              <p:nvPr/>
            </p:nvSpPr>
            <p:spPr>
              <a:xfrm>
                <a:off x="8161947" y="3255630"/>
                <a:ext cx="23812" cy="23280"/>
              </a:xfrm>
              <a:custGeom>
                <a:rect b="b" l="l" r="r" t="t"/>
                <a:pathLst>
                  <a:path extrusionOk="0" h="525" w="537">
                    <a:moveTo>
                      <a:pt x="251" y="0"/>
                    </a:moveTo>
                    <a:cubicBezTo>
                      <a:pt x="108" y="0"/>
                      <a:pt x="1" y="143"/>
                      <a:pt x="1" y="286"/>
                    </a:cubicBezTo>
                    <a:cubicBezTo>
                      <a:pt x="1" y="357"/>
                      <a:pt x="48" y="417"/>
                      <a:pt x="84" y="465"/>
                    </a:cubicBezTo>
                    <a:cubicBezTo>
                      <a:pt x="143" y="500"/>
                      <a:pt x="203" y="524"/>
                      <a:pt x="286" y="524"/>
                    </a:cubicBezTo>
                    <a:cubicBezTo>
                      <a:pt x="429" y="524"/>
                      <a:pt x="536" y="369"/>
                      <a:pt x="536" y="238"/>
                    </a:cubicBezTo>
                    <a:cubicBezTo>
                      <a:pt x="536" y="167"/>
                      <a:pt x="489" y="107"/>
                      <a:pt x="441" y="60"/>
                    </a:cubicBezTo>
                    <a:cubicBezTo>
                      <a:pt x="382" y="12"/>
                      <a:pt x="322" y="0"/>
                      <a:pt x="251"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3"/>
              <p:cNvSpPr/>
              <p:nvPr/>
            </p:nvSpPr>
            <p:spPr>
              <a:xfrm>
                <a:off x="8257506" y="3298377"/>
                <a:ext cx="13791" cy="13791"/>
              </a:xfrm>
              <a:custGeom>
                <a:rect b="b" l="l" r="r" t="t"/>
                <a:pathLst>
                  <a:path extrusionOk="0" h="311" w="311">
                    <a:moveTo>
                      <a:pt x="155" y="1"/>
                    </a:moveTo>
                    <a:cubicBezTo>
                      <a:pt x="60" y="1"/>
                      <a:pt x="1" y="96"/>
                      <a:pt x="1" y="167"/>
                    </a:cubicBezTo>
                    <a:cubicBezTo>
                      <a:pt x="1" y="263"/>
                      <a:pt x="96" y="310"/>
                      <a:pt x="167" y="310"/>
                    </a:cubicBezTo>
                    <a:cubicBezTo>
                      <a:pt x="251" y="310"/>
                      <a:pt x="310" y="227"/>
                      <a:pt x="310" y="155"/>
                    </a:cubicBezTo>
                    <a:cubicBezTo>
                      <a:pt x="310" y="60"/>
                      <a:pt x="227" y="1"/>
                      <a:pt x="155"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3"/>
              <p:cNvSpPr/>
              <p:nvPr/>
            </p:nvSpPr>
            <p:spPr>
              <a:xfrm>
                <a:off x="8254890" y="3386043"/>
                <a:ext cx="24300" cy="23235"/>
              </a:xfrm>
              <a:custGeom>
                <a:rect b="b" l="l" r="r" t="t"/>
                <a:pathLst>
                  <a:path extrusionOk="0" h="524" w="548">
                    <a:moveTo>
                      <a:pt x="250" y="0"/>
                    </a:moveTo>
                    <a:cubicBezTo>
                      <a:pt x="119" y="0"/>
                      <a:pt x="0" y="155"/>
                      <a:pt x="12" y="286"/>
                    </a:cubicBezTo>
                    <a:cubicBezTo>
                      <a:pt x="12" y="357"/>
                      <a:pt x="60" y="417"/>
                      <a:pt x="107" y="464"/>
                    </a:cubicBezTo>
                    <a:cubicBezTo>
                      <a:pt x="167" y="512"/>
                      <a:pt x="226" y="524"/>
                      <a:pt x="298" y="524"/>
                    </a:cubicBezTo>
                    <a:cubicBezTo>
                      <a:pt x="453" y="524"/>
                      <a:pt x="548" y="381"/>
                      <a:pt x="536" y="238"/>
                    </a:cubicBezTo>
                    <a:cubicBezTo>
                      <a:pt x="536" y="167"/>
                      <a:pt x="488" y="107"/>
                      <a:pt x="453" y="60"/>
                    </a:cubicBezTo>
                    <a:cubicBezTo>
                      <a:pt x="393" y="24"/>
                      <a:pt x="333" y="0"/>
                      <a:pt x="250"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3"/>
              <p:cNvSpPr/>
              <p:nvPr/>
            </p:nvSpPr>
            <p:spPr>
              <a:xfrm>
                <a:off x="8111795" y="3459919"/>
                <a:ext cx="26428" cy="24876"/>
              </a:xfrm>
              <a:custGeom>
                <a:rect b="b" l="l" r="r" t="t"/>
                <a:pathLst>
                  <a:path extrusionOk="0" h="561" w="596">
                    <a:moveTo>
                      <a:pt x="269" y="0"/>
                    </a:moveTo>
                    <a:cubicBezTo>
                      <a:pt x="112" y="0"/>
                      <a:pt x="1" y="161"/>
                      <a:pt x="12" y="299"/>
                    </a:cubicBezTo>
                    <a:cubicBezTo>
                      <a:pt x="12" y="382"/>
                      <a:pt x="60" y="453"/>
                      <a:pt x="120" y="501"/>
                    </a:cubicBezTo>
                    <a:cubicBezTo>
                      <a:pt x="179" y="537"/>
                      <a:pt x="251" y="560"/>
                      <a:pt x="322" y="560"/>
                    </a:cubicBezTo>
                    <a:cubicBezTo>
                      <a:pt x="477" y="560"/>
                      <a:pt x="596" y="406"/>
                      <a:pt x="596" y="263"/>
                    </a:cubicBezTo>
                    <a:cubicBezTo>
                      <a:pt x="596" y="179"/>
                      <a:pt x="548" y="108"/>
                      <a:pt x="489" y="60"/>
                    </a:cubicBezTo>
                    <a:cubicBezTo>
                      <a:pt x="429" y="25"/>
                      <a:pt x="358" y="1"/>
                      <a:pt x="286" y="1"/>
                    </a:cubicBezTo>
                    <a:cubicBezTo>
                      <a:pt x="281" y="0"/>
                      <a:pt x="275" y="0"/>
                      <a:pt x="269"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3"/>
              <p:cNvSpPr/>
              <p:nvPr/>
            </p:nvSpPr>
            <p:spPr>
              <a:xfrm>
                <a:off x="8104921" y="3382851"/>
                <a:ext cx="9046" cy="8514"/>
              </a:xfrm>
              <a:custGeom>
                <a:rect b="b" l="l" r="r" t="t"/>
                <a:pathLst>
                  <a:path extrusionOk="0" h="192" w="204">
                    <a:moveTo>
                      <a:pt x="96" y="1"/>
                    </a:moveTo>
                    <a:cubicBezTo>
                      <a:pt x="48" y="1"/>
                      <a:pt x="1" y="48"/>
                      <a:pt x="1" y="108"/>
                    </a:cubicBezTo>
                    <a:cubicBezTo>
                      <a:pt x="1" y="167"/>
                      <a:pt x="48" y="191"/>
                      <a:pt x="108" y="191"/>
                    </a:cubicBezTo>
                    <a:cubicBezTo>
                      <a:pt x="156" y="191"/>
                      <a:pt x="203" y="155"/>
                      <a:pt x="203" y="96"/>
                    </a:cubicBezTo>
                    <a:cubicBezTo>
                      <a:pt x="203" y="36"/>
                      <a:pt x="156" y="1"/>
                      <a:pt x="96" y="1"/>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3"/>
              <p:cNvSpPr/>
              <p:nvPr/>
            </p:nvSpPr>
            <p:spPr>
              <a:xfrm>
                <a:off x="8193608" y="3416108"/>
                <a:ext cx="13791" cy="13791"/>
              </a:xfrm>
              <a:custGeom>
                <a:rect b="b" l="l" r="r" t="t"/>
                <a:pathLst>
                  <a:path extrusionOk="0" h="311" w="311">
                    <a:moveTo>
                      <a:pt x="144" y="1"/>
                    </a:moveTo>
                    <a:cubicBezTo>
                      <a:pt x="61" y="1"/>
                      <a:pt x="1" y="84"/>
                      <a:pt x="1" y="155"/>
                    </a:cubicBezTo>
                    <a:cubicBezTo>
                      <a:pt x="1" y="251"/>
                      <a:pt x="84" y="310"/>
                      <a:pt x="168" y="310"/>
                    </a:cubicBezTo>
                    <a:cubicBezTo>
                      <a:pt x="251" y="310"/>
                      <a:pt x="311" y="215"/>
                      <a:pt x="311" y="144"/>
                    </a:cubicBezTo>
                    <a:cubicBezTo>
                      <a:pt x="311" y="60"/>
                      <a:pt x="227" y="1"/>
                      <a:pt x="14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3"/>
              <p:cNvSpPr/>
              <p:nvPr/>
            </p:nvSpPr>
            <p:spPr>
              <a:xfrm>
                <a:off x="8151393" y="3503774"/>
                <a:ext cx="42791" cy="41726"/>
              </a:xfrm>
              <a:custGeom>
                <a:rect b="b" l="l" r="r" t="t"/>
                <a:pathLst>
                  <a:path extrusionOk="0" h="941" w="965">
                    <a:moveTo>
                      <a:pt x="441" y="0"/>
                    </a:moveTo>
                    <a:cubicBezTo>
                      <a:pt x="191" y="0"/>
                      <a:pt x="0" y="262"/>
                      <a:pt x="12" y="500"/>
                    </a:cubicBezTo>
                    <a:cubicBezTo>
                      <a:pt x="24" y="619"/>
                      <a:pt x="84" y="738"/>
                      <a:pt x="179" y="834"/>
                    </a:cubicBezTo>
                    <a:cubicBezTo>
                      <a:pt x="286" y="917"/>
                      <a:pt x="381" y="941"/>
                      <a:pt x="524" y="941"/>
                    </a:cubicBezTo>
                    <a:cubicBezTo>
                      <a:pt x="774" y="941"/>
                      <a:pt x="965" y="679"/>
                      <a:pt x="953" y="429"/>
                    </a:cubicBezTo>
                    <a:cubicBezTo>
                      <a:pt x="941" y="310"/>
                      <a:pt x="882" y="191"/>
                      <a:pt x="786" y="107"/>
                    </a:cubicBezTo>
                    <a:cubicBezTo>
                      <a:pt x="679" y="12"/>
                      <a:pt x="584" y="0"/>
                      <a:pt x="441"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3"/>
              <p:cNvSpPr/>
              <p:nvPr/>
            </p:nvSpPr>
            <p:spPr>
              <a:xfrm>
                <a:off x="8241188" y="3517432"/>
                <a:ext cx="16894" cy="16451"/>
              </a:xfrm>
              <a:custGeom>
                <a:rect b="b" l="l" r="r" t="t"/>
                <a:pathLst>
                  <a:path extrusionOk="0" h="371" w="381">
                    <a:moveTo>
                      <a:pt x="172" y="1"/>
                    </a:moveTo>
                    <a:cubicBezTo>
                      <a:pt x="64" y="1"/>
                      <a:pt x="0" y="102"/>
                      <a:pt x="11" y="192"/>
                    </a:cubicBezTo>
                    <a:cubicBezTo>
                      <a:pt x="23" y="299"/>
                      <a:pt x="107" y="371"/>
                      <a:pt x="202" y="371"/>
                    </a:cubicBezTo>
                    <a:cubicBezTo>
                      <a:pt x="309" y="371"/>
                      <a:pt x="381" y="276"/>
                      <a:pt x="381" y="180"/>
                    </a:cubicBezTo>
                    <a:cubicBezTo>
                      <a:pt x="369" y="73"/>
                      <a:pt x="297" y="2"/>
                      <a:pt x="190" y="2"/>
                    </a:cubicBezTo>
                    <a:cubicBezTo>
                      <a:pt x="184" y="1"/>
                      <a:pt x="178" y="1"/>
                      <a:pt x="17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3"/>
              <p:cNvSpPr/>
              <p:nvPr/>
            </p:nvSpPr>
            <p:spPr>
              <a:xfrm>
                <a:off x="8260699" y="3456771"/>
                <a:ext cx="10066" cy="9534"/>
              </a:xfrm>
              <a:custGeom>
                <a:rect b="b" l="l" r="r" t="t"/>
                <a:pathLst>
                  <a:path extrusionOk="0" h="215" w="227">
                    <a:moveTo>
                      <a:pt x="95" y="0"/>
                    </a:moveTo>
                    <a:cubicBezTo>
                      <a:pt x="48" y="0"/>
                      <a:pt x="0" y="60"/>
                      <a:pt x="0" y="120"/>
                    </a:cubicBezTo>
                    <a:cubicBezTo>
                      <a:pt x="0" y="179"/>
                      <a:pt x="60" y="215"/>
                      <a:pt x="119" y="215"/>
                    </a:cubicBezTo>
                    <a:cubicBezTo>
                      <a:pt x="179" y="215"/>
                      <a:pt x="226" y="155"/>
                      <a:pt x="214" y="96"/>
                    </a:cubicBezTo>
                    <a:cubicBezTo>
                      <a:pt x="214" y="36"/>
                      <a:pt x="155" y="0"/>
                      <a:pt x="9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3"/>
              <p:cNvSpPr/>
              <p:nvPr/>
            </p:nvSpPr>
            <p:spPr>
              <a:xfrm>
                <a:off x="8123413" y="3591352"/>
                <a:ext cx="19023" cy="18580"/>
              </a:xfrm>
              <a:custGeom>
                <a:rect b="b" l="l" r="r" t="t"/>
                <a:pathLst>
                  <a:path extrusionOk="0" h="419" w="429">
                    <a:moveTo>
                      <a:pt x="188" y="1"/>
                    </a:moveTo>
                    <a:cubicBezTo>
                      <a:pt x="87" y="1"/>
                      <a:pt x="0" y="114"/>
                      <a:pt x="0" y="228"/>
                    </a:cubicBezTo>
                    <a:cubicBezTo>
                      <a:pt x="24" y="347"/>
                      <a:pt x="120" y="418"/>
                      <a:pt x="227" y="418"/>
                    </a:cubicBezTo>
                    <a:cubicBezTo>
                      <a:pt x="346" y="418"/>
                      <a:pt x="429" y="299"/>
                      <a:pt x="417" y="192"/>
                    </a:cubicBezTo>
                    <a:cubicBezTo>
                      <a:pt x="405" y="73"/>
                      <a:pt x="298" y="2"/>
                      <a:pt x="203" y="2"/>
                    </a:cubicBezTo>
                    <a:cubicBezTo>
                      <a:pt x="198" y="1"/>
                      <a:pt x="193" y="1"/>
                      <a:pt x="188" y="1"/>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3"/>
              <p:cNvSpPr/>
              <p:nvPr/>
            </p:nvSpPr>
            <p:spPr>
              <a:xfrm>
                <a:off x="7592802" y="3062914"/>
                <a:ext cx="566520" cy="595032"/>
              </a:xfrm>
              <a:custGeom>
                <a:rect b="b" l="l" r="r" t="t"/>
                <a:pathLst>
                  <a:path extrusionOk="0" h="13419" w="12776">
                    <a:moveTo>
                      <a:pt x="8990" y="0"/>
                    </a:moveTo>
                    <a:cubicBezTo>
                      <a:pt x="8918" y="0"/>
                      <a:pt x="8859" y="0"/>
                      <a:pt x="8787" y="12"/>
                    </a:cubicBezTo>
                    <a:cubicBezTo>
                      <a:pt x="8716" y="36"/>
                      <a:pt x="8657" y="60"/>
                      <a:pt x="8609" y="131"/>
                    </a:cubicBezTo>
                    <a:cubicBezTo>
                      <a:pt x="8597" y="155"/>
                      <a:pt x="8561" y="179"/>
                      <a:pt x="8549" y="215"/>
                    </a:cubicBezTo>
                    <a:cubicBezTo>
                      <a:pt x="8454" y="381"/>
                      <a:pt x="8383" y="548"/>
                      <a:pt x="8299" y="727"/>
                    </a:cubicBezTo>
                    <a:cubicBezTo>
                      <a:pt x="8276" y="762"/>
                      <a:pt x="8264" y="786"/>
                      <a:pt x="8252" y="810"/>
                    </a:cubicBezTo>
                    <a:lnTo>
                      <a:pt x="8204" y="881"/>
                    </a:lnTo>
                    <a:cubicBezTo>
                      <a:pt x="8192" y="905"/>
                      <a:pt x="8180" y="941"/>
                      <a:pt x="8156" y="953"/>
                    </a:cubicBezTo>
                    <a:cubicBezTo>
                      <a:pt x="8073" y="1132"/>
                      <a:pt x="7978" y="1298"/>
                      <a:pt x="7895" y="1453"/>
                    </a:cubicBezTo>
                    <a:lnTo>
                      <a:pt x="7859" y="1501"/>
                    </a:lnTo>
                    <a:lnTo>
                      <a:pt x="7835" y="1548"/>
                    </a:lnTo>
                    <a:lnTo>
                      <a:pt x="7740" y="1703"/>
                    </a:lnTo>
                    <a:cubicBezTo>
                      <a:pt x="7597" y="1953"/>
                      <a:pt x="7442" y="2191"/>
                      <a:pt x="7299" y="2429"/>
                    </a:cubicBezTo>
                    <a:cubicBezTo>
                      <a:pt x="7204" y="2560"/>
                      <a:pt x="7133" y="2679"/>
                      <a:pt x="7061" y="2798"/>
                    </a:cubicBezTo>
                    <a:lnTo>
                      <a:pt x="7085" y="2763"/>
                    </a:lnTo>
                    <a:lnTo>
                      <a:pt x="7085" y="2763"/>
                    </a:lnTo>
                    <a:cubicBezTo>
                      <a:pt x="5847" y="4644"/>
                      <a:pt x="4382" y="6335"/>
                      <a:pt x="2703" y="7823"/>
                    </a:cubicBezTo>
                    <a:cubicBezTo>
                      <a:pt x="2441" y="8049"/>
                      <a:pt x="2180" y="8275"/>
                      <a:pt x="1929" y="8478"/>
                    </a:cubicBezTo>
                    <a:cubicBezTo>
                      <a:pt x="1644" y="8704"/>
                      <a:pt x="1358" y="8930"/>
                      <a:pt x="1072" y="9121"/>
                    </a:cubicBezTo>
                    <a:lnTo>
                      <a:pt x="1060" y="9144"/>
                    </a:lnTo>
                    <a:cubicBezTo>
                      <a:pt x="882" y="9275"/>
                      <a:pt x="703" y="9394"/>
                      <a:pt x="513" y="9513"/>
                    </a:cubicBezTo>
                    <a:lnTo>
                      <a:pt x="465" y="9537"/>
                    </a:lnTo>
                    <a:lnTo>
                      <a:pt x="453" y="9561"/>
                    </a:lnTo>
                    <a:lnTo>
                      <a:pt x="417" y="9573"/>
                    </a:lnTo>
                    <a:lnTo>
                      <a:pt x="394" y="9597"/>
                    </a:lnTo>
                    <a:cubicBezTo>
                      <a:pt x="334" y="9644"/>
                      <a:pt x="286" y="9680"/>
                      <a:pt x="227" y="9704"/>
                    </a:cubicBezTo>
                    <a:lnTo>
                      <a:pt x="167" y="9740"/>
                    </a:lnTo>
                    <a:cubicBezTo>
                      <a:pt x="144" y="9752"/>
                      <a:pt x="120" y="9764"/>
                      <a:pt x="108" y="9787"/>
                    </a:cubicBezTo>
                    <a:cubicBezTo>
                      <a:pt x="36" y="9847"/>
                      <a:pt x="1" y="9942"/>
                      <a:pt x="24" y="10014"/>
                    </a:cubicBezTo>
                    <a:cubicBezTo>
                      <a:pt x="155" y="10764"/>
                      <a:pt x="584" y="11490"/>
                      <a:pt x="1310" y="12169"/>
                    </a:cubicBezTo>
                    <a:cubicBezTo>
                      <a:pt x="1632" y="12466"/>
                      <a:pt x="1965" y="12728"/>
                      <a:pt x="2358" y="12942"/>
                    </a:cubicBezTo>
                    <a:cubicBezTo>
                      <a:pt x="2751" y="13181"/>
                      <a:pt x="3156" y="13335"/>
                      <a:pt x="3549" y="13419"/>
                    </a:cubicBezTo>
                    <a:lnTo>
                      <a:pt x="3620" y="13419"/>
                    </a:lnTo>
                    <a:cubicBezTo>
                      <a:pt x="3668" y="13419"/>
                      <a:pt x="3692" y="13407"/>
                      <a:pt x="3739" y="13395"/>
                    </a:cubicBezTo>
                    <a:lnTo>
                      <a:pt x="3787" y="13359"/>
                    </a:lnTo>
                    <a:lnTo>
                      <a:pt x="3811" y="13347"/>
                    </a:lnTo>
                    <a:lnTo>
                      <a:pt x="3858" y="13323"/>
                    </a:lnTo>
                    <a:cubicBezTo>
                      <a:pt x="3989" y="13240"/>
                      <a:pt x="4096" y="13169"/>
                      <a:pt x="4215" y="13097"/>
                    </a:cubicBezTo>
                    <a:lnTo>
                      <a:pt x="4275" y="13062"/>
                    </a:lnTo>
                    <a:lnTo>
                      <a:pt x="4299" y="13038"/>
                    </a:lnTo>
                    <a:lnTo>
                      <a:pt x="4335" y="13026"/>
                    </a:lnTo>
                    <a:lnTo>
                      <a:pt x="4382" y="12990"/>
                    </a:lnTo>
                    <a:cubicBezTo>
                      <a:pt x="4394" y="12978"/>
                      <a:pt x="4406" y="12978"/>
                      <a:pt x="4418" y="12966"/>
                    </a:cubicBezTo>
                    <a:lnTo>
                      <a:pt x="4454" y="12931"/>
                    </a:lnTo>
                    <a:lnTo>
                      <a:pt x="4477" y="12919"/>
                    </a:lnTo>
                    <a:cubicBezTo>
                      <a:pt x="4644" y="12812"/>
                      <a:pt x="4775" y="12716"/>
                      <a:pt x="4930" y="12609"/>
                    </a:cubicBezTo>
                    <a:lnTo>
                      <a:pt x="4954" y="12585"/>
                    </a:lnTo>
                    <a:lnTo>
                      <a:pt x="4977" y="12573"/>
                    </a:lnTo>
                    <a:lnTo>
                      <a:pt x="5001" y="12550"/>
                    </a:lnTo>
                    <a:lnTo>
                      <a:pt x="5037" y="12514"/>
                    </a:lnTo>
                    <a:cubicBezTo>
                      <a:pt x="6192" y="11669"/>
                      <a:pt x="7299" y="10668"/>
                      <a:pt x="8347" y="9537"/>
                    </a:cubicBezTo>
                    <a:cubicBezTo>
                      <a:pt x="9395" y="8418"/>
                      <a:pt x="10347" y="7204"/>
                      <a:pt x="11181" y="5906"/>
                    </a:cubicBezTo>
                    <a:cubicBezTo>
                      <a:pt x="11788" y="4953"/>
                      <a:pt x="12312" y="3989"/>
                      <a:pt x="12740" y="3025"/>
                    </a:cubicBezTo>
                    <a:cubicBezTo>
                      <a:pt x="12776" y="2965"/>
                      <a:pt x="12776" y="2894"/>
                      <a:pt x="12752" y="2822"/>
                    </a:cubicBezTo>
                    <a:lnTo>
                      <a:pt x="12752" y="2786"/>
                    </a:lnTo>
                    <a:cubicBezTo>
                      <a:pt x="12728" y="2548"/>
                      <a:pt x="12621" y="2370"/>
                      <a:pt x="12538" y="2191"/>
                    </a:cubicBezTo>
                    <a:cubicBezTo>
                      <a:pt x="12443" y="2036"/>
                      <a:pt x="12336" y="1894"/>
                      <a:pt x="12193" y="1727"/>
                    </a:cubicBezTo>
                    <a:cubicBezTo>
                      <a:pt x="11907" y="1393"/>
                      <a:pt x="11550" y="1084"/>
                      <a:pt x="11133" y="798"/>
                    </a:cubicBezTo>
                    <a:cubicBezTo>
                      <a:pt x="10728" y="524"/>
                      <a:pt x="10335" y="310"/>
                      <a:pt x="9930" y="167"/>
                    </a:cubicBezTo>
                    <a:cubicBezTo>
                      <a:pt x="9585" y="60"/>
                      <a:pt x="9276" y="0"/>
                      <a:pt x="8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3"/>
              <p:cNvSpPr/>
              <p:nvPr/>
            </p:nvSpPr>
            <p:spPr>
              <a:xfrm>
                <a:off x="7660913" y="3062781"/>
                <a:ext cx="500538" cy="441474"/>
              </a:xfrm>
              <a:custGeom>
                <a:rect b="b" l="l" r="r" t="t"/>
                <a:pathLst>
                  <a:path extrusionOk="0" h="9956" w="11288">
                    <a:moveTo>
                      <a:pt x="7360" y="0"/>
                    </a:moveTo>
                    <a:cubicBezTo>
                      <a:pt x="7323" y="0"/>
                      <a:pt x="7287" y="3"/>
                      <a:pt x="7251" y="3"/>
                    </a:cubicBezTo>
                    <a:cubicBezTo>
                      <a:pt x="7180" y="15"/>
                      <a:pt x="7097" y="63"/>
                      <a:pt x="7073" y="122"/>
                    </a:cubicBezTo>
                    <a:cubicBezTo>
                      <a:pt x="7037" y="134"/>
                      <a:pt x="7025" y="170"/>
                      <a:pt x="7013" y="194"/>
                    </a:cubicBezTo>
                    <a:cubicBezTo>
                      <a:pt x="6918" y="373"/>
                      <a:pt x="6847" y="539"/>
                      <a:pt x="6763" y="718"/>
                    </a:cubicBezTo>
                    <a:lnTo>
                      <a:pt x="6716" y="789"/>
                    </a:lnTo>
                    <a:lnTo>
                      <a:pt x="6668" y="861"/>
                    </a:lnTo>
                    <a:cubicBezTo>
                      <a:pt x="6656" y="896"/>
                      <a:pt x="6644" y="920"/>
                      <a:pt x="6620" y="944"/>
                    </a:cubicBezTo>
                    <a:cubicBezTo>
                      <a:pt x="6537" y="1123"/>
                      <a:pt x="6442" y="1277"/>
                      <a:pt x="6359" y="1444"/>
                    </a:cubicBezTo>
                    <a:lnTo>
                      <a:pt x="6323" y="1492"/>
                    </a:lnTo>
                    <a:lnTo>
                      <a:pt x="6299" y="1539"/>
                    </a:lnTo>
                    <a:lnTo>
                      <a:pt x="6204" y="1682"/>
                    </a:lnTo>
                    <a:cubicBezTo>
                      <a:pt x="6061" y="1932"/>
                      <a:pt x="5906" y="2170"/>
                      <a:pt x="5763" y="2408"/>
                    </a:cubicBezTo>
                    <a:lnTo>
                      <a:pt x="5656" y="2575"/>
                    </a:lnTo>
                    <a:lnTo>
                      <a:pt x="5525" y="2789"/>
                    </a:lnTo>
                    <a:lnTo>
                      <a:pt x="5549" y="2754"/>
                    </a:lnTo>
                    <a:lnTo>
                      <a:pt x="5549" y="2754"/>
                    </a:lnTo>
                    <a:cubicBezTo>
                      <a:pt x="4299" y="4635"/>
                      <a:pt x="2834" y="6326"/>
                      <a:pt x="1167" y="7814"/>
                    </a:cubicBezTo>
                    <a:cubicBezTo>
                      <a:pt x="929" y="8028"/>
                      <a:pt x="655" y="8243"/>
                      <a:pt x="393" y="8469"/>
                    </a:cubicBezTo>
                    <a:cubicBezTo>
                      <a:pt x="251" y="8576"/>
                      <a:pt x="132" y="8683"/>
                      <a:pt x="1" y="8778"/>
                    </a:cubicBezTo>
                    <a:lnTo>
                      <a:pt x="12" y="8802"/>
                    </a:lnTo>
                    <a:cubicBezTo>
                      <a:pt x="179" y="8933"/>
                      <a:pt x="358" y="9064"/>
                      <a:pt x="536" y="9183"/>
                    </a:cubicBezTo>
                    <a:cubicBezTo>
                      <a:pt x="715" y="9290"/>
                      <a:pt x="894" y="9397"/>
                      <a:pt x="1072" y="9481"/>
                    </a:cubicBezTo>
                    <a:cubicBezTo>
                      <a:pt x="1251" y="9576"/>
                      <a:pt x="1429" y="9636"/>
                      <a:pt x="1620" y="9707"/>
                    </a:cubicBezTo>
                    <a:cubicBezTo>
                      <a:pt x="1834" y="9778"/>
                      <a:pt x="2060" y="9826"/>
                      <a:pt x="2275" y="9874"/>
                    </a:cubicBezTo>
                    <a:cubicBezTo>
                      <a:pt x="2489" y="9897"/>
                      <a:pt x="2691" y="9933"/>
                      <a:pt x="2918" y="9945"/>
                    </a:cubicBezTo>
                    <a:lnTo>
                      <a:pt x="2930" y="9945"/>
                    </a:lnTo>
                    <a:cubicBezTo>
                      <a:pt x="3042" y="9952"/>
                      <a:pt x="3154" y="9955"/>
                      <a:pt x="3266" y="9955"/>
                    </a:cubicBezTo>
                    <a:cubicBezTo>
                      <a:pt x="3722" y="9955"/>
                      <a:pt x="4171" y="9900"/>
                      <a:pt x="4620" y="9814"/>
                    </a:cubicBezTo>
                    <a:cubicBezTo>
                      <a:pt x="5370" y="9647"/>
                      <a:pt x="6108" y="9386"/>
                      <a:pt x="6787" y="9040"/>
                    </a:cubicBezTo>
                    <a:lnTo>
                      <a:pt x="6823" y="9040"/>
                    </a:lnTo>
                    <a:cubicBezTo>
                      <a:pt x="7204" y="8850"/>
                      <a:pt x="7573" y="8624"/>
                      <a:pt x="7954" y="8373"/>
                    </a:cubicBezTo>
                    <a:cubicBezTo>
                      <a:pt x="8573" y="7611"/>
                      <a:pt x="9156" y="6802"/>
                      <a:pt x="9692" y="5968"/>
                    </a:cubicBezTo>
                    <a:cubicBezTo>
                      <a:pt x="10299" y="5016"/>
                      <a:pt x="10823" y="4052"/>
                      <a:pt x="11252" y="3087"/>
                    </a:cubicBezTo>
                    <a:cubicBezTo>
                      <a:pt x="11288" y="3028"/>
                      <a:pt x="11288" y="2956"/>
                      <a:pt x="11264" y="2897"/>
                    </a:cubicBezTo>
                    <a:lnTo>
                      <a:pt x="11264" y="2849"/>
                    </a:lnTo>
                    <a:cubicBezTo>
                      <a:pt x="11240" y="2611"/>
                      <a:pt x="11133" y="2432"/>
                      <a:pt x="11026" y="2254"/>
                    </a:cubicBezTo>
                    <a:cubicBezTo>
                      <a:pt x="10942" y="2099"/>
                      <a:pt x="10835" y="1956"/>
                      <a:pt x="10692" y="1789"/>
                    </a:cubicBezTo>
                    <a:cubicBezTo>
                      <a:pt x="10407" y="1468"/>
                      <a:pt x="10049" y="1170"/>
                      <a:pt x="9633" y="873"/>
                    </a:cubicBezTo>
                    <a:cubicBezTo>
                      <a:pt x="9228" y="587"/>
                      <a:pt x="8811" y="373"/>
                      <a:pt x="8430" y="230"/>
                    </a:cubicBezTo>
                    <a:cubicBezTo>
                      <a:pt x="8073" y="99"/>
                      <a:pt x="7752" y="15"/>
                      <a:pt x="7478" y="15"/>
                    </a:cubicBezTo>
                    <a:cubicBezTo>
                      <a:pt x="7436" y="3"/>
                      <a:pt x="7397" y="0"/>
                      <a:pt x="7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3"/>
              <p:cNvSpPr/>
              <p:nvPr/>
            </p:nvSpPr>
            <p:spPr>
              <a:xfrm>
                <a:off x="7092301" y="2441711"/>
                <a:ext cx="680037" cy="552064"/>
              </a:xfrm>
              <a:custGeom>
                <a:rect b="b" l="l" r="r" t="t"/>
                <a:pathLst>
                  <a:path extrusionOk="0" h="12450" w="15336">
                    <a:moveTo>
                      <a:pt x="51" y="1"/>
                    </a:moveTo>
                    <a:cubicBezTo>
                      <a:pt x="43" y="1"/>
                      <a:pt x="32" y="12"/>
                      <a:pt x="24" y="20"/>
                    </a:cubicBezTo>
                    <a:cubicBezTo>
                      <a:pt x="1" y="43"/>
                      <a:pt x="1" y="91"/>
                      <a:pt x="24" y="127"/>
                    </a:cubicBezTo>
                    <a:cubicBezTo>
                      <a:pt x="608" y="603"/>
                      <a:pt x="1191" y="1079"/>
                      <a:pt x="1751" y="1567"/>
                    </a:cubicBezTo>
                    <a:cubicBezTo>
                      <a:pt x="2322" y="2044"/>
                      <a:pt x="2894" y="2520"/>
                      <a:pt x="3465" y="2996"/>
                    </a:cubicBezTo>
                    <a:cubicBezTo>
                      <a:pt x="4608" y="3961"/>
                      <a:pt x="5775" y="4913"/>
                      <a:pt x="6918" y="5866"/>
                    </a:cubicBezTo>
                    <a:cubicBezTo>
                      <a:pt x="8073" y="6818"/>
                      <a:pt x="9240" y="7782"/>
                      <a:pt x="10395" y="8759"/>
                    </a:cubicBezTo>
                    <a:lnTo>
                      <a:pt x="12228" y="10271"/>
                    </a:lnTo>
                    <a:cubicBezTo>
                      <a:pt x="12812" y="10747"/>
                      <a:pt x="13371" y="11211"/>
                      <a:pt x="13955" y="11700"/>
                    </a:cubicBezTo>
                    <a:cubicBezTo>
                      <a:pt x="14074" y="11807"/>
                      <a:pt x="14205" y="11914"/>
                      <a:pt x="14324" y="12033"/>
                    </a:cubicBezTo>
                    <a:cubicBezTo>
                      <a:pt x="14419" y="12104"/>
                      <a:pt x="14502" y="12176"/>
                      <a:pt x="14598" y="12271"/>
                    </a:cubicBezTo>
                    <a:cubicBezTo>
                      <a:pt x="14610" y="12295"/>
                      <a:pt x="14645" y="12331"/>
                      <a:pt x="14669" y="12354"/>
                    </a:cubicBezTo>
                    <a:cubicBezTo>
                      <a:pt x="14743" y="12417"/>
                      <a:pt x="14836" y="12450"/>
                      <a:pt x="14929" y="12450"/>
                    </a:cubicBezTo>
                    <a:cubicBezTo>
                      <a:pt x="15030" y="12450"/>
                      <a:pt x="15130" y="12411"/>
                      <a:pt x="15205" y="12331"/>
                    </a:cubicBezTo>
                    <a:cubicBezTo>
                      <a:pt x="15324" y="12212"/>
                      <a:pt x="15336" y="12009"/>
                      <a:pt x="15252" y="11878"/>
                    </a:cubicBezTo>
                    <a:cubicBezTo>
                      <a:pt x="15205" y="11807"/>
                      <a:pt x="15133" y="11747"/>
                      <a:pt x="15038" y="11712"/>
                    </a:cubicBezTo>
                    <a:cubicBezTo>
                      <a:pt x="15026" y="11700"/>
                      <a:pt x="15014" y="11700"/>
                      <a:pt x="15002" y="11688"/>
                    </a:cubicBezTo>
                    <a:cubicBezTo>
                      <a:pt x="14419" y="11271"/>
                      <a:pt x="13848" y="10807"/>
                      <a:pt x="13300" y="10378"/>
                    </a:cubicBezTo>
                    <a:cubicBezTo>
                      <a:pt x="12681" y="9890"/>
                      <a:pt x="12062" y="9390"/>
                      <a:pt x="11442" y="8914"/>
                    </a:cubicBezTo>
                    <a:lnTo>
                      <a:pt x="9609" y="7485"/>
                    </a:lnTo>
                    <a:cubicBezTo>
                      <a:pt x="9014" y="7032"/>
                      <a:pt x="8418" y="6556"/>
                      <a:pt x="7823" y="6080"/>
                    </a:cubicBezTo>
                    <a:lnTo>
                      <a:pt x="4299" y="3306"/>
                    </a:lnTo>
                    <a:cubicBezTo>
                      <a:pt x="3703" y="2841"/>
                      <a:pt x="3120" y="2389"/>
                      <a:pt x="2525" y="1937"/>
                    </a:cubicBezTo>
                    <a:cubicBezTo>
                      <a:pt x="1917" y="1460"/>
                      <a:pt x="1310" y="996"/>
                      <a:pt x="715" y="532"/>
                    </a:cubicBezTo>
                    <a:cubicBezTo>
                      <a:pt x="501" y="365"/>
                      <a:pt x="310" y="198"/>
                      <a:pt x="96" y="32"/>
                    </a:cubicBezTo>
                    <a:cubicBezTo>
                      <a:pt x="84" y="20"/>
                      <a:pt x="72" y="20"/>
                      <a:pt x="60" y="20"/>
                    </a:cubicBezTo>
                    <a:cubicBezTo>
                      <a:pt x="60" y="6"/>
                      <a:pt x="56" y="1"/>
                      <a:pt x="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3"/>
              <p:cNvSpPr/>
              <p:nvPr/>
            </p:nvSpPr>
            <p:spPr>
              <a:xfrm>
                <a:off x="7782857" y="2991655"/>
                <a:ext cx="45983" cy="44387"/>
              </a:xfrm>
              <a:custGeom>
                <a:rect b="b" l="l" r="r" t="t"/>
                <a:pathLst>
                  <a:path extrusionOk="0" h="1001" w="1037">
                    <a:moveTo>
                      <a:pt x="501" y="0"/>
                    </a:moveTo>
                    <a:cubicBezTo>
                      <a:pt x="227" y="0"/>
                      <a:pt x="1" y="250"/>
                      <a:pt x="25" y="524"/>
                    </a:cubicBezTo>
                    <a:cubicBezTo>
                      <a:pt x="37" y="798"/>
                      <a:pt x="275" y="1000"/>
                      <a:pt x="537" y="1000"/>
                    </a:cubicBezTo>
                    <a:cubicBezTo>
                      <a:pt x="811" y="1000"/>
                      <a:pt x="1037" y="738"/>
                      <a:pt x="1013" y="476"/>
                    </a:cubicBezTo>
                    <a:cubicBezTo>
                      <a:pt x="1001" y="191"/>
                      <a:pt x="763" y="0"/>
                      <a:pt x="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3"/>
              <p:cNvSpPr/>
              <p:nvPr/>
            </p:nvSpPr>
            <p:spPr>
              <a:xfrm>
                <a:off x="7853097" y="3049168"/>
                <a:ext cx="19555" cy="18535"/>
              </a:xfrm>
              <a:custGeom>
                <a:rect b="b" l="l" r="r" t="t"/>
                <a:pathLst>
                  <a:path extrusionOk="0" h="418" w="441">
                    <a:moveTo>
                      <a:pt x="203" y="1"/>
                    </a:moveTo>
                    <a:cubicBezTo>
                      <a:pt x="84" y="13"/>
                      <a:pt x="0" y="120"/>
                      <a:pt x="12" y="215"/>
                    </a:cubicBezTo>
                    <a:cubicBezTo>
                      <a:pt x="12" y="334"/>
                      <a:pt x="120" y="418"/>
                      <a:pt x="239" y="418"/>
                    </a:cubicBezTo>
                    <a:cubicBezTo>
                      <a:pt x="358" y="418"/>
                      <a:pt x="441" y="310"/>
                      <a:pt x="429" y="191"/>
                    </a:cubicBezTo>
                    <a:cubicBezTo>
                      <a:pt x="429" y="72"/>
                      <a:pt x="322"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3"/>
              <p:cNvSpPr/>
              <p:nvPr/>
            </p:nvSpPr>
            <p:spPr>
              <a:xfrm>
                <a:off x="7982446" y="3117545"/>
                <a:ext cx="126199" cy="99992"/>
              </a:xfrm>
              <a:custGeom>
                <a:rect b="b" l="l" r="r" t="t"/>
                <a:pathLst>
                  <a:path extrusionOk="0" h="2255" w="2846">
                    <a:moveTo>
                      <a:pt x="1861" y="1352"/>
                    </a:moveTo>
                    <a:cubicBezTo>
                      <a:pt x="1865" y="1364"/>
                      <a:pt x="1876" y="1379"/>
                      <a:pt x="1894" y="1388"/>
                    </a:cubicBezTo>
                    <a:cubicBezTo>
                      <a:pt x="1883" y="1376"/>
                      <a:pt x="1872" y="1364"/>
                      <a:pt x="1861" y="1352"/>
                    </a:cubicBezTo>
                    <a:close/>
                    <a:moveTo>
                      <a:pt x="100" y="0"/>
                    </a:moveTo>
                    <a:cubicBezTo>
                      <a:pt x="56" y="0"/>
                      <a:pt x="22" y="39"/>
                      <a:pt x="12" y="78"/>
                    </a:cubicBezTo>
                    <a:cubicBezTo>
                      <a:pt x="0" y="138"/>
                      <a:pt x="48" y="197"/>
                      <a:pt x="108" y="209"/>
                    </a:cubicBezTo>
                    <a:cubicBezTo>
                      <a:pt x="167" y="221"/>
                      <a:pt x="227" y="245"/>
                      <a:pt x="286" y="269"/>
                    </a:cubicBezTo>
                    <a:cubicBezTo>
                      <a:pt x="548" y="364"/>
                      <a:pt x="786" y="495"/>
                      <a:pt x="1024" y="638"/>
                    </a:cubicBezTo>
                    <a:cubicBezTo>
                      <a:pt x="1321" y="843"/>
                      <a:pt x="1607" y="1081"/>
                      <a:pt x="1861" y="1352"/>
                    </a:cubicBezTo>
                    <a:lnTo>
                      <a:pt x="1861" y="1352"/>
                    </a:lnTo>
                    <a:cubicBezTo>
                      <a:pt x="1859" y="1348"/>
                      <a:pt x="1858" y="1343"/>
                      <a:pt x="1858" y="1340"/>
                    </a:cubicBezTo>
                    <a:lnTo>
                      <a:pt x="1858" y="1340"/>
                    </a:lnTo>
                    <a:cubicBezTo>
                      <a:pt x="2072" y="1578"/>
                      <a:pt x="2251" y="1852"/>
                      <a:pt x="2382" y="2150"/>
                    </a:cubicBezTo>
                    <a:cubicBezTo>
                      <a:pt x="2406" y="2209"/>
                      <a:pt x="2489" y="2233"/>
                      <a:pt x="2548" y="2245"/>
                    </a:cubicBezTo>
                    <a:cubicBezTo>
                      <a:pt x="2566" y="2252"/>
                      <a:pt x="2584" y="2255"/>
                      <a:pt x="2603" y="2255"/>
                    </a:cubicBezTo>
                    <a:cubicBezTo>
                      <a:pt x="2648" y="2255"/>
                      <a:pt x="2693" y="2238"/>
                      <a:pt x="2727" y="2221"/>
                    </a:cubicBezTo>
                    <a:cubicBezTo>
                      <a:pt x="2787" y="2186"/>
                      <a:pt x="2810" y="2126"/>
                      <a:pt x="2822" y="2055"/>
                    </a:cubicBezTo>
                    <a:cubicBezTo>
                      <a:pt x="2846" y="1995"/>
                      <a:pt x="2822" y="1935"/>
                      <a:pt x="2798" y="1876"/>
                    </a:cubicBezTo>
                    <a:cubicBezTo>
                      <a:pt x="2667" y="1638"/>
                      <a:pt x="2489" y="1412"/>
                      <a:pt x="2310" y="1221"/>
                    </a:cubicBezTo>
                    <a:cubicBezTo>
                      <a:pt x="2108" y="1031"/>
                      <a:pt x="1905" y="840"/>
                      <a:pt x="1679" y="685"/>
                    </a:cubicBezTo>
                    <a:cubicBezTo>
                      <a:pt x="1215" y="364"/>
                      <a:pt x="703" y="150"/>
                      <a:pt x="167" y="7"/>
                    </a:cubicBezTo>
                    <a:lnTo>
                      <a:pt x="131" y="7"/>
                    </a:lnTo>
                    <a:cubicBezTo>
                      <a:pt x="121" y="2"/>
                      <a:pt x="110"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a:off x="7250163" y="3122024"/>
                <a:ext cx="289379" cy="255590"/>
              </a:xfrm>
              <a:custGeom>
                <a:rect b="b" l="l" r="r" t="t"/>
                <a:pathLst>
                  <a:path extrusionOk="0" h="5764" w="6526">
                    <a:moveTo>
                      <a:pt x="2632" y="1"/>
                    </a:moveTo>
                    <a:cubicBezTo>
                      <a:pt x="2453" y="25"/>
                      <a:pt x="2287" y="108"/>
                      <a:pt x="2179" y="263"/>
                    </a:cubicBezTo>
                    <a:cubicBezTo>
                      <a:pt x="2096" y="382"/>
                      <a:pt x="2048" y="537"/>
                      <a:pt x="2060" y="715"/>
                    </a:cubicBezTo>
                    <a:cubicBezTo>
                      <a:pt x="2072" y="894"/>
                      <a:pt x="2120" y="1096"/>
                      <a:pt x="2191" y="1275"/>
                    </a:cubicBezTo>
                    <a:cubicBezTo>
                      <a:pt x="2263" y="1430"/>
                      <a:pt x="2370" y="1608"/>
                      <a:pt x="2525" y="1775"/>
                    </a:cubicBezTo>
                    <a:lnTo>
                      <a:pt x="2548" y="1811"/>
                    </a:lnTo>
                    <a:cubicBezTo>
                      <a:pt x="2167" y="1763"/>
                      <a:pt x="1763" y="1715"/>
                      <a:pt x="1358" y="1715"/>
                    </a:cubicBezTo>
                    <a:lnTo>
                      <a:pt x="1274" y="1715"/>
                    </a:lnTo>
                    <a:cubicBezTo>
                      <a:pt x="1096" y="1715"/>
                      <a:pt x="882" y="1727"/>
                      <a:pt x="679" y="1763"/>
                    </a:cubicBezTo>
                    <a:cubicBezTo>
                      <a:pt x="465" y="1811"/>
                      <a:pt x="334" y="1870"/>
                      <a:pt x="215" y="1954"/>
                    </a:cubicBezTo>
                    <a:cubicBezTo>
                      <a:pt x="155" y="2001"/>
                      <a:pt x="108" y="2073"/>
                      <a:pt x="48" y="2168"/>
                    </a:cubicBezTo>
                    <a:cubicBezTo>
                      <a:pt x="24" y="2239"/>
                      <a:pt x="1" y="2323"/>
                      <a:pt x="1" y="2430"/>
                    </a:cubicBezTo>
                    <a:cubicBezTo>
                      <a:pt x="24" y="2596"/>
                      <a:pt x="84" y="2763"/>
                      <a:pt x="203" y="2894"/>
                    </a:cubicBezTo>
                    <a:cubicBezTo>
                      <a:pt x="346" y="3061"/>
                      <a:pt x="536" y="3180"/>
                      <a:pt x="822" y="3263"/>
                    </a:cubicBezTo>
                    <a:cubicBezTo>
                      <a:pt x="703" y="3311"/>
                      <a:pt x="572" y="3418"/>
                      <a:pt x="512" y="3573"/>
                    </a:cubicBezTo>
                    <a:cubicBezTo>
                      <a:pt x="453" y="3739"/>
                      <a:pt x="477" y="3930"/>
                      <a:pt x="584" y="4109"/>
                    </a:cubicBezTo>
                    <a:cubicBezTo>
                      <a:pt x="655" y="4240"/>
                      <a:pt x="774" y="4323"/>
                      <a:pt x="977" y="4406"/>
                    </a:cubicBezTo>
                    <a:cubicBezTo>
                      <a:pt x="1132" y="4490"/>
                      <a:pt x="1334" y="4537"/>
                      <a:pt x="1513" y="4561"/>
                    </a:cubicBezTo>
                    <a:cubicBezTo>
                      <a:pt x="1608" y="4573"/>
                      <a:pt x="1727" y="4585"/>
                      <a:pt x="1846" y="4609"/>
                    </a:cubicBezTo>
                    <a:cubicBezTo>
                      <a:pt x="1715" y="4692"/>
                      <a:pt x="1608" y="4871"/>
                      <a:pt x="1655" y="5073"/>
                    </a:cubicBezTo>
                    <a:cubicBezTo>
                      <a:pt x="1667" y="5144"/>
                      <a:pt x="1703" y="5168"/>
                      <a:pt x="1727" y="5252"/>
                    </a:cubicBezTo>
                    <a:cubicBezTo>
                      <a:pt x="1763" y="5287"/>
                      <a:pt x="1786" y="5323"/>
                      <a:pt x="1822" y="5347"/>
                    </a:cubicBezTo>
                    <a:cubicBezTo>
                      <a:pt x="1929" y="5454"/>
                      <a:pt x="2048" y="5502"/>
                      <a:pt x="2144" y="5549"/>
                    </a:cubicBezTo>
                    <a:cubicBezTo>
                      <a:pt x="2298" y="5597"/>
                      <a:pt x="2441" y="5644"/>
                      <a:pt x="2608" y="5680"/>
                    </a:cubicBezTo>
                    <a:cubicBezTo>
                      <a:pt x="2775" y="5704"/>
                      <a:pt x="2941" y="5740"/>
                      <a:pt x="3144" y="5752"/>
                    </a:cubicBezTo>
                    <a:cubicBezTo>
                      <a:pt x="3275" y="5764"/>
                      <a:pt x="3430" y="5764"/>
                      <a:pt x="3572" y="5764"/>
                    </a:cubicBezTo>
                    <a:cubicBezTo>
                      <a:pt x="3787" y="5764"/>
                      <a:pt x="4013" y="5752"/>
                      <a:pt x="4251" y="5740"/>
                    </a:cubicBezTo>
                    <a:cubicBezTo>
                      <a:pt x="4918" y="5680"/>
                      <a:pt x="5596" y="5513"/>
                      <a:pt x="6358" y="5228"/>
                    </a:cubicBezTo>
                    <a:cubicBezTo>
                      <a:pt x="6418" y="5216"/>
                      <a:pt x="6466" y="5168"/>
                      <a:pt x="6489" y="5109"/>
                    </a:cubicBezTo>
                    <a:cubicBezTo>
                      <a:pt x="6525" y="5049"/>
                      <a:pt x="6525" y="4966"/>
                      <a:pt x="6489" y="4906"/>
                    </a:cubicBezTo>
                    <a:cubicBezTo>
                      <a:pt x="6454" y="4811"/>
                      <a:pt x="6358" y="4751"/>
                      <a:pt x="6251" y="4751"/>
                    </a:cubicBezTo>
                    <a:lnTo>
                      <a:pt x="6227" y="4751"/>
                    </a:lnTo>
                    <a:cubicBezTo>
                      <a:pt x="6370" y="4097"/>
                      <a:pt x="6358" y="3501"/>
                      <a:pt x="6192" y="2989"/>
                    </a:cubicBezTo>
                    <a:cubicBezTo>
                      <a:pt x="6132" y="2811"/>
                      <a:pt x="6073" y="2644"/>
                      <a:pt x="5989" y="2489"/>
                    </a:cubicBezTo>
                    <a:cubicBezTo>
                      <a:pt x="5894" y="2346"/>
                      <a:pt x="5799" y="2192"/>
                      <a:pt x="5680" y="2049"/>
                    </a:cubicBezTo>
                    <a:cubicBezTo>
                      <a:pt x="5501" y="1834"/>
                      <a:pt x="5287" y="1656"/>
                      <a:pt x="5096" y="1501"/>
                    </a:cubicBezTo>
                    <a:cubicBezTo>
                      <a:pt x="5025" y="1442"/>
                      <a:pt x="4965" y="1382"/>
                      <a:pt x="4882" y="1323"/>
                    </a:cubicBezTo>
                    <a:lnTo>
                      <a:pt x="4692" y="1144"/>
                    </a:lnTo>
                    <a:cubicBezTo>
                      <a:pt x="4263" y="751"/>
                      <a:pt x="3799" y="334"/>
                      <a:pt x="3263" y="108"/>
                    </a:cubicBezTo>
                    <a:cubicBezTo>
                      <a:pt x="3084" y="49"/>
                      <a:pt x="2906" y="1"/>
                      <a:pt x="2727"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p:nvPr/>
            </p:nvSpPr>
            <p:spPr>
              <a:xfrm>
                <a:off x="6768685" y="2721826"/>
                <a:ext cx="242864" cy="291508"/>
              </a:xfrm>
              <a:custGeom>
                <a:rect b="b" l="l" r="r" t="t"/>
                <a:pathLst>
                  <a:path extrusionOk="0" h="6574" w="5477">
                    <a:moveTo>
                      <a:pt x="2858" y="1"/>
                    </a:moveTo>
                    <a:cubicBezTo>
                      <a:pt x="2750" y="1"/>
                      <a:pt x="2655" y="25"/>
                      <a:pt x="2548" y="72"/>
                    </a:cubicBezTo>
                    <a:cubicBezTo>
                      <a:pt x="2393" y="132"/>
                      <a:pt x="2262" y="263"/>
                      <a:pt x="2131" y="442"/>
                    </a:cubicBezTo>
                    <a:cubicBezTo>
                      <a:pt x="2000" y="620"/>
                      <a:pt x="1905" y="846"/>
                      <a:pt x="1834" y="1013"/>
                    </a:cubicBezTo>
                    <a:cubicBezTo>
                      <a:pt x="1738" y="1215"/>
                      <a:pt x="1667" y="1454"/>
                      <a:pt x="1595" y="1751"/>
                    </a:cubicBezTo>
                    <a:cubicBezTo>
                      <a:pt x="1536" y="1632"/>
                      <a:pt x="1464" y="1501"/>
                      <a:pt x="1357" y="1382"/>
                    </a:cubicBezTo>
                    <a:cubicBezTo>
                      <a:pt x="1214" y="1204"/>
                      <a:pt x="1072" y="1084"/>
                      <a:pt x="905" y="1025"/>
                    </a:cubicBezTo>
                    <a:cubicBezTo>
                      <a:pt x="845" y="1013"/>
                      <a:pt x="786" y="1001"/>
                      <a:pt x="738" y="1001"/>
                    </a:cubicBezTo>
                    <a:cubicBezTo>
                      <a:pt x="607" y="1001"/>
                      <a:pt x="476" y="1061"/>
                      <a:pt x="369" y="1144"/>
                    </a:cubicBezTo>
                    <a:cubicBezTo>
                      <a:pt x="179" y="1334"/>
                      <a:pt x="119" y="1620"/>
                      <a:pt x="60" y="1894"/>
                    </a:cubicBezTo>
                    <a:cubicBezTo>
                      <a:pt x="12" y="2096"/>
                      <a:pt x="0" y="2311"/>
                      <a:pt x="12" y="2549"/>
                    </a:cubicBezTo>
                    <a:cubicBezTo>
                      <a:pt x="24" y="3001"/>
                      <a:pt x="131" y="3490"/>
                      <a:pt x="310" y="4013"/>
                    </a:cubicBezTo>
                    <a:cubicBezTo>
                      <a:pt x="476" y="4502"/>
                      <a:pt x="714" y="4978"/>
                      <a:pt x="1024" y="5395"/>
                    </a:cubicBezTo>
                    <a:cubicBezTo>
                      <a:pt x="1334" y="5835"/>
                      <a:pt x="1715" y="6157"/>
                      <a:pt x="2131" y="6371"/>
                    </a:cubicBezTo>
                    <a:cubicBezTo>
                      <a:pt x="2334" y="6466"/>
                      <a:pt x="2560" y="6538"/>
                      <a:pt x="2798" y="6561"/>
                    </a:cubicBezTo>
                    <a:cubicBezTo>
                      <a:pt x="2858" y="6561"/>
                      <a:pt x="2917" y="6573"/>
                      <a:pt x="2988" y="6573"/>
                    </a:cubicBezTo>
                    <a:cubicBezTo>
                      <a:pt x="3227" y="6573"/>
                      <a:pt x="3453" y="6538"/>
                      <a:pt x="3679" y="6442"/>
                    </a:cubicBezTo>
                    <a:cubicBezTo>
                      <a:pt x="3893" y="6359"/>
                      <a:pt x="4120" y="6192"/>
                      <a:pt x="4310" y="5966"/>
                    </a:cubicBezTo>
                    <a:cubicBezTo>
                      <a:pt x="4489" y="5776"/>
                      <a:pt x="4643" y="5549"/>
                      <a:pt x="4810" y="5287"/>
                    </a:cubicBezTo>
                    <a:cubicBezTo>
                      <a:pt x="4929" y="5073"/>
                      <a:pt x="5024" y="4871"/>
                      <a:pt x="5120" y="4692"/>
                    </a:cubicBezTo>
                    <a:cubicBezTo>
                      <a:pt x="5215" y="4513"/>
                      <a:pt x="5286" y="4311"/>
                      <a:pt x="5346" y="4121"/>
                    </a:cubicBezTo>
                    <a:cubicBezTo>
                      <a:pt x="5405" y="3930"/>
                      <a:pt x="5441" y="3751"/>
                      <a:pt x="5465" y="3585"/>
                    </a:cubicBezTo>
                    <a:cubicBezTo>
                      <a:pt x="5477" y="3418"/>
                      <a:pt x="5465" y="3263"/>
                      <a:pt x="5417" y="3120"/>
                    </a:cubicBezTo>
                    <a:cubicBezTo>
                      <a:pt x="5370" y="2989"/>
                      <a:pt x="5263" y="2882"/>
                      <a:pt x="5120" y="2823"/>
                    </a:cubicBezTo>
                    <a:cubicBezTo>
                      <a:pt x="5072" y="2811"/>
                      <a:pt x="5013" y="2799"/>
                      <a:pt x="4953" y="2799"/>
                    </a:cubicBezTo>
                    <a:cubicBezTo>
                      <a:pt x="4846" y="2799"/>
                      <a:pt x="4727" y="2823"/>
                      <a:pt x="4643" y="2858"/>
                    </a:cubicBezTo>
                    <a:cubicBezTo>
                      <a:pt x="4715" y="2716"/>
                      <a:pt x="4763" y="2585"/>
                      <a:pt x="4810" y="2454"/>
                    </a:cubicBezTo>
                    <a:cubicBezTo>
                      <a:pt x="4893" y="2216"/>
                      <a:pt x="4941" y="2001"/>
                      <a:pt x="4953" y="1799"/>
                    </a:cubicBezTo>
                    <a:cubicBezTo>
                      <a:pt x="4953" y="1704"/>
                      <a:pt x="4953" y="1608"/>
                      <a:pt x="4941" y="1513"/>
                    </a:cubicBezTo>
                    <a:cubicBezTo>
                      <a:pt x="4929" y="1418"/>
                      <a:pt x="4882" y="1323"/>
                      <a:pt x="4810" y="1215"/>
                    </a:cubicBezTo>
                    <a:cubicBezTo>
                      <a:pt x="4763" y="1144"/>
                      <a:pt x="4691" y="1084"/>
                      <a:pt x="4608" y="1037"/>
                    </a:cubicBezTo>
                    <a:cubicBezTo>
                      <a:pt x="4512" y="977"/>
                      <a:pt x="4405" y="953"/>
                      <a:pt x="4298" y="953"/>
                    </a:cubicBezTo>
                    <a:cubicBezTo>
                      <a:pt x="4108" y="953"/>
                      <a:pt x="3917" y="1025"/>
                      <a:pt x="3703" y="1192"/>
                    </a:cubicBezTo>
                    <a:cubicBezTo>
                      <a:pt x="3655" y="1239"/>
                      <a:pt x="3620" y="1263"/>
                      <a:pt x="3572" y="1311"/>
                    </a:cubicBezTo>
                    <a:cubicBezTo>
                      <a:pt x="3584" y="1263"/>
                      <a:pt x="3584" y="1204"/>
                      <a:pt x="3596" y="1156"/>
                    </a:cubicBezTo>
                    <a:cubicBezTo>
                      <a:pt x="3620" y="1061"/>
                      <a:pt x="3620" y="965"/>
                      <a:pt x="3596" y="858"/>
                    </a:cubicBezTo>
                    <a:cubicBezTo>
                      <a:pt x="3596" y="799"/>
                      <a:pt x="3584" y="739"/>
                      <a:pt x="3584" y="680"/>
                    </a:cubicBezTo>
                    <a:cubicBezTo>
                      <a:pt x="3572" y="620"/>
                      <a:pt x="3560" y="584"/>
                      <a:pt x="3536" y="525"/>
                    </a:cubicBezTo>
                    <a:cubicBezTo>
                      <a:pt x="3512" y="418"/>
                      <a:pt x="3453" y="346"/>
                      <a:pt x="3393" y="263"/>
                    </a:cubicBezTo>
                    <a:cubicBezTo>
                      <a:pt x="3322" y="191"/>
                      <a:pt x="3227" y="132"/>
                      <a:pt x="3108" y="72"/>
                    </a:cubicBezTo>
                    <a:cubicBezTo>
                      <a:pt x="3036" y="13"/>
                      <a:pt x="2953" y="1"/>
                      <a:pt x="2858"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3"/>
              <p:cNvSpPr/>
              <p:nvPr/>
            </p:nvSpPr>
            <p:spPr>
              <a:xfrm>
                <a:off x="7291358" y="3258246"/>
                <a:ext cx="100347" cy="13791"/>
              </a:xfrm>
              <a:custGeom>
                <a:rect b="b" l="l" r="r" t="t"/>
                <a:pathLst>
                  <a:path extrusionOk="0" h="311" w="2263">
                    <a:moveTo>
                      <a:pt x="2155" y="1"/>
                    </a:moveTo>
                    <a:cubicBezTo>
                      <a:pt x="2179" y="13"/>
                      <a:pt x="2155" y="13"/>
                      <a:pt x="2143" y="13"/>
                    </a:cubicBezTo>
                    <a:cubicBezTo>
                      <a:pt x="1941" y="60"/>
                      <a:pt x="1727" y="84"/>
                      <a:pt x="1524" y="120"/>
                    </a:cubicBezTo>
                    <a:lnTo>
                      <a:pt x="1536" y="120"/>
                    </a:lnTo>
                    <a:cubicBezTo>
                      <a:pt x="1322" y="144"/>
                      <a:pt x="1119" y="167"/>
                      <a:pt x="905" y="179"/>
                    </a:cubicBezTo>
                    <a:cubicBezTo>
                      <a:pt x="851" y="182"/>
                      <a:pt x="797" y="184"/>
                      <a:pt x="742" y="184"/>
                    </a:cubicBezTo>
                    <a:cubicBezTo>
                      <a:pt x="577" y="184"/>
                      <a:pt x="405" y="170"/>
                      <a:pt x="226" y="144"/>
                    </a:cubicBezTo>
                    <a:lnTo>
                      <a:pt x="238" y="144"/>
                    </a:lnTo>
                    <a:cubicBezTo>
                      <a:pt x="191" y="144"/>
                      <a:pt x="155" y="132"/>
                      <a:pt x="95" y="120"/>
                    </a:cubicBezTo>
                    <a:cubicBezTo>
                      <a:pt x="60" y="120"/>
                      <a:pt x="12" y="132"/>
                      <a:pt x="12" y="167"/>
                    </a:cubicBezTo>
                    <a:cubicBezTo>
                      <a:pt x="0" y="191"/>
                      <a:pt x="36" y="239"/>
                      <a:pt x="60" y="239"/>
                    </a:cubicBezTo>
                    <a:cubicBezTo>
                      <a:pt x="226" y="263"/>
                      <a:pt x="393" y="286"/>
                      <a:pt x="572" y="298"/>
                    </a:cubicBezTo>
                    <a:cubicBezTo>
                      <a:pt x="750" y="310"/>
                      <a:pt x="929" y="310"/>
                      <a:pt x="1107" y="310"/>
                    </a:cubicBezTo>
                    <a:cubicBezTo>
                      <a:pt x="1286" y="310"/>
                      <a:pt x="1465" y="298"/>
                      <a:pt x="1643" y="263"/>
                    </a:cubicBezTo>
                    <a:cubicBezTo>
                      <a:pt x="1822" y="239"/>
                      <a:pt x="2012" y="203"/>
                      <a:pt x="2191" y="179"/>
                    </a:cubicBezTo>
                    <a:cubicBezTo>
                      <a:pt x="2239" y="167"/>
                      <a:pt x="2262" y="120"/>
                      <a:pt x="2250" y="72"/>
                    </a:cubicBezTo>
                    <a:cubicBezTo>
                      <a:pt x="2250" y="48"/>
                      <a:pt x="2239" y="25"/>
                      <a:pt x="2203" y="13"/>
                    </a:cubicBezTo>
                    <a:cubicBezTo>
                      <a:pt x="2191" y="1"/>
                      <a:pt x="2179" y="1"/>
                      <a:pt x="2155" y="1"/>
                    </a:cubicBezTo>
                    <a:close/>
                  </a:path>
                </a:pathLst>
              </a:custGeom>
              <a:solidFill>
                <a:srgbClr val="491F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3"/>
              <p:cNvSpPr/>
              <p:nvPr/>
            </p:nvSpPr>
            <p:spPr>
              <a:xfrm>
                <a:off x="7336765" y="3314207"/>
                <a:ext cx="80792" cy="15564"/>
              </a:xfrm>
              <a:custGeom>
                <a:rect b="b" l="l" r="r" t="t"/>
                <a:pathLst>
                  <a:path extrusionOk="0" h="351" w="1822">
                    <a:moveTo>
                      <a:pt x="1703" y="1"/>
                    </a:moveTo>
                    <a:cubicBezTo>
                      <a:pt x="1667" y="36"/>
                      <a:pt x="1655" y="36"/>
                      <a:pt x="1655" y="36"/>
                    </a:cubicBezTo>
                    <a:cubicBezTo>
                      <a:pt x="1429" y="108"/>
                      <a:pt x="1215" y="156"/>
                      <a:pt x="988" y="179"/>
                    </a:cubicBezTo>
                    <a:cubicBezTo>
                      <a:pt x="782" y="211"/>
                      <a:pt x="581" y="222"/>
                      <a:pt x="375" y="222"/>
                    </a:cubicBezTo>
                    <a:cubicBezTo>
                      <a:pt x="271" y="222"/>
                      <a:pt x="167" y="219"/>
                      <a:pt x="60" y="215"/>
                    </a:cubicBezTo>
                    <a:cubicBezTo>
                      <a:pt x="36" y="215"/>
                      <a:pt x="0" y="239"/>
                      <a:pt x="0" y="275"/>
                    </a:cubicBezTo>
                    <a:cubicBezTo>
                      <a:pt x="0" y="298"/>
                      <a:pt x="36" y="334"/>
                      <a:pt x="60" y="334"/>
                    </a:cubicBezTo>
                    <a:cubicBezTo>
                      <a:pt x="262" y="343"/>
                      <a:pt x="464" y="351"/>
                      <a:pt x="666" y="351"/>
                    </a:cubicBezTo>
                    <a:cubicBezTo>
                      <a:pt x="750" y="351"/>
                      <a:pt x="833" y="350"/>
                      <a:pt x="917" y="346"/>
                    </a:cubicBezTo>
                    <a:cubicBezTo>
                      <a:pt x="1048" y="346"/>
                      <a:pt x="1179" y="334"/>
                      <a:pt x="1310" y="310"/>
                    </a:cubicBezTo>
                    <a:cubicBezTo>
                      <a:pt x="1453" y="298"/>
                      <a:pt x="1596" y="275"/>
                      <a:pt x="1727" y="227"/>
                    </a:cubicBezTo>
                    <a:cubicBezTo>
                      <a:pt x="1786" y="215"/>
                      <a:pt x="1822" y="156"/>
                      <a:pt x="1810" y="96"/>
                    </a:cubicBezTo>
                    <a:cubicBezTo>
                      <a:pt x="1786" y="48"/>
                      <a:pt x="1750" y="1"/>
                      <a:pt x="1703" y="1"/>
                    </a:cubicBezTo>
                    <a:close/>
                  </a:path>
                </a:pathLst>
              </a:custGeom>
              <a:solidFill>
                <a:srgbClr val="491F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3"/>
              <p:cNvSpPr/>
              <p:nvPr/>
            </p:nvSpPr>
            <p:spPr>
              <a:xfrm>
                <a:off x="6834668" y="2804083"/>
                <a:ext cx="11130" cy="60350"/>
              </a:xfrm>
              <a:custGeom>
                <a:rect b="b" l="l" r="r" t="t"/>
                <a:pathLst>
                  <a:path extrusionOk="0" h="1361" w="251">
                    <a:moveTo>
                      <a:pt x="156" y="0"/>
                    </a:moveTo>
                    <a:cubicBezTo>
                      <a:pt x="124" y="0"/>
                      <a:pt x="107" y="22"/>
                      <a:pt x="107" y="51"/>
                    </a:cubicBezTo>
                    <a:cubicBezTo>
                      <a:pt x="72" y="146"/>
                      <a:pt x="60" y="253"/>
                      <a:pt x="48" y="361"/>
                    </a:cubicBezTo>
                    <a:cubicBezTo>
                      <a:pt x="36" y="444"/>
                      <a:pt x="36" y="551"/>
                      <a:pt x="12" y="658"/>
                    </a:cubicBezTo>
                    <a:cubicBezTo>
                      <a:pt x="0" y="861"/>
                      <a:pt x="12" y="1087"/>
                      <a:pt x="48" y="1301"/>
                    </a:cubicBezTo>
                    <a:cubicBezTo>
                      <a:pt x="48" y="1325"/>
                      <a:pt x="72" y="1361"/>
                      <a:pt x="119" y="1361"/>
                    </a:cubicBezTo>
                    <a:cubicBezTo>
                      <a:pt x="155" y="1361"/>
                      <a:pt x="179" y="1325"/>
                      <a:pt x="179" y="1277"/>
                    </a:cubicBezTo>
                    <a:cubicBezTo>
                      <a:pt x="167" y="1146"/>
                      <a:pt x="155" y="1015"/>
                      <a:pt x="155" y="884"/>
                    </a:cubicBezTo>
                    <a:cubicBezTo>
                      <a:pt x="155" y="742"/>
                      <a:pt x="155" y="599"/>
                      <a:pt x="167" y="468"/>
                    </a:cubicBezTo>
                    <a:cubicBezTo>
                      <a:pt x="167" y="408"/>
                      <a:pt x="179" y="361"/>
                      <a:pt x="191" y="301"/>
                    </a:cubicBezTo>
                    <a:lnTo>
                      <a:pt x="238" y="75"/>
                    </a:lnTo>
                    <a:cubicBezTo>
                      <a:pt x="250" y="51"/>
                      <a:pt x="227" y="3"/>
                      <a:pt x="191" y="3"/>
                    </a:cubicBezTo>
                    <a:lnTo>
                      <a:pt x="179" y="3"/>
                    </a:lnTo>
                    <a:cubicBezTo>
                      <a:pt x="170" y="1"/>
                      <a:pt x="163" y="0"/>
                      <a:pt x="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3"/>
              <p:cNvSpPr/>
              <p:nvPr/>
            </p:nvSpPr>
            <p:spPr>
              <a:xfrm>
                <a:off x="6900650" y="2783818"/>
                <a:ext cx="28024" cy="89616"/>
              </a:xfrm>
              <a:custGeom>
                <a:rect b="b" l="l" r="r" t="t"/>
                <a:pathLst>
                  <a:path extrusionOk="0" h="2021" w="632">
                    <a:moveTo>
                      <a:pt x="520" y="1"/>
                    </a:moveTo>
                    <a:cubicBezTo>
                      <a:pt x="503" y="1"/>
                      <a:pt x="489" y="9"/>
                      <a:pt x="489" y="32"/>
                    </a:cubicBezTo>
                    <a:cubicBezTo>
                      <a:pt x="429" y="163"/>
                      <a:pt x="393" y="294"/>
                      <a:pt x="322" y="425"/>
                    </a:cubicBezTo>
                    <a:cubicBezTo>
                      <a:pt x="274" y="591"/>
                      <a:pt x="227" y="746"/>
                      <a:pt x="179" y="901"/>
                    </a:cubicBezTo>
                    <a:cubicBezTo>
                      <a:pt x="132" y="1068"/>
                      <a:pt x="108" y="1234"/>
                      <a:pt x="72" y="1401"/>
                    </a:cubicBezTo>
                    <a:cubicBezTo>
                      <a:pt x="48" y="1556"/>
                      <a:pt x="12" y="1722"/>
                      <a:pt x="1" y="1889"/>
                    </a:cubicBezTo>
                    <a:lnTo>
                      <a:pt x="1" y="1913"/>
                    </a:lnTo>
                    <a:cubicBezTo>
                      <a:pt x="1" y="1937"/>
                      <a:pt x="1" y="1949"/>
                      <a:pt x="12" y="1972"/>
                    </a:cubicBezTo>
                    <a:cubicBezTo>
                      <a:pt x="36" y="2008"/>
                      <a:pt x="60" y="2020"/>
                      <a:pt x="96" y="2020"/>
                    </a:cubicBezTo>
                    <a:cubicBezTo>
                      <a:pt x="120" y="2020"/>
                      <a:pt x="155" y="2020"/>
                      <a:pt x="167" y="2008"/>
                    </a:cubicBezTo>
                    <a:cubicBezTo>
                      <a:pt x="191" y="1996"/>
                      <a:pt x="215" y="1949"/>
                      <a:pt x="215" y="1913"/>
                    </a:cubicBezTo>
                    <a:cubicBezTo>
                      <a:pt x="215" y="1794"/>
                      <a:pt x="227" y="1675"/>
                      <a:pt x="239" y="1556"/>
                    </a:cubicBezTo>
                    <a:lnTo>
                      <a:pt x="239" y="1591"/>
                    </a:lnTo>
                    <a:lnTo>
                      <a:pt x="286" y="1282"/>
                    </a:lnTo>
                    <a:cubicBezTo>
                      <a:pt x="298" y="1163"/>
                      <a:pt x="334" y="1044"/>
                      <a:pt x="358" y="925"/>
                    </a:cubicBezTo>
                    <a:cubicBezTo>
                      <a:pt x="417" y="687"/>
                      <a:pt x="477" y="448"/>
                      <a:pt x="572" y="222"/>
                    </a:cubicBezTo>
                    <a:lnTo>
                      <a:pt x="572" y="234"/>
                    </a:lnTo>
                    <a:lnTo>
                      <a:pt x="608" y="103"/>
                    </a:lnTo>
                    <a:cubicBezTo>
                      <a:pt x="632" y="67"/>
                      <a:pt x="608" y="32"/>
                      <a:pt x="584" y="8"/>
                    </a:cubicBezTo>
                    <a:lnTo>
                      <a:pt x="548" y="8"/>
                    </a:lnTo>
                    <a:cubicBezTo>
                      <a:pt x="540" y="4"/>
                      <a:pt x="529" y="1"/>
                      <a:pt x="5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3"/>
              <p:cNvSpPr/>
              <p:nvPr/>
            </p:nvSpPr>
            <p:spPr>
              <a:xfrm>
                <a:off x="6953995" y="2853393"/>
                <a:ext cx="19555" cy="42037"/>
              </a:xfrm>
              <a:custGeom>
                <a:rect b="b" l="l" r="r" t="t"/>
                <a:pathLst>
                  <a:path extrusionOk="0" h="948" w="441">
                    <a:moveTo>
                      <a:pt x="346" y="0"/>
                    </a:moveTo>
                    <a:cubicBezTo>
                      <a:pt x="338" y="0"/>
                      <a:pt x="330" y="14"/>
                      <a:pt x="322" y="22"/>
                    </a:cubicBezTo>
                    <a:cubicBezTo>
                      <a:pt x="262" y="153"/>
                      <a:pt x="203" y="272"/>
                      <a:pt x="155" y="427"/>
                    </a:cubicBezTo>
                    <a:cubicBezTo>
                      <a:pt x="95" y="570"/>
                      <a:pt x="60" y="725"/>
                      <a:pt x="24" y="868"/>
                    </a:cubicBezTo>
                    <a:cubicBezTo>
                      <a:pt x="0" y="904"/>
                      <a:pt x="36" y="939"/>
                      <a:pt x="60" y="939"/>
                    </a:cubicBezTo>
                    <a:cubicBezTo>
                      <a:pt x="68" y="945"/>
                      <a:pt x="77" y="947"/>
                      <a:pt x="86" y="947"/>
                    </a:cubicBezTo>
                    <a:cubicBezTo>
                      <a:pt x="115" y="947"/>
                      <a:pt x="143" y="922"/>
                      <a:pt x="143" y="904"/>
                    </a:cubicBezTo>
                    <a:cubicBezTo>
                      <a:pt x="167" y="737"/>
                      <a:pt x="226" y="582"/>
                      <a:pt x="274" y="427"/>
                    </a:cubicBezTo>
                    <a:cubicBezTo>
                      <a:pt x="322" y="308"/>
                      <a:pt x="357" y="201"/>
                      <a:pt x="417" y="94"/>
                    </a:cubicBezTo>
                    <a:cubicBezTo>
                      <a:pt x="441" y="70"/>
                      <a:pt x="417" y="22"/>
                      <a:pt x="393" y="11"/>
                    </a:cubicBezTo>
                    <a:lnTo>
                      <a:pt x="357" y="11"/>
                    </a:lnTo>
                    <a:cubicBezTo>
                      <a:pt x="354" y="3"/>
                      <a:pt x="350"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3"/>
              <p:cNvSpPr/>
              <p:nvPr/>
            </p:nvSpPr>
            <p:spPr>
              <a:xfrm>
                <a:off x="7460305" y="2834325"/>
                <a:ext cx="619864" cy="529538"/>
              </a:xfrm>
              <a:custGeom>
                <a:rect b="b" l="l" r="r" t="t"/>
                <a:pathLst>
                  <a:path extrusionOk="0" h="11942" w="13979">
                    <a:moveTo>
                      <a:pt x="11109" y="0"/>
                    </a:moveTo>
                    <a:cubicBezTo>
                      <a:pt x="10692" y="0"/>
                      <a:pt x="10240" y="95"/>
                      <a:pt x="9799" y="274"/>
                    </a:cubicBezTo>
                    <a:cubicBezTo>
                      <a:pt x="8632" y="714"/>
                      <a:pt x="7751" y="1643"/>
                      <a:pt x="7013" y="2477"/>
                    </a:cubicBezTo>
                    <a:cubicBezTo>
                      <a:pt x="6882" y="2619"/>
                      <a:pt x="6763" y="2762"/>
                      <a:pt x="6620" y="2905"/>
                    </a:cubicBezTo>
                    <a:cubicBezTo>
                      <a:pt x="6370" y="3191"/>
                      <a:pt x="6108" y="3489"/>
                      <a:pt x="5846" y="3774"/>
                    </a:cubicBezTo>
                    <a:cubicBezTo>
                      <a:pt x="5394" y="4262"/>
                      <a:pt x="4882" y="4739"/>
                      <a:pt x="4346" y="5203"/>
                    </a:cubicBezTo>
                    <a:cubicBezTo>
                      <a:pt x="4155" y="5370"/>
                      <a:pt x="3953" y="5536"/>
                      <a:pt x="3727" y="5715"/>
                    </a:cubicBezTo>
                    <a:cubicBezTo>
                      <a:pt x="2667" y="6572"/>
                      <a:pt x="1536" y="7251"/>
                      <a:pt x="369" y="7787"/>
                    </a:cubicBezTo>
                    <a:cubicBezTo>
                      <a:pt x="345" y="7799"/>
                      <a:pt x="310" y="7834"/>
                      <a:pt x="286" y="7882"/>
                    </a:cubicBezTo>
                    <a:cubicBezTo>
                      <a:pt x="250" y="7894"/>
                      <a:pt x="226" y="7941"/>
                      <a:pt x="191" y="7977"/>
                    </a:cubicBezTo>
                    <a:cubicBezTo>
                      <a:pt x="60" y="8239"/>
                      <a:pt x="0" y="8537"/>
                      <a:pt x="0" y="8954"/>
                    </a:cubicBezTo>
                    <a:cubicBezTo>
                      <a:pt x="0" y="9275"/>
                      <a:pt x="60" y="9632"/>
                      <a:pt x="203" y="10085"/>
                    </a:cubicBezTo>
                    <a:cubicBezTo>
                      <a:pt x="322" y="10442"/>
                      <a:pt x="488" y="10799"/>
                      <a:pt x="703" y="11144"/>
                    </a:cubicBezTo>
                    <a:cubicBezTo>
                      <a:pt x="893" y="11466"/>
                      <a:pt x="1131" y="11716"/>
                      <a:pt x="1369" y="11882"/>
                    </a:cubicBezTo>
                    <a:cubicBezTo>
                      <a:pt x="1417" y="11918"/>
                      <a:pt x="1477" y="11942"/>
                      <a:pt x="1536" y="11942"/>
                    </a:cubicBezTo>
                    <a:lnTo>
                      <a:pt x="1572" y="11942"/>
                    </a:lnTo>
                    <a:cubicBezTo>
                      <a:pt x="4644" y="11871"/>
                      <a:pt x="7477" y="11061"/>
                      <a:pt x="9775" y="9620"/>
                    </a:cubicBezTo>
                    <a:cubicBezTo>
                      <a:pt x="10347" y="9263"/>
                      <a:pt x="10883" y="8858"/>
                      <a:pt x="11371" y="8430"/>
                    </a:cubicBezTo>
                    <a:cubicBezTo>
                      <a:pt x="11847" y="8001"/>
                      <a:pt x="12287" y="7501"/>
                      <a:pt x="12680" y="6965"/>
                    </a:cubicBezTo>
                    <a:cubicBezTo>
                      <a:pt x="13073" y="6453"/>
                      <a:pt x="13383" y="5870"/>
                      <a:pt x="13597" y="5263"/>
                    </a:cubicBezTo>
                    <a:cubicBezTo>
                      <a:pt x="13847" y="4643"/>
                      <a:pt x="13954" y="4072"/>
                      <a:pt x="13954" y="3512"/>
                    </a:cubicBezTo>
                    <a:cubicBezTo>
                      <a:pt x="13978" y="3000"/>
                      <a:pt x="13871" y="2477"/>
                      <a:pt x="13692" y="2000"/>
                    </a:cubicBezTo>
                    <a:cubicBezTo>
                      <a:pt x="13502" y="1500"/>
                      <a:pt x="13216" y="1060"/>
                      <a:pt x="12859" y="738"/>
                    </a:cubicBezTo>
                    <a:cubicBezTo>
                      <a:pt x="12490" y="393"/>
                      <a:pt x="11990" y="155"/>
                      <a:pt x="11502" y="83"/>
                    </a:cubicBezTo>
                    <a:cubicBezTo>
                      <a:pt x="11371" y="24"/>
                      <a:pt x="11240" y="0"/>
                      <a:pt x="11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3"/>
              <p:cNvSpPr/>
              <p:nvPr/>
            </p:nvSpPr>
            <p:spPr>
              <a:xfrm>
                <a:off x="7800816" y="2854368"/>
                <a:ext cx="277761" cy="268760"/>
              </a:xfrm>
              <a:custGeom>
                <a:rect b="b" l="l" r="r" t="t"/>
                <a:pathLst>
                  <a:path extrusionOk="0" h="6061" w="6264">
                    <a:moveTo>
                      <a:pt x="1680" y="0"/>
                    </a:moveTo>
                    <a:cubicBezTo>
                      <a:pt x="1060" y="322"/>
                      <a:pt x="513" y="798"/>
                      <a:pt x="1" y="1298"/>
                    </a:cubicBezTo>
                    <a:cubicBezTo>
                      <a:pt x="406" y="2013"/>
                      <a:pt x="882" y="2679"/>
                      <a:pt x="1418" y="3298"/>
                    </a:cubicBezTo>
                    <a:cubicBezTo>
                      <a:pt x="2025" y="4001"/>
                      <a:pt x="2692" y="4632"/>
                      <a:pt x="3465" y="5144"/>
                    </a:cubicBezTo>
                    <a:cubicBezTo>
                      <a:pt x="3751" y="5323"/>
                      <a:pt x="4037" y="5501"/>
                      <a:pt x="4335" y="5656"/>
                    </a:cubicBezTo>
                    <a:cubicBezTo>
                      <a:pt x="4620" y="5799"/>
                      <a:pt x="4918" y="5918"/>
                      <a:pt x="5216" y="6025"/>
                    </a:cubicBezTo>
                    <a:lnTo>
                      <a:pt x="5287" y="6061"/>
                    </a:lnTo>
                    <a:cubicBezTo>
                      <a:pt x="5537" y="5656"/>
                      <a:pt x="5763" y="5227"/>
                      <a:pt x="5930" y="4763"/>
                    </a:cubicBezTo>
                    <a:cubicBezTo>
                      <a:pt x="6121" y="4275"/>
                      <a:pt x="6228" y="3799"/>
                      <a:pt x="6263" y="3334"/>
                    </a:cubicBezTo>
                    <a:cubicBezTo>
                      <a:pt x="5513" y="3060"/>
                      <a:pt x="4799" y="2727"/>
                      <a:pt x="4108" y="2286"/>
                    </a:cubicBezTo>
                    <a:cubicBezTo>
                      <a:pt x="3585" y="1965"/>
                      <a:pt x="3096" y="1572"/>
                      <a:pt x="2656" y="1143"/>
                    </a:cubicBezTo>
                    <a:cubicBezTo>
                      <a:pt x="2430" y="917"/>
                      <a:pt x="2215" y="703"/>
                      <a:pt x="2025" y="465"/>
                    </a:cubicBezTo>
                    <a:cubicBezTo>
                      <a:pt x="1906" y="310"/>
                      <a:pt x="1787" y="167"/>
                      <a:pt x="1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3"/>
              <p:cNvSpPr/>
              <p:nvPr/>
            </p:nvSpPr>
            <p:spPr>
              <a:xfrm>
                <a:off x="7864183" y="3000612"/>
                <a:ext cx="44" cy="44"/>
              </a:xfrm>
              <a:custGeom>
                <a:rect b="b" l="l" r="r" t="t"/>
                <a:pathLst>
                  <a:path extrusionOk="0" h="1" w="1">
                    <a:moveTo>
                      <a:pt x="0" y="0"/>
                    </a:move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3"/>
              <p:cNvSpPr/>
              <p:nvPr/>
            </p:nvSpPr>
            <p:spPr>
              <a:xfrm>
                <a:off x="7955529" y="3082425"/>
                <a:ext cx="44" cy="1109"/>
              </a:xfrm>
              <a:custGeom>
                <a:rect b="b" l="l" r="r" t="t"/>
                <a:pathLst>
                  <a:path extrusionOk="0" h="25" w="1">
                    <a:moveTo>
                      <a:pt x="0" y="25"/>
                    </a:moveTo>
                    <a:cubicBezTo>
                      <a:pt x="0" y="1"/>
                      <a:pt x="0" y="1"/>
                      <a:pt x="0" y="25"/>
                    </a:cubicBezTo>
                    <a:cubicBezTo>
                      <a:pt x="0" y="1"/>
                      <a:pt x="0" y="1"/>
                      <a:pt x="0" y="2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3"/>
              <p:cNvSpPr/>
              <p:nvPr/>
            </p:nvSpPr>
            <p:spPr>
              <a:xfrm>
                <a:off x="7955529" y="3083490"/>
                <a:ext cx="44" cy="44"/>
              </a:xfrm>
              <a:custGeom>
                <a:rect b="b" l="l" r="r" t="t"/>
                <a:pathLst>
                  <a:path extrusionOk="0" h="1" w="1">
                    <a:moveTo>
                      <a:pt x="0" y="1"/>
                    </a:moveTo>
                    <a:lnTo>
                      <a:pt x="0" y="1"/>
                    </a:lnTo>
                    <a:lnTo>
                      <a:pt x="0" y="1"/>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3"/>
              <p:cNvSpPr/>
              <p:nvPr/>
            </p:nvSpPr>
            <p:spPr>
              <a:xfrm>
                <a:off x="7670935" y="2981589"/>
                <a:ext cx="279358" cy="312083"/>
              </a:xfrm>
              <a:custGeom>
                <a:rect b="b" l="l" r="r" t="t"/>
                <a:pathLst>
                  <a:path extrusionOk="0" h="7038" w="6300">
                    <a:moveTo>
                      <a:pt x="3419" y="6927"/>
                    </a:moveTo>
                    <a:cubicBezTo>
                      <a:pt x="3424" y="6942"/>
                      <a:pt x="3442" y="6942"/>
                      <a:pt x="3442" y="6942"/>
                    </a:cubicBezTo>
                    <a:cubicBezTo>
                      <a:pt x="3434" y="6937"/>
                      <a:pt x="3427" y="6932"/>
                      <a:pt x="3419" y="6927"/>
                    </a:cubicBezTo>
                    <a:close/>
                    <a:moveTo>
                      <a:pt x="1501" y="1"/>
                    </a:moveTo>
                    <a:cubicBezTo>
                      <a:pt x="1358" y="156"/>
                      <a:pt x="1215" y="310"/>
                      <a:pt x="1084" y="453"/>
                    </a:cubicBezTo>
                    <a:cubicBezTo>
                      <a:pt x="739" y="810"/>
                      <a:pt x="370" y="1168"/>
                      <a:pt x="1" y="1525"/>
                    </a:cubicBezTo>
                    <a:cubicBezTo>
                      <a:pt x="190" y="2212"/>
                      <a:pt x="462" y="2911"/>
                      <a:pt x="770" y="3563"/>
                    </a:cubicBezTo>
                    <a:lnTo>
                      <a:pt x="770" y="3563"/>
                    </a:lnTo>
                    <a:cubicBezTo>
                      <a:pt x="768" y="3562"/>
                      <a:pt x="766" y="3561"/>
                      <a:pt x="763" y="3561"/>
                    </a:cubicBezTo>
                    <a:lnTo>
                      <a:pt x="763" y="3561"/>
                    </a:lnTo>
                    <a:cubicBezTo>
                      <a:pt x="1144" y="4359"/>
                      <a:pt x="1608" y="5121"/>
                      <a:pt x="2192" y="5811"/>
                    </a:cubicBezTo>
                    <a:cubicBezTo>
                      <a:pt x="2192" y="5811"/>
                      <a:pt x="2192" y="5823"/>
                      <a:pt x="2203" y="5823"/>
                    </a:cubicBezTo>
                    <a:cubicBezTo>
                      <a:pt x="2394" y="6025"/>
                      <a:pt x="2584" y="6240"/>
                      <a:pt x="2799" y="6430"/>
                    </a:cubicBezTo>
                    <a:cubicBezTo>
                      <a:pt x="2994" y="6603"/>
                      <a:pt x="3201" y="6775"/>
                      <a:pt x="3419" y="6927"/>
                    </a:cubicBezTo>
                    <a:lnTo>
                      <a:pt x="3419" y="6927"/>
                    </a:lnTo>
                    <a:cubicBezTo>
                      <a:pt x="3418" y="6924"/>
                      <a:pt x="3418" y="6921"/>
                      <a:pt x="3418" y="6918"/>
                    </a:cubicBezTo>
                    <a:lnTo>
                      <a:pt x="3418" y="6918"/>
                    </a:lnTo>
                    <a:cubicBezTo>
                      <a:pt x="3477" y="6966"/>
                      <a:pt x="3561" y="7014"/>
                      <a:pt x="3620" y="7037"/>
                    </a:cubicBezTo>
                    <a:cubicBezTo>
                      <a:pt x="4108" y="6799"/>
                      <a:pt x="4573" y="6549"/>
                      <a:pt x="5025" y="6264"/>
                    </a:cubicBezTo>
                    <a:cubicBezTo>
                      <a:pt x="5466" y="6002"/>
                      <a:pt x="5894" y="5692"/>
                      <a:pt x="6299" y="5359"/>
                    </a:cubicBezTo>
                    <a:cubicBezTo>
                      <a:pt x="5978" y="5216"/>
                      <a:pt x="5668" y="5049"/>
                      <a:pt x="5371" y="4871"/>
                    </a:cubicBezTo>
                    <a:cubicBezTo>
                      <a:pt x="4894" y="4573"/>
                      <a:pt x="4454" y="4228"/>
                      <a:pt x="4049" y="3823"/>
                    </a:cubicBezTo>
                    <a:cubicBezTo>
                      <a:pt x="3644" y="3442"/>
                      <a:pt x="3263" y="3013"/>
                      <a:pt x="2930" y="2549"/>
                    </a:cubicBezTo>
                    <a:cubicBezTo>
                      <a:pt x="2346" y="1763"/>
                      <a:pt x="1894" y="894"/>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3"/>
              <p:cNvSpPr/>
              <p:nvPr/>
            </p:nvSpPr>
            <p:spPr>
              <a:xfrm>
                <a:off x="7768091" y="3239267"/>
                <a:ext cx="44" cy="44"/>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3"/>
              <p:cNvSpPr/>
              <p:nvPr/>
            </p:nvSpPr>
            <p:spPr>
              <a:xfrm>
                <a:off x="7509925" y="3116747"/>
                <a:ext cx="191161" cy="242376"/>
              </a:xfrm>
              <a:custGeom>
                <a:rect b="b" l="l" r="r" t="t"/>
                <a:pathLst>
                  <a:path extrusionOk="0" h="5466" w="4311">
                    <a:moveTo>
                      <a:pt x="1703" y="1"/>
                    </a:moveTo>
                    <a:cubicBezTo>
                      <a:pt x="1179" y="394"/>
                      <a:pt x="596" y="751"/>
                      <a:pt x="0" y="1049"/>
                    </a:cubicBezTo>
                    <a:cubicBezTo>
                      <a:pt x="12" y="1346"/>
                      <a:pt x="60" y="1644"/>
                      <a:pt x="108" y="1942"/>
                    </a:cubicBezTo>
                    <a:cubicBezTo>
                      <a:pt x="238" y="2641"/>
                      <a:pt x="439" y="3316"/>
                      <a:pt x="746" y="3968"/>
                    </a:cubicBezTo>
                    <a:lnTo>
                      <a:pt x="746" y="3968"/>
                    </a:lnTo>
                    <a:cubicBezTo>
                      <a:pt x="744" y="3967"/>
                      <a:pt x="742" y="3966"/>
                      <a:pt x="739" y="3966"/>
                    </a:cubicBezTo>
                    <a:lnTo>
                      <a:pt x="739" y="3966"/>
                    </a:lnTo>
                    <a:cubicBezTo>
                      <a:pt x="965" y="4442"/>
                      <a:pt x="1251" y="4906"/>
                      <a:pt x="1584" y="5299"/>
                    </a:cubicBezTo>
                    <a:lnTo>
                      <a:pt x="1572" y="5288"/>
                    </a:lnTo>
                    <a:lnTo>
                      <a:pt x="1572" y="5288"/>
                    </a:lnTo>
                    <a:cubicBezTo>
                      <a:pt x="1632" y="5347"/>
                      <a:pt x="1679" y="5406"/>
                      <a:pt x="1739" y="5466"/>
                    </a:cubicBezTo>
                    <a:cubicBezTo>
                      <a:pt x="2620" y="5382"/>
                      <a:pt x="3477" y="5240"/>
                      <a:pt x="4310" y="5037"/>
                    </a:cubicBezTo>
                    <a:cubicBezTo>
                      <a:pt x="3548" y="4382"/>
                      <a:pt x="2989" y="3513"/>
                      <a:pt x="2560" y="2620"/>
                    </a:cubicBezTo>
                    <a:cubicBezTo>
                      <a:pt x="2322" y="2120"/>
                      <a:pt x="2120" y="1596"/>
                      <a:pt x="1965" y="1072"/>
                    </a:cubicBezTo>
                    <a:cubicBezTo>
                      <a:pt x="1858" y="715"/>
                      <a:pt x="1763" y="358"/>
                      <a:pt x="1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3"/>
              <p:cNvSpPr/>
              <p:nvPr/>
            </p:nvSpPr>
            <p:spPr>
              <a:xfrm>
                <a:off x="7514670" y="3202817"/>
                <a:ext cx="44" cy="44"/>
              </a:xfrm>
              <a:custGeom>
                <a:rect b="b" l="l" r="r" t="t"/>
                <a:pathLst>
                  <a:path extrusionOk="0" h="1" w="1">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3"/>
              <p:cNvSpPr/>
              <p:nvPr/>
            </p:nvSpPr>
            <p:spPr>
              <a:xfrm>
                <a:off x="8029982" y="2872859"/>
                <a:ext cx="50683" cy="132008"/>
              </a:xfrm>
              <a:custGeom>
                <a:rect b="b" l="l" r="r" t="t"/>
                <a:pathLst>
                  <a:path extrusionOk="0" h="2977" w="1143">
                    <a:moveTo>
                      <a:pt x="226" y="0"/>
                    </a:moveTo>
                    <a:cubicBezTo>
                      <a:pt x="226" y="48"/>
                      <a:pt x="238" y="72"/>
                      <a:pt x="250" y="119"/>
                    </a:cubicBezTo>
                    <a:cubicBezTo>
                      <a:pt x="357" y="488"/>
                      <a:pt x="357" y="881"/>
                      <a:pt x="310" y="1262"/>
                    </a:cubicBezTo>
                    <a:cubicBezTo>
                      <a:pt x="250" y="1667"/>
                      <a:pt x="143" y="2072"/>
                      <a:pt x="0" y="2453"/>
                    </a:cubicBezTo>
                    <a:cubicBezTo>
                      <a:pt x="357" y="2631"/>
                      <a:pt x="726" y="2786"/>
                      <a:pt x="1131" y="2929"/>
                    </a:cubicBezTo>
                    <a:cubicBezTo>
                      <a:pt x="1143" y="2810"/>
                      <a:pt x="1143" y="2703"/>
                      <a:pt x="1143" y="2608"/>
                    </a:cubicBezTo>
                    <a:cubicBezTo>
                      <a:pt x="1143" y="2084"/>
                      <a:pt x="1048" y="1560"/>
                      <a:pt x="881" y="1084"/>
                    </a:cubicBezTo>
                    <a:cubicBezTo>
                      <a:pt x="714" y="667"/>
                      <a:pt x="488" y="298"/>
                      <a:pt x="226" y="0"/>
                    </a:cubicBezTo>
                    <a:close/>
                    <a:moveTo>
                      <a:pt x="1131" y="2929"/>
                    </a:moveTo>
                    <a:lnTo>
                      <a:pt x="1107" y="2965"/>
                    </a:lnTo>
                    <a:lnTo>
                      <a:pt x="1107" y="2977"/>
                    </a:lnTo>
                    <a:lnTo>
                      <a:pt x="1131" y="2929"/>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3"/>
              <p:cNvSpPr/>
              <p:nvPr/>
            </p:nvSpPr>
            <p:spPr>
              <a:xfrm>
                <a:off x="7883206" y="3091959"/>
                <a:ext cx="152095" cy="127263"/>
              </a:xfrm>
              <a:custGeom>
                <a:rect b="b" l="l" r="r" t="t"/>
                <a:pathLst>
                  <a:path extrusionOk="0" h="2870" w="3430">
                    <a:moveTo>
                      <a:pt x="1905" y="0"/>
                    </a:moveTo>
                    <a:cubicBezTo>
                      <a:pt x="1667" y="310"/>
                      <a:pt x="1429" y="619"/>
                      <a:pt x="1167" y="917"/>
                    </a:cubicBezTo>
                    <a:cubicBezTo>
                      <a:pt x="1060" y="1036"/>
                      <a:pt x="953" y="1155"/>
                      <a:pt x="834" y="1262"/>
                    </a:cubicBezTo>
                    <a:cubicBezTo>
                      <a:pt x="619" y="1477"/>
                      <a:pt x="381" y="1679"/>
                      <a:pt x="143" y="1870"/>
                    </a:cubicBezTo>
                    <a:cubicBezTo>
                      <a:pt x="95" y="1917"/>
                      <a:pt x="48" y="1953"/>
                      <a:pt x="0" y="1977"/>
                    </a:cubicBezTo>
                    <a:cubicBezTo>
                      <a:pt x="203" y="2131"/>
                      <a:pt x="393" y="2262"/>
                      <a:pt x="584" y="2382"/>
                    </a:cubicBezTo>
                    <a:cubicBezTo>
                      <a:pt x="750" y="2489"/>
                      <a:pt x="917" y="2572"/>
                      <a:pt x="1072" y="2667"/>
                    </a:cubicBezTo>
                    <a:cubicBezTo>
                      <a:pt x="1191" y="2727"/>
                      <a:pt x="1334" y="2798"/>
                      <a:pt x="1453" y="2858"/>
                    </a:cubicBezTo>
                    <a:lnTo>
                      <a:pt x="1488" y="2870"/>
                    </a:lnTo>
                    <a:cubicBezTo>
                      <a:pt x="1607" y="2786"/>
                      <a:pt x="1715" y="2679"/>
                      <a:pt x="1834" y="2584"/>
                    </a:cubicBezTo>
                    <a:cubicBezTo>
                      <a:pt x="2310" y="2155"/>
                      <a:pt x="2762" y="1667"/>
                      <a:pt x="3143" y="1131"/>
                    </a:cubicBezTo>
                    <a:cubicBezTo>
                      <a:pt x="3251" y="1000"/>
                      <a:pt x="3334" y="846"/>
                      <a:pt x="3429" y="715"/>
                    </a:cubicBezTo>
                    <a:lnTo>
                      <a:pt x="3393" y="703"/>
                    </a:lnTo>
                    <a:lnTo>
                      <a:pt x="3370" y="679"/>
                    </a:lnTo>
                    <a:cubicBezTo>
                      <a:pt x="3084" y="584"/>
                      <a:pt x="2786" y="465"/>
                      <a:pt x="2489" y="310"/>
                    </a:cubicBezTo>
                    <a:lnTo>
                      <a:pt x="1905" y="0"/>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3"/>
              <p:cNvSpPr/>
              <p:nvPr/>
            </p:nvSpPr>
            <p:spPr>
              <a:xfrm>
                <a:off x="7484029" y="3247160"/>
                <a:ext cx="354297" cy="115157"/>
              </a:xfrm>
              <a:custGeom>
                <a:rect b="b" l="l" r="r" t="t"/>
                <a:pathLst>
                  <a:path extrusionOk="0" h="2597" w="7990">
                    <a:moveTo>
                      <a:pt x="6538" y="1"/>
                    </a:moveTo>
                    <a:cubicBezTo>
                      <a:pt x="6323" y="144"/>
                      <a:pt x="6061" y="263"/>
                      <a:pt x="5787" y="370"/>
                    </a:cubicBezTo>
                    <a:cubicBezTo>
                      <a:pt x="5192" y="620"/>
                      <a:pt x="4573" y="846"/>
                      <a:pt x="3942" y="1025"/>
                    </a:cubicBezTo>
                    <a:cubicBezTo>
                      <a:pt x="4204" y="1370"/>
                      <a:pt x="4478" y="1691"/>
                      <a:pt x="4763" y="1977"/>
                    </a:cubicBezTo>
                    <a:cubicBezTo>
                      <a:pt x="4810" y="2024"/>
                      <a:pt x="4857" y="2059"/>
                      <a:pt x="4892" y="2094"/>
                    </a:cubicBezTo>
                    <a:lnTo>
                      <a:pt x="4892" y="2094"/>
                    </a:lnTo>
                    <a:cubicBezTo>
                      <a:pt x="5984" y="1820"/>
                      <a:pt x="7028" y="1440"/>
                      <a:pt x="7990" y="965"/>
                    </a:cubicBezTo>
                    <a:lnTo>
                      <a:pt x="7978" y="965"/>
                    </a:lnTo>
                    <a:cubicBezTo>
                      <a:pt x="7966" y="965"/>
                      <a:pt x="7966" y="977"/>
                      <a:pt x="7942" y="977"/>
                    </a:cubicBezTo>
                    <a:cubicBezTo>
                      <a:pt x="7931" y="977"/>
                      <a:pt x="7919" y="989"/>
                      <a:pt x="7883" y="989"/>
                    </a:cubicBezTo>
                    <a:cubicBezTo>
                      <a:pt x="7859" y="1013"/>
                      <a:pt x="7835" y="1025"/>
                      <a:pt x="7788" y="1037"/>
                    </a:cubicBezTo>
                    <a:lnTo>
                      <a:pt x="7740" y="1013"/>
                    </a:lnTo>
                    <a:lnTo>
                      <a:pt x="7704" y="989"/>
                    </a:lnTo>
                    <a:cubicBezTo>
                      <a:pt x="7669" y="965"/>
                      <a:pt x="7633" y="953"/>
                      <a:pt x="7585" y="917"/>
                    </a:cubicBezTo>
                    <a:cubicBezTo>
                      <a:pt x="7383" y="775"/>
                      <a:pt x="7157" y="608"/>
                      <a:pt x="6966" y="429"/>
                    </a:cubicBezTo>
                    <a:lnTo>
                      <a:pt x="6895" y="358"/>
                    </a:lnTo>
                    <a:cubicBezTo>
                      <a:pt x="6776" y="251"/>
                      <a:pt x="6657" y="132"/>
                      <a:pt x="6538" y="1"/>
                    </a:cubicBezTo>
                    <a:close/>
                    <a:moveTo>
                      <a:pt x="4892" y="2094"/>
                    </a:moveTo>
                    <a:cubicBezTo>
                      <a:pt x="4889" y="2095"/>
                      <a:pt x="4886" y="2095"/>
                      <a:pt x="4883" y="2096"/>
                    </a:cubicBezTo>
                    <a:cubicBezTo>
                      <a:pt x="4387" y="2215"/>
                      <a:pt x="3881" y="2315"/>
                      <a:pt x="3368" y="2394"/>
                    </a:cubicBezTo>
                    <a:lnTo>
                      <a:pt x="3368" y="2394"/>
                    </a:lnTo>
                    <a:cubicBezTo>
                      <a:pt x="3369" y="2394"/>
                      <a:pt x="3370" y="2394"/>
                      <a:pt x="3370" y="2394"/>
                    </a:cubicBezTo>
                    <a:lnTo>
                      <a:pt x="3394" y="2394"/>
                    </a:lnTo>
                    <a:cubicBezTo>
                      <a:pt x="3799" y="2334"/>
                      <a:pt x="4204" y="2263"/>
                      <a:pt x="4597" y="2168"/>
                    </a:cubicBezTo>
                    <a:cubicBezTo>
                      <a:pt x="4704" y="2144"/>
                      <a:pt x="4799" y="2120"/>
                      <a:pt x="4894" y="2096"/>
                    </a:cubicBezTo>
                    <a:cubicBezTo>
                      <a:pt x="4894" y="2095"/>
                      <a:pt x="4893" y="2095"/>
                      <a:pt x="4892" y="2094"/>
                    </a:cubicBezTo>
                    <a:close/>
                    <a:moveTo>
                      <a:pt x="1561" y="1489"/>
                    </a:moveTo>
                    <a:cubicBezTo>
                      <a:pt x="1061" y="1548"/>
                      <a:pt x="549" y="1572"/>
                      <a:pt x="49" y="1584"/>
                    </a:cubicBezTo>
                    <a:lnTo>
                      <a:pt x="1" y="1584"/>
                    </a:lnTo>
                    <a:cubicBezTo>
                      <a:pt x="49" y="1668"/>
                      <a:pt x="96" y="1739"/>
                      <a:pt x="132" y="1799"/>
                    </a:cubicBezTo>
                    <a:cubicBezTo>
                      <a:pt x="322" y="2120"/>
                      <a:pt x="561" y="2382"/>
                      <a:pt x="799" y="2537"/>
                    </a:cubicBezTo>
                    <a:cubicBezTo>
                      <a:pt x="846" y="2572"/>
                      <a:pt x="906" y="2596"/>
                      <a:pt x="965" y="2596"/>
                    </a:cubicBezTo>
                    <a:lnTo>
                      <a:pt x="1013" y="2596"/>
                    </a:lnTo>
                    <a:cubicBezTo>
                      <a:pt x="1813" y="2582"/>
                      <a:pt x="2599" y="2512"/>
                      <a:pt x="3368" y="2394"/>
                    </a:cubicBezTo>
                    <a:lnTo>
                      <a:pt x="3368" y="2394"/>
                    </a:lnTo>
                    <a:cubicBezTo>
                      <a:pt x="3024" y="2442"/>
                      <a:pt x="2679" y="2477"/>
                      <a:pt x="2323" y="2513"/>
                    </a:cubicBezTo>
                    <a:cubicBezTo>
                      <a:pt x="2263" y="2453"/>
                      <a:pt x="2216" y="2394"/>
                      <a:pt x="2156" y="2334"/>
                    </a:cubicBezTo>
                    <a:cubicBezTo>
                      <a:pt x="1954" y="2084"/>
                      <a:pt x="1739" y="1799"/>
                      <a:pt x="1561" y="1489"/>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3"/>
              <p:cNvSpPr/>
              <p:nvPr/>
            </p:nvSpPr>
            <p:spPr>
              <a:xfrm>
                <a:off x="7554268" y="3293100"/>
                <a:ext cx="147882" cy="66026"/>
              </a:xfrm>
              <a:custGeom>
                <a:rect b="b" l="l" r="r" t="t"/>
                <a:pathLst>
                  <a:path extrusionOk="0" h="1489" w="3335">
                    <a:moveTo>
                      <a:pt x="2358" y="1"/>
                    </a:moveTo>
                    <a:cubicBezTo>
                      <a:pt x="1727" y="167"/>
                      <a:pt x="1084" y="310"/>
                      <a:pt x="429" y="405"/>
                    </a:cubicBezTo>
                    <a:cubicBezTo>
                      <a:pt x="274" y="417"/>
                      <a:pt x="143" y="453"/>
                      <a:pt x="1" y="465"/>
                    </a:cubicBezTo>
                    <a:cubicBezTo>
                      <a:pt x="179" y="774"/>
                      <a:pt x="382" y="1060"/>
                      <a:pt x="596" y="1310"/>
                    </a:cubicBezTo>
                    <a:cubicBezTo>
                      <a:pt x="655" y="1370"/>
                      <a:pt x="691" y="1429"/>
                      <a:pt x="751" y="1489"/>
                    </a:cubicBezTo>
                    <a:cubicBezTo>
                      <a:pt x="1108" y="1465"/>
                      <a:pt x="1453" y="1417"/>
                      <a:pt x="1798" y="1370"/>
                    </a:cubicBezTo>
                    <a:lnTo>
                      <a:pt x="1822" y="1370"/>
                    </a:lnTo>
                    <a:cubicBezTo>
                      <a:pt x="2227" y="1310"/>
                      <a:pt x="2632" y="1239"/>
                      <a:pt x="3037" y="1144"/>
                    </a:cubicBezTo>
                    <a:cubicBezTo>
                      <a:pt x="3132" y="1120"/>
                      <a:pt x="3227" y="1108"/>
                      <a:pt x="3334" y="1072"/>
                    </a:cubicBezTo>
                    <a:cubicBezTo>
                      <a:pt x="2989" y="763"/>
                      <a:pt x="2656" y="405"/>
                      <a:pt x="235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3"/>
              <p:cNvSpPr/>
              <p:nvPr/>
            </p:nvSpPr>
            <p:spPr>
              <a:xfrm>
                <a:off x="7776028" y="3180113"/>
                <a:ext cx="173734" cy="113561"/>
              </a:xfrm>
              <a:custGeom>
                <a:rect b="b" l="l" r="r" t="t"/>
                <a:pathLst>
                  <a:path extrusionOk="0" h="2561" w="3918">
                    <a:moveTo>
                      <a:pt x="2417" y="1"/>
                    </a:moveTo>
                    <a:cubicBezTo>
                      <a:pt x="1667" y="584"/>
                      <a:pt x="857" y="1096"/>
                      <a:pt x="0" y="1525"/>
                    </a:cubicBezTo>
                    <a:cubicBezTo>
                      <a:pt x="119" y="1656"/>
                      <a:pt x="238" y="1775"/>
                      <a:pt x="357" y="1882"/>
                    </a:cubicBezTo>
                    <a:lnTo>
                      <a:pt x="429" y="1953"/>
                    </a:lnTo>
                    <a:cubicBezTo>
                      <a:pt x="619" y="2132"/>
                      <a:pt x="845" y="2310"/>
                      <a:pt x="1048" y="2441"/>
                    </a:cubicBezTo>
                    <a:cubicBezTo>
                      <a:pt x="1096" y="2477"/>
                      <a:pt x="1119" y="2489"/>
                      <a:pt x="1167" y="2525"/>
                    </a:cubicBezTo>
                    <a:lnTo>
                      <a:pt x="1203" y="2537"/>
                    </a:lnTo>
                    <a:lnTo>
                      <a:pt x="1250" y="2560"/>
                    </a:lnTo>
                    <a:cubicBezTo>
                      <a:pt x="1274" y="2549"/>
                      <a:pt x="1322" y="2537"/>
                      <a:pt x="1346" y="2525"/>
                    </a:cubicBezTo>
                    <a:cubicBezTo>
                      <a:pt x="1369" y="2501"/>
                      <a:pt x="1381" y="2501"/>
                      <a:pt x="1405" y="2501"/>
                    </a:cubicBezTo>
                    <a:cubicBezTo>
                      <a:pt x="1834" y="2299"/>
                      <a:pt x="2274" y="2060"/>
                      <a:pt x="2667" y="1810"/>
                    </a:cubicBezTo>
                    <a:cubicBezTo>
                      <a:pt x="3108" y="1537"/>
                      <a:pt x="3536" y="1227"/>
                      <a:pt x="3917" y="894"/>
                    </a:cubicBezTo>
                    <a:cubicBezTo>
                      <a:pt x="3774" y="822"/>
                      <a:pt x="3643" y="763"/>
                      <a:pt x="3489" y="691"/>
                    </a:cubicBezTo>
                    <a:cubicBezTo>
                      <a:pt x="3322" y="596"/>
                      <a:pt x="3167" y="513"/>
                      <a:pt x="3001" y="405"/>
                    </a:cubicBezTo>
                    <a:cubicBezTo>
                      <a:pt x="2786" y="274"/>
                      <a:pt x="2596" y="143"/>
                      <a:pt x="241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3"/>
              <p:cNvSpPr/>
              <p:nvPr/>
            </p:nvSpPr>
            <p:spPr>
              <a:xfrm>
                <a:off x="7967679" y="2982121"/>
                <a:ext cx="110901" cy="141541"/>
              </a:xfrm>
              <a:custGeom>
                <a:rect b="b" l="l" r="r" t="t"/>
                <a:pathLst>
                  <a:path extrusionOk="0" h="3192" w="2501">
                    <a:moveTo>
                      <a:pt x="1369" y="1"/>
                    </a:moveTo>
                    <a:cubicBezTo>
                      <a:pt x="1369" y="25"/>
                      <a:pt x="1369" y="36"/>
                      <a:pt x="1357" y="60"/>
                    </a:cubicBezTo>
                    <a:cubicBezTo>
                      <a:pt x="1191" y="501"/>
                      <a:pt x="988" y="918"/>
                      <a:pt x="750" y="1310"/>
                    </a:cubicBezTo>
                    <a:cubicBezTo>
                      <a:pt x="524" y="1715"/>
                      <a:pt x="274" y="2084"/>
                      <a:pt x="0" y="2465"/>
                    </a:cubicBezTo>
                    <a:cubicBezTo>
                      <a:pt x="203" y="2584"/>
                      <a:pt x="393" y="2680"/>
                      <a:pt x="572" y="2787"/>
                    </a:cubicBezTo>
                    <a:cubicBezTo>
                      <a:pt x="869" y="2942"/>
                      <a:pt x="1167" y="3061"/>
                      <a:pt x="1441" y="3156"/>
                    </a:cubicBezTo>
                    <a:lnTo>
                      <a:pt x="1476" y="3180"/>
                    </a:lnTo>
                    <a:lnTo>
                      <a:pt x="1500" y="3192"/>
                    </a:lnTo>
                    <a:cubicBezTo>
                      <a:pt x="1762" y="2787"/>
                      <a:pt x="1977" y="2358"/>
                      <a:pt x="2155" y="1894"/>
                    </a:cubicBezTo>
                    <a:cubicBezTo>
                      <a:pt x="2334" y="1418"/>
                      <a:pt x="2453" y="953"/>
                      <a:pt x="2500" y="501"/>
                    </a:cubicBezTo>
                    <a:lnTo>
                      <a:pt x="2500" y="501"/>
                    </a:lnTo>
                    <a:lnTo>
                      <a:pt x="2489" y="525"/>
                    </a:lnTo>
                    <a:lnTo>
                      <a:pt x="2500" y="477"/>
                    </a:lnTo>
                    <a:cubicBezTo>
                      <a:pt x="2119" y="334"/>
                      <a:pt x="1727" y="179"/>
                      <a:pt x="1369"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3"/>
              <p:cNvSpPr/>
              <p:nvPr/>
            </p:nvSpPr>
            <p:spPr>
              <a:xfrm>
                <a:off x="8324021" y="2656908"/>
                <a:ext cx="1109" cy="44"/>
              </a:xfrm>
              <a:custGeom>
                <a:rect b="b" l="l" r="r" t="t"/>
                <a:pathLst>
                  <a:path extrusionOk="0" h="1" w="25">
                    <a:moveTo>
                      <a:pt x="1" y="1"/>
                    </a:moveTo>
                    <a:cubicBezTo>
                      <a:pt x="1" y="1"/>
                      <a:pt x="25" y="1"/>
                      <a:pt x="1" y="1"/>
                    </a:cubicBezTo>
                    <a:lnTo>
                      <a:pt x="1" y="1"/>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3"/>
              <p:cNvSpPr/>
              <p:nvPr/>
            </p:nvSpPr>
            <p:spPr>
              <a:xfrm>
                <a:off x="7832730" y="2419124"/>
                <a:ext cx="153692" cy="138773"/>
              </a:xfrm>
              <a:custGeom>
                <a:rect b="b" l="l" r="r" t="t"/>
                <a:pathLst>
                  <a:path extrusionOk="0" h="3451" w="3822">
                    <a:moveTo>
                      <a:pt x="1876" y="1"/>
                    </a:moveTo>
                    <a:cubicBezTo>
                      <a:pt x="1029" y="1"/>
                      <a:pt x="292" y="601"/>
                      <a:pt x="155" y="1435"/>
                    </a:cubicBezTo>
                    <a:cubicBezTo>
                      <a:pt x="0" y="2376"/>
                      <a:pt x="655" y="3269"/>
                      <a:pt x="1619" y="3424"/>
                    </a:cubicBezTo>
                    <a:cubicBezTo>
                      <a:pt x="1725" y="3442"/>
                      <a:pt x="1830" y="3451"/>
                      <a:pt x="1933" y="3451"/>
                    </a:cubicBezTo>
                    <a:cubicBezTo>
                      <a:pt x="2773" y="3451"/>
                      <a:pt x="3507" y="2868"/>
                      <a:pt x="3655" y="2031"/>
                    </a:cubicBezTo>
                    <a:cubicBezTo>
                      <a:pt x="3822" y="1090"/>
                      <a:pt x="3167" y="197"/>
                      <a:pt x="2203" y="30"/>
                    </a:cubicBezTo>
                    <a:cubicBezTo>
                      <a:pt x="2093" y="10"/>
                      <a:pt x="1983" y="1"/>
                      <a:pt x="18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3"/>
              <p:cNvSpPr/>
              <p:nvPr/>
            </p:nvSpPr>
            <p:spPr>
              <a:xfrm>
                <a:off x="7573197" y="2371270"/>
                <a:ext cx="148465" cy="138814"/>
              </a:xfrm>
              <a:custGeom>
                <a:rect b="b" l="l" r="r" t="t"/>
                <a:pathLst>
                  <a:path extrusionOk="0" h="3452" w="3692">
                    <a:moveTo>
                      <a:pt x="1849" y="1"/>
                    </a:moveTo>
                    <a:cubicBezTo>
                      <a:pt x="922" y="1"/>
                      <a:pt x="152" y="671"/>
                      <a:pt x="84" y="1578"/>
                    </a:cubicBezTo>
                    <a:cubicBezTo>
                      <a:pt x="1" y="2530"/>
                      <a:pt x="739" y="3364"/>
                      <a:pt x="1715" y="3447"/>
                    </a:cubicBezTo>
                    <a:cubicBezTo>
                      <a:pt x="1762" y="3450"/>
                      <a:pt x="1808" y="3452"/>
                      <a:pt x="1853" y="3452"/>
                    </a:cubicBezTo>
                    <a:cubicBezTo>
                      <a:pt x="2781" y="3452"/>
                      <a:pt x="3552" y="2771"/>
                      <a:pt x="3620" y="1863"/>
                    </a:cubicBezTo>
                    <a:cubicBezTo>
                      <a:pt x="3692" y="923"/>
                      <a:pt x="2966" y="89"/>
                      <a:pt x="1989" y="6"/>
                    </a:cubicBezTo>
                    <a:cubicBezTo>
                      <a:pt x="1942" y="3"/>
                      <a:pt x="1896" y="1"/>
                      <a:pt x="18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3"/>
              <p:cNvSpPr/>
              <p:nvPr/>
            </p:nvSpPr>
            <p:spPr>
              <a:xfrm>
                <a:off x="7831765" y="2441884"/>
                <a:ext cx="93373" cy="115892"/>
              </a:xfrm>
              <a:custGeom>
                <a:rect b="b" l="l" r="r" t="t"/>
                <a:pathLst>
                  <a:path extrusionOk="0" h="2882" w="2322">
                    <a:moveTo>
                      <a:pt x="596" y="0"/>
                    </a:moveTo>
                    <a:cubicBezTo>
                      <a:pt x="381" y="238"/>
                      <a:pt x="227" y="524"/>
                      <a:pt x="167" y="869"/>
                    </a:cubicBezTo>
                    <a:cubicBezTo>
                      <a:pt x="0" y="1810"/>
                      <a:pt x="655" y="2703"/>
                      <a:pt x="1632" y="2858"/>
                    </a:cubicBezTo>
                    <a:cubicBezTo>
                      <a:pt x="1655" y="2882"/>
                      <a:pt x="1703" y="2882"/>
                      <a:pt x="1727" y="2882"/>
                    </a:cubicBezTo>
                    <a:cubicBezTo>
                      <a:pt x="1953" y="2643"/>
                      <a:pt x="2108" y="2358"/>
                      <a:pt x="2167" y="2012"/>
                    </a:cubicBezTo>
                    <a:cubicBezTo>
                      <a:pt x="2322" y="1072"/>
                      <a:pt x="1667" y="167"/>
                      <a:pt x="703" y="24"/>
                    </a:cubicBezTo>
                    <a:cubicBezTo>
                      <a:pt x="679" y="0"/>
                      <a:pt x="631" y="0"/>
                      <a:pt x="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3"/>
              <p:cNvSpPr/>
              <p:nvPr/>
            </p:nvSpPr>
            <p:spPr>
              <a:xfrm>
                <a:off x="7573197" y="2409955"/>
                <a:ext cx="103949" cy="100129"/>
              </a:xfrm>
              <a:custGeom>
                <a:rect b="b" l="l" r="r" t="t"/>
                <a:pathLst>
                  <a:path extrusionOk="0" h="2490" w="2585">
                    <a:moveTo>
                      <a:pt x="677" y="0"/>
                    </a:moveTo>
                    <a:cubicBezTo>
                      <a:pt x="525" y="0"/>
                      <a:pt x="376" y="19"/>
                      <a:pt x="227" y="56"/>
                    </a:cubicBezTo>
                    <a:cubicBezTo>
                      <a:pt x="156" y="235"/>
                      <a:pt x="96" y="413"/>
                      <a:pt x="84" y="616"/>
                    </a:cubicBezTo>
                    <a:cubicBezTo>
                      <a:pt x="1" y="1568"/>
                      <a:pt x="739" y="2402"/>
                      <a:pt x="1715" y="2485"/>
                    </a:cubicBezTo>
                    <a:cubicBezTo>
                      <a:pt x="1766" y="2488"/>
                      <a:pt x="1815" y="2489"/>
                      <a:pt x="1864" y="2489"/>
                    </a:cubicBezTo>
                    <a:cubicBezTo>
                      <a:pt x="2020" y="2489"/>
                      <a:pt x="2165" y="2474"/>
                      <a:pt x="2311" y="2437"/>
                    </a:cubicBezTo>
                    <a:cubicBezTo>
                      <a:pt x="2358" y="2318"/>
                      <a:pt x="2406" y="2187"/>
                      <a:pt x="2430" y="2033"/>
                    </a:cubicBezTo>
                    <a:cubicBezTo>
                      <a:pt x="2585" y="1092"/>
                      <a:pt x="1930" y="199"/>
                      <a:pt x="953" y="20"/>
                    </a:cubicBezTo>
                    <a:cubicBezTo>
                      <a:pt x="860" y="7"/>
                      <a:pt x="768" y="0"/>
                      <a:pt x="6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3"/>
              <p:cNvSpPr/>
              <p:nvPr/>
            </p:nvSpPr>
            <p:spPr>
              <a:xfrm>
                <a:off x="7572755" y="2365278"/>
                <a:ext cx="148907" cy="109820"/>
              </a:xfrm>
              <a:custGeom>
                <a:rect b="b" l="l" r="r" t="t"/>
                <a:pathLst>
                  <a:path extrusionOk="0" h="2731" w="3703">
                    <a:moveTo>
                      <a:pt x="1810" y="0"/>
                    </a:moveTo>
                    <a:cubicBezTo>
                      <a:pt x="1685" y="0"/>
                      <a:pt x="1560" y="12"/>
                      <a:pt x="1441" y="36"/>
                    </a:cubicBezTo>
                    <a:cubicBezTo>
                      <a:pt x="1226" y="84"/>
                      <a:pt x="1000" y="167"/>
                      <a:pt x="822" y="286"/>
                    </a:cubicBezTo>
                    <a:cubicBezTo>
                      <a:pt x="464" y="536"/>
                      <a:pt x="250" y="869"/>
                      <a:pt x="131" y="1155"/>
                    </a:cubicBezTo>
                    <a:cubicBezTo>
                      <a:pt x="12" y="1453"/>
                      <a:pt x="0" y="1703"/>
                      <a:pt x="0" y="1870"/>
                    </a:cubicBezTo>
                    <a:cubicBezTo>
                      <a:pt x="0" y="2048"/>
                      <a:pt x="36" y="2131"/>
                      <a:pt x="48" y="2131"/>
                    </a:cubicBezTo>
                    <a:cubicBezTo>
                      <a:pt x="60" y="2131"/>
                      <a:pt x="72" y="2048"/>
                      <a:pt x="107" y="1881"/>
                    </a:cubicBezTo>
                    <a:cubicBezTo>
                      <a:pt x="131" y="1727"/>
                      <a:pt x="191" y="1489"/>
                      <a:pt x="310" y="1239"/>
                    </a:cubicBezTo>
                    <a:cubicBezTo>
                      <a:pt x="453" y="988"/>
                      <a:pt x="655" y="703"/>
                      <a:pt x="964" y="512"/>
                    </a:cubicBezTo>
                    <a:cubicBezTo>
                      <a:pt x="1206" y="352"/>
                      <a:pt x="1500" y="271"/>
                      <a:pt x="1818" y="271"/>
                    </a:cubicBezTo>
                    <a:cubicBezTo>
                      <a:pt x="1924" y="271"/>
                      <a:pt x="2033" y="280"/>
                      <a:pt x="2143" y="298"/>
                    </a:cubicBezTo>
                    <a:cubicBezTo>
                      <a:pt x="2369" y="346"/>
                      <a:pt x="2560" y="405"/>
                      <a:pt x="2739" y="512"/>
                    </a:cubicBezTo>
                    <a:cubicBezTo>
                      <a:pt x="2917" y="619"/>
                      <a:pt x="3048" y="750"/>
                      <a:pt x="3167" y="893"/>
                    </a:cubicBezTo>
                    <a:cubicBezTo>
                      <a:pt x="3286" y="1048"/>
                      <a:pt x="3370" y="1215"/>
                      <a:pt x="3429" y="1358"/>
                    </a:cubicBezTo>
                    <a:cubicBezTo>
                      <a:pt x="3489" y="1512"/>
                      <a:pt x="3512" y="1667"/>
                      <a:pt x="3524" y="1810"/>
                    </a:cubicBezTo>
                    <a:cubicBezTo>
                      <a:pt x="3572" y="2370"/>
                      <a:pt x="3405" y="2715"/>
                      <a:pt x="3453" y="2727"/>
                    </a:cubicBezTo>
                    <a:cubicBezTo>
                      <a:pt x="3454" y="2729"/>
                      <a:pt x="3456" y="2731"/>
                      <a:pt x="3459" y="2731"/>
                    </a:cubicBezTo>
                    <a:cubicBezTo>
                      <a:pt x="3478" y="2731"/>
                      <a:pt x="3530" y="2649"/>
                      <a:pt x="3572" y="2501"/>
                    </a:cubicBezTo>
                    <a:cubicBezTo>
                      <a:pt x="3643" y="2346"/>
                      <a:pt x="3703" y="2108"/>
                      <a:pt x="3703" y="1798"/>
                    </a:cubicBezTo>
                    <a:cubicBezTo>
                      <a:pt x="3703" y="1631"/>
                      <a:pt x="3679" y="1465"/>
                      <a:pt x="3631" y="1286"/>
                    </a:cubicBezTo>
                    <a:cubicBezTo>
                      <a:pt x="3572" y="1108"/>
                      <a:pt x="3501" y="929"/>
                      <a:pt x="3370" y="750"/>
                    </a:cubicBezTo>
                    <a:cubicBezTo>
                      <a:pt x="3250" y="572"/>
                      <a:pt x="3084" y="405"/>
                      <a:pt x="2869" y="286"/>
                    </a:cubicBezTo>
                    <a:cubicBezTo>
                      <a:pt x="2667" y="155"/>
                      <a:pt x="2429" y="84"/>
                      <a:pt x="2179" y="36"/>
                    </a:cubicBezTo>
                    <a:cubicBezTo>
                      <a:pt x="2060" y="12"/>
                      <a:pt x="1935"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3"/>
              <p:cNvSpPr/>
              <p:nvPr/>
            </p:nvSpPr>
            <p:spPr>
              <a:xfrm>
                <a:off x="7834137" y="2413052"/>
                <a:ext cx="154215" cy="109941"/>
              </a:xfrm>
              <a:custGeom>
                <a:rect b="b" l="l" r="r" t="t"/>
                <a:pathLst>
                  <a:path extrusionOk="0" h="2734" w="3835">
                    <a:moveTo>
                      <a:pt x="1880" y="0"/>
                    </a:moveTo>
                    <a:cubicBezTo>
                      <a:pt x="1514" y="0"/>
                      <a:pt x="1161" y="85"/>
                      <a:pt x="882" y="265"/>
                    </a:cubicBezTo>
                    <a:cubicBezTo>
                      <a:pt x="513" y="503"/>
                      <a:pt x="275" y="813"/>
                      <a:pt x="156" y="1110"/>
                    </a:cubicBezTo>
                    <a:cubicBezTo>
                      <a:pt x="37" y="1408"/>
                      <a:pt x="1" y="1658"/>
                      <a:pt x="1" y="1836"/>
                    </a:cubicBezTo>
                    <a:cubicBezTo>
                      <a:pt x="1" y="2015"/>
                      <a:pt x="37" y="2110"/>
                      <a:pt x="49" y="2110"/>
                    </a:cubicBezTo>
                    <a:cubicBezTo>
                      <a:pt x="60" y="2110"/>
                      <a:pt x="84" y="2015"/>
                      <a:pt x="108" y="1860"/>
                    </a:cubicBezTo>
                    <a:cubicBezTo>
                      <a:pt x="144" y="1694"/>
                      <a:pt x="179" y="1455"/>
                      <a:pt x="322" y="1205"/>
                    </a:cubicBezTo>
                    <a:cubicBezTo>
                      <a:pt x="453" y="943"/>
                      <a:pt x="680" y="682"/>
                      <a:pt x="1001" y="491"/>
                    </a:cubicBezTo>
                    <a:cubicBezTo>
                      <a:pt x="1220" y="348"/>
                      <a:pt x="1505" y="276"/>
                      <a:pt x="1805" y="276"/>
                    </a:cubicBezTo>
                    <a:cubicBezTo>
                      <a:pt x="1929" y="276"/>
                      <a:pt x="2055" y="288"/>
                      <a:pt x="2180" y="312"/>
                    </a:cubicBezTo>
                    <a:cubicBezTo>
                      <a:pt x="2382" y="336"/>
                      <a:pt x="2596" y="408"/>
                      <a:pt x="2775" y="503"/>
                    </a:cubicBezTo>
                    <a:cubicBezTo>
                      <a:pt x="2954" y="610"/>
                      <a:pt x="3097" y="741"/>
                      <a:pt x="3216" y="872"/>
                    </a:cubicBezTo>
                    <a:cubicBezTo>
                      <a:pt x="3454" y="1158"/>
                      <a:pt x="3573" y="1503"/>
                      <a:pt x="3608" y="1777"/>
                    </a:cubicBezTo>
                    <a:cubicBezTo>
                      <a:pt x="3632" y="2063"/>
                      <a:pt x="3608" y="2301"/>
                      <a:pt x="3573" y="2467"/>
                    </a:cubicBezTo>
                    <a:cubicBezTo>
                      <a:pt x="3537" y="2622"/>
                      <a:pt x="3513" y="2718"/>
                      <a:pt x="3537" y="2729"/>
                    </a:cubicBezTo>
                    <a:cubicBezTo>
                      <a:pt x="3538" y="2732"/>
                      <a:pt x="3540" y="2733"/>
                      <a:pt x="3543" y="2733"/>
                    </a:cubicBezTo>
                    <a:cubicBezTo>
                      <a:pt x="3562" y="2733"/>
                      <a:pt x="3618" y="2649"/>
                      <a:pt x="3692" y="2479"/>
                    </a:cubicBezTo>
                    <a:cubicBezTo>
                      <a:pt x="3775" y="2337"/>
                      <a:pt x="3835" y="2063"/>
                      <a:pt x="3811" y="1753"/>
                    </a:cubicBezTo>
                    <a:cubicBezTo>
                      <a:pt x="3799" y="1444"/>
                      <a:pt x="3692" y="1051"/>
                      <a:pt x="3430" y="705"/>
                    </a:cubicBezTo>
                    <a:cubicBezTo>
                      <a:pt x="3299" y="527"/>
                      <a:pt x="3132" y="384"/>
                      <a:pt x="2918" y="265"/>
                    </a:cubicBezTo>
                    <a:cubicBezTo>
                      <a:pt x="2716" y="146"/>
                      <a:pt x="2477" y="74"/>
                      <a:pt x="2239" y="27"/>
                    </a:cubicBezTo>
                    <a:cubicBezTo>
                      <a:pt x="2120" y="9"/>
                      <a:pt x="1999" y="0"/>
                      <a:pt x="1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3"/>
              <p:cNvSpPr/>
              <p:nvPr/>
            </p:nvSpPr>
            <p:spPr>
              <a:xfrm>
                <a:off x="7672321" y="2359287"/>
                <a:ext cx="54126" cy="49140"/>
              </a:xfrm>
              <a:custGeom>
                <a:rect b="b" l="l" r="r" t="t"/>
                <a:pathLst>
                  <a:path extrusionOk="0" h="1222" w="1346">
                    <a:moveTo>
                      <a:pt x="38" y="0"/>
                    </a:moveTo>
                    <a:cubicBezTo>
                      <a:pt x="21" y="0"/>
                      <a:pt x="12" y="3"/>
                      <a:pt x="12" y="6"/>
                    </a:cubicBezTo>
                    <a:cubicBezTo>
                      <a:pt x="1" y="30"/>
                      <a:pt x="393" y="161"/>
                      <a:pt x="751" y="518"/>
                    </a:cubicBezTo>
                    <a:cubicBezTo>
                      <a:pt x="1097" y="853"/>
                      <a:pt x="1276" y="1222"/>
                      <a:pt x="1319" y="1222"/>
                    </a:cubicBezTo>
                    <a:cubicBezTo>
                      <a:pt x="1320" y="1222"/>
                      <a:pt x="1321" y="1222"/>
                      <a:pt x="1322" y="1221"/>
                    </a:cubicBezTo>
                    <a:cubicBezTo>
                      <a:pt x="1346" y="1209"/>
                      <a:pt x="1215" y="792"/>
                      <a:pt x="834" y="435"/>
                    </a:cubicBezTo>
                    <a:cubicBezTo>
                      <a:pt x="655" y="245"/>
                      <a:pt x="441" y="125"/>
                      <a:pt x="274" y="66"/>
                    </a:cubicBezTo>
                    <a:cubicBezTo>
                      <a:pt x="164" y="15"/>
                      <a:pt x="79" y="0"/>
                      <a:pt x="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3"/>
              <p:cNvSpPr/>
              <p:nvPr/>
            </p:nvSpPr>
            <p:spPr>
              <a:xfrm>
                <a:off x="7839888" y="2401872"/>
                <a:ext cx="58952" cy="36231"/>
              </a:xfrm>
              <a:custGeom>
                <a:rect b="b" l="l" r="r" t="t"/>
                <a:pathLst>
                  <a:path extrusionOk="0" h="901" w="1466">
                    <a:moveTo>
                      <a:pt x="1370" y="0"/>
                    </a:moveTo>
                    <a:cubicBezTo>
                      <a:pt x="1329" y="0"/>
                      <a:pt x="1273" y="5"/>
                      <a:pt x="1203" y="19"/>
                    </a:cubicBezTo>
                    <a:cubicBezTo>
                      <a:pt x="1037" y="31"/>
                      <a:pt x="834" y="90"/>
                      <a:pt x="608" y="221"/>
                    </a:cubicBezTo>
                    <a:cubicBezTo>
                      <a:pt x="382" y="364"/>
                      <a:pt x="215" y="519"/>
                      <a:pt x="132" y="662"/>
                    </a:cubicBezTo>
                    <a:cubicBezTo>
                      <a:pt x="36" y="793"/>
                      <a:pt x="1" y="900"/>
                      <a:pt x="13" y="900"/>
                    </a:cubicBezTo>
                    <a:cubicBezTo>
                      <a:pt x="13" y="900"/>
                      <a:pt x="14" y="900"/>
                      <a:pt x="14" y="900"/>
                    </a:cubicBezTo>
                    <a:cubicBezTo>
                      <a:pt x="44" y="900"/>
                      <a:pt x="258" y="563"/>
                      <a:pt x="668" y="329"/>
                    </a:cubicBezTo>
                    <a:cubicBezTo>
                      <a:pt x="1072" y="78"/>
                      <a:pt x="1465" y="55"/>
                      <a:pt x="1465" y="19"/>
                    </a:cubicBezTo>
                    <a:cubicBezTo>
                      <a:pt x="1465" y="12"/>
                      <a:pt x="1434"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 name="Google Shape;347;p23"/>
            <p:cNvSpPr/>
            <p:nvPr/>
          </p:nvSpPr>
          <p:spPr>
            <a:xfrm rot="1419604">
              <a:off x="7700496" y="2634187"/>
              <a:ext cx="91868" cy="47674"/>
            </a:xfrm>
            <a:custGeom>
              <a:rect b="b" l="l" r="r" t="t"/>
              <a:pathLst>
                <a:path extrusionOk="0" h="822" w="1584">
                  <a:moveTo>
                    <a:pt x="1513" y="0"/>
                  </a:moveTo>
                  <a:cubicBezTo>
                    <a:pt x="1013" y="24"/>
                    <a:pt x="501" y="84"/>
                    <a:pt x="1" y="107"/>
                  </a:cubicBezTo>
                  <a:cubicBezTo>
                    <a:pt x="96" y="524"/>
                    <a:pt x="417" y="822"/>
                    <a:pt x="786" y="822"/>
                  </a:cubicBezTo>
                  <a:cubicBezTo>
                    <a:pt x="1191" y="822"/>
                    <a:pt x="1513" y="465"/>
                    <a:pt x="1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 name="Shape 1009"/>
        <p:cNvGrpSpPr/>
        <p:nvPr/>
      </p:nvGrpSpPr>
      <p:grpSpPr>
        <a:xfrm>
          <a:off x="0" y="0"/>
          <a:ext cx="0" cy="0"/>
          <a:chOff x="0" y="0"/>
          <a:chExt cx="0" cy="0"/>
        </a:xfrm>
      </p:grpSpPr>
      <p:sp>
        <p:nvSpPr>
          <p:cNvPr id="1010" name="Google Shape;1010;p32"/>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a Summer Story!</a:t>
            </a:r>
            <a:endParaRPr/>
          </a:p>
        </p:txBody>
      </p:sp>
      <p:sp>
        <p:nvSpPr>
          <p:cNvPr id="1011" name="Google Shape;1011;p32"/>
          <p:cNvSpPr txBox="1"/>
          <p:nvPr/>
        </p:nvSpPr>
        <p:spPr>
          <a:xfrm>
            <a:off x="1801500" y="1618550"/>
            <a:ext cx="5541000" cy="2680200"/>
          </a:xfrm>
          <a:prstGeom prst="rect">
            <a:avLst/>
          </a:prstGeom>
          <a:noFill/>
          <a:ln>
            <a:noFill/>
          </a:ln>
        </p:spPr>
        <p:txBody>
          <a:bodyPr anchorCtr="0" anchor="t" bIns="91425" lIns="91425" spcFirstLastPara="1" rIns="0" wrap="square" tIns="91425">
            <a:noAutofit/>
          </a:bodyPr>
          <a:lstStyle/>
          <a:p>
            <a:pPr indent="0" lvl="0" marL="0" rtl="0" algn="ctr">
              <a:lnSpc>
                <a:spcPct val="115000"/>
              </a:lnSpc>
              <a:spcBef>
                <a:spcPts val="0"/>
              </a:spcBef>
              <a:spcAft>
                <a:spcPts val="0"/>
              </a:spcAft>
              <a:buNone/>
            </a:pPr>
            <a:r>
              <a:rPr lang="en">
                <a:solidFill>
                  <a:schemeClr val="dk2"/>
                </a:solidFill>
                <a:latin typeface="Englebert"/>
                <a:ea typeface="Englebert"/>
                <a:cs typeface="Englebert"/>
                <a:sym typeface="Englebert"/>
              </a:rPr>
              <a:t>One day, ___________ and ___________ decided to ___________ while on their summer vacation. ___________ grabbed a ___________ and hit the road! ___________ thought they should ___________ which ___________ thought was very wild. “It’s summer vacation! We have to ___________!” ___________ exclaimed. While on their journey ___________ saw a ___________ climbing a ___________ and that scared ___________. Later, it was time for a snack so ___________ suggested they eat ___________ and ___________ and drink ___________ juice. Summertime is all about ___________ experiences, and ___________ and ___________ wanted to make the most of it. After a quick ___________ in the ___________, it was time to ___________. It had been another ___________ summer day!  </a:t>
            </a:r>
            <a:endParaRPr>
              <a:solidFill>
                <a:schemeClr val="dk2"/>
              </a:solidFill>
              <a:latin typeface="Englebert"/>
              <a:ea typeface="Englebert"/>
              <a:cs typeface="Englebert"/>
              <a:sym typeface="Englebert"/>
            </a:endParaRPr>
          </a:p>
        </p:txBody>
      </p:sp>
      <p:sp>
        <p:nvSpPr>
          <p:cNvPr id="1012" name="Google Shape;1012;p32"/>
          <p:cNvSpPr txBox="1"/>
          <p:nvPr/>
        </p:nvSpPr>
        <p:spPr>
          <a:xfrm>
            <a:off x="266962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13" name="Google Shape;1013;p32"/>
          <p:cNvSpPr txBox="1"/>
          <p:nvPr/>
        </p:nvSpPr>
        <p:spPr>
          <a:xfrm>
            <a:off x="381372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014" name="Google Shape;1014;p32"/>
          <p:cNvSpPr txBox="1"/>
          <p:nvPr/>
        </p:nvSpPr>
        <p:spPr>
          <a:xfrm>
            <a:off x="542792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015" name="Google Shape;1015;p32"/>
          <p:cNvSpPr txBox="1"/>
          <p:nvPr/>
        </p:nvSpPr>
        <p:spPr>
          <a:xfrm>
            <a:off x="3471301"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16" name="Google Shape;1016;p32"/>
          <p:cNvSpPr txBox="1"/>
          <p:nvPr/>
        </p:nvSpPr>
        <p:spPr>
          <a:xfrm>
            <a:off x="5073429"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017" name="Google Shape;1017;p32"/>
          <p:cNvSpPr txBox="1"/>
          <p:nvPr/>
        </p:nvSpPr>
        <p:spPr>
          <a:xfrm>
            <a:off x="2059088"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18" name="Google Shape;1018;p32"/>
          <p:cNvSpPr txBox="1"/>
          <p:nvPr/>
        </p:nvSpPr>
        <p:spPr>
          <a:xfrm>
            <a:off x="4266693"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019" name="Google Shape;1019;p32"/>
          <p:cNvSpPr txBox="1"/>
          <p:nvPr/>
        </p:nvSpPr>
        <p:spPr>
          <a:xfrm>
            <a:off x="5530015"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020" name="Google Shape;1020;p32"/>
          <p:cNvSpPr txBox="1"/>
          <p:nvPr/>
        </p:nvSpPr>
        <p:spPr>
          <a:xfrm>
            <a:off x="4854600" y="24690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021" name="Google Shape;1021;p32"/>
          <p:cNvSpPr txBox="1"/>
          <p:nvPr/>
        </p:nvSpPr>
        <p:spPr>
          <a:xfrm>
            <a:off x="5773925" y="24690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22" name="Google Shape;1022;p32"/>
          <p:cNvSpPr txBox="1"/>
          <p:nvPr/>
        </p:nvSpPr>
        <p:spPr>
          <a:xfrm>
            <a:off x="3412725" y="27168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23" name="Google Shape;1023;p32"/>
          <p:cNvSpPr txBox="1"/>
          <p:nvPr/>
        </p:nvSpPr>
        <p:spPr>
          <a:xfrm>
            <a:off x="4691401" y="27168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(ANIMAL)</a:t>
            </a:r>
            <a:endParaRPr>
              <a:solidFill>
                <a:schemeClr val="accent1"/>
              </a:solidFill>
              <a:latin typeface="Englebert"/>
              <a:ea typeface="Englebert"/>
              <a:cs typeface="Englebert"/>
              <a:sym typeface="Englebert"/>
            </a:endParaRPr>
          </a:p>
        </p:txBody>
      </p:sp>
      <p:sp>
        <p:nvSpPr>
          <p:cNvPr id="1024" name="Google Shape;1024;p32"/>
          <p:cNvSpPr txBox="1"/>
          <p:nvPr/>
        </p:nvSpPr>
        <p:spPr>
          <a:xfrm>
            <a:off x="6257050" y="27206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025" name="Google Shape;1025;p32"/>
          <p:cNvSpPr txBox="1"/>
          <p:nvPr/>
        </p:nvSpPr>
        <p:spPr>
          <a:xfrm>
            <a:off x="5773925" y="2971581"/>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026" name="Google Shape;1026;p32"/>
          <p:cNvSpPr txBox="1"/>
          <p:nvPr/>
        </p:nvSpPr>
        <p:spPr>
          <a:xfrm>
            <a:off x="2739625" y="297158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027" name="Google Shape;1027;p32"/>
          <p:cNvSpPr txBox="1"/>
          <p:nvPr/>
        </p:nvSpPr>
        <p:spPr>
          <a:xfrm>
            <a:off x="2563824"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(FOOD)</a:t>
            </a:r>
            <a:endParaRPr>
              <a:solidFill>
                <a:schemeClr val="accent1"/>
              </a:solidFill>
              <a:latin typeface="Englebert"/>
              <a:ea typeface="Englebert"/>
              <a:cs typeface="Englebert"/>
              <a:sym typeface="Englebert"/>
            </a:endParaRPr>
          </a:p>
        </p:txBody>
      </p:sp>
      <p:sp>
        <p:nvSpPr>
          <p:cNvPr id="1028" name="Google Shape;1028;p32"/>
          <p:cNvSpPr txBox="1"/>
          <p:nvPr/>
        </p:nvSpPr>
        <p:spPr>
          <a:xfrm>
            <a:off x="2752251"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029" name="Google Shape;1029;p32"/>
          <p:cNvSpPr txBox="1"/>
          <p:nvPr/>
        </p:nvSpPr>
        <p:spPr>
          <a:xfrm>
            <a:off x="3710949"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(FOOD)</a:t>
            </a:r>
            <a:endParaRPr>
              <a:solidFill>
                <a:schemeClr val="accent1"/>
              </a:solidFill>
              <a:latin typeface="Englebert"/>
              <a:ea typeface="Englebert"/>
              <a:cs typeface="Englebert"/>
              <a:sym typeface="Englebert"/>
            </a:endParaRPr>
          </a:p>
        </p:txBody>
      </p:sp>
      <p:sp>
        <p:nvSpPr>
          <p:cNvPr id="1030" name="Google Shape;1030;p32"/>
          <p:cNvSpPr txBox="1"/>
          <p:nvPr/>
        </p:nvSpPr>
        <p:spPr>
          <a:xfrm>
            <a:off x="5250299"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(FOOD)</a:t>
            </a:r>
            <a:endParaRPr>
              <a:solidFill>
                <a:schemeClr val="accent1"/>
              </a:solidFill>
              <a:latin typeface="Englebert"/>
              <a:ea typeface="Englebert"/>
              <a:cs typeface="Englebert"/>
              <a:sym typeface="Englebert"/>
            </a:endParaRPr>
          </a:p>
        </p:txBody>
      </p:sp>
      <p:sp>
        <p:nvSpPr>
          <p:cNvPr id="1031" name="Google Shape;1031;p32"/>
          <p:cNvSpPr txBox="1"/>
          <p:nvPr/>
        </p:nvSpPr>
        <p:spPr>
          <a:xfrm>
            <a:off x="4802153"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032" name="Google Shape;1032;p32"/>
          <p:cNvSpPr txBox="1"/>
          <p:nvPr/>
        </p:nvSpPr>
        <p:spPr>
          <a:xfrm>
            <a:off x="5939203"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033" name="Google Shape;1033;p32"/>
          <p:cNvSpPr txBox="1"/>
          <p:nvPr/>
        </p:nvSpPr>
        <p:spPr>
          <a:xfrm>
            <a:off x="4340925" y="371650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034" name="Google Shape;1034;p32"/>
          <p:cNvSpPr txBox="1"/>
          <p:nvPr/>
        </p:nvSpPr>
        <p:spPr>
          <a:xfrm>
            <a:off x="2644447" y="396675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035" name="Google Shape;1035;p32"/>
          <p:cNvSpPr txBox="1"/>
          <p:nvPr/>
        </p:nvSpPr>
        <p:spPr>
          <a:xfrm>
            <a:off x="4898997" y="396675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036" name="Google Shape;1036;p32"/>
          <p:cNvSpPr txBox="1"/>
          <p:nvPr/>
        </p:nvSpPr>
        <p:spPr>
          <a:xfrm>
            <a:off x="5619600" y="371650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(BODY OF WATER)</a:t>
            </a:r>
            <a:endParaRPr sz="1000">
              <a:solidFill>
                <a:schemeClr val="accent1"/>
              </a:solidFill>
              <a:latin typeface="Englebert"/>
              <a:ea typeface="Englebert"/>
              <a:cs typeface="Englebert"/>
              <a:sym typeface="Englebert"/>
            </a:endParaRPr>
          </a:p>
        </p:txBody>
      </p:sp>
      <p:sp>
        <p:nvSpPr>
          <p:cNvPr id="1037" name="Google Shape;1037;p32"/>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Fill in this story with names of your summer friends and the correct parts of speech to come up with a truly outrageous story. Maybe </a:t>
            </a:r>
            <a:r>
              <a:rPr lang="en">
                <a:solidFill>
                  <a:schemeClr val="accent5"/>
                </a:solidFill>
                <a:latin typeface="Englebert"/>
                <a:ea typeface="Englebert"/>
                <a:cs typeface="Englebert"/>
                <a:sym typeface="Englebert"/>
              </a:rPr>
              <a:t>someday</a:t>
            </a:r>
            <a:r>
              <a:rPr lang="en">
                <a:solidFill>
                  <a:schemeClr val="accent5"/>
                </a:solidFill>
                <a:latin typeface="Englebert"/>
                <a:ea typeface="Englebert"/>
                <a:cs typeface="Englebert"/>
                <a:sym typeface="Englebert"/>
              </a:rPr>
              <a:t> this experience will happen to you!</a:t>
            </a:r>
            <a:endParaRPr>
              <a:solidFill>
                <a:schemeClr val="accent5"/>
              </a:solidFill>
              <a:latin typeface="Englebert"/>
              <a:ea typeface="Englebert"/>
              <a:cs typeface="Englebert"/>
              <a:sym typeface="Englebert"/>
            </a:endParaRPr>
          </a:p>
        </p:txBody>
      </p:sp>
      <p:sp>
        <p:nvSpPr>
          <p:cNvPr id="1038" name="Google Shape;1038;p32">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2">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2">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2"/>
          <p:cNvSpPr/>
          <p:nvPr/>
        </p:nvSpPr>
        <p:spPr>
          <a:xfrm>
            <a:off x="8694900" y="38760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 name="Google Shape;1042;p32"/>
          <p:cNvGrpSpPr/>
          <p:nvPr/>
        </p:nvGrpSpPr>
        <p:grpSpPr>
          <a:xfrm flipH="1" rot="1623533">
            <a:off x="7924347" y="317888"/>
            <a:ext cx="1730556" cy="1383895"/>
            <a:chOff x="15524550" y="1548900"/>
            <a:chExt cx="1307925" cy="1045925"/>
          </a:xfrm>
        </p:grpSpPr>
        <p:sp>
          <p:nvSpPr>
            <p:cNvPr id="1043" name="Google Shape;1043;p32"/>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2"/>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2"/>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2"/>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2"/>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2"/>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2"/>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2"/>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2"/>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2"/>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2"/>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2"/>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2"/>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2"/>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2"/>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2"/>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2"/>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2"/>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2"/>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2"/>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2"/>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2"/>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2"/>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2"/>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2"/>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2"/>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2"/>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2"/>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2"/>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2"/>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2"/>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2"/>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2"/>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2"/>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2"/>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2"/>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2"/>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2"/>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2"/>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2"/>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2"/>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2"/>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2"/>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2"/>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2"/>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 name="Google Shape;1088;p32"/>
          <p:cNvGrpSpPr/>
          <p:nvPr/>
        </p:nvGrpSpPr>
        <p:grpSpPr>
          <a:xfrm>
            <a:off x="-352661" y="4116225"/>
            <a:ext cx="1251586" cy="1261996"/>
            <a:chOff x="-352661" y="4116225"/>
            <a:chExt cx="1251586" cy="1261996"/>
          </a:xfrm>
        </p:grpSpPr>
        <p:grpSp>
          <p:nvGrpSpPr>
            <p:cNvPr id="1089" name="Google Shape;1089;p32"/>
            <p:cNvGrpSpPr/>
            <p:nvPr/>
          </p:nvGrpSpPr>
          <p:grpSpPr>
            <a:xfrm>
              <a:off x="324425" y="4116225"/>
              <a:ext cx="574500" cy="623675"/>
              <a:chOff x="324425" y="4221475"/>
              <a:chExt cx="574500" cy="623675"/>
            </a:xfrm>
          </p:grpSpPr>
          <p:sp>
            <p:nvSpPr>
              <p:cNvPr id="1090" name="Google Shape;1090;p32"/>
              <p:cNvSpPr/>
              <p:nvPr/>
            </p:nvSpPr>
            <p:spPr>
              <a:xfrm>
                <a:off x="329200" y="4221975"/>
                <a:ext cx="274750" cy="153100"/>
              </a:xfrm>
              <a:custGeom>
                <a:rect b="b" l="l" r="r" t="t"/>
                <a:pathLst>
                  <a:path extrusionOk="0" h="6124" w="10990">
                    <a:moveTo>
                      <a:pt x="3661" y="0"/>
                    </a:moveTo>
                    <a:cubicBezTo>
                      <a:pt x="3492" y="0"/>
                      <a:pt x="3324" y="6"/>
                      <a:pt x="3155" y="17"/>
                    </a:cubicBezTo>
                    <a:cubicBezTo>
                      <a:pt x="2143" y="100"/>
                      <a:pt x="1036" y="112"/>
                      <a:pt x="560" y="1231"/>
                    </a:cubicBezTo>
                    <a:cubicBezTo>
                      <a:pt x="0" y="2612"/>
                      <a:pt x="1453" y="4112"/>
                      <a:pt x="2477" y="4815"/>
                    </a:cubicBezTo>
                    <a:cubicBezTo>
                      <a:pt x="2774" y="5017"/>
                      <a:pt x="3084" y="5196"/>
                      <a:pt x="3417" y="5351"/>
                    </a:cubicBezTo>
                    <a:cubicBezTo>
                      <a:pt x="4515" y="5872"/>
                      <a:pt x="5759" y="6124"/>
                      <a:pt x="6989" y="6124"/>
                    </a:cubicBezTo>
                    <a:cubicBezTo>
                      <a:pt x="7332" y="6124"/>
                      <a:pt x="7675" y="6104"/>
                      <a:pt x="8013" y="6065"/>
                    </a:cubicBezTo>
                    <a:cubicBezTo>
                      <a:pt x="8751" y="5970"/>
                      <a:pt x="9573" y="5815"/>
                      <a:pt x="10240" y="5470"/>
                    </a:cubicBezTo>
                    <a:cubicBezTo>
                      <a:pt x="10990" y="5065"/>
                      <a:pt x="10859" y="4577"/>
                      <a:pt x="10502" y="3886"/>
                    </a:cubicBezTo>
                    <a:cubicBezTo>
                      <a:pt x="9190" y="1441"/>
                      <a:pt x="6399" y="0"/>
                      <a:pt x="3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2"/>
              <p:cNvSpPr/>
              <p:nvPr/>
            </p:nvSpPr>
            <p:spPr>
              <a:xfrm>
                <a:off x="362825" y="4221475"/>
                <a:ext cx="229825" cy="151250"/>
              </a:xfrm>
              <a:custGeom>
                <a:rect b="b" l="l" r="r" t="t"/>
                <a:pathLst>
                  <a:path extrusionOk="0" h="6050" w="9193">
                    <a:moveTo>
                      <a:pt x="2287" y="1"/>
                    </a:moveTo>
                    <a:cubicBezTo>
                      <a:pt x="2311" y="37"/>
                      <a:pt x="2322" y="84"/>
                      <a:pt x="2334" y="144"/>
                    </a:cubicBezTo>
                    <a:cubicBezTo>
                      <a:pt x="2584" y="1025"/>
                      <a:pt x="2739" y="1799"/>
                      <a:pt x="2811" y="2108"/>
                    </a:cubicBezTo>
                    <a:cubicBezTo>
                      <a:pt x="2525" y="2037"/>
                      <a:pt x="2263" y="1989"/>
                      <a:pt x="2013" y="1942"/>
                    </a:cubicBezTo>
                    <a:cubicBezTo>
                      <a:pt x="1775" y="1906"/>
                      <a:pt x="1549" y="1870"/>
                      <a:pt x="1334" y="1846"/>
                    </a:cubicBezTo>
                    <a:cubicBezTo>
                      <a:pt x="1144" y="1811"/>
                      <a:pt x="965" y="1799"/>
                      <a:pt x="834" y="1787"/>
                    </a:cubicBezTo>
                    <a:cubicBezTo>
                      <a:pt x="549" y="1751"/>
                      <a:pt x="406" y="1751"/>
                      <a:pt x="406" y="1751"/>
                    </a:cubicBezTo>
                    <a:lnTo>
                      <a:pt x="406" y="1751"/>
                    </a:lnTo>
                    <a:cubicBezTo>
                      <a:pt x="406" y="1763"/>
                      <a:pt x="548" y="1799"/>
                      <a:pt x="822" y="1846"/>
                    </a:cubicBezTo>
                    <a:cubicBezTo>
                      <a:pt x="953" y="1858"/>
                      <a:pt x="1120" y="1882"/>
                      <a:pt x="1310" y="1930"/>
                    </a:cubicBezTo>
                    <a:cubicBezTo>
                      <a:pt x="1501" y="1977"/>
                      <a:pt x="1727" y="2001"/>
                      <a:pt x="1965" y="2061"/>
                    </a:cubicBezTo>
                    <a:cubicBezTo>
                      <a:pt x="2191" y="2108"/>
                      <a:pt x="2406" y="2156"/>
                      <a:pt x="2668" y="2216"/>
                    </a:cubicBezTo>
                    <a:cubicBezTo>
                      <a:pt x="2334" y="2394"/>
                      <a:pt x="1620" y="2835"/>
                      <a:pt x="763" y="3335"/>
                    </a:cubicBezTo>
                    <a:cubicBezTo>
                      <a:pt x="489" y="3489"/>
                      <a:pt x="239" y="3644"/>
                      <a:pt x="1" y="3775"/>
                    </a:cubicBezTo>
                    <a:cubicBezTo>
                      <a:pt x="25" y="3823"/>
                      <a:pt x="72" y="3847"/>
                      <a:pt x="108" y="3894"/>
                    </a:cubicBezTo>
                    <a:cubicBezTo>
                      <a:pt x="346" y="3775"/>
                      <a:pt x="584" y="3632"/>
                      <a:pt x="846" y="3478"/>
                    </a:cubicBezTo>
                    <a:cubicBezTo>
                      <a:pt x="1429" y="3156"/>
                      <a:pt x="1930" y="2823"/>
                      <a:pt x="2287" y="2573"/>
                    </a:cubicBezTo>
                    <a:cubicBezTo>
                      <a:pt x="2501" y="2418"/>
                      <a:pt x="2668" y="2299"/>
                      <a:pt x="2751" y="2227"/>
                    </a:cubicBezTo>
                    <a:cubicBezTo>
                      <a:pt x="3037" y="2287"/>
                      <a:pt x="3334" y="2382"/>
                      <a:pt x="3644" y="2466"/>
                    </a:cubicBezTo>
                    <a:cubicBezTo>
                      <a:pt x="4180" y="2632"/>
                      <a:pt x="4751" y="2823"/>
                      <a:pt x="5323" y="3049"/>
                    </a:cubicBezTo>
                    <a:cubicBezTo>
                      <a:pt x="5239" y="3156"/>
                      <a:pt x="5109" y="3299"/>
                      <a:pt x="4930" y="3478"/>
                    </a:cubicBezTo>
                    <a:cubicBezTo>
                      <a:pt x="4585" y="3835"/>
                      <a:pt x="4096" y="4299"/>
                      <a:pt x="3513" y="4763"/>
                    </a:cubicBezTo>
                    <a:cubicBezTo>
                      <a:pt x="3168" y="5025"/>
                      <a:pt x="2846" y="5275"/>
                      <a:pt x="2549" y="5502"/>
                    </a:cubicBezTo>
                    <a:cubicBezTo>
                      <a:pt x="2608" y="5537"/>
                      <a:pt x="2668" y="5549"/>
                      <a:pt x="2727" y="5561"/>
                    </a:cubicBezTo>
                    <a:cubicBezTo>
                      <a:pt x="3001" y="5371"/>
                      <a:pt x="3323" y="5144"/>
                      <a:pt x="3632" y="4894"/>
                    </a:cubicBezTo>
                    <a:cubicBezTo>
                      <a:pt x="4227" y="4418"/>
                      <a:pt x="4704" y="3942"/>
                      <a:pt x="5025" y="3549"/>
                    </a:cubicBezTo>
                    <a:cubicBezTo>
                      <a:pt x="5204" y="3347"/>
                      <a:pt x="5323" y="3180"/>
                      <a:pt x="5406" y="3061"/>
                    </a:cubicBezTo>
                    <a:cubicBezTo>
                      <a:pt x="5490" y="3097"/>
                      <a:pt x="5585" y="3132"/>
                      <a:pt x="5656" y="3168"/>
                    </a:cubicBezTo>
                    <a:cubicBezTo>
                      <a:pt x="6335" y="3466"/>
                      <a:pt x="6978" y="3811"/>
                      <a:pt x="7525" y="4144"/>
                    </a:cubicBezTo>
                    <a:cubicBezTo>
                      <a:pt x="7609" y="4192"/>
                      <a:pt x="7668" y="4240"/>
                      <a:pt x="7740" y="4287"/>
                    </a:cubicBezTo>
                    <a:cubicBezTo>
                      <a:pt x="7585" y="4478"/>
                      <a:pt x="7144" y="5240"/>
                      <a:pt x="6430" y="5990"/>
                    </a:cubicBezTo>
                    <a:lnTo>
                      <a:pt x="6371" y="6049"/>
                    </a:lnTo>
                    <a:cubicBezTo>
                      <a:pt x="6454" y="6049"/>
                      <a:pt x="6549" y="6037"/>
                      <a:pt x="6621" y="6026"/>
                    </a:cubicBezTo>
                    <a:cubicBezTo>
                      <a:pt x="7014" y="5597"/>
                      <a:pt x="7323" y="5156"/>
                      <a:pt x="7514" y="4835"/>
                    </a:cubicBezTo>
                    <a:cubicBezTo>
                      <a:pt x="7645" y="4597"/>
                      <a:pt x="7740" y="4406"/>
                      <a:pt x="7787" y="4311"/>
                    </a:cubicBezTo>
                    <a:cubicBezTo>
                      <a:pt x="7966" y="4430"/>
                      <a:pt x="8145" y="4549"/>
                      <a:pt x="8299" y="4668"/>
                    </a:cubicBezTo>
                    <a:cubicBezTo>
                      <a:pt x="8418" y="4763"/>
                      <a:pt x="8538" y="4835"/>
                      <a:pt x="8645" y="4918"/>
                    </a:cubicBezTo>
                    <a:cubicBezTo>
                      <a:pt x="8752" y="5013"/>
                      <a:pt x="8835" y="5085"/>
                      <a:pt x="8942" y="5180"/>
                    </a:cubicBezTo>
                    <a:cubicBezTo>
                      <a:pt x="9002" y="5216"/>
                      <a:pt x="9061" y="5264"/>
                      <a:pt x="9109" y="5311"/>
                    </a:cubicBezTo>
                    <a:cubicBezTo>
                      <a:pt x="9133" y="5275"/>
                      <a:pt x="9169" y="5264"/>
                      <a:pt x="9192" y="5240"/>
                    </a:cubicBezTo>
                    <a:lnTo>
                      <a:pt x="9192" y="5240"/>
                    </a:lnTo>
                    <a:cubicBezTo>
                      <a:pt x="9185" y="5241"/>
                      <a:pt x="9178" y="5242"/>
                      <a:pt x="9170" y="5242"/>
                    </a:cubicBezTo>
                    <a:cubicBezTo>
                      <a:pt x="9108" y="5242"/>
                      <a:pt x="9054" y="5198"/>
                      <a:pt x="8990" y="5144"/>
                    </a:cubicBezTo>
                    <a:cubicBezTo>
                      <a:pt x="8895" y="5061"/>
                      <a:pt x="8799" y="4966"/>
                      <a:pt x="8692" y="4894"/>
                    </a:cubicBezTo>
                    <a:cubicBezTo>
                      <a:pt x="8585" y="4799"/>
                      <a:pt x="8466" y="4716"/>
                      <a:pt x="8359" y="4621"/>
                    </a:cubicBezTo>
                    <a:cubicBezTo>
                      <a:pt x="8180" y="4478"/>
                      <a:pt x="7990" y="4359"/>
                      <a:pt x="7799" y="4204"/>
                    </a:cubicBezTo>
                    <a:cubicBezTo>
                      <a:pt x="7847" y="4001"/>
                      <a:pt x="7871" y="3216"/>
                      <a:pt x="7752" y="2275"/>
                    </a:cubicBezTo>
                    <a:cubicBezTo>
                      <a:pt x="7740" y="2216"/>
                      <a:pt x="7740" y="2144"/>
                      <a:pt x="7728" y="2085"/>
                    </a:cubicBezTo>
                    <a:cubicBezTo>
                      <a:pt x="7668" y="2025"/>
                      <a:pt x="7585" y="1965"/>
                      <a:pt x="7525" y="1906"/>
                    </a:cubicBezTo>
                    <a:lnTo>
                      <a:pt x="7525" y="1906"/>
                    </a:lnTo>
                    <a:cubicBezTo>
                      <a:pt x="7537" y="2025"/>
                      <a:pt x="7561" y="2156"/>
                      <a:pt x="7573" y="2287"/>
                    </a:cubicBezTo>
                    <a:cubicBezTo>
                      <a:pt x="7680" y="3168"/>
                      <a:pt x="7704" y="3930"/>
                      <a:pt x="7752" y="4168"/>
                    </a:cubicBezTo>
                    <a:cubicBezTo>
                      <a:pt x="7704" y="4132"/>
                      <a:pt x="7645" y="4109"/>
                      <a:pt x="7609" y="4061"/>
                    </a:cubicBezTo>
                    <a:cubicBezTo>
                      <a:pt x="7037" y="3704"/>
                      <a:pt x="6394" y="3359"/>
                      <a:pt x="5716" y="3049"/>
                    </a:cubicBezTo>
                    <a:cubicBezTo>
                      <a:pt x="5644" y="3013"/>
                      <a:pt x="5549" y="2989"/>
                      <a:pt x="5478" y="2942"/>
                    </a:cubicBezTo>
                    <a:lnTo>
                      <a:pt x="5478" y="2930"/>
                    </a:lnTo>
                    <a:cubicBezTo>
                      <a:pt x="5466" y="2656"/>
                      <a:pt x="5323" y="1906"/>
                      <a:pt x="5085" y="1025"/>
                    </a:cubicBezTo>
                    <a:cubicBezTo>
                      <a:pt x="5025" y="811"/>
                      <a:pt x="4966" y="608"/>
                      <a:pt x="4906" y="418"/>
                    </a:cubicBezTo>
                    <a:cubicBezTo>
                      <a:pt x="4847" y="394"/>
                      <a:pt x="4787" y="370"/>
                      <a:pt x="4716" y="358"/>
                    </a:cubicBezTo>
                    <a:lnTo>
                      <a:pt x="4716" y="358"/>
                    </a:lnTo>
                    <a:cubicBezTo>
                      <a:pt x="4775" y="572"/>
                      <a:pt x="4847" y="811"/>
                      <a:pt x="4930" y="1073"/>
                    </a:cubicBezTo>
                    <a:cubicBezTo>
                      <a:pt x="5168" y="1918"/>
                      <a:pt x="5347" y="2644"/>
                      <a:pt x="5430" y="2918"/>
                    </a:cubicBezTo>
                    <a:cubicBezTo>
                      <a:pt x="4835" y="2680"/>
                      <a:pt x="4251" y="2477"/>
                      <a:pt x="3704" y="2335"/>
                    </a:cubicBezTo>
                    <a:cubicBezTo>
                      <a:pt x="3406" y="2263"/>
                      <a:pt x="3120" y="2180"/>
                      <a:pt x="2870" y="2120"/>
                    </a:cubicBezTo>
                    <a:cubicBezTo>
                      <a:pt x="2870" y="2025"/>
                      <a:pt x="2858" y="1846"/>
                      <a:pt x="2823" y="1620"/>
                    </a:cubicBezTo>
                    <a:cubicBezTo>
                      <a:pt x="2763" y="1227"/>
                      <a:pt x="2668" y="680"/>
                      <a:pt x="2501" y="96"/>
                    </a:cubicBezTo>
                    <a:cubicBezTo>
                      <a:pt x="2489" y="72"/>
                      <a:pt x="2489" y="37"/>
                      <a:pt x="2465"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2"/>
              <p:cNvSpPr/>
              <p:nvPr/>
            </p:nvSpPr>
            <p:spPr>
              <a:xfrm>
                <a:off x="576850" y="4260525"/>
                <a:ext cx="91825" cy="225300"/>
              </a:xfrm>
              <a:custGeom>
                <a:rect b="b" l="l" r="r" t="t"/>
                <a:pathLst>
                  <a:path extrusionOk="0" h="9012" w="3673">
                    <a:moveTo>
                      <a:pt x="2413" y="1"/>
                    </a:moveTo>
                    <a:cubicBezTo>
                      <a:pt x="1990" y="1"/>
                      <a:pt x="1563" y="149"/>
                      <a:pt x="1334" y="439"/>
                    </a:cubicBezTo>
                    <a:cubicBezTo>
                      <a:pt x="869" y="1023"/>
                      <a:pt x="631" y="1749"/>
                      <a:pt x="477" y="2487"/>
                    </a:cubicBezTo>
                    <a:cubicBezTo>
                      <a:pt x="0" y="4547"/>
                      <a:pt x="72" y="6738"/>
                      <a:pt x="691" y="8762"/>
                    </a:cubicBezTo>
                    <a:lnTo>
                      <a:pt x="2393" y="9012"/>
                    </a:lnTo>
                    <a:cubicBezTo>
                      <a:pt x="1548" y="7738"/>
                      <a:pt x="1465" y="6083"/>
                      <a:pt x="1870" y="4606"/>
                    </a:cubicBezTo>
                    <a:cubicBezTo>
                      <a:pt x="2048" y="3940"/>
                      <a:pt x="2334" y="3321"/>
                      <a:pt x="2655" y="2725"/>
                    </a:cubicBezTo>
                    <a:cubicBezTo>
                      <a:pt x="2917" y="2261"/>
                      <a:pt x="3572" y="1535"/>
                      <a:pt x="3608" y="1011"/>
                    </a:cubicBezTo>
                    <a:cubicBezTo>
                      <a:pt x="3672" y="332"/>
                      <a:pt x="3047" y="1"/>
                      <a:pt x="24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2"/>
              <p:cNvSpPr/>
              <p:nvPr/>
            </p:nvSpPr>
            <p:spPr>
              <a:xfrm>
                <a:off x="324425" y="4393825"/>
                <a:ext cx="574500" cy="451325"/>
              </a:xfrm>
              <a:custGeom>
                <a:rect b="b" l="l" r="r" t="t"/>
                <a:pathLst>
                  <a:path extrusionOk="0" h="18053" w="22980">
                    <a:moveTo>
                      <a:pt x="5931" y="0"/>
                    </a:moveTo>
                    <a:cubicBezTo>
                      <a:pt x="5299" y="0"/>
                      <a:pt x="4649" y="102"/>
                      <a:pt x="3966" y="310"/>
                    </a:cubicBezTo>
                    <a:cubicBezTo>
                      <a:pt x="2596" y="727"/>
                      <a:pt x="1489" y="1810"/>
                      <a:pt x="846" y="3072"/>
                    </a:cubicBezTo>
                    <a:cubicBezTo>
                      <a:pt x="215" y="4358"/>
                      <a:pt x="1" y="5811"/>
                      <a:pt x="1" y="7240"/>
                    </a:cubicBezTo>
                    <a:cubicBezTo>
                      <a:pt x="13" y="9395"/>
                      <a:pt x="525" y="11538"/>
                      <a:pt x="1477" y="13479"/>
                    </a:cubicBezTo>
                    <a:cubicBezTo>
                      <a:pt x="1799" y="14133"/>
                      <a:pt x="2180" y="14776"/>
                      <a:pt x="2656" y="15324"/>
                    </a:cubicBezTo>
                    <a:cubicBezTo>
                      <a:pt x="3858" y="16705"/>
                      <a:pt x="5478" y="17705"/>
                      <a:pt x="7311" y="18003"/>
                    </a:cubicBezTo>
                    <a:cubicBezTo>
                      <a:pt x="7526" y="18037"/>
                      <a:pt x="7739" y="18053"/>
                      <a:pt x="7950" y="18053"/>
                    </a:cubicBezTo>
                    <a:cubicBezTo>
                      <a:pt x="9301" y="18053"/>
                      <a:pt x="10543" y="17386"/>
                      <a:pt x="11490" y="16407"/>
                    </a:cubicBezTo>
                    <a:cubicBezTo>
                      <a:pt x="12450" y="17377"/>
                      <a:pt x="13678" y="18052"/>
                      <a:pt x="15035" y="18052"/>
                    </a:cubicBezTo>
                    <a:cubicBezTo>
                      <a:pt x="15243" y="18052"/>
                      <a:pt x="15455" y="18036"/>
                      <a:pt x="15669" y="18003"/>
                    </a:cubicBezTo>
                    <a:cubicBezTo>
                      <a:pt x="17503" y="17705"/>
                      <a:pt x="19122" y="16705"/>
                      <a:pt x="20337" y="15324"/>
                    </a:cubicBezTo>
                    <a:cubicBezTo>
                      <a:pt x="20813" y="14776"/>
                      <a:pt x="21182" y="14133"/>
                      <a:pt x="21504" y="13479"/>
                    </a:cubicBezTo>
                    <a:cubicBezTo>
                      <a:pt x="22456" y="11538"/>
                      <a:pt x="22968" y="9383"/>
                      <a:pt x="22980" y="7240"/>
                    </a:cubicBezTo>
                    <a:cubicBezTo>
                      <a:pt x="22968" y="5823"/>
                      <a:pt x="22754" y="4370"/>
                      <a:pt x="22123" y="3084"/>
                    </a:cubicBezTo>
                    <a:cubicBezTo>
                      <a:pt x="21480" y="1810"/>
                      <a:pt x="20372" y="727"/>
                      <a:pt x="19003" y="322"/>
                    </a:cubicBezTo>
                    <a:cubicBezTo>
                      <a:pt x="18283" y="108"/>
                      <a:pt x="17491" y="4"/>
                      <a:pt x="16699" y="4"/>
                    </a:cubicBezTo>
                    <a:cubicBezTo>
                      <a:pt x="15908" y="4"/>
                      <a:pt x="15116" y="108"/>
                      <a:pt x="14395" y="310"/>
                    </a:cubicBezTo>
                    <a:cubicBezTo>
                      <a:pt x="13288" y="608"/>
                      <a:pt x="12145" y="1537"/>
                      <a:pt x="11478" y="2441"/>
                    </a:cubicBezTo>
                    <a:cubicBezTo>
                      <a:pt x="11431" y="2501"/>
                      <a:pt x="11371" y="2584"/>
                      <a:pt x="11324" y="2644"/>
                    </a:cubicBezTo>
                    <a:cubicBezTo>
                      <a:pt x="10943" y="1846"/>
                      <a:pt x="9990" y="1394"/>
                      <a:pt x="9276" y="977"/>
                    </a:cubicBezTo>
                    <a:cubicBezTo>
                      <a:pt x="8157" y="333"/>
                      <a:pt x="7073" y="0"/>
                      <a:pt x="5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2"/>
              <p:cNvSpPr/>
              <p:nvPr/>
            </p:nvSpPr>
            <p:spPr>
              <a:xfrm>
                <a:off x="616125" y="4260725"/>
                <a:ext cx="52725" cy="29625"/>
              </a:xfrm>
              <a:custGeom>
                <a:rect b="b" l="l" r="r" t="t"/>
                <a:pathLst>
                  <a:path extrusionOk="0" h="1185" w="2109">
                    <a:moveTo>
                      <a:pt x="848" y="1"/>
                    </a:moveTo>
                    <a:cubicBezTo>
                      <a:pt x="541" y="1"/>
                      <a:pt x="234" y="77"/>
                      <a:pt x="1" y="229"/>
                    </a:cubicBezTo>
                    <a:cubicBezTo>
                      <a:pt x="132" y="538"/>
                      <a:pt x="346" y="812"/>
                      <a:pt x="644" y="991"/>
                    </a:cubicBezTo>
                    <a:cubicBezTo>
                      <a:pt x="873" y="1122"/>
                      <a:pt x="1139" y="1184"/>
                      <a:pt x="1404" y="1184"/>
                    </a:cubicBezTo>
                    <a:cubicBezTo>
                      <a:pt x="1621" y="1184"/>
                      <a:pt x="1839" y="1143"/>
                      <a:pt x="2037" y="1062"/>
                    </a:cubicBezTo>
                    <a:cubicBezTo>
                      <a:pt x="2037" y="1050"/>
                      <a:pt x="2061" y="1015"/>
                      <a:pt x="2061" y="1003"/>
                    </a:cubicBezTo>
                    <a:cubicBezTo>
                      <a:pt x="2109" y="329"/>
                      <a:pt x="1481" y="1"/>
                      <a:pt x="8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32"/>
            <p:cNvGrpSpPr/>
            <p:nvPr/>
          </p:nvGrpSpPr>
          <p:grpSpPr>
            <a:xfrm flipH="1" rot="2906756">
              <a:off x="-93773" y="4613915"/>
              <a:ext cx="252390" cy="805459"/>
              <a:chOff x="8478897" y="4127025"/>
              <a:chExt cx="252400" cy="805492"/>
            </a:xfrm>
          </p:grpSpPr>
          <p:sp>
            <p:nvSpPr>
              <p:cNvPr id="1096" name="Google Shape;1096;p32"/>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2"/>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2"/>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2"/>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3" name="Shape 1103"/>
        <p:cNvGrpSpPr/>
        <p:nvPr/>
      </p:nvGrpSpPr>
      <p:grpSpPr>
        <a:xfrm>
          <a:off x="0" y="0"/>
          <a:ext cx="0" cy="0"/>
          <a:chOff x="0" y="0"/>
          <a:chExt cx="0" cy="0"/>
        </a:xfrm>
      </p:grpSpPr>
      <p:sp>
        <p:nvSpPr>
          <p:cNvPr id="1104" name="Google Shape;1104;p33"/>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a beach trip</a:t>
            </a:r>
            <a:r>
              <a:rPr lang="en"/>
              <a:t> Story</a:t>
            </a:r>
            <a:r>
              <a:rPr lang="en"/>
              <a:t>!</a:t>
            </a:r>
            <a:endParaRPr/>
          </a:p>
        </p:txBody>
      </p:sp>
      <p:sp>
        <p:nvSpPr>
          <p:cNvPr id="1105" name="Google Shape;1105;p33"/>
          <p:cNvSpPr txBox="1"/>
          <p:nvPr/>
        </p:nvSpPr>
        <p:spPr>
          <a:xfrm>
            <a:off x="1714950" y="1618550"/>
            <a:ext cx="5714400" cy="2680200"/>
          </a:xfrm>
          <a:prstGeom prst="rect">
            <a:avLst/>
          </a:prstGeom>
          <a:noFill/>
          <a:ln>
            <a:noFill/>
          </a:ln>
        </p:spPr>
        <p:txBody>
          <a:bodyPr anchorCtr="0" anchor="t" bIns="91425" lIns="91425" spcFirstLastPara="1" rIns="0" wrap="square" tIns="91425">
            <a:noAutofit/>
          </a:bodyPr>
          <a:lstStyle/>
          <a:p>
            <a:pPr indent="0" lvl="0" marL="0" rtl="0" algn="ctr">
              <a:lnSpc>
                <a:spcPct val="115000"/>
              </a:lnSpc>
              <a:spcBef>
                <a:spcPts val="0"/>
              </a:spcBef>
              <a:spcAft>
                <a:spcPts val="0"/>
              </a:spcAft>
              <a:buNone/>
            </a:pPr>
            <a:r>
              <a:rPr lang="en">
                <a:solidFill>
                  <a:schemeClr val="dk2"/>
                </a:solidFill>
                <a:latin typeface="Englebert"/>
                <a:ea typeface="Englebert"/>
                <a:cs typeface="Englebert"/>
                <a:sym typeface="Englebert"/>
              </a:rPr>
              <a:t>One day, ___________ and ___________ decided to </a:t>
            </a:r>
            <a:r>
              <a:rPr lang="en">
                <a:solidFill>
                  <a:schemeClr val="dk2"/>
                </a:solidFill>
                <a:latin typeface="Englebert"/>
                <a:ea typeface="Englebert"/>
                <a:cs typeface="Englebert"/>
                <a:sym typeface="Englebert"/>
              </a:rPr>
              <a:t>___________ a trip to the beach</a:t>
            </a:r>
            <a:r>
              <a:rPr lang="en">
                <a:solidFill>
                  <a:schemeClr val="dk2"/>
                </a:solidFill>
                <a:latin typeface="Englebert"/>
                <a:ea typeface="Englebert"/>
                <a:cs typeface="Englebert"/>
                <a:sym typeface="Englebert"/>
              </a:rPr>
              <a:t>. ___________ packed a bag full of ___________ </a:t>
            </a:r>
            <a:r>
              <a:rPr lang="en">
                <a:solidFill>
                  <a:schemeClr val="dk2"/>
                </a:solidFill>
                <a:latin typeface="Englebert"/>
                <a:ea typeface="Englebert"/>
                <a:cs typeface="Englebert"/>
                <a:sym typeface="Englebert"/>
              </a:rPr>
              <a:t> ___________ </a:t>
            </a:r>
            <a:r>
              <a:rPr lang="en">
                <a:solidFill>
                  <a:schemeClr val="dk2"/>
                </a:solidFill>
                <a:latin typeface="Englebert"/>
                <a:ea typeface="Englebert"/>
                <a:cs typeface="Englebert"/>
                <a:sym typeface="Englebert"/>
              </a:rPr>
              <a:t>and a big jug of</a:t>
            </a:r>
            <a:r>
              <a:rPr lang="en">
                <a:solidFill>
                  <a:schemeClr val="dk2"/>
                </a:solidFill>
                <a:latin typeface="Englebert"/>
                <a:ea typeface="Englebert"/>
                <a:cs typeface="Englebert"/>
                <a:sym typeface="Englebert"/>
              </a:rPr>
              <a:t> ___________.  ___________ brought a towel that had a picture of a  ___________  ___________ on it. The beach was crowded but there were a few  ___________  spots left. ___________ and  ___________  wanted to learn how to  ___________ so they rented a pair of  ___________ and hopped into the water. Soon it was time for more snacks so  ___________  went to a stand to buy fish  ___________. A lifeguard blew on his ___________ because someone was  ___________  too far into the ocean. Eventually the tide came too close and  ___________  all the ___________ away from the beach. ___________ and ___________ packed their ___________ and went home</a:t>
            </a:r>
            <a:endParaRPr>
              <a:solidFill>
                <a:schemeClr val="dk2"/>
              </a:solidFill>
              <a:latin typeface="Englebert"/>
              <a:ea typeface="Englebert"/>
              <a:cs typeface="Englebert"/>
              <a:sym typeface="Englebert"/>
            </a:endParaRPr>
          </a:p>
        </p:txBody>
      </p:sp>
      <p:sp>
        <p:nvSpPr>
          <p:cNvPr id="1106" name="Google Shape;1106;p33"/>
          <p:cNvSpPr txBox="1"/>
          <p:nvPr/>
        </p:nvSpPr>
        <p:spPr>
          <a:xfrm>
            <a:off x="2488651"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07" name="Google Shape;1107;p33"/>
          <p:cNvSpPr txBox="1"/>
          <p:nvPr/>
        </p:nvSpPr>
        <p:spPr>
          <a:xfrm>
            <a:off x="3632751"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108" name="Google Shape;1108;p33"/>
          <p:cNvSpPr txBox="1"/>
          <p:nvPr/>
        </p:nvSpPr>
        <p:spPr>
          <a:xfrm>
            <a:off x="5246951"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109" name="Google Shape;1109;p33"/>
          <p:cNvSpPr txBox="1"/>
          <p:nvPr/>
        </p:nvSpPr>
        <p:spPr>
          <a:xfrm>
            <a:off x="2107651"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10" name="Google Shape;1110;p33"/>
          <p:cNvSpPr txBox="1"/>
          <p:nvPr/>
        </p:nvSpPr>
        <p:spPr>
          <a:xfrm>
            <a:off x="4348504"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11" name="Google Shape;1111;p33"/>
          <p:cNvSpPr txBox="1"/>
          <p:nvPr/>
        </p:nvSpPr>
        <p:spPr>
          <a:xfrm>
            <a:off x="1992413"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(LIQUID)</a:t>
            </a:r>
            <a:endParaRPr>
              <a:solidFill>
                <a:schemeClr val="accent1"/>
              </a:solidFill>
              <a:latin typeface="Englebert"/>
              <a:ea typeface="Englebert"/>
              <a:cs typeface="Englebert"/>
              <a:sym typeface="Englebert"/>
            </a:endParaRPr>
          </a:p>
        </p:txBody>
      </p:sp>
      <p:sp>
        <p:nvSpPr>
          <p:cNvPr id="1112" name="Google Shape;1112;p33"/>
          <p:cNvSpPr txBox="1"/>
          <p:nvPr/>
        </p:nvSpPr>
        <p:spPr>
          <a:xfrm>
            <a:off x="2907890"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113" name="Google Shape;1113;p33"/>
          <p:cNvSpPr txBox="1"/>
          <p:nvPr/>
        </p:nvSpPr>
        <p:spPr>
          <a:xfrm>
            <a:off x="2025675" y="24690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(ANIMAL)</a:t>
            </a:r>
            <a:endParaRPr>
              <a:solidFill>
                <a:schemeClr val="accent1"/>
              </a:solidFill>
              <a:latin typeface="Englebert"/>
              <a:ea typeface="Englebert"/>
              <a:cs typeface="Englebert"/>
              <a:sym typeface="Englebert"/>
            </a:endParaRPr>
          </a:p>
        </p:txBody>
      </p:sp>
      <p:sp>
        <p:nvSpPr>
          <p:cNvPr id="1114" name="Google Shape;1114;p33"/>
          <p:cNvSpPr txBox="1"/>
          <p:nvPr/>
        </p:nvSpPr>
        <p:spPr>
          <a:xfrm>
            <a:off x="6408300" y="24690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15" name="Google Shape;1115;p33"/>
          <p:cNvSpPr txBox="1"/>
          <p:nvPr/>
        </p:nvSpPr>
        <p:spPr>
          <a:xfrm>
            <a:off x="2625400" y="27168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16" name="Google Shape;1116;p33"/>
          <p:cNvSpPr txBox="1"/>
          <p:nvPr/>
        </p:nvSpPr>
        <p:spPr>
          <a:xfrm>
            <a:off x="3824626" y="27168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t>
            </a:r>
            <a:r>
              <a:rPr lang="en">
                <a:solidFill>
                  <a:schemeClr val="accent1"/>
                </a:solidFill>
                <a:latin typeface="Englebert"/>
                <a:ea typeface="Englebert"/>
                <a:cs typeface="Englebert"/>
                <a:sym typeface="Englebert"/>
              </a:rPr>
              <a:t>NAME 2</a:t>
            </a:r>
            <a:r>
              <a:rPr lang="en">
                <a:solidFill>
                  <a:schemeClr val="accent1"/>
                </a:solidFill>
                <a:latin typeface="Englebert"/>
                <a:ea typeface="Englebert"/>
                <a:cs typeface="Englebert"/>
                <a:sym typeface="Englebert"/>
              </a:rPr>
              <a:t>)</a:t>
            </a:r>
            <a:endParaRPr>
              <a:solidFill>
                <a:schemeClr val="accent1"/>
              </a:solidFill>
              <a:latin typeface="Englebert"/>
              <a:ea typeface="Englebert"/>
              <a:cs typeface="Englebert"/>
              <a:sym typeface="Englebert"/>
            </a:endParaRPr>
          </a:p>
        </p:txBody>
      </p:sp>
      <p:sp>
        <p:nvSpPr>
          <p:cNvPr id="1117" name="Google Shape;1117;p33"/>
          <p:cNvSpPr txBox="1"/>
          <p:nvPr/>
        </p:nvSpPr>
        <p:spPr>
          <a:xfrm>
            <a:off x="6295150" y="27206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118" name="Google Shape;1118;p33"/>
          <p:cNvSpPr txBox="1"/>
          <p:nvPr/>
        </p:nvSpPr>
        <p:spPr>
          <a:xfrm>
            <a:off x="3376100" y="297158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100">
                <a:solidFill>
                  <a:schemeClr val="accent1"/>
                </a:solidFill>
                <a:latin typeface="Englebert"/>
                <a:ea typeface="Englebert"/>
                <a:cs typeface="Englebert"/>
                <a:sym typeface="Englebert"/>
              </a:rPr>
              <a:t>(PLURAL NOUN)</a:t>
            </a:r>
            <a:endParaRPr sz="1100">
              <a:solidFill>
                <a:schemeClr val="accent1"/>
              </a:solidFill>
              <a:latin typeface="Englebert"/>
              <a:ea typeface="Englebert"/>
              <a:cs typeface="Englebert"/>
              <a:sym typeface="Englebert"/>
            </a:endParaRPr>
          </a:p>
        </p:txBody>
      </p:sp>
      <p:sp>
        <p:nvSpPr>
          <p:cNvPr id="1119" name="Google Shape;1119;p33"/>
          <p:cNvSpPr txBox="1"/>
          <p:nvPr/>
        </p:nvSpPr>
        <p:spPr>
          <a:xfrm>
            <a:off x="2614001"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20" name="Google Shape;1120;p33"/>
          <p:cNvSpPr txBox="1"/>
          <p:nvPr/>
        </p:nvSpPr>
        <p:spPr>
          <a:xfrm>
            <a:off x="3033199"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21" name="Google Shape;1121;p33"/>
          <p:cNvSpPr txBox="1"/>
          <p:nvPr/>
        </p:nvSpPr>
        <p:spPr>
          <a:xfrm>
            <a:off x="5755124"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1"/>
                </a:solidFill>
                <a:latin typeface="Englebert"/>
                <a:ea typeface="Englebert"/>
                <a:cs typeface="Englebert"/>
                <a:sym typeface="Englebert"/>
              </a:rPr>
              <a:t>(PLURAL FOOD)</a:t>
            </a:r>
            <a:endParaRPr sz="1200">
              <a:solidFill>
                <a:schemeClr val="accent1"/>
              </a:solidFill>
              <a:latin typeface="Englebert"/>
              <a:ea typeface="Englebert"/>
              <a:cs typeface="Englebert"/>
              <a:sym typeface="Englebert"/>
            </a:endParaRPr>
          </a:p>
        </p:txBody>
      </p:sp>
      <p:sp>
        <p:nvSpPr>
          <p:cNvPr id="1122" name="Google Shape;1122;p33"/>
          <p:cNvSpPr txBox="1"/>
          <p:nvPr/>
        </p:nvSpPr>
        <p:spPr>
          <a:xfrm>
            <a:off x="5062903"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(ING VERB)</a:t>
            </a:r>
            <a:endParaRPr>
              <a:solidFill>
                <a:schemeClr val="accent1"/>
              </a:solidFill>
              <a:latin typeface="Englebert"/>
              <a:ea typeface="Englebert"/>
              <a:cs typeface="Englebert"/>
              <a:sym typeface="Englebert"/>
            </a:endParaRPr>
          </a:p>
        </p:txBody>
      </p:sp>
      <p:sp>
        <p:nvSpPr>
          <p:cNvPr id="1123" name="Google Shape;1123;p33"/>
          <p:cNvSpPr txBox="1"/>
          <p:nvPr/>
        </p:nvSpPr>
        <p:spPr>
          <a:xfrm>
            <a:off x="2644447" y="394770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t>
            </a:r>
            <a:r>
              <a:rPr lang="en">
                <a:solidFill>
                  <a:schemeClr val="accent1"/>
                </a:solidFill>
                <a:latin typeface="Englebert"/>
                <a:ea typeface="Englebert"/>
                <a:cs typeface="Englebert"/>
                <a:sym typeface="Englebert"/>
              </a:rPr>
              <a:t>NAME 1</a:t>
            </a:r>
            <a:r>
              <a:rPr lang="en">
                <a:solidFill>
                  <a:schemeClr val="accent1"/>
                </a:solidFill>
                <a:latin typeface="Englebert"/>
                <a:ea typeface="Englebert"/>
                <a:cs typeface="Englebert"/>
                <a:sym typeface="Englebert"/>
              </a:rPr>
              <a:t>)</a:t>
            </a:r>
            <a:endParaRPr>
              <a:solidFill>
                <a:schemeClr val="accent1"/>
              </a:solidFill>
              <a:latin typeface="Englebert"/>
              <a:ea typeface="Englebert"/>
              <a:cs typeface="Englebert"/>
              <a:sym typeface="Englebert"/>
            </a:endParaRPr>
          </a:p>
        </p:txBody>
      </p:sp>
      <p:sp>
        <p:nvSpPr>
          <p:cNvPr id="1124" name="Google Shape;1124;p33"/>
          <p:cNvSpPr txBox="1"/>
          <p:nvPr/>
        </p:nvSpPr>
        <p:spPr>
          <a:xfrm>
            <a:off x="5506447" y="394770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25" name="Google Shape;1125;p33"/>
          <p:cNvSpPr txBox="1"/>
          <p:nvPr/>
        </p:nvSpPr>
        <p:spPr>
          <a:xfrm>
            <a:off x="4476750" y="371650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sz="1000">
              <a:solidFill>
                <a:schemeClr val="accent1"/>
              </a:solidFill>
              <a:latin typeface="Englebert"/>
              <a:ea typeface="Englebert"/>
              <a:cs typeface="Englebert"/>
              <a:sym typeface="Englebert"/>
            </a:endParaRPr>
          </a:p>
        </p:txBody>
      </p:sp>
      <p:sp>
        <p:nvSpPr>
          <p:cNvPr id="1126" name="Google Shape;1126;p33"/>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Fill in this story with names of your summer friends and the correct parts of speech to come up with a truly outrageous story. Maybe someday this experience will happen to you!</a:t>
            </a:r>
            <a:endParaRPr>
              <a:solidFill>
                <a:schemeClr val="accent5"/>
              </a:solidFill>
              <a:latin typeface="Englebert"/>
              <a:ea typeface="Englebert"/>
              <a:cs typeface="Englebert"/>
              <a:sym typeface="Englebert"/>
            </a:endParaRPr>
          </a:p>
        </p:txBody>
      </p:sp>
      <p:sp>
        <p:nvSpPr>
          <p:cNvPr id="1127" name="Google Shape;1127;p33">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3">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3">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3"/>
          <p:cNvSpPr txBox="1"/>
          <p:nvPr/>
        </p:nvSpPr>
        <p:spPr>
          <a:xfrm>
            <a:off x="5227904"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(FOOD</a:t>
            </a:r>
            <a:r>
              <a:rPr lang="en">
                <a:solidFill>
                  <a:schemeClr val="accent1"/>
                </a:solidFill>
                <a:latin typeface="Englebert"/>
                <a:ea typeface="Englebert"/>
                <a:cs typeface="Englebert"/>
                <a:sym typeface="Englebert"/>
              </a:rPr>
              <a:t>)</a:t>
            </a:r>
            <a:endParaRPr>
              <a:solidFill>
                <a:schemeClr val="accent1"/>
              </a:solidFill>
              <a:latin typeface="Englebert"/>
              <a:ea typeface="Englebert"/>
              <a:cs typeface="Englebert"/>
              <a:sym typeface="Englebert"/>
            </a:endParaRPr>
          </a:p>
        </p:txBody>
      </p:sp>
      <p:sp>
        <p:nvSpPr>
          <p:cNvPr id="1131" name="Google Shape;1131;p33"/>
          <p:cNvSpPr txBox="1"/>
          <p:nvPr/>
        </p:nvSpPr>
        <p:spPr>
          <a:xfrm>
            <a:off x="6458540"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32" name="Google Shape;1132;p33"/>
          <p:cNvSpPr txBox="1"/>
          <p:nvPr/>
        </p:nvSpPr>
        <p:spPr>
          <a:xfrm>
            <a:off x="5851600" y="37152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100">
                <a:solidFill>
                  <a:schemeClr val="accent1"/>
                </a:solidFill>
                <a:latin typeface="Englebert"/>
                <a:ea typeface="Englebert"/>
                <a:cs typeface="Englebert"/>
                <a:sym typeface="Englebert"/>
              </a:rPr>
              <a:t>(PLURAL NOUN)</a:t>
            </a:r>
            <a:endParaRPr sz="1100">
              <a:solidFill>
                <a:schemeClr val="accent1"/>
              </a:solidFill>
              <a:latin typeface="Englebert"/>
              <a:ea typeface="Englebert"/>
              <a:cs typeface="Englebert"/>
              <a:sym typeface="Englebert"/>
            </a:endParaRPr>
          </a:p>
        </p:txBody>
      </p:sp>
      <p:sp>
        <p:nvSpPr>
          <p:cNvPr id="1133" name="Google Shape;1133;p33"/>
          <p:cNvSpPr txBox="1"/>
          <p:nvPr/>
        </p:nvSpPr>
        <p:spPr>
          <a:xfrm>
            <a:off x="3768397" y="394770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grpSp>
        <p:nvGrpSpPr>
          <p:cNvPr id="1134" name="Google Shape;1134;p33"/>
          <p:cNvGrpSpPr/>
          <p:nvPr/>
        </p:nvGrpSpPr>
        <p:grpSpPr>
          <a:xfrm>
            <a:off x="-70565" y="224997"/>
            <a:ext cx="1216200" cy="1216200"/>
            <a:chOff x="786685" y="213847"/>
            <a:chExt cx="1216200" cy="1216200"/>
          </a:xfrm>
        </p:grpSpPr>
        <p:sp>
          <p:nvSpPr>
            <p:cNvPr id="1135" name="Google Shape;1135;p33"/>
            <p:cNvSpPr/>
            <p:nvPr/>
          </p:nvSpPr>
          <p:spPr>
            <a:xfrm>
              <a:off x="786685" y="213847"/>
              <a:ext cx="1216200" cy="1216200"/>
            </a:xfrm>
            <a:prstGeom prst="sun">
              <a:avLst>
                <a:gd fmla="val 25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 name="Google Shape;1136;p33"/>
            <p:cNvGrpSpPr/>
            <p:nvPr/>
          </p:nvGrpSpPr>
          <p:grpSpPr>
            <a:xfrm>
              <a:off x="1120050" y="556963"/>
              <a:ext cx="549450" cy="529975"/>
              <a:chOff x="720000" y="1682150"/>
              <a:chExt cx="549450" cy="529975"/>
            </a:xfrm>
          </p:grpSpPr>
          <p:sp>
            <p:nvSpPr>
              <p:cNvPr id="1137" name="Google Shape;1137;p33"/>
              <p:cNvSpPr/>
              <p:nvPr/>
            </p:nvSpPr>
            <p:spPr>
              <a:xfrm>
                <a:off x="720000" y="1682150"/>
                <a:ext cx="549450" cy="529975"/>
              </a:xfrm>
              <a:custGeom>
                <a:rect b="b" l="l" r="r" t="t"/>
                <a:pathLst>
                  <a:path extrusionOk="0" h="21199" w="21978">
                    <a:moveTo>
                      <a:pt x="10549" y="1"/>
                    </a:moveTo>
                    <a:cubicBezTo>
                      <a:pt x="10105" y="1"/>
                      <a:pt x="9659" y="28"/>
                      <a:pt x="9216" y="85"/>
                    </a:cubicBezTo>
                    <a:cubicBezTo>
                      <a:pt x="6644" y="407"/>
                      <a:pt x="3989" y="1383"/>
                      <a:pt x="2358" y="3514"/>
                    </a:cubicBezTo>
                    <a:cubicBezTo>
                      <a:pt x="1072" y="5193"/>
                      <a:pt x="572" y="7384"/>
                      <a:pt x="298" y="9527"/>
                    </a:cubicBezTo>
                    <a:cubicBezTo>
                      <a:pt x="84" y="11337"/>
                      <a:pt x="0" y="13194"/>
                      <a:pt x="536" y="14920"/>
                    </a:cubicBezTo>
                    <a:cubicBezTo>
                      <a:pt x="1334" y="17468"/>
                      <a:pt x="3417" y="19421"/>
                      <a:pt x="5787" y="20373"/>
                    </a:cubicBezTo>
                    <a:cubicBezTo>
                      <a:pt x="7238" y="20960"/>
                      <a:pt x="8787" y="21198"/>
                      <a:pt x="10351" y="21198"/>
                    </a:cubicBezTo>
                    <a:cubicBezTo>
                      <a:pt x="11327" y="21198"/>
                      <a:pt x="12310" y="21105"/>
                      <a:pt x="13276" y="20945"/>
                    </a:cubicBezTo>
                    <a:cubicBezTo>
                      <a:pt x="17717" y="20219"/>
                      <a:pt x="21408" y="16039"/>
                      <a:pt x="21646" y="11253"/>
                    </a:cubicBezTo>
                    <a:cubicBezTo>
                      <a:pt x="21978" y="4718"/>
                      <a:pt x="16342"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3"/>
              <p:cNvSpPr/>
              <p:nvPr/>
            </p:nvSpPr>
            <p:spPr>
              <a:xfrm>
                <a:off x="1003075" y="1708475"/>
                <a:ext cx="146375" cy="72200"/>
              </a:xfrm>
              <a:custGeom>
                <a:rect b="b" l="l" r="r" t="t"/>
                <a:pathLst>
                  <a:path extrusionOk="0" h="2888" w="5855">
                    <a:moveTo>
                      <a:pt x="1034" y="1"/>
                    </a:moveTo>
                    <a:cubicBezTo>
                      <a:pt x="765" y="1"/>
                      <a:pt x="509" y="19"/>
                      <a:pt x="274" y="56"/>
                    </a:cubicBezTo>
                    <a:cubicBezTo>
                      <a:pt x="0" y="92"/>
                      <a:pt x="107" y="485"/>
                      <a:pt x="334" y="520"/>
                    </a:cubicBezTo>
                    <a:cubicBezTo>
                      <a:pt x="1358" y="651"/>
                      <a:pt x="2274" y="842"/>
                      <a:pt x="3215" y="1330"/>
                    </a:cubicBezTo>
                    <a:cubicBezTo>
                      <a:pt x="3977" y="1735"/>
                      <a:pt x="4536" y="2437"/>
                      <a:pt x="5298" y="2842"/>
                    </a:cubicBezTo>
                    <a:cubicBezTo>
                      <a:pt x="5355" y="2874"/>
                      <a:pt x="5410" y="2888"/>
                      <a:pt x="5463" y="2888"/>
                    </a:cubicBezTo>
                    <a:cubicBezTo>
                      <a:pt x="5689" y="2888"/>
                      <a:pt x="5855" y="2627"/>
                      <a:pt x="5739" y="2366"/>
                    </a:cubicBezTo>
                    <a:cubicBezTo>
                      <a:pt x="5018" y="769"/>
                      <a:pt x="2762"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3"/>
              <p:cNvSpPr/>
              <p:nvPr/>
            </p:nvSpPr>
            <p:spPr>
              <a:xfrm>
                <a:off x="1156200" y="1791400"/>
                <a:ext cx="59725" cy="65725"/>
              </a:xfrm>
              <a:custGeom>
                <a:rect b="b" l="l" r="r" t="t"/>
                <a:pathLst>
                  <a:path extrusionOk="0" h="2629" w="2389">
                    <a:moveTo>
                      <a:pt x="305" y="0"/>
                    </a:moveTo>
                    <a:cubicBezTo>
                      <a:pt x="95" y="0"/>
                      <a:pt x="0" y="305"/>
                      <a:pt x="150" y="454"/>
                    </a:cubicBezTo>
                    <a:cubicBezTo>
                      <a:pt x="447" y="751"/>
                      <a:pt x="793" y="990"/>
                      <a:pt x="1067" y="1335"/>
                    </a:cubicBezTo>
                    <a:cubicBezTo>
                      <a:pt x="1329" y="1680"/>
                      <a:pt x="1507" y="2156"/>
                      <a:pt x="1805" y="2526"/>
                    </a:cubicBezTo>
                    <a:cubicBezTo>
                      <a:pt x="1863" y="2598"/>
                      <a:pt x="1933" y="2629"/>
                      <a:pt x="2002" y="2629"/>
                    </a:cubicBezTo>
                    <a:cubicBezTo>
                      <a:pt x="2158" y="2629"/>
                      <a:pt x="2312" y="2473"/>
                      <a:pt x="2329" y="2299"/>
                    </a:cubicBezTo>
                    <a:cubicBezTo>
                      <a:pt x="2388" y="1263"/>
                      <a:pt x="1257" y="120"/>
                      <a:pt x="328" y="1"/>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3"/>
              <p:cNvSpPr/>
              <p:nvPr/>
            </p:nvSpPr>
            <p:spPr>
              <a:xfrm>
                <a:off x="720300" y="1754800"/>
                <a:ext cx="507825" cy="457225"/>
              </a:xfrm>
              <a:custGeom>
                <a:rect b="b" l="l" r="r" t="t"/>
                <a:pathLst>
                  <a:path extrusionOk="0" h="18289" w="20313">
                    <a:moveTo>
                      <a:pt x="2870" y="1"/>
                    </a:moveTo>
                    <a:lnTo>
                      <a:pt x="2870" y="1"/>
                    </a:lnTo>
                    <a:cubicBezTo>
                      <a:pt x="2691" y="191"/>
                      <a:pt x="2512" y="394"/>
                      <a:pt x="2346" y="596"/>
                    </a:cubicBezTo>
                    <a:cubicBezTo>
                      <a:pt x="1060" y="2275"/>
                      <a:pt x="560" y="4478"/>
                      <a:pt x="298" y="6621"/>
                    </a:cubicBezTo>
                    <a:cubicBezTo>
                      <a:pt x="72" y="8419"/>
                      <a:pt x="0" y="10288"/>
                      <a:pt x="536" y="12014"/>
                    </a:cubicBezTo>
                    <a:cubicBezTo>
                      <a:pt x="1322" y="14550"/>
                      <a:pt x="3405" y="16503"/>
                      <a:pt x="5775" y="17455"/>
                    </a:cubicBezTo>
                    <a:cubicBezTo>
                      <a:pt x="7243" y="18046"/>
                      <a:pt x="8803" y="18289"/>
                      <a:pt x="10376" y="18289"/>
                    </a:cubicBezTo>
                    <a:cubicBezTo>
                      <a:pt x="11340" y="18289"/>
                      <a:pt x="12309" y="18197"/>
                      <a:pt x="13264" y="18039"/>
                    </a:cubicBezTo>
                    <a:cubicBezTo>
                      <a:pt x="16205" y="17563"/>
                      <a:pt x="18812" y="15562"/>
                      <a:pt x="20312" y="12872"/>
                    </a:cubicBezTo>
                    <a:lnTo>
                      <a:pt x="20312" y="12872"/>
                    </a:lnTo>
                    <a:cubicBezTo>
                      <a:pt x="18348" y="14300"/>
                      <a:pt x="16038" y="15181"/>
                      <a:pt x="13669" y="15300"/>
                    </a:cubicBezTo>
                    <a:cubicBezTo>
                      <a:pt x="13491" y="15309"/>
                      <a:pt x="13314" y="15314"/>
                      <a:pt x="13136" y="15314"/>
                    </a:cubicBezTo>
                    <a:cubicBezTo>
                      <a:pt x="9524" y="15314"/>
                      <a:pt x="5911" y="13480"/>
                      <a:pt x="3846" y="10347"/>
                    </a:cubicBezTo>
                    <a:cubicBezTo>
                      <a:pt x="1881" y="7371"/>
                      <a:pt x="1477" y="3287"/>
                      <a:pt x="2870" y="1"/>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3"/>
              <p:cNvSpPr/>
              <p:nvPr/>
            </p:nvSpPr>
            <p:spPr>
              <a:xfrm>
                <a:off x="808050" y="1849575"/>
                <a:ext cx="115875" cy="62850"/>
              </a:xfrm>
              <a:custGeom>
                <a:rect b="b" l="l" r="r" t="t"/>
                <a:pathLst>
                  <a:path extrusionOk="0" h="2514" w="4635">
                    <a:moveTo>
                      <a:pt x="2313" y="0"/>
                    </a:moveTo>
                    <a:cubicBezTo>
                      <a:pt x="1153" y="0"/>
                      <a:pt x="196" y="983"/>
                      <a:pt x="26" y="2127"/>
                    </a:cubicBezTo>
                    <a:cubicBezTo>
                      <a:pt x="1" y="2264"/>
                      <a:pt x="111" y="2371"/>
                      <a:pt x="228" y="2371"/>
                    </a:cubicBezTo>
                    <a:cubicBezTo>
                      <a:pt x="273" y="2371"/>
                      <a:pt x="320" y="2355"/>
                      <a:pt x="360" y="2318"/>
                    </a:cubicBezTo>
                    <a:cubicBezTo>
                      <a:pt x="979" y="1770"/>
                      <a:pt x="1288" y="901"/>
                      <a:pt x="2241" y="841"/>
                    </a:cubicBezTo>
                    <a:cubicBezTo>
                      <a:pt x="2272" y="839"/>
                      <a:pt x="2303" y="838"/>
                      <a:pt x="2332" y="838"/>
                    </a:cubicBezTo>
                    <a:cubicBezTo>
                      <a:pt x="3214" y="838"/>
                      <a:pt x="3518" y="1837"/>
                      <a:pt x="3967" y="2401"/>
                    </a:cubicBezTo>
                    <a:cubicBezTo>
                      <a:pt x="4027" y="2480"/>
                      <a:pt x="4116" y="2514"/>
                      <a:pt x="4209" y="2514"/>
                    </a:cubicBezTo>
                    <a:cubicBezTo>
                      <a:pt x="4413" y="2514"/>
                      <a:pt x="4635" y="2352"/>
                      <a:pt x="4610" y="2139"/>
                    </a:cubicBezTo>
                    <a:cubicBezTo>
                      <a:pt x="4491" y="1127"/>
                      <a:pt x="3539" y="91"/>
                      <a:pt x="2491" y="8"/>
                    </a:cubicBezTo>
                    <a:cubicBezTo>
                      <a:pt x="2431" y="3"/>
                      <a:pt x="2372" y="0"/>
                      <a:pt x="2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3"/>
              <p:cNvSpPr/>
              <p:nvPr/>
            </p:nvSpPr>
            <p:spPr>
              <a:xfrm>
                <a:off x="1048900" y="1849575"/>
                <a:ext cx="115775" cy="62850"/>
              </a:xfrm>
              <a:custGeom>
                <a:rect b="b" l="l" r="r" t="t"/>
                <a:pathLst>
                  <a:path extrusionOk="0" h="2514" w="4631">
                    <a:moveTo>
                      <a:pt x="2310" y="0"/>
                    </a:moveTo>
                    <a:cubicBezTo>
                      <a:pt x="2251" y="0"/>
                      <a:pt x="2192" y="3"/>
                      <a:pt x="2132" y="8"/>
                    </a:cubicBezTo>
                    <a:cubicBezTo>
                      <a:pt x="1096" y="91"/>
                      <a:pt x="144" y="1127"/>
                      <a:pt x="25" y="2139"/>
                    </a:cubicBezTo>
                    <a:cubicBezTo>
                      <a:pt x="0" y="2352"/>
                      <a:pt x="217" y="2514"/>
                      <a:pt x="420" y="2514"/>
                    </a:cubicBezTo>
                    <a:cubicBezTo>
                      <a:pt x="513" y="2514"/>
                      <a:pt x="604" y="2480"/>
                      <a:pt x="668" y="2401"/>
                    </a:cubicBezTo>
                    <a:cubicBezTo>
                      <a:pt x="1105" y="1837"/>
                      <a:pt x="1431" y="838"/>
                      <a:pt x="2304" y="838"/>
                    </a:cubicBezTo>
                    <a:cubicBezTo>
                      <a:pt x="2333" y="838"/>
                      <a:pt x="2363" y="839"/>
                      <a:pt x="2394" y="841"/>
                    </a:cubicBezTo>
                    <a:cubicBezTo>
                      <a:pt x="3346" y="901"/>
                      <a:pt x="3644" y="1770"/>
                      <a:pt x="4275" y="2318"/>
                    </a:cubicBezTo>
                    <a:cubicBezTo>
                      <a:pt x="4315" y="2355"/>
                      <a:pt x="4362" y="2371"/>
                      <a:pt x="4407" y="2371"/>
                    </a:cubicBezTo>
                    <a:cubicBezTo>
                      <a:pt x="4523" y="2371"/>
                      <a:pt x="4631" y="2264"/>
                      <a:pt x="4597" y="2127"/>
                    </a:cubicBezTo>
                    <a:cubicBezTo>
                      <a:pt x="4438" y="983"/>
                      <a:pt x="3471" y="0"/>
                      <a:pt x="2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3"/>
              <p:cNvSpPr/>
              <p:nvPr/>
            </p:nvSpPr>
            <p:spPr>
              <a:xfrm>
                <a:off x="828650" y="1988650"/>
                <a:ext cx="319400" cy="134100"/>
              </a:xfrm>
              <a:custGeom>
                <a:rect b="b" l="l" r="r" t="t"/>
                <a:pathLst>
                  <a:path extrusionOk="0" h="5364" w="12776">
                    <a:moveTo>
                      <a:pt x="7412" y="0"/>
                    </a:moveTo>
                    <a:cubicBezTo>
                      <a:pt x="4040" y="0"/>
                      <a:pt x="297" y="156"/>
                      <a:pt x="238" y="470"/>
                    </a:cubicBezTo>
                    <a:cubicBezTo>
                      <a:pt x="0" y="1767"/>
                      <a:pt x="1596" y="5315"/>
                      <a:pt x="6382" y="5363"/>
                    </a:cubicBezTo>
                    <a:cubicBezTo>
                      <a:pt x="6412" y="5363"/>
                      <a:pt x="6443" y="5364"/>
                      <a:pt x="6473" y="5364"/>
                    </a:cubicBezTo>
                    <a:cubicBezTo>
                      <a:pt x="11189" y="5364"/>
                      <a:pt x="12775" y="788"/>
                      <a:pt x="12728" y="315"/>
                    </a:cubicBezTo>
                    <a:cubicBezTo>
                      <a:pt x="12706" y="105"/>
                      <a:pt x="10184" y="0"/>
                      <a:pt x="7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3"/>
              <p:cNvSpPr/>
              <p:nvPr/>
            </p:nvSpPr>
            <p:spPr>
              <a:xfrm>
                <a:off x="832500" y="1988675"/>
                <a:ext cx="314950" cy="60850"/>
              </a:xfrm>
              <a:custGeom>
                <a:rect b="b" l="l" r="r" t="t"/>
                <a:pathLst>
                  <a:path extrusionOk="0" h="2434" w="12598">
                    <a:moveTo>
                      <a:pt x="7197" y="1"/>
                    </a:moveTo>
                    <a:cubicBezTo>
                      <a:pt x="3839" y="1"/>
                      <a:pt x="143" y="157"/>
                      <a:pt x="84" y="469"/>
                    </a:cubicBezTo>
                    <a:cubicBezTo>
                      <a:pt x="1" y="933"/>
                      <a:pt x="156" y="1659"/>
                      <a:pt x="584" y="2421"/>
                    </a:cubicBezTo>
                    <a:cubicBezTo>
                      <a:pt x="2180" y="1671"/>
                      <a:pt x="4061" y="1385"/>
                      <a:pt x="5847" y="1231"/>
                    </a:cubicBezTo>
                    <a:cubicBezTo>
                      <a:pt x="6379" y="1181"/>
                      <a:pt x="6920" y="1140"/>
                      <a:pt x="7456" y="1140"/>
                    </a:cubicBezTo>
                    <a:cubicBezTo>
                      <a:pt x="7820" y="1140"/>
                      <a:pt x="8182" y="1159"/>
                      <a:pt x="8538" y="1207"/>
                    </a:cubicBezTo>
                    <a:cubicBezTo>
                      <a:pt x="9657" y="1385"/>
                      <a:pt x="10728" y="1814"/>
                      <a:pt x="11669" y="2433"/>
                    </a:cubicBezTo>
                    <a:cubicBezTo>
                      <a:pt x="12336" y="1433"/>
                      <a:pt x="12598" y="516"/>
                      <a:pt x="12586" y="326"/>
                    </a:cubicBezTo>
                    <a:cubicBezTo>
                      <a:pt x="12559" y="109"/>
                      <a:pt x="9995" y="1"/>
                      <a:pt x="719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5" name="Google Shape;1145;p33"/>
          <p:cNvGrpSpPr/>
          <p:nvPr/>
        </p:nvGrpSpPr>
        <p:grpSpPr>
          <a:xfrm rot="3523190">
            <a:off x="-16843" y="1290730"/>
            <a:ext cx="252388" cy="805455"/>
            <a:chOff x="8478897" y="4127025"/>
            <a:chExt cx="252400" cy="805492"/>
          </a:xfrm>
        </p:grpSpPr>
        <p:sp>
          <p:nvSpPr>
            <p:cNvPr id="1146" name="Google Shape;1146;p33"/>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3"/>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3"/>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3"/>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33"/>
          <p:cNvGrpSpPr/>
          <p:nvPr/>
        </p:nvGrpSpPr>
        <p:grpSpPr>
          <a:xfrm>
            <a:off x="8253700" y="3720416"/>
            <a:ext cx="643685" cy="1048733"/>
            <a:chOff x="8253700" y="3720416"/>
            <a:chExt cx="643685" cy="1048733"/>
          </a:xfrm>
        </p:grpSpPr>
        <p:sp>
          <p:nvSpPr>
            <p:cNvPr id="1151" name="Google Shape;1151;p33"/>
            <p:cNvSpPr/>
            <p:nvPr/>
          </p:nvSpPr>
          <p:spPr>
            <a:xfrm>
              <a:off x="8720341" y="3893397"/>
              <a:ext cx="46163" cy="45345"/>
            </a:xfrm>
            <a:custGeom>
              <a:rect b="b" l="l" r="r" t="t"/>
              <a:pathLst>
                <a:path extrusionOk="0" h="1275" w="1298">
                  <a:moveTo>
                    <a:pt x="619" y="0"/>
                  </a:moveTo>
                  <a:cubicBezTo>
                    <a:pt x="453" y="0"/>
                    <a:pt x="310" y="60"/>
                    <a:pt x="191" y="203"/>
                  </a:cubicBezTo>
                  <a:cubicBezTo>
                    <a:pt x="72" y="334"/>
                    <a:pt x="0" y="500"/>
                    <a:pt x="12" y="655"/>
                  </a:cubicBezTo>
                  <a:cubicBezTo>
                    <a:pt x="24" y="1000"/>
                    <a:pt x="310" y="1274"/>
                    <a:pt x="667" y="1274"/>
                  </a:cubicBezTo>
                  <a:cubicBezTo>
                    <a:pt x="834" y="1274"/>
                    <a:pt x="976" y="1215"/>
                    <a:pt x="1096" y="1072"/>
                  </a:cubicBezTo>
                  <a:cubicBezTo>
                    <a:pt x="1215" y="941"/>
                    <a:pt x="1298" y="774"/>
                    <a:pt x="1274" y="619"/>
                  </a:cubicBezTo>
                  <a:cubicBezTo>
                    <a:pt x="1262" y="274"/>
                    <a:pt x="976" y="0"/>
                    <a:pt x="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3"/>
            <p:cNvSpPr/>
            <p:nvPr/>
          </p:nvSpPr>
          <p:spPr>
            <a:xfrm>
              <a:off x="8253700" y="4437578"/>
              <a:ext cx="60176" cy="60567"/>
            </a:xfrm>
            <a:custGeom>
              <a:rect b="b" l="l" r="r" t="t"/>
              <a:pathLst>
                <a:path extrusionOk="0" h="1703" w="1692">
                  <a:moveTo>
                    <a:pt x="822" y="0"/>
                  </a:moveTo>
                  <a:cubicBezTo>
                    <a:pt x="620" y="0"/>
                    <a:pt x="405" y="95"/>
                    <a:pt x="262" y="262"/>
                  </a:cubicBezTo>
                  <a:cubicBezTo>
                    <a:pt x="96" y="417"/>
                    <a:pt x="0" y="655"/>
                    <a:pt x="0" y="881"/>
                  </a:cubicBezTo>
                  <a:cubicBezTo>
                    <a:pt x="24" y="1345"/>
                    <a:pt x="405" y="1703"/>
                    <a:pt x="870" y="1703"/>
                  </a:cubicBezTo>
                  <a:cubicBezTo>
                    <a:pt x="1072" y="1703"/>
                    <a:pt x="1286" y="1607"/>
                    <a:pt x="1441" y="1453"/>
                  </a:cubicBezTo>
                  <a:cubicBezTo>
                    <a:pt x="1596" y="1286"/>
                    <a:pt x="1691" y="1048"/>
                    <a:pt x="1691" y="822"/>
                  </a:cubicBezTo>
                  <a:cubicBezTo>
                    <a:pt x="1691" y="357"/>
                    <a:pt x="1298" y="0"/>
                    <a:pt x="8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3"/>
            <p:cNvSpPr/>
            <p:nvPr/>
          </p:nvSpPr>
          <p:spPr>
            <a:xfrm>
              <a:off x="8505177" y="3720416"/>
              <a:ext cx="184653" cy="152467"/>
            </a:xfrm>
            <a:custGeom>
              <a:rect b="b" l="l" r="r" t="t"/>
              <a:pathLst>
                <a:path extrusionOk="0" h="4287" w="5192">
                  <a:moveTo>
                    <a:pt x="1382" y="0"/>
                  </a:moveTo>
                  <a:cubicBezTo>
                    <a:pt x="1370" y="24"/>
                    <a:pt x="1358" y="24"/>
                    <a:pt x="1346" y="24"/>
                  </a:cubicBezTo>
                  <a:cubicBezTo>
                    <a:pt x="1049" y="24"/>
                    <a:pt x="775" y="107"/>
                    <a:pt x="537" y="226"/>
                  </a:cubicBezTo>
                  <a:cubicBezTo>
                    <a:pt x="370" y="310"/>
                    <a:pt x="168" y="476"/>
                    <a:pt x="60" y="726"/>
                  </a:cubicBezTo>
                  <a:cubicBezTo>
                    <a:pt x="13" y="834"/>
                    <a:pt x="1" y="941"/>
                    <a:pt x="13" y="1072"/>
                  </a:cubicBezTo>
                  <a:cubicBezTo>
                    <a:pt x="13" y="1131"/>
                    <a:pt x="37" y="1191"/>
                    <a:pt x="49" y="1238"/>
                  </a:cubicBezTo>
                  <a:cubicBezTo>
                    <a:pt x="60" y="1286"/>
                    <a:pt x="96" y="1346"/>
                    <a:pt x="120" y="1405"/>
                  </a:cubicBezTo>
                  <a:cubicBezTo>
                    <a:pt x="299" y="1727"/>
                    <a:pt x="632" y="1917"/>
                    <a:pt x="870" y="2036"/>
                  </a:cubicBezTo>
                  <a:cubicBezTo>
                    <a:pt x="1025" y="2131"/>
                    <a:pt x="1192" y="2191"/>
                    <a:pt x="1346" y="2250"/>
                  </a:cubicBezTo>
                  <a:cubicBezTo>
                    <a:pt x="1501" y="2310"/>
                    <a:pt x="1668" y="2370"/>
                    <a:pt x="1823" y="2429"/>
                  </a:cubicBezTo>
                  <a:cubicBezTo>
                    <a:pt x="1965" y="2489"/>
                    <a:pt x="2132" y="2536"/>
                    <a:pt x="2275" y="2572"/>
                  </a:cubicBezTo>
                  <a:lnTo>
                    <a:pt x="2323" y="2596"/>
                  </a:lnTo>
                  <a:cubicBezTo>
                    <a:pt x="2489" y="2655"/>
                    <a:pt x="2656" y="2691"/>
                    <a:pt x="2799" y="2751"/>
                  </a:cubicBezTo>
                  <a:cubicBezTo>
                    <a:pt x="3227" y="2905"/>
                    <a:pt x="3561" y="3048"/>
                    <a:pt x="3870" y="3215"/>
                  </a:cubicBezTo>
                  <a:cubicBezTo>
                    <a:pt x="4120" y="3370"/>
                    <a:pt x="4347" y="3524"/>
                    <a:pt x="4537" y="3703"/>
                  </a:cubicBezTo>
                  <a:cubicBezTo>
                    <a:pt x="4668" y="3810"/>
                    <a:pt x="4799" y="3917"/>
                    <a:pt x="4918" y="4036"/>
                  </a:cubicBezTo>
                  <a:cubicBezTo>
                    <a:pt x="5002" y="4108"/>
                    <a:pt x="5073" y="4203"/>
                    <a:pt x="5156" y="4286"/>
                  </a:cubicBezTo>
                  <a:cubicBezTo>
                    <a:pt x="5168" y="4286"/>
                    <a:pt x="5168" y="4275"/>
                    <a:pt x="5180" y="4275"/>
                  </a:cubicBezTo>
                  <a:cubicBezTo>
                    <a:pt x="5192" y="4263"/>
                    <a:pt x="5192" y="4239"/>
                    <a:pt x="5192" y="4227"/>
                  </a:cubicBezTo>
                  <a:cubicBezTo>
                    <a:pt x="5156" y="3929"/>
                    <a:pt x="5061" y="3632"/>
                    <a:pt x="4942" y="3310"/>
                  </a:cubicBezTo>
                  <a:cubicBezTo>
                    <a:pt x="4823" y="2989"/>
                    <a:pt x="4680" y="2667"/>
                    <a:pt x="4501" y="2358"/>
                  </a:cubicBezTo>
                  <a:cubicBezTo>
                    <a:pt x="4109" y="1679"/>
                    <a:pt x="3668" y="1131"/>
                    <a:pt x="3156" y="715"/>
                  </a:cubicBezTo>
                  <a:cubicBezTo>
                    <a:pt x="2894" y="488"/>
                    <a:pt x="2608" y="334"/>
                    <a:pt x="2311" y="191"/>
                  </a:cubicBezTo>
                  <a:cubicBezTo>
                    <a:pt x="2013" y="60"/>
                    <a:pt x="1703" y="0"/>
                    <a:pt x="13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3"/>
            <p:cNvSpPr/>
            <p:nvPr/>
          </p:nvSpPr>
          <p:spPr>
            <a:xfrm>
              <a:off x="8866444" y="4267801"/>
              <a:ext cx="30942" cy="30942"/>
            </a:xfrm>
            <a:custGeom>
              <a:rect b="b" l="l" r="r" t="t"/>
              <a:pathLst>
                <a:path extrusionOk="0" h="870" w="870">
                  <a:moveTo>
                    <a:pt x="429" y="0"/>
                  </a:moveTo>
                  <a:cubicBezTo>
                    <a:pt x="203" y="0"/>
                    <a:pt x="0" y="203"/>
                    <a:pt x="0" y="441"/>
                  </a:cubicBezTo>
                  <a:cubicBezTo>
                    <a:pt x="0" y="679"/>
                    <a:pt x="203" y="869"/>
                    <a:pt x="429" y="869"/>
                  </a:cubicBezTo>
                  <a:cubicBezTo>
                    <a:pt x="667" y="869"/>
                    <a:pt x="870" y="679"/>
                    <a:pt x="870" y="441"/>
                  </a:cubicBezTo>
                  <a:cubicBezTo>
                    <a:pt x="870" y="203"/>
                    <a:pt x="667" y="0"/>
                    <a:pt x="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3"/>
            <p:cNvSpPr/>
            <p:nvPr/>
          </p:nvSpPr>
          <p:spPr>
            <a:xfrm>
              <a:off x="8689827" y="4005603"/>
              <a:ext cx="176616" cy="129172"/>
            </a:xfrm>
            <a:custGeom>
              <a:rect b="b" l="l" r="r" t="t"/>
              <a:pathLst>
                <a:path extrusionOk="0" h="3632" w="4966">
                  <a:moveTo>
                    <a:pt x="1418" y="0"/>
                  </a:moveTo>
                  <a:cubicBezTo>
                    <a:pt x="1168" y="24"/>
                    <a:pt x="918" y="60"/>
                    <a:pt x="656" y="143"/>
                  </a:cubicBezTo>
                  <a:cubicBezTo>
                    <a:pt x="441" y="203"/>
                    <a:pt x="215" y="298"/>
                    <a:pt x="1" y="441"/>
                  </a:cubicBezTo>
                  <a:cubicBezTo>
                    <a:pt x="37" y="453"/>
                    <a:pt x="60" y="453"/>
                    <a:pt x="96" y="465"/>
                  </a:cubicBezTo>
                  <a:cubicBezTo>
                    <a:pt x="239" y="512"/>
                    <a:pt x="394" y="560"/>
                    <a:pt x="525" y="631"/>
                  </a:cubicBezTo>
                  <a:cubicBezTo>
                    <a:pt x="799" y="762"/>
                    <a:pt x="1061" y="929"/>
                    <a:pt x="1334" y="1155"/>
                  </a:cubicBezTo>
                  <a:cubicBezTo>
                    <a:pt x="1584" y="1358"/>
                    <a:pt x="1823" y="1596"/>
                    <a:pt x="2049" y="1870"/>
                  </a:cubicBezTo>
                  <a:cubicBezTo>
                    <a:pt x="2108" y="1941"/>
                    <a:pt x="2168" y="2001"/>
                    <a:pt x="2204" y="2072"/>
                  </a:cubicBezTo>
                  <a:cubicBezTo>
                    <a:pt x="2299" y="2179"/>
                    <a:pt x="2382" y="2286"/>
                    <a:pt x="2489" y="2382"/>
                  </a:cubicBezTo>
                  <a:lnTo>
                    <a:pt x="2561" y="2465"/>
                  </a:lnTo>
                  <a:cubicBezTo>
                    <a:pt x="2680" y="2584"/>
                    <a:pt x="2787" y="2715"/>
                    <a:pt x="2906" y="2834"/>
                  </a:cubicBezTo>
                  <a:cubicBezTo>
                    <a:pt x="3037" y="2977"/>
                    <a:pt x="3156" y="3096"/>
                    <a:pt x="3263" y="3203"/>
                  </a:cubicBezTo>
                  <a:cubicBezTo>
                    <a:pt x="3394" y="3322"/>
                    <a:pt x="3549" y="3429"/>
                    <a:pt x="3692" y="3513"/>
                  </a:cubicBezTo>
                  <a:cubicBezTo>
                    <a:pt x="3847" y="3596"/>
                    <a:pt x="3989" y="3632"/>
                    <a:pt x="4144" y="3632"/>
                  </a:cubicBezTo>
                  <a:lnTo>
                    <a:pt x="4168" y="3632"/>
                  </a:lnTo>
                  <a:cubicBezTo>
                    <a:pt x="4335" y="3632"/>
                    <a:pt x="4501" y="3560"/>
                    <a:pt x="4632" y="3453"/>
                  </a:cubicBezTo>
                  <a:cubicBezTo>
                    <a:pt x="4740" y="3370"/>
                    <a:pt x="4823" y="3251"/>
                    <a:pt x="4882" y="3120"/>
                  </a:cubicBezTo>
                  <a:cubicBezTo>
                    <a:pt x="4930" y="3001"/>
                    <a:pt x="4966" y="2858"/>
                    <a:pt x="4966" y="2679"/>
                  </a:cubicBezTo>
                  <a:cubicBezTo>
                    <a:pt x="4966" y="2548"/>
                    <a:pt x="4930" y="2405"/>
                    <a:pt x="4882" y="2239"/>
                  </a:cubicBezTo>
                  <a:cubicBezTo>
                    <a:pt x="4811" y="1965"/>
                    <a:pt x="4680" y="1691"/>
                    <a:pt x="4501" y="1417"/>
                  </a:cubicBezTo>
                  <a:cubicBezTo>
                    <a:pt x="4347" y="1191"/>
                    <a:pt x="4156" y="989"/>
                    <a:pt x="3894" y="798"/>
                  </a:cubicBezTo>
                  <a:cubicBezTo>
                    <a:pt x="3620" y="596"/>
                    <a:pt x="3323" y="441"/>
                    <a:pt x="3001" y="298"/>
                  </a:cubicBezTo>
                  <a:cubicBezTo>
                    <a:pt x="2537" y="96"/>
                    <a:pt x="2061" y="0"/>
                    <a:pt x="15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3"/>
            <p:cNvSpPr/>
            <p:nvPr/>
          </p:nvSpPr>
          <p:spPr>
            <a:xfrm>
              <a:off x="8316365" y="4570945"/>
              <a:ext cx="209229" cy="198204"/>
            </a:xfrm>
            <a:custGeom>
              <a:rect b="b" l="l" r="r" t="t"/>
              <a:pathLst>
                <a:path extrusionOk="0" h="5573" w="5883">
                  <a:moveTo>
                    <a:pt x="1" y="1"/>
                  </a:moveTo>
                  <a:cubicBezTo>
                    <a:pt x="48" y="739"/>
                    <a:pt x="179" y="1417"/>
                    <a:pt x="393" y="2025"/>
                  </a:cubicBezTo>
                  <a:cubicBezTo>
                    <a:pt x="489" y="2358"/>
                    <a:pt x="644" y="2679"/>
                    <a:pt x="822" y="3013"/>
                  </a:cubicBezTo>
                  <a:cubicBezTo>
                    <a:pt x="989" y="3310"/>
                    <a:pt x="1179" y="3608"/>
                    <a:pt x="1417" y="3906"/>
                  </a:cubicBezTo>
                  <a:cubicBezTo>
                    <a:pt x="1620" y="4168"/>
                    <a:pt x="1894" y="4430"/>
                    <a:pt x="2203" y="4680"/>
                  </a:cubicBezTo>
                  <a:cubicBezTo>
                    <a:pt x="2501" y="4918"/>
                    <a:pt x="2799" y="5108"/>
                    <a:pt x="3108" y="5263"/>
                  </a:cubicBezTo>
                  <a:cubicBezTo>
                    <a:pt x="3441" y="5418"/>
                    <a:pt x="3811" y="5525"/>
                    <a:pt x="4156" y="5561"/>
                  </a:cubicBezTo>
                  <a:cubicBezTo>
                    <a:pt x="4239" y="5573"/>
                    <a:pt x="4323" y="5573"/>
                    <a:pt x="4394" y="5573"/>
                  </a:cubicBezTo>
                  <a:cubicBezTo>
                    <a:pt x="4477" y="5573"/>
                    <a:pt x="4584" y="5573"/>
                    <a:pt x="4692" y="5561"/>
                  </a:cubicBezTo>
                  <a:cubicBezTo>
                    <a:pt x="4763" y="5537"/>
                    <a:pt x="4858" y="5525"/>
                    <a:pt x="4954" y="5501"/>
                  </a:cubicBezTo>
                  <a:cubicBezTo>
                    <a:pt x="5049" y="5465"/>
                    <a:pt x="5120" y="5442"/>
                    <a:pt x="5192" y="5394"/>
                  </a:cubicBezTo>
                  <a:cubicBezTo>
                    <a:pt x="5513" y="5227"/>
                    <a:pt x="5847" y="4882"/>
                    <a:pt x="5870" y="4453"/>
                  </a:cubicBezTo>
                  <a:cubicBezTo>
                    <a:pt x="5882" y="4275"/>
                    <a:pt x="5835" y="4084"/>
                    <a:pt x="5727" y="3918"/>
                  </a:cubicBezTo>
                  <a:cubicBezTo>
                    <a:pt x="5644" y="3751"/>
                    <a:pt x="5513" y="3608"/>
                    <a:pt x="5346" y="3453"/>
                  </a:cubicBezTo>
                  <a:cubicBezTo>
                    <a:pt x="5275" y="3394"/>
                    <a:pt x="5180" y="3334"/>
                    <a:pt x="5108" y="3299"/>
                  </a:cubicBezTo>
                  <a:cubicBezTo>
                    <a:pt x="5013" y="3239"/>
                    <a:pt x="4930" y="3191"/>
                    <a:pt x="4811" y="3120"/>
                  </a:cubicBezTo>
                  <a:cubicBezTo>
                    <a:pt x="4656" y="3025"/>
                    <a:pt x="4477" y="2929"/>
                    <a:pt x="4275" y="2846"/>
                  </a:cubicBezTo>
                  <a:cubicBezTo>
                    <a:pt x="4025" y="2739"/>
                    <a:pt x="3751" y="2644"/>
                    <a:pt x="3608" y="2584"/>
                  </a:cubicBezTo>
                  <a:lnTo>
                    <a:pt x="3561" y="2560"/>
                  </a:lnTo>
                  <a:cubicBezTo>
                    <a:pt x="3430" y="2525"/>
                    <a:pt x="3311" y="2465"/>
                    <a:pt x="3168" y="2417"/>
                  </a:cubicBezTo>
                  <a:cubicBezTo>
                    <a:pt x="2977" y="2346"/>
                    <a:pt x="2810" y="2263"/>
                    <a:pt x="2668" y="2191"/>
                  </a:cubicBezTo>
                  <a:cubicBezTo>
                    <a:pt x="2632" y="2179"/>
                    <a:pt x="2596" y="2167"/>
                    <a:pt x="2560" y="2144"/>
                  </a:cubicBezTo>
                  <a:cubicBezTo>
                    <a:pt x="2382" y="2072"/>
                    <a:pt x="2215" y="1989"/>
                    <a:pt x="2060" y="1894"/>
                  </a:cubicBezTo>
                  <a:cubicBezTo>
                    <a:pt x="1715" y="1703"/>
                    <a:pt x="1406" y="1477"/>
                    <a:pt x="1120" y="1239"/>
                  </a:cubicBezTo>
                  <a:cubicBezTo>
                    <a:pt x="822" y="989"/>
                    <a:pt x="548" y="715"/>
                    <a:pt x="334" y="441"/>
                  </a:cubicBezTo>
                  <a:cubicBezTo>
                    <a:pt x="191" y="286"/>
                    <a:pt x="96" y="15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3"/>
            <p:cNvSpPr/>
            <p:nvPr/>
          </p:nvSpPr>
          <p:spPr>
            <a:xfrm>
              <a:off x="8798228" y="4669174"/>
              <a:ext cx="36027" cy="36027"/>
            </a:xfrm>
            <a:custGeom>
              <a:rect b="b" l="l" r="r" t="t"/>
              <a:pathLst>
                <a:path extrusionOk="0" h="1013" w="1013">
                  <a:moveTo>
                    <a:pt x="489" y="1"/>
                  </a:moveTo>
                  <a:cubicBezTo>
                    <a:pt x="358" y="1"/>
                    <a:pt x="239" y="60"/>
                    <a:pt x="144" y="144"/>
                  </a:cubicBezTo>
                  <a:cubicBezTo>
                    <a:pt x="37" y="251"/>
                    <a:pt x="1" y="382"/>
                    <a:pt x="1" y="513"/>
                  </a:cubicBezTo>
                  <a:cubicBezTo>
                    <a:pt x="13" y="798"/>
                    <a:pt x="239" y="1013"/>
                    <a:pt x="513" y="1013"/>
                  </a:cubicBezTo>
                  <a:cubicBezTo>
                    <a:pt x="644" y="1013"/>
                    <a:pt x="763" y="953"/>
                    <a:pt x="858" y="858"/>
                  </a:cubicBezTo>
                  <a:cubicBezTo>
                    <a:pt x="965" y="751"/>
                    <a:pt x="1013" y="620"/>
                    <a:pt x="1013" y="489"/>
                  </a:cubicBezTo>
                  <a:cubicBezTo>
                    <a:pt x="989" y="203"/>
                    <a:pt x="763" y="1"/>
                    <a:pt x="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1" name="Shape 1161"/>
        <p:cNvGrpSpPr/>
        <p:nvPr/>
      </p:nvGrpSpPr>
      <p:grpSpPr>
        <a:xfrm>
          <a:off x="0" y="0"/>
          <a:ext cx="0" cy="0"/>
          <a:chOff x="0" y="0"/>
          <a:chExt cx="0" cy="0"/>
        </a:xfrm>
      </p:grpSpPr>
      <p:sp>
        <p:nvSpPr>
          <p:cNvPr id="1162" name="Google Shape;1162;p34"/>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a camping trip Story!</a:t>
            </a:r>
            <a:endParaRPr/>
          </a:p>
        </p:txBody>
      </p:sp>
      <p:sp>
        <p:nvSpPr>
          <p:cNvPr id="1163" name="Google Shape;1163;p34"/>
          <p:cNvSpPr txBox="1"/>
          <p:nvPr/>
        </p:nvSpPr>
        <p:spPr>
          <a:xfrm>
            <a:off x="1457775" y="1618550"/>
            <a:ext cx="6228600" cy="2680200"/>
          </a:xfrm>
          <a:prstGeom prst="rect">
            <a:avLst/>
          </a:prstGeom>
          <a:noFill/>
          <a:ln>
            <a:noFill/>
          </a:ln>
        </p:spPr>
        <p:txBody>
          <a:bodyPr anchorCtr="0" anchor="t" bIns="91425" lIns="91425" spcFirstLastPara="1" rIns="0" wrap="square" tIns="91425">
            <a:noAutofit/>
          </a:bodyPr>
          <a:lstStyle/>
          <a:p>
            <a:pPr indent="0" lvl="0" marL="0" rtl="0" algn="ctr">
              <a:lnSpc>
                <a:spcPct val="115000"/>
              </a:lnSpc>
              <a:spcBef>
                <a:spcPts val="0"/>
              </a:spcBef>
              <a:spcAft>
                <a:spcPts val="0"/>
              </a:spcAft>
              <a:buNone/>
            </a:pPr>
            <a:r>
              <a:rPr lang="en">
                <a:solidFill>
                  <a:schemeClr val="dk2"/>
                </a:solidFill>
                <a:latin typeface="Englebert"/>
                <a:ea typeface="Englebert"/>
                <a:cs typeface="Englebert"/>
                <a:sym typeface="Englebert"/>
              </a:rPr>
              <a:t>___________ and ___________ went on a ___________ a camping trip. They  ___________  their ___________ </a:t>
            </a:r>
            <a:r>
              <a:rPr lang="en">
                <a:solidFill>
                  <a:schemeClr val="dk2"/>
                </a:solidFill>
                <a:latin typeface="Englebert"/>
                <a:ea typeface="Englebert"/>
                <a:cs typeface="Englebert"/>
                <a:sym typeface="Englebert"/>
              </a:rPr>
              <a:t>___________ </a:t>
            </a:r>
            <a:r>
              <a:rPr lang="en">
                <a:solidFill>
                  <a:schemeClr val="dk2"/>
                </a:solidFill>
                <a:latin typeface="Englebert"/>
                <a:ea typeface="Englebert"/>
                <a:cs typeface="Englebert"/>
                <a:sym typeface="Englebert"/>
              </a:rPr>
              <a:t>and started ___________. to build a ___________. They knew they needed to  ___________ a lot of ___________ before it became too ___________ so they ___________ very ___________.  For a snack they decided to make  ___________ on a  ___________ and cook up a can of  ___________. As it got dark outside,  ___________ heard a ___________ make a sound in the woods!  ___________ was scared and  ___________ </a:t>
            </a:r>
            <a:r>
              <a:rPr lang="en">
                <a:solidFill>
                  <a:schemeClr val="dk2"/>
                </a:solidFill>
                <a:latin typeface="Englebert"/>
                <a:ea typeface="Englebert"/>
                <a:cs typeface="Englebert"/>
                <a:sym typeface="Englebert"/>
              </a:rPr>
              <a:t>a </a:t>
            </a:r>
            <a:r>
              <a:rPr lang="en">
                <a:solidFill>
                  <a:schemeClr val="dk2"/>
                </a:solidFill>
                <a:latin typeface="Englebert"/>
                <a:ea typeface="Englebert"/>
                <a:cs typeface="Englebert"/>
                <a:sym typeface="Englebert"/>
              </a:rPr>
              <a:t>___________ ! Outside, ___________ ___________ a ___________ from inside tent. The </a:t>
            </a:r>
            <a:r>
              <a:rPr lang="en">
                <a:solidFill>
                  <a:schemeClr val="dk2"/>
                </a:solidFill>
                <a:latin typeface="Englebert"/>
                <a:ea typeface="Englebert"/>
                <a:cs typeface="Englebert"/>
                <a:sym typeface="Englebert"/>
              </a:rPr>
              <a:t>___________ ___________ but not before ___________ over all the ___________ ___________! When morning came, ___________ and ___________ left to go ___________ up a ___________ ___________ and gather ___________. It truly was a ___________ camping trip!</a:t>
            </a:r>
            <a:endParaRPr>
              <a:solidFill>
                <a:schemeClr val="dk2"/>
              </a:solidFill>
              <a:latin typeface="Englebert"/>
              <a:ea typeface="Englebert"/>
              <a:cs typeface="Englebert"/>
              <a:sym typeface="Englebert"/>
            </a:endParaRPr>
          </a:p>
        </p:txBody>
      </p:sp>
      <p:sp>
        <p:nvSpPr>
          <p:cNvPr id="1164" name="Google Shape;1164;p34"/>
          <p:cNvSpPr txBox="1"/>
          <p:nvPr/>
        </p:nvSpPr>
        <p:spPr>
          <a:xfrm>
            <a:off x="173617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65" name="Google Shape;1165;p34"/>
          <p:cNvSpPr txBox="1"/>
          <p:nvPr/>
        </p:nvSpPr>
        <p:spPr>
          <a:xfrm>
            <a:off x="288027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166" name="Google Shape;1166;p34"/>
          <p:cNvSpPr txBox="1"/>
          <p:nvPr/>
        </p:nvSpPr>
        <p:spPr>
          <a:xfrm>
            <a:off x="4402926" y="17296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67" name="Google Shape;1167;p34"/>
          <p:cNvSpPr txBox="1"/>
          <p:nvPr/>
        </p:nvSpPr>
        <p:spPr>
          <a:xfrm>
            <a:off x="1973376"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t>
            </a: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68" name="Google Shape;1168;p34"/>
          <p:cNvSpPr txBox="1"/>
          <p:nvPr/>
        </p:nvSpPr>
        <p:spPr>
          <a:xfrm>
            <a:off x="4524304"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(+ING VERB)</a:t>
            </a:r>
            <a:endParaRPr>
              <a:solidFill>
                <a:schemeClr val="accent1"/>
              </a:solidFill>
              <a:latin typeface="Englebert"/>
              <a:ea typeface="Englebert"/>
              <a:cs typeface="Englebert"/>
              <a:sym typeface="Englebert"/>
            </a:endParaRPr>
          </a:p>
        </p:txBody>
      </p:sp>
      <p:sp>
        <p:nvSpPr>
          <p:cNvPr id="1169" name="Google Shape;1169;p34"/>
          <p:cNvSpPr txBox="1"/>
          <p:nvPr/>
        </p:nvSpPr>
        <p:spPr>
          <a:xfrm>
            <a:off x="2706788"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170" name="Google Shape;1170;p34"/>
          <p:cNvSpPr txBox="1"/>
          <p:nvPr/>
        </p:nvSpPr>
        <p:spPr>
          <a:xfrm>
            <a:off x="3974762" y="2225125"/>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1"/>
                </a:solidFill>
                <a:latin typeface="Englebert"/>
                <a:ea typeface="Englebert"/>
                <a:cs typeface="Englebert"/>
                <a:sym typeface="Englebert"/>
              </a:rPr>
              <a:t>(PLURAL NOUN)</a:t>
            </a:r>
            <a:endParaRPr>
              <a:solidFill>
                <a:schemeClr val="accent1"/>
              </a:solidFill>
              <a:latin typeface="Englebert"/>
              <a:ea typeface="Englebert"/>
              <a:cs typeface="Englebert"/>
              <a:sym typeface="Englebert"/>
            </a:endParaRPr>
          </a:p>
        </p:txBody>
      </p:sp>
      <p:sp>
        <p:nvSpPr>
          <p:cNvPr id="1171" name="Google Shape;1171;p34"/>
          <p:cNvSpPr txBox="1"/>
          <p:nvPr/>
        </p:nvSpPr>
        <p:spPr>
          <a:xfrm>
            <a:off x="1775375" y="246900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a:solidFill>
                <a:schemeClr val="accent1"/>
              </a:solidFill>
              <a:latin typeface="Englebert"/>
              <a:ea typeface="Englebert"/>
              <a:cs typeface="Englebert"/>
              <a:sym typeface="Englebert"/>
            </a:endParaRPr>
          </a:p>
        </p:txBody>
      </p:sp>
      <p:sp>
        <p:nvSpPr>
          <p:cNvPr id="1172" name="Google Shape;1172;p34"/>
          <p:cNvSpPr txBox="1"/>
          <p:nvPr/>
        </p:nvSpPr>
        <p:spPr>
          <a:xfrm>
            <a:off x="6238075" y="246900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1"/>
                </a:solidFill>
                <a:latin typeface="Englebert"/>
                <a:ea typeface="Englebert"/>
                <a:cs typeface="Englebert"/>
                <a:sym typeface="Englebert"/>
              </a:rPr>
              <a:t>(PLURAL NOUN)</a:t>
            </a:r>
            <a:endParaRPr>
              <a:solidFill>
                <a:schemeClr val="accent1"/>
              </a:solidFill>
              <a:latin typeface="Englebert"/>
              <a:ea typeface="Englebert"/>
              <a:cs typeface="Englebert"/>
              <a:sym typeface="Englebert"/>
            </a:endParaRPr>
          </a:p>
        </p:txBody>
      </p:sp>
      <p:sp>
        <p:nvSpPr>
          <p:cNvPr id="1173" name="Google Shape;1173;p34"/>
          <p:cNvSpPr txBox="1"/>
          <p:nvPr/>
        </p:nvSpPr>
        <p:spPr>
          <a:xfrm>
            <a:off x="1625275" y="27168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74" name="Google Shape;1174;p34"/>
          <p:cNvSpPr txBox="1"/>
          <p:nvPr/>
        </p:nvSpPr>
        <p:spPr>
          <a:xfrm>
            <a:off x="3893612" y="271680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1"/>
                </a:solidFill>
                <a:latin typeface="Englebert"/>
                <a:ea typeface="Englebert"/>
                <a:cs typeface="Englebert"/>
                <a:sym typeface="Englebert"/>
              </a:rPr>
              <a:t>(PLURAL NOUN)</a:t>
            </a:r>
            <a:endParaRPr>
              <a:solidFill>
                <a:schemeClr val="accent1"/>
              </a:solidFill>
              <a:latin typeface="Englebert"/>
              <a:ea typeface="Englebert"/>
              <a:cs typeface="Englebert"/>
              <a:sym typeface="Englebert"/>
            </a:endParaRPr>
          </a:p>
        </p:txBody>
      </p:sp>
      <p:sp>
        <p:nvSpPr>
          <p:cNvPr id="1175" name="Google Shape;1175;p34"/>
          <p:cNvSpPr txBox="1"/>
          <p:nvPr/>
        </p:nvSpPr>
        <p:spPr>
          <a:xfrm>
            <a:off x="6377005" y="271676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176" name="Google Shape;1176;p34"/>
          <p:cNvSpPr txBox="1"/>
          <p:nvPr/>
        </p:nvSpPr>
        <p:spPr>
          <a:xfrm>
            <a:off x="1822925" y="297158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(ANIMAL)</a:t>
            </a:r>
            <a:endParaRPr>
              <a:solidFill>
                <a:schemeClr val="accent1"/>
              </a:solidFill>
              <a:latin typeface="Englebert"/>
              <a:ea typeface="Englebert"/>
              <a:cs typeface="Englebert"/>
              <a:sym typeface="Englebert"/>
            </a:endParaRPr>
          </a:p>
        </p:txBody>
      </p:sp>
      <p:sp>
        <p:nvSpPr>
          <p:cNvPr id="1177" name="Google Shape;1177;p34"/>
          <p:cNvSpPr txBox="1"/>
          <p:nvPr/>
        </p:nvSpPr>
        <p:spPr>
          <a:xfrm>
            <a:off x="1632677"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(ANIMAL)</a:t>
            </a:r>
            <a:endParaRPr>
              <a:solidFill>
                <a:schemeClr val="accent1"/>
              </a:solidFill>
              <a:latin typeface="Englebert"/>
              <a:ea typeface="Englebert"/>
              <a:cs typeface="Englebert"/>
              <a:sym typeface="Englebert"/>
            </a:endParaRPr>
          </a:p>
        </p:txBody>
      </p:sp>
      <p:sp>
        <p:nvSpPr>
          <p:cNvPr id="1178" name="Google Shape;1178;p34"/>
          <p:cNvSpPr txBox="1"/>
          <p:nvPr/>
        </p:nvSpPr>
        <p:spPr>
          <a:xfrm>
            <a:off x="3366249"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t>
            </a:r>
            <a:r>
              <a:rPr lang="en">
                <a:solidFill>
                  <a:schemeClr val="accent1"/>
                </a:solidFill>
                <a:latin typeface="Englebert"/>
                <a:ea typeface="Englebert"/>
                <a:cs typeface="Englebert"/>
                <a:sym typeface="Englebert"/>
              </a:rPr>
              <a:t>NAME 2</a:t>
            </a:r>
            <a:r>
              <a:rPr lang="en">
                <a:solidFill>
                  <a:schemeClr val="accent1"/>
                </a:solidFill>
                <a:latin typeface="Englebert"/>
                <a:ea typeface="Englebert"/>
                <a:cs typeface="Englebert"/>
                <a:sym typeface="Englebert"/>
              </a:rPr>
              <a:t>)</a:t>
            </a:r>
            <a:endParaRPr>
              <a:solidFill>
                <a:schemeClr val="accent1"/>
              </a:solidFill>
              <a:latin typeface="Englebert"/>
              <a:ea typeface="Englebert"/>
              <a:cs typeface="Englebert"/>
              <a:sym typeface="Englebert"/>
            </a:endParaRPr>
          </a:p>
        </p:txBody>
      </p:sp>
      <p:sp>
        <p:nvSpPr>
          <p:cNvPr id="1179" name="Google Shape;1179;p34"/>
          <p:cNvSpPr txBox="1"/>
          <p:nvPr/>
        </p:nvSpPr>
        <p:spPr>
          <a:xfrm>
            <a:off x="5178697"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80" name="Google Shape;1180;p34"/>
          <p:cNvSpPr txBox="1"/>
          <p:nvPr/>
        </p:nvSpPr>
        <p:spPr>
          <a:xfrm>
            <a:off x="4316106"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(ING VERB)</a:t>
            </a:r>
            <a:endParaRPr>
              <a:solidFill>
                <a:schemeClr val="accent1"/>
              </a:solidFill>
              <a:latin typeface="Englebert"/>
              <a:ea typeface="Englebert"/>
              <a:cs typeface="Englebert"/>
              <a:sym typeface="Englebert"/>
            </a:endParaRPr>
          </a:p>
        </p:txBody>
      </p:sp>
      <p:sp>
        <p:nvSpPr>
          <p:cNvPr id="1181" name="Google Shape;1181;p34"/>
          <p:cNvSpPr txBox="1"/>
          <p:nvPr/>
        </p:nvSpPr>
        <p:spPr>
          <a:xfrm>
            <a:off x="2026197" y="394770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82" name="Google Shape;1182;p34"/>
          <p:cNvSpPr txBox="1"/>
          <p:nvPr/>
        </p:nvSpPr>
        <p:spPr>
          <a:xfrm>
            <a:off x="5476844" y="3947707"/>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83" name="Google Shape;1183;p34"/>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Fill in this story with names of your summer friends and the correct parts of speech to come up with a truly outrageous story. Maybe someday this experience will happen to you!</a:t>
            </a:r>
            <a:endParaRPr>
              <a:solidFill>
                <a:schemeClr val="accent5"/>
              </a:solidFill>
              <a:latin typeface="Englebert"/>
              <a:ea typeface="Englebert"/>
              <a:cs typeface="Englebert"/>
              <a:sym typeface="Englebert"/>
            </a:endParaRPr>
          </a:p>
        </p:txBody>
      </p:sp>
      <p:sp>
        <p:nvSpPr>
          <p:cNvPr id="1184" name="Google Shape;1184;p34">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4">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4">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4"/>
          <p:cNvSpPr txBox="1"/>
          <p:nvPr/>
        </p:nvSpPr>
        <p:spPr>
          <a:xfrm>
            <a:off x="6056579" y="198125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(ADVERB)</a:t>
            </a:r>
            <a:endParaRPr>
              <a:solidFill>
                <a:schemeClr val="accent1"/>
              </a:solidFill>
              <a:latin typeface="Englebert"/>
              <a:ea typeface="Englebert"/>
              <a:cs typeface="Englebert"/>
              <a:sym typeface="Englebert"/>
            </a:endParaRPr>
          </a:p>
        </p:txBody>
      </p:sp>
      <p:sp>
        <p:nvSpPr>
          <p:cNvPr id="1188" name="Google Shape;1188;p34"/>
          <p:cNvSpPr txBox="1"/>
          <p:nvPr/>
        </p:nvSpPr>
        <p:spPr>
          <a:xfrm>
            <a:off x="6325190" y="22251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89" name="Google Shape;1189;p34"/>
          <p:cNvSpPr txBox="1"/>
          <p:nvPr/>
        </p:nvSpPr>
        <p:spPr>
          <a:xfrm>
            <a:off x="3676375" y="395333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100">
                <a:solidFill>
                  <a:schemeClr val="accent1"/>
                </a:solidFill>
                <a:latin typeface="Englebert"/>
                <a:ea typeface="Englebert"/>
                <a:cs typeface="Englebert"/>
                <a:sym typeface="Englebert"/>
              </a:rPr>
              <a:t>(PLURAL NOUN)</a:t>
            </a:r>
            <a:endParaRPr sz="1100">
              <a:solidFill>
                <a:schemeClr val="accent1"/>
              </a:solidFill>
              <a:latin typeface="Englebert"/>
              <a:ea typeface="Englebert"/>
              <a:cs typeface="Englebert"/>
              <a:sym typeface="Englebert"/>
            </a:endParaRPr>
          </a:p>
        </p:txBody>
      </p:sp>
      <p:sp>
        <p:nvSpPr>
          <p:cNvPr id="1190" name="Google Shape;1190;p34"/>
          <p:cNvSpPr txBox="1"/>
          <p:nvPr/>
        </p:nvSpPr>
        <p:spPr>
          <a:xfrm>
            <a:off x="6640300" y="172960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a:solidFill>
                <a:schemeClr val="accent1"/>
              </a:solidFill>
              <a:latin typeface="Englebert"/>
              <a:ea typeface="Englebert"/>
              <a:cs typeface="Englebert"/>
              <a:sym typeface="Englebert"/>
            </a:endParaRPr>
          </a:p>
        </p:txBody>
      </p:sp>
      <p:sp>
        <p:nvSpPr>
          <p:cNvPr id="1191" name="Google Shape;1191;p34"/>
          <p:cNvSpPr txBox="1"/>
          <p:nvPr/>
        </p:nvSpPr>
        <p:spPr>
          <a:xfrm>
            <a:off x="2776350" y="198125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200">
                <a:solidFill>
                  <a:schemeClr val="accent1"/>
                </a:solidFill>
                <a:latin typeface="Englebert"/>
                <a:ea typeface="Englebert"/>
                <a:cs typeface="Englebert"/>
                <a:sym typeface="Englebert"/>
              </a:rPr>
              <a:t>(PLURAL NOUN)</a:t>
            </a:r>
            <a:endParaRPr>
              <a:solidFill>
                <a:schemeClr val="accent1"/>
              </a:solidFill>
              <a:latin typeface="Englebert"/>
              <a:ea typeface="Englebert"/>
              <a:cs typeface="Englebert"/>
              <a:sym typeface="Englebert"/>
            </a:endParaRPr>
          </a:p>
        </p:txBody>
      </p:sp>
      <p:sp>
        <p:nvSpPr>
          <p:cNvPr id="1192" name="Google Shape;1192;p34"/>
          <p:cNvSpPr txBox="1"/>
          <p:nvPr/>
        </p:nvSpPr>
        <p:spPr>
          <a:xfrm>
            <a:off x="3023675" y="24690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(ADVERB)</a:t>
            </a:r>
            <a:endParaRPr>
              <a:solidFill>
                <a:schemeClr val="accent1"/>
              </a:solidFill>
              <a:latin typeface="Englebert"/>
              <a:ea typeface="Englebert"/>
              <a:cs typeface="Englebert"/>
              <a:sym typeface="Englebert"/>
            </a:endParaRPr>
          </a:p>
        </p:txBody>
      </p:sp>
      <p:sp>
        <p:nvSpPr>
          <p:cNvPr id="1193" name="Google Shape;1193;p34"/>
          <p:cNvSpPr txBox="1"/>
          <p:nvPr/>
        </p:nvSpPr>
        <p:spPr>
          <a:xfrm>
            <a:off x="4586651" y="2971580"/>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194" name="Google Shape;1194;p34"/>
          <p:cNvSpPr txBox="1"/>
          <p:nvPr/>
        </p:nvSpPr>
        <p:spPr>
          <a:xfrm>
            <a:off x="6566875" y="2971575"/>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a:solidFill>
                <a:schemeClr val="accent1"/>
              </a:solidFill>
              <a:latin typeface="Englebert"/>
              <a:ea typeface="Englebert"/>
              <a:cs typeface="Englebert"/>
              <a:sym typeface="Englebert"/>
            </a:endParaRPr>
          </a:p>
        </p:txBody>
      </p:sp>
      <p:sp>
        <p:nvSpPr>
          <p:cNvPr id="1195" name="Google Shape;1195;p34"/>
          <p:cNvSpPr txBox="1"/>
          <p:nvPr/>
        </p:nvSpPr>
        <p:spPr>
          <a:xfrm>
            <a:off x="1885276" y="3208406"/>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196" name="Google Shape;1196;p34"/>
          <p:cNvSpPr txBox="1"/>
          <p:nvPr/>
        </p:nvSpPr>
        <p:spPr>
          <a:xfrm>
            <a:off x="4154950" y="3209249"/>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sz="1000">
              <a:solidFill>
                <a:schemeClr val="accent1"/>
              </a:solidFill>
              <a:latin typeface="Englebert"/>
              <a:ea typeface="Englebert"/>
              <a:cs typeface="Englebert"/>
              <a:sym typeface="Englebert"/>
            </a:endParaRPr>
          </a:p>
        </p:txBody>
      </p:sp>
      <p:sp>
        <p:nvSpPr>
          <p:cNvPr id="1197" name="Google Shape;1197;p34"/>
          <p:cNvSpPr txBox="1"/>
          <p:nvPr/>
        </p:nvSpPr>
        <p:spPr>
          <a:xfrm>
            <a:off x="2406600" y="3462450"/>
            <a:ext cx="8838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accent1"/>
                </a:solidFill>
                <a:latin typeface="Englebert"/>
                <a:ea typeface="Englebert"/>
                <a:cs typeface="Englebert"/>
                <a:sym typeface="Englebert"/>
              </a:rPr>
              <a:t>(PAST TENSE VERB)</a:t>
            </a:r>
            <a:endParaRPr>
              <a:solidFill>
                <a:schemeClr val="accent1"/>
              </a:solidFill>
              <a:latin typeface="Englebert"/>
              <a:ea typeface="Englebert"/>
              <a:cs typeface="Englebert"/>
              <a:sym typeface="Englebert"/>
            </a:endParaRPr>
          </a:p>
        </p:txBody>
      </p:sp>
      <p:sp>
        <p:nvSpPr>
          <p:cNvPr id="1198" name="Google Shape;1198;p34"/>
          <p:cNvSpPr txBox="1"/>
          <p:nvPr/>
        </p:nvSpPr>
        <p:spPr>
          <a:xfrm>
            <a:off x="5967406"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sp>
        <p:nvSpPr>
          <p:cNvPr id="1199" name="Google Shape;1199;p34"/>
          <p:cNvSpPr txBox="1"/>
          <p:nvPr/>
        </p:nvSpPr>
        <p:spPr>
          <a:xfrm>
            <a:off x="6803681" y="3462458"/>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(NOUN)</a:t>
            </a:r>
            <a:endParaRPr>
              <a:solidFill>
                <a:schemeClr val="accent1"/>
              </a:solidFill>
              <a:latin typeface="Englebert"/>
              <a:ea typeface="Englebert"/>
              <a:cs typeface="Englebert"/>
              <a:sym typeface="Englebert"/>
            </a:endParaRPr>
          </a:p>
        </p:txBody>
      </p:sp>
      <p:sp>
        <p:nvSpPr>
          <p:cNvPr id="1200" name="Google Shape;1200;p34"/>
          <p:cNvSpPr txBox="1"/>
          <p:nvPr/>
        </p:nvSpPr>
        <p:spPr>
          <a:xfrm>
            <a:off x="3038197" y="37152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1)</a:t>
            </a:r>
            <a:endParaRPr>
              <a:solidFill>
                <a:schemeClr val="accent1"/>
              </a:solidFill>
              <a:latin typeface="Englebert"/>
              <a:ea typeface="Englebert"/>
              <a:cs typeface="Englebert"/>
              <a:sym typeface="Englebert"/>
            </a:endParaRPr>
          </a:p>
        </p:txBody>
      </p:sp>
      <p:sp>
        <p:nvSpPr>
          <p:cNvPr id="1201" name="Google Shape;1201;p34"/>
          <p:cNvSpPr txBox="1"/>
          <p:nvPr/>
        </p:nvSpPr>
        <p:spPr>
          <a:xfrm>
            <a:off x="4170249" y="37152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(NAME 2)</a:t>
            </a:r>
            <a:endParaRPr>
              <a:solidFill>
                <a:schemeClr val="accent1"/>
              </a:solidFill>
              <a:latin typeface="Englebert"/>
              <a:ea typeface="Englebert"/>
              <a:cs typeface="Englebert"/>
              <a:sym typeface="Englebert"/>
            </a:endParaRPr>
          </a:p>
        </p:txBody>
      </p:sp>
      <p:sp>
        <p:nvSpPr>
          <p:cNvPr id="1202" name="Google Shape;1202;p34"/>
          <p:cNvSpPr txBox="1"/>
          <p:nvPr/>
        </p:nvSpPr>
        <p:spPr>
          <a:xfrm>
            <a:off x="5640107" y="37152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(VERB)</a:t>
            </a:r>
            <a:endParaRPr>
              <a:solidFill>
                <a:schemeClr val="accent1"/>
              </a:solidFill>
              <a:latin typeface="Englebert"/>
              <a:ea typeface="Englebert"/>
              <a:cs typeface="Englebert"/>
              <a:sym typeface="Englebert"/>
            </a:endParaRPr>
          </a:p>
        </p:txBody>
      </p:sp>
      <p:sp>
        <p:nvSpPr>
          <p:cNvPr id="1203" name="Google Shape;1203;p34"/>
          <p:cNvSpPr txBox="1"/>
          <p:nvPr/>
        </p:nvSpPr>
        <p:spPr>
          <a:xfrm>
            <a:off x="6826104" y="3715205"/>
            <a:ext cx="788700" cy="1629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(ADJECTIVE)</a:t>
            </a:r>
            <a:endParaRPr>
              <a:solidFill>
                <a:schemeClr val="accent1"/>
              </a:solidFill>
              <a:latin typeface="Englebert"/>
              <a:ea typeface="Englebert"/>
              <a:cs typeface="Englebert"/>
              <a:sym typeface="Englebert"/>
            </a:endParaRPr>
          </a:p>
        </p:txBody>
      </p:sp>
      <p:grpSp>
        <p:nvGrpSpPr>
          <p:cNvPr id="1204" name="Google Shape;1204;p34"/>
          <p:cNvGrpSpPr/>
          <p:nvPr/>
        </p:nvGrpSpPr>
        <p:grpSpPr>
          <a:xfrm flipH="1" rot="10800000">
            <a:off x="7821460" y="157824"/>
            <a:ext cx="1529296" cy="1508354"/>
            <a:chOff x="7038999" y="2585775"/>
            <a:chExt cx="2105018" cy="2076192"/>
          </a:xfrm>
        </p:grpSpPr>
        <p:sp>
          <p:nvSpPr>
            <p:cNvPr id="1205" name="Google Shape;1205;p34"/>
            <p:cNvSpPr/>
            <p:nvPr/>
          </p:nvSpPr>
          <p:spPr>
            <a:xfrm rot="1712044">
              <a:off x="7577521" y="2728298"/>
              <a:ext cx="944198" cy="1366447"/>
            </a:xfrm>
            <a:custGeom>
              <a:rect b="b" l="l" r="r" t="t"/>
              <a:pathLst>
                <a:path extrusionOk="0" h="16077" w="11109">
                  <a:moveTo>
                    <a:pt x="323" y="0"/>
                  </a:moveTo>
                  <a:cubicBezTo>
                    <a:pt x="244" y="0"/>
                    <a:pt x="164" y="6"/>
                    <a:pt x="83" y="19"/>
                  </a:cubicBezTo>
                  <a:cubicBezTo>
                    <a:pt x="0" y="55"/>
                    <a:pt x="24" y="198"/>
                    <a:pt x="71" y="281"/>
                  </a:cubicBezTo>
                  <a:cubicBezTo>
                    <a:pt x="655" y="1579"/>
                    <a:pt x="1810" y="2591"/>
                    <a:pt x="3167" y="2996"/>
                  </a:cubicBezTo>
                  <a:cubicBezTo>
                    <a:pt x="3703" y="3543"/>
                    <a:pt x="4215" y="4127"/>
                    <a:pt x="4691" y="4734"/>
                  </a:cubicBezTo>
                  <a:cubicBezTo>
                    <a:pt x="4108" y="4305"/>
                    <a:pt x="3441" y="3972"/>
                    <a:pt x="2738" y="3793"/>
                  </a:cubicBezTo>
                  <a:cubicBezTo>
                    <a:pt x="2466" y="3729"/>
                    <a:pt x="2175" y="3685"/>
                    <a:pt x="1888" y="3685"/>
                  </a:cubicBezTo>
                  <a:cubicBezTo>
                    <a:pt x="1486" y="3685"/>
                    <a:pt x="1094" y="3771"/>
                    <a:pt x="774" y="4008"/>
                  </a:cubicBezTo>
                  <a:cubicBezTo>
                    <a:pt x="714" y="4079"/>
                    <a:pt x="798" y="4186"/>
                    <a:pt x="881" y="4246"/>
                  </a:cubicBezTo>
                  <a:cubicBezTo>
                    <a:pt x="1757" y="4941"/>
                    <a:pt x="2878" y="5314"/>
                    <a:pt x="3997" y="5314"/>
                  </a:cubicBezTo>
                  <a:cubicBezTo>
                    <a:pt x="4355" y="5314"/>
                    <a:pt x="4712" y="5276"/>
                    <a:pt x="5060" y="5198"/>
                  </a:cubicBezTo>
                  <a:cubicBezTo>
                    <a:pt x="5644" y="5984"/>
                    <a:pt x="6179" y="6806"/>
                    <a:pt x="6632" y="7663"/>
                  </a:cubicBezTo>
                  <a:cubicBezTo>
                    <a:pt x="6084" y="7068"/>
                    <a:pt x="5405" y="6591"/>
                    <a:pt x="4643" y="6294"/>
                  </a:cubicBezTo>
                  <a:cubicBezTo>
                    <a:pt x="4281" y="6153"/>
                    <a:pt x="3888" y="6053"/>
                    <a:pt x="3507" y="6053"/>
                  </a:cubicBezTo>
                  <a:cubicBezTo>
                    <a:pt x="3213" y="6053"/>
                    <a:pt x="2927" y="6113"/>
                    <a:pt x="2667" y="6258"/>
                  </a:cubicBezTo>
                  <a:cubicBezTo>
                    <a:pt x="2608" y="6329"/>
                    <a:pt x="2667" y="6437"/>
                    <a:pt x="2738" y="6508"/>
                  </a:cubicBezTo>
                  <a:cubicBezTo>
                    <a:pt x="3651" y="7463"/>
                    <a:pt x="4981" y="8021"/>
                    <a:pt x="6313" y="8021"/>
                  </a:cubicBezTo>
                  <a:cubicBezTo>
                    <a:pt x="6475" y="8021"/>
                    <a:pt x="6637" y="8013"/>
                    <a:pt x="6799" y="7996"/>
                  </a:cubicBezTo>
                  <a:lnTo>
                    <a:pt x="6810" y="7996"/>
                  </a:lnTo>
                  <a:cubicBezTo>
                    <a:pt x="7322" y="8961"/>
                    <a:pt x="7763" y="9973"/>
                    <a:pt x="8120" y="11020"/>
                  </a:cubicBezTo>
                  <a:cubicBezTo>
                    <a:pt x="7668" y="10199"/>
                    <a:pt x="6977" y="9496"/>
                    <a:pt x="6156" y="9020"/>
                  </a:cubicBezTo>
                  <a:cubicBezTo>
                    <a:pt x="5740" y="8769"/>
                    <a:pt x="5235" y="8574"/>
                    <a:pt x="4748" y="8574"/>
                  </a:cubicBezTo>
                  <a:cubicBezTo>
                    <a:pt x="4566" y="8574"/>
                    <a:pt x="4387" y="8602"/>
                    <a:pt x="4215" y="8663"/>
                  </a:cubicBezTo>
                  <a:cubicBezTo>
                    <a:pt x="4132" y="8723"/>
                    <a:pt x="4179" y="8842"/>
                    <a:pt x="4239" y="8925"/>
                  </a:cubicBezTo>
                  <a:cubicBezTo>
                    <a:pt x="5084" y="10151"/>
                    <a:pt x="6537" y="10949"/>
                    <a:pt x="8025" y="11044"/>
                  </a:cubicBezTo>
                  <a:lnTo>
                    <a:pt x="8144" y="11068"/>
                  </a:lnTo>
                  <a:cubicBezTo>
                    <a:pt x="8406" y="11842"/>
                    <a:pt x="8620" y="12616"/>
                    <a:pt x="8799" y="13426"/>
                  </a:cubicBezTo>
                  <a:cubicBezTo>
                    <a:pt x="8346" y="12783"/>
                    <a:pt x="7763" y="12235"/>
                    <a:pt x="7096" y="11830"/>
                  </a:cubicBezTo>
                  <a:cubicBezTo>
                    <a:pt x="6671" y="11579"/>
                    <a:pt x="6171" y="11384"/>
                    <a:pt x="5682" y="11384"/>
                  </a:cubicBezTo>
                  <a:cubicBezTo>
                    <a:pt x="5500" y="11384"/>
                    <a:pt x="5318" y="11411"/>
                    <a:pt x="5144" y="11473"/>
                  </a:cubicBezTo>
                  <a:cubicBezTo>
                    <a:pt x="5072" y="11532"/>
                    <a:pt x="5120" y="11652"/>
                    <a:pt x="5179" y="11747"/>
                  </a:cubicBezTo>
                  <a:cubicBezTo>
                    <a:pt x="6013" y="12949"/>
                    <a:pt x="7430" y="13747"/>
                    <a:pt x="8882" y="13854"/>
                  </a:cubicBezTo>
                  <a:cubicBezTo>
                    <a:pt x="9013" y="14545"/>
                    <a:pt x="9120" y="15235"/>
                    <a:pt x="9192" y="15938"/>
                  </a:cubicBezTo>
                  <a:cubicBezTo>
                    <a:pt x="9229" y="16032"/>
                    <a:pt x="9314" y="16077"/>
                    <a:pt x="9381" y="16077"/>
                  </a:cubicBezTo>
                  <a:cubicBezTo>
                    <a:pt x="9442" y="16077"/>
                    <a:pt x="9489" y="16041"/>
                    <a:pt x="9477" y="15973"/>
                  </a:cubicBezTo>
                  <a:cubicBezTo>
                    <a:pt x="9406" y="15259"/>
                    <a:pt x="9299" y="14545"/>
                    <a:pt x="9168" y="13842"/>
                  </a:cubicBezTo>
                  <a:cubicBezTo>
                    <a:pt x="9882" y="13247"/>
                    <a:pt x="10454" y="12461"/>
                    <a:pt x="10763" y="11580"/>
                  </a:cubicBezTo>
                  <a:cubicBezTo>
                    <a:pt x="11001" y="10937"/>
                    <a:pt x="11109" y="10199"/>
                    <a:pt x="10763" y="9604"/>
                  </a:cubicBezTo>
                  <a:cubicBezTo>
                    <a:pt x="10744" y="9588"/>
                    <a:pt x="10723" y="9581"/>
                    <a:pt x="10700" y="9581"/>
                  </a:cubicBezTo>
                  <a:cubicBezTo>
                    <a:pt x="10637" y="9581"/>
                    <a:pt x="10566" y="9631"/>
                    <a:pt x="10513" y="9675"/>
                  </a:cubicBezTo>
                  <a:cubicBezTo>
                    <a:pt x="9525" y="10663"/>
                    <a:pt x="9001" y="12056"/>
                    <a:pt x="9061" y="13426"/>
                  </a:cubicBezTo>
                  <a:cubicBezTo>
                    <a:pt x="8870" y="12580"/>
                    <a:pt x="8632" y="11735"/>
                    <a:pt x="8346" y="10913"/>
                  </a:cubicBezTo>
                  <a:cubicBezTo>
                    <a:pt x="9001" y="10330"/>
                    <a:pt x="9513" y="9592"/>
                    <a:pt x="9811" y="8770"/>
                  </a:cubicBezTo>
                  <a:cubicBezTo>
                    <a:pt x="10049" y="8127"/>
                    <a:pt x="10144" y="7389"/>
                    <a:pt x="9811" y="6794"/>
                  </a:cubicBezTo>
                  <a:cubicBezTo>
                    <a:pt x="9792" y="6778"/>
                    <a:pt x="9770" y="6771"/>
                    <a:pt x="9747" y="6771"/>
                  </a:cubicBezTo>
                  <a:cubicBezTo>
                    <a:pt x="9684" y="6771"/>
                    <a:pt x="9610" y="6822"/>
                    <a:pt x="9549" y="6865"/>
                  </a:cubicBezTo>
                  <a:cubicBezTo>
                    <a:pt x="8656" y="7758"/>
                    <a:pt x="8144" y="9020"/>
                    <a:pt x="8108" y="10282"/>
                  </a:cubicBezTo>
                  <a:cubicBezTo>
                    <a:pt x="7799" y="9473"/>
                    <a:pt x="7430" y="8651"/>
                    <a:pt x="7025" y="7877"/>
                  </a:cubicBezTo>
                  <a:cubicBezTo>
                    <a:pt x="7608" y="7175"/>
                    <a:pt x="8013" y="6341"/>
                    <a:pt x="8180" y="5448"/>
                  </a:cubicBezTo>
                  <a:cubicBezTo>
                    <a:pt x="8323" y="4782"/>
                    <a:pt x="8299" y="4020"/>
                    <a:pt x="7870" y="3496"/>
                  </a:cubicBezTo>
                  <a:cubicBezTo>
                    <a:pt x="7855" y="3489"/>
                    <a:pt x="7839" y="3486"/>
                    <a:pt x="7824" y="3486"/>
                  </a:cubicBezTo>
                  <a:cubicBezTo>
                    <a:pt x="7753" y="3486"/>
                    <a:pt x="7681" y="3547"/>
                    <a:pt x="7632" y="3615"/>
                  </a:cubicBezTo>
                  <a:cubicBezTo>
                    <a:pt x="6846" y="4710"/>
                    <a:pt x="6537" y="6139"/>
                    <a:pt x="6787" y="7461"/>
                  </a:cubicBezTo>
                  <a:cubicBezTo>
                    <a:pt x="6322" y="6639"/>
                    <a:pt x="5822" y="5853"/>
                    <a:pt x="5263" y="5091"/>
                  </a:cubicBezTo>
                  <a:cubicBezTo>
                    <a:pt x="5775" y="4317"/>
                    <a:pt x="6072" y="3412"/>
                    <a:pt x="6132" y="2484"/>
                  </a:cubicBezTo>
                  <a:cubicBezTo>
                    <a:pt x="6179" y="1805"/>
                    <a:pt x="6072" y="1055"/>
                    <a:pt x="5560" y="603"/>
                  </a:cubicBezTo>
                  <a:cubicBezTo>
                    <a:pt x="5548" y="597"/>
                    <a:pt x="5535" y="595"/>
                    <a:pt x="5523" y="595"/>
                  </a:cubicBezTo>
                  <a:cubicBezTo>
                    <a:pt x="5450" y="595"/>
                    <a:pt x="5376" y="674"/>
                    <a:pt x="5346" y="745"/>
                  </a:cubicBezTo>
                  <a:cubicBezTo>
                    <a:pt x="4667" y="1984"/>
                    <a:pt x="4572" y="3531"/>
                    <a:pt x="5060" y="4841"/>
                  </a:cubicBezTo>
                  <a:cubicBezTo>
                    <a:pt x="4548" y="4186"/>
                    <a:pt x="4012" y="3543"/>
                    <a:pt x="3453" y="2948"/>
                  </a:cubicBezTo>
                  <a:cubicBezTo>
                    <a:pt x="3143" y="2103"/>
                    <a:pt x="2619" y="1329"/>
                    <a:pt x="1929" y="734"/>
                  </a:cubicBezTo>
                  <a:cubicBezTo>
                    <a:pt x="1488" y="335"/>
                    <a:pt x="917" y="0"/>
                    <a:pt x="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4"/>
            <p:cNvSpPr/>
            <p:nvPr/>
          </p:nvSpPr>
          <p:spPr>
            <a:xfrm flipH="1" rot="-1813753">
              <a:off x="7226124" y="3550853"/>
              <a:ext cx="830854" cy="967761"/>
            </a:xfrm>
            <a:custGeom>
              <a:rect b="b" l="l" r="r" t="t"/>
              <a:pathLst>
                <a:path extrusionOk="0" h="11720" w="10062">
                  <a:moveTo>
                    <a:pt x="6189" y="1"/>
                  </a:moveTo>
                  <a:cubicBezTo>
                    <a:pt x="6027" y="1"/>
                    <a:pt x="5865" y="10"/>
                    <a:pt x="5704" y="27"/>
                  </a:cubicBezTo>
                  <a:cubicBezTo>
                    <a:pt x="4561" y="123"/>
                    <a:pt x="3799" y="396"/>
                    <a:pt x="2953" y="1182"/>
                  </a:cubicBezTo>
                  <a:cubicBezTo>
                    <a:pt x="2036" y="2028"/>
                    <a:pt x="1346" y="3135"/>
                    <a:pt x="929" y="4314"/>
                  </a:cubicBezTo>
                  <a:cubicBezTo>
                    <a:pt x="167" y="6409"/>
                    <a:pt x="1" y="9183"/>
                    <a:pt x="1227" y="11136"/>
                  </a:cubicBezTo>
                  <a:lnTo>
                    <a:pt x="4453" y="11719"/>
                  </a:lnTo>
                  <a:cubicBezTo>
                    <a:pt x="6882" y="10767"/>
                    <a:pt x="8823" y="8683"/>
                    <a:pt x="9597" y="6195"/>
                  </a:cubicBezTo>
                  <a:cubicBezTo>
                    <a:pt x="9930" y="5159"/>
                    <a:pt x="10061" y="4028"/>
                    <a:pt x="9811" y="2968"/>
                  </a:cubicBezTo>
                  <a:cubicBezTo>
                    <a:pt x="9561" y="1908"/>
                    <a:pt x="8883" y="920"/>
                    <a:pt x="7918" y="408"/>
                  </a:cubicBezTo>
                  <a:cubicBezTo>
                    <a:pt x="7393" y="127"/>
                    <a:pt x="6793" y="1"/>
                    <a:pt x="6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4"/>
            <p:cNvSpPr/>
            <p:nvPr/>
          </p:nvSpPr>
          <p:spPr>
            <a:xfrm flipH="1" rot="-1813753">
              <a:off x="7254361" y="3638273"/>
              <a:ext cx="773796" cy="858351"/>
            </a:xfrm>
            <a:custGeom>
              <a:rect b="b" l="l" r="r" t="t"/>
              <a:pathLst>
                <a:path extrusionOk="0" h="10395" w="9371">
                  <a:moveTo>
                    <a:pt x="2536" y="1"/>
                  </a:moveTo>
                  <a:cubicBezTo>
                    <a:pt x="2477" y="48"/>
                    <a:pt x="2429" y="108"/>
                    <a:pt x="2370" y="155"/>
                  </a:cubicBezTo>
                  <a:lnTo>
                    <a:pt x="2346" y="179"/>
                  </a:lnTo>
                  <a:cubicBezTo>
                    <a:pt x="2477" y="417"/>
                    <a:pt x="2620" y="691"/>
                    <a:pt x="2774" y="941"/>
                  </a:cubicBezTo>
                  <a:cubicBezTo>
                    <a:pt x="3513" y="2239"/>
                    <a:pt x="4191" y="3322"/>
                    <a:pt x="4453" y="3680"/>
                  </a:cubicBezTo>
                  <a:cubicBezTo>
                    <a:pt x="4155" y="4275"/>
                    <a:pt x="3846" y="4918"/>
                    <a:pt x="3548" y="5608"/>
                  </a:cubicBezTo>
                  <a:cubicBezTo>
                    <a:pt x="3251" y="6347"/>
                    <a:pt x="2977" y="7037"/>
                    <a:pt x="2762" y="7680"/>
                  </a:cubicBezTo>
                  <a:cubicBezTo>
                    <a:pt x="2655" y="7990"/>
                    <a:pt x="2560" y="8287"/>
                    <a:pt x="2477" y="8573"/>
                  </a:cubicBezTo>
                  <a:cubicBezTo>
                    <a:pt x="2381" y="8383"/>
                    <a:pt x="2227" y="8073"/>
                    <a:pt x="2012" y="7668"/>
                  </a:cubicBezTo>
                  <a:cubicBezTo>
                    <a:pt x="1572" y="6823"/>
                    <a:pt x="1096" y="5954"/>
                    <a:pt x="596" y="5013"/>
                  </a:cubicBezTo>
                  <a:cubicBezTo>
                    <a:pt x="417" y="4692"/>
                    <a:pt x="250" y="4382"/>
                    <a:pt x="95" y="4061"/>
                  </a:cubicBezTo>
                  <a:cubicBezTo>
                    <a:pt x="60" y="4180"/>
                    <a:pt x="36" y="4323"/>
                    <a:pt x="0" y="4454"/>
                  </a:cubicBezTo>
                  <a:cubicBezTo>
                    <a:pt x="119" y="4680"/>
                    <a:pt x="238" y="4918"/>
                    <a:pt x="357" y="5156"/>
                  </a:cubicBezTo>
                  <a:cubicBezTo>
                    <a:pt x="905" y="6192"/>
                    <a:pt x="1441" y="7121"/>
                    <a:pt x="1846" y="7775"/>
                  </a:cubicBezTo>
                  <a:cubicBezTo>
                    <a:pt x="2120" y="8204"/>
                    <a:pt x="2322" y="8525"/>
                    <a:pt x="2441" y="8680"/>
                  </a:cubicBezTo>
                  <a:cubicBezTo>
                    <a:pt x="2370" y="8942"/>
                    <a:pt x="2298" y="9180"/>
                    <a:pt x="2239" y="9418"/>
                  </a:cubicBezTo>
                  <a:cubicBezTo>
                    <a:pt x="2131" y="9799"/>
                    <a:pt x="2060" y="10109"/>
                    <a:pt x="2012" y="10371"/>
                  </a:cubicBezTo>
                  <a:lnTo>
                    <a:pt x="2131" y="10395"/>
                  </a:lnTo>
                  <a:cubicBezTo>
                    <a:pt x="2203" y="10133"/>
                    <a:pt x="2298" y="9835"/>
                    <a:pt x="2417" y="9466"/>
                  </a:cubicBezTo>
                  <a:cubicBezTo>
                    <a:pt x="2477" y="9276"/>
                    <a:pt x="2548" y="9061"/>
                    <a:pt x="2620" y="8847"/>
                  </a:cubicBezTo>
                  <a:cubicBezTo>
                    <a:pt x="3072" y="8823"/>
                    <a:pt x="4358" y="8645"/>
                    <a:pt x="5882" y="8395"/>
                  </a:cubicBezTo>
                  <a:cubicBezTo>
                    <a:pt x="6418" y="8311"/>
                    <a:pt x="6918" y="8216"/>
                    <a:pt x="7370" y="8133"/>
                  </a:cubicBezTo>
                  <a:cubicBezTo>
                    <a:pt x="7442" y="8037"/>
                    <a:pt x="7513" y="7954"/>
                    <a:pt x="7573" y="7859"/>
                  </a:cubicBezTo>
                  <a:lnTo>
                    <a:pt x="7573" y="7859"/>
                  </a:lnTo>
                  <a:cubicBezTo>
                    <a:pt x="7120" y="7954"/>
                    <a:pt x="6525" y="8037"/>
                    <a:pt x="5882" y="8144"/>
                  </a:cubicBezTo>
                  <a:cubicBezTo>
                    <a:pt x="4406" y="8395"/>
                    <a:pt x="3155" y="8633"/>
                    <a:pt x="2703" y="8776"/>
                  </a:cubicBezTo>
                  <a:cubicBezTo>
                    <a:pt x="2798" y="8454"/>
                    <a:pt x="2905" y="8133"/>
                    <a:pt x="3036" y="7787"/>
                  </a:cubicBezTo>
                  <a:cubicBezTo>
                    <a:pt x="3263" y="7144"/>
                    <a:pt x="3536" y="6466"/>
                    <a:pt x="3834" y="5728"/>
                  </a:cubicBezTo>
                  <a:cubicBezTo>
                    <a:pt x="4096" y="5096"/>
                    <a:pt x="4382" y="4501"/>
                    <a:pt x="4632" y="3942"/>
                  </a:cubicBezTo>
                  <a:cubicBezTo>
                    <a:pt x="4810" y="3930"/>
                    <a:pt x="5120" y="3882"/>
                    <a:pt x="5525" y="3811"/>
                  </a:cubicBezTo>
                  <a:cubicBezTo>
                    <a:pt x="6191" y="3703"/>
                    <a:pt x="7108" y="3525"/>
                    <a:pt x="8096" y="3322"/>
                  </a:cubicBezTo>
                  <a:cubicBezTo>
                    <a:pt x="8549" y="3227"/>
                    <a:pt x="8978" y="3144"/>
                    <a:pt x="9370" y="3049"/>
                  </a:cubicBezTo>
                  <a:cubicBezTo>
                    <a:pt x="9370" y="2965"/>
                    <a:pt x="9370" y="2894"/>
                    <a:pt x="9347" y="2799"/>
                  </a:cubicBezTo>
                  <a:cubicBezTo>
                    <a:pt x="8954" y="2870"/>
                    <a:pt x="8501" y="2965"/>
                    <a:pt x="8037" y="3049"/>
                  </a:cubicBezTo>
                  <a:cubicBezTo>
                    <a:pt x="7049" y="3263"/>
                    <a:pt x="6132" y="3453"/>
                    <a:pt x="5477" y="3620"/>
                  </a:cubicBezTo>
                  <a:cubicBezTo>
                    <a:pt x="5120" y="3703"/>
                    <a:pt x="4846" y="3787"/>
                    <a:pt x="4667" y="3823"/>
                  </a:cubicBezTo>
                  <a:cubicBezTo>
                    <a:pt x="4679" y="3787"/>
                    <a:pt x="4703" y="3751"/>
                    <a:pt x="4727" y="3703"/>
                  </a:cubicBezTo>
                  <a:cubicBezTo>
                    <a:pt x="5025" y="3096"/>
                    <a:pt x="5298" y="2560"/>
                    <a:pt x="5537" y="2120"/>
                  </a:cubicBezTo>
                  <a:cubicBezTo>
                    <a:pt x="6037" y="1227"/>
                    <a:pt x="6346" y="667"/>
                    <a:pt x="6311" y="644"/>
                  </a:cubicBezTo>
                  <a:cubicBezTo>
                    <a:pt x="6310" y="643"/>
                    <a:pt x="6309" y="643"/>
                    <a:pt x="6309" y="643"/>
                  </a:cubicBezTo>
                  <a:cubicBezTo>
                    <a:pt x="6290" y="643"/>
                    <a:pt x="6185" y="773"/>
                    <a:pt x="6037" y="1001"/>
                  </a:cubicBezTo>
                  <a:cubicBezTo>
                    <a:pt x="5870" y="1239"/>
                    <a:pt x="5644" y="1584"/>
                    <a:pt x="5382" y="2025"/>
                  </a:cubicBezTo>
                  <a:cubicBezTo>
                    <a:pt x="5108" y="2453"/>
                    <a:pt x="4822" y="2989"/>
                    <a:pt x="4513" y="3572"/>
                  </a:cubicBezTo>
                  <a:cubicBezTo>
                    <a:pt x="4322" y="3132"/>
                    <a:pt x="3739" y="2060"/>
                    <a:pt x="3012" y="810"/>
                  </a:cubicBezTo>
                  <a:cubicBezTo>
                    <a:pt x="2846" y="524"/>
                    <a:pt x="2703" y="251"/>
                    <a:pt x="2536"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4"/>
            <p:cNvSpPr/>
            <p:nvPr/>
          </p:nvSpPr>
          <p:spPr>
            <a:xfrm flipH="1">
              <a:off x="7815245" y="3419682"/>
              <a:ext cx="1328773" cy="1164856"/>
            </a:xfrm>
            <a:custGeom>
              <a:rect b="b" l="l" r="r" t="t"/>
              <a:pathLst>
                <a:path extrusionOk="0" h="13705" w="15634">
                  <a:moveTo>
                    <a:pt x="15634" y="13672"/>
                  </a:moveTo>
                  <a:lnTo>
                    <a:pt x="15634" y="13672"/>
                  </a:lnTo>
                  <a:cubicBezTo>
                    <a:pt x="15633" y="13672"/>
                    <a:pt x="15632" y="13672"/>
                    <a:pt x="15631" y="13672"/>
                  </a:cubicBezTo>
                  <a:lnTo>
                    <a:pt x="15631" y="13672"/>
                  </a:lnTo>
                  <a:cubicBezTo>
                    <a:pt x="15632" y="13672"/>
                    <a:pt x="15633" y="13672"/>
                    <a:pt x="15634" y="13672"/>
                  </a:cubicBezTo>
                  <a:close/>
                  <a:moveTo>
                    <a:pt x="1353" y="1"/>
                  </a:moveTo>
                  <a:cubicBezTo>
                    <a:pt x="934" y="1"/>
                    <a:pt x="569" y="86"/>
                    <a:pt x="334" y="313"/>
                  </a:cubicBezTo>
                  <a:cubicBezTo>
                    <a:pt x="179" y="456"/>
                    <a:pt x="144" y="683"/>
                    <a:pt x="120" y="897"/>
                  </a:cubicBezTo>
                  <a:cubicBezTo>
                    <a:pt x="1" y="2028"/>
                    <a:pt x="263" y="3159"/>
                    <a:pt x="584" y="4243"/>
                  </a:cubicBezTo>
                  <a:cubicBezTo>
                    <a:pt x="1394" y="6886"/>
                    <a:pt x="2823" y="9422"/>
                    <a:pt x="5025" y="11101"/>
                  </a:cubicBezTo>
                  <a:cubicBezTo>
                    <a:pt x="7686" y="13125"/>
                    <a:pt x="10988" y="13704"/>
                    <a:pt x="14256" y="13704"/>
                  </a:cubicBezTo>
                  <a:cubicBezTo>
                    <a:pt x="14716" y="13704"/>
                    <a:pt x="15175" y="13693"/>
                    <a:pt x="15631" y="13672"/>
                  </a:cubicBezTo>
                  <a:lnTo>
                    <a:pt x="15631" y="13672"/>
                  </a:lnTo>
                  <a:cubicBezTo>
                    <a:pt x="15630" y="13672"/>
                    <a:pt x="15629" y="13672"/>
                    <a:pt x="15627" y="13672"/>
                  </a:cubicBezTo>
                  <a:cubicBezTo>
                    <a:pt x="15195" y="13672"/>
                    <a:pt x="14192" y="11265"/>
                    <a:pt x="14026" y="10898"/>
                  </a:cubicBezTo>
                  <a:cubicBezTo>
                    <a:pt x="13621" y="9958"/>
                    <a:pt x="13193" y="9172"/>
                    <a:pt x="12729" y="8255"/>
                  </a:cubicBezTo>
                  <a:cubicBezTo>
                    <a:pt x="11967" y="6767"/>
                    <a:pt x="10954" y="5386"/>
                    <a:pt x="9752" y="4195"/>
                  </a:cubicBezTo>
                  <a:cubicBezTo>
                    <a:pt x="9109" y="3552"/>
                    <a:pt x="8395" y="2957"/>
                    <a:pt x="7621" y="2468"/>
                  </a:cubicBezTo>
                  <a:cubicBezTo>
                    <a:pt x="6537" y="1730"/>
                    <a:pt x="5359" y="1111"/>
                    <a:pt x="4132" y="659"/>
                  </a:cubicBezTo>
                  <a:cubicBezTo>
                    <a:pt x="3560" y="451"/>
                    <a:pt x="2316" y="1"/>
                    <a:pt x="13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4"/>
            <p:cNvSpPr/>
            <p:nvPr/>
          </p:nvSpPr>
          <p:spPr>
            <a:xfrm flipH="1">
              <a:off x="7825357" y="3494817"/>
              <a:ext cx="1238681" cy="1079861"/>
            </a:xfrm>
            <a:custGeom>
              <a:rect b="b" l="l" r="r" t="t"/>
              <a:pathLst>
                <a:path extrusionOk="0" h="12705" w="14574">
                  <a:moveTo>
                    <a:pt x="3941" y="1"/>
                  </a:moveTo>
                  <a:cubicBezTo>
                    <a:pt x="3941" y="311"/>
                    <a:pt x="3941" y="584"/>
                    <a:pt x="3965" y="882"/>
                  </a:cubicBezTo>
                  <a:cubicBezTo>
                    <a:pt x="3977" y="1858"/>
                    <a:pt x="3989" y="2716"/>
                    <a:pt x="3989" y="3561"/>
                  </a:cubicBezTo>
                  <a:cubicBezTo>
                    <a:pt x="3989" y="3882"/>
                    <a:pt x="4001" y="4132"/>
                    <a:pt x="4001" y="4323"/>
                  </a:cubicBezTo>
                  <a:cubicBezTo>
                    <a:pt x="3965" y="4263"/>
                    <a:pt x="3917" y="4216"/>
                    <a:pt x="3882" y="4156"/>
                  </a:cubicBezTo>
                  <a:cubicBezTo>
                    <a:pt x="3382" y="3525"/>
                    <a:pt x="2989" y="2989"/>
                    <a:pt x="2727" y="2608"/>
                  </a:cubicBezTo>
                  <a:cubicBezTo>
                    <a:pt x="2453" y="2239"/>
                    <a:pt x="2310" y="2049"/>
                    <a:pt x="2274" y="2049"/>
                  </a:cubicBezTo>
                  <a:cubicBezTo>
                    <a:pt x="2263" y="2061"/>
                    <a:pt x="2382" y="2287"/>
                    <a:pt x="2620" y="2668"/>
                  </a:cubicBezTo>
                  <a:cubicBezTo>
                    <a:pt x="2858" y="3061"/>
                    <a:pt x="3227" y="3609"/>
                    <a:pt x="3727" y="4275"/>
                  </a:cubicBezTo>
                  <a:cubicBezTo>
                    <a:pt x="3787" y="4371"/>
                    <a:pt x="3858" y="4454"/>
                    <a:pt x="3929" y="4549"/>
                  </a:cubicBezTo>
                  <a:cubicBezTo>
                    <a:pt x="3787" y="4537"/>
                    <a:pt x="3584" y="4513"/>
                    <a:pt x="3346" y="4513"/>
                  </a:cubicBezTo>
                  <a:cubicBezTo>
                    <a:pt x="2834" y="4490"/>
                    <a:pt x="2096" y="4442"/>
                    <a:pt x="1310" y="4382"/>
                  </a:cubicBezTo>
                  <a:cubicBezTo>
                    <a:pt x="834" y="4347"/>
                    <a:pt x="393" y="4311"/>
                    <a:pt x="0" y="4275"/>
                  </a:cubicBezTo>
                  <a:lnTo>
                    <a:pt x="0" y="4275"/>
                  </a:lnTo>
                  <a:lnTo>
                    <a:pt x="48" y="4418"/>
                  </a:lnTo>
                  <a:cubicBezTo>
                    <a:pt x="417" y="4454"/>
                    <a:pt x="846" y="4502"/>
                    <a:pt x="1298" y="4525"/>
                  </a:cubicBezTo>
                  <a:cubicBezTo>
                    <a:pt x="2096" y="4597"/>
                    <a:pt x="2834" y="4621"/>
                    <a:pt x="3346" y="4621"/>
                  </a:cubicBezTo>
                  <a:lnTo>
                    <a:pt x="3977" y="4621"/>
                  </a:lnTo>
                  <a:cubicBezTo>
                    <a:pt x="4751" y="5645"/>
                    <a:pt x="5775" y="6871"/>
                    <a:pt x="7061" y="8085"/>
                  </a:cubicBezTo>
                  <a:cubicBezTo>
                    <a:pt x="7025" y="8085"/>
                    <a:pt x="6977" y="8097"/>
                    <a:pt x="6942" y="8097"/>
                  </a:cubicBezTo>
                  <a:cubicBezTo>
                    <a:pt x="6656" y="8133"/>
                    <a:pt x="6382" y="8181"/>
                    <a:pt x="6084" y="8204"/>
                  </a:cubicBezTo>
                  <a:cubicBezTo>
                    <a:pt x="5370" y="8300"/>
                    <a:pt x="4382" y="8395"/>
                    <a:pt x="3286" y="8478"/>
                  </a:cubicBezTo>
                  <a:cubicBezTo>
                    <a:pt x="2965" y="8490"/>
                    <a:pt x="2655" y="8514"/>
                    <a:pt x="2358" y="8514"/>
                  </a:cubicBezTo>
                  <a:cubicBezTo>
                    <a:pt x="2393" y="8562"/>
                    <a:pt x="2429" y="8609"/>
                    <a:pt x="2477" y="8657"/>
                  </a:cubicBezTo>
                  <a:cubicBezTo>
                    <a:pt x="2739" y="8633"/>
                    <a:pt x="3025" y="8621"/>
                    <a:pt x="3310" y="8609"/>
                  </a:cubicBezTo>
                  <a:cubicBezTo>
                    <a:pt x="4406" y="8538"/>
                    <a:pt x="5406" y="8419"/>
                    <a:pt x="6120" y="8300"/>
                  </a:cubicBezTo>
                  <a:cubicBezTo>
                    <a:pt x="6477" y="8240"/>
                    <a:pt x="6763" y="8192"/>
                    <a:pt x="6965" y="8145"/>
                  </a:cubicBezTo>
                  <a:cubicBezTo>
                    <a:pt x="7025" y="8133"/>
                    <a:pt x="7073" y="8121"/>
                    <a:pt x="7120" y="8121"/>
                  </a:cubicBezTo>
                  <a:cubicBezTo>
                    <a:pt x="7430" y="8419"/>
                    <a:pt x="7751" y="8693"/>
                    <a:pt x="8097" y="8990"/>
                  </a:cubicBezTo>
                  <a:cubicBezTo>
                    <a:pt x="8978" y="9740"/>
                    <a:pt x="9883" y="10383"/>
                    <a:pt x="10752" y="10919"/>
                  </a:cubicBezTo>
                  <a:cubicBezTo>
                    <a:pt x="10525" y="10967"/>
                    <a:pt x="10299" y="11026"/>
                    <a:pt x="10061" y="11062"/>
                  </a:cubicBezTo>
                  <a:cubicBezTo>
                    <a:pt x="9347" y="11229"/>
                    <a:pt x="8370" y="11455"/>
                    <a:pt x="7275" y="11669"/>
                  </a:cubicBezTo>
                  <a:cubicBezTo>
                    <a:pt x="7144" y="11705"/>
                    <a:pt x="7025" y="11741"/>
                    <a:pt x="6894" y="11752"/>
                  </a:cubicBezTo>
                  <a:cubicBezTo>
                    <a:pt x="6977" y="11776"/>
                    <a:pt x="7061" y="11812"/>
                    <a:pt x="7144" y="11836"/>
                  </a:cubicBezTo>
                  <a:cubicBezTo>
                    <a:pt x="7204" y="11824"/>
                    <a:pt x="7251" y="11824"/>
                    <a:pt x="7311" y="11812"/>
                  </a:cubicBezTo>
                  <a:cubicBezTo>
                    <a:pt x="8394" y="11586"/>
                    <a:pt x="9382" y="11348"/>
                    <a:pt x="10097" y="11157"/>
                  </a:cubicBezTo>
                  <a:cubicBezTo>
                    <a:pt x="10394" y="11074"/>
                    <a:pt x="10645" y="11002"/>
                    <a:pt x="10835" y="10943"/>
                  </a:cubicBezTo>
                  <a:cubicBezTo>
                    <a:pt x="10883" y="10979"/>
                    <a:pt x="10942" y="11002"/>
                    <a:pt x="10990" y="11038"/>
                  </a:cubicBezTo>
                  <a:cubicBezTo>
                    <a:pt x="11918" y="11586"/>
                    <a:pt x="12800" y="12014"/>
                    <a:pt x="13573" y="12324"/>
                  </a:cubicBezTo>
                  <a:cubicBezTo>
                    <a:pt x="13943" y="12479"/>
                    <a:pt x="14276" y="12598"/>
                    <a:pt x="14574" y="12705"/>
                  </a:cubicBezTo>
                  <a:cubicBezTo>
                    <a:pt x="14502" y="12645"/>
                    <a:pt x="14419" y="12550"/>
                    <a:pt x="14335" y="12431"/>
                  </a:cubicBezTo>
                  <a:cubicBezTo>
                    <a:pt x="14121" y="12348"/>
                    <a:pt x="13883" y="12252"/>
                    <a:pt x="13645" y="12133"/>
                  </a:cubicBezTo>
                  <a:cubicBezTo>
                    <a:pt x="12919" y="11812"/>
                    <a:pt x="12073" y="11371"/>
                    <a:pt x="11168" y="10824"/>
                  </a:cubicBezTo>
                  <a:lnTo>
                    <a:pt x="11228" y="10800"/>
                  </a:lnTo>
                  <a:lnTo>
                    <a:pt x="11133" y="10800"/>
                  </a:lnTo>
                  <a:cubicBezTo>
                    <a:pt x="11133" y="10800"/>
                    <a:pt x="11121" y="10800"/>
                    <a:pt x="11121" y="10776"/>
                  </a:cubicBezTo>
                  <a:cubicBezTo>
                    <a:pt x="11073" y="10752"/>
                    <a:pt x="11014" y="10717"/>
                    <a:pt x="10966" y="10693"/>
                  </a:cubicBezTo>
                  <a:cubicBezTo>
                    <a:pt x="10966" y="10657"/>
                    <a:pt x="10966" y="10633"/>
                    <a:pt x="10990" y="10586"/>
                  </a:cubicBezTo>
                  <a:cubicBezTo>
                    <a:pt x="11002" y="10395"/>
                    <a:pt x="11026" y="10097"/>
                    <a:pt x="11049" y="9740"/>
                  </a:cubicBezTo>
                  <a:cubicBezTo>
                    <a:pt x="11109" y="8871"/>
                    <a:pt x="11168" y="7954"/>
                    <a:pt x="11228" y="6942"/>
                  </a:cubicBezTo>
                  <a:cubicBezTo>
                    <a:pt x="11240" y="6728"/>
                    <a:pt x="11252" y="6537"/>
                    <a:pt x="11264" y="6347"/>
                  </a:cubicBezTo>
                  <a:cubicBezTo>
                    <a:pt x="11228" y="6276"/>
                    <a:pt x="11180" y="6216"/>
                    <a:pt x="11133" y="6133"/>
                  </a:cubicBezTo>
                  <a:cubicBezTo>
                    <a:pt x="11121" y="6395"/>
                    <a:pt x="11109" y="6657"/>
                    <a:pt x="11073" y="6930"/>
                  </a:cubicBezTo>
                  <a:cubicBezTo>
                    <a:pt x="11002" y="8014"/>
                    <a:pt x="10954" y="9014"/>
                    <a:pt x="10930" y="9728"/>
                  </a:cubicBezTo>
                  <a:cubicBezTo>
                    <a:pt x="10906" y="10086"/>
                    <a:pt x="10906" y="10383"/>
                    <a:pt x="10906" y="10574"/>
                  </a:cubicBezTo>
                  <a:lnTo>
                    <a:pt x="10906" y="10645"/>
                  </a:lnTo>
                  <a:cubicBezTo>
                    <a:pt x="10049" y="10109"/>
                    <a:pt x="9156" y="9455"/>
                    <a:pt x="8275" y="8716"/>
                  </a:cubicBezTo>
                  <a:cubicBezTo>
                    <a:pt x="7858" y="8371"/>
                    <a:pt x="7477" y="8014"/>
                    <a:pt x="7096" y="7657"/>
                  </a:cubicBezTo>
                  <a:lnTo>
                    <a:pt x="7096" y="6716"/>
                  </a:lnTo>
                  <a:cubicBezTo>
                    <a:pt x="7085" y="5883"/>
                    <a:pt x="7061" y="4740"/>
                    <a:pt x="7001" y="3478"/>
                  </a:cubicBezTo>
                  <a:cubicBezTo>
                    <a:pt x="6965" y="2823"/>
                    <a:pt x="6942" y="2204"/>
                    <a:pt x="6906" y="1656"/>
                  </a:cubicBezTo>
                  <a:cubicBezTo>
                    <a:pt x="6858" y="1632"/>
                    <a:pt x="6811" y="1596"/>
                    <a:pt x="6775" y="1549"/>
                  </a:cubicBezTo>
                  <a:lnTo>
                    <a:pt x="6775" y="1549"/>
                  </a:lnTo>
                  <a:cubicBezTo>
                    <a:pt x="6799" y="2168"/>
                    <a:pt x="6835" y="2799"/>
                    <a:pt x="6846" y="3489"/>
                  </a:cubicBezTo>
                  <a:cubicBezTo>
                    <a:pt x="6894" y="4680"/>
                    <a:pt x="6954" y="5764"/>
                    <a:pt x="6977" y="6728"/>
                  </a:cubicBezTo>
                  <a:cubicBezTo>
                    <a:pt x="7001" y="7085"/>
                    <a:pt x="7013" y="7383"/>
                    <a:pt x="7025" y="7609"/>
                  </a:cubicBezTo>
                  <a:cubicBezTo>
                    <a:pt x="5822" y="6454"/>
                    <a:pt x="4822" y="5299"/>
                    <a:pt x="4072" y="4347"/>
                  </a:cubicBezTo>
                  <a:lnTo>
                    <a:pt x="4072" y="4335"/>
                  </a:lnTo>
                  <a:cubicBezTo>
                    <a:pt x="4096" y="4144"/>
                    <a:pt x="4096" y="3870"/>
                    <a:pt x="4108" y="3537"/>
                  </a:cubicBezTo>
                  <a:cubicBezTo>
                    <a:pt x="4120" y="2847"/>
                    <a:pt x="4120" y="1894"/>
                    <a:pt x="4108" y="858"/>
                  </a:cubicBezTo>
                  <a:cubicBezTo>
                    <a:pt x="4108" y="584"/>
                    <a:pt x="4096" y="322"/>
                    <a:pt x="4096" y="60"/>
                  </a:cubicBezTo>
                  <a:cubicBezTo>
                    <a:pt x="4048" y="49"/>
                    <a:pt x="4001" y="25"/>
                    <a:pt x="394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34"/>
          <p:cNvGrpSpPr/>
          <p:nvPr/>
        </p:nvGrpSpPr>
        <p:grpSpPr>
          <a:xfrm>
            <a:off x="-352661" y="4116225"/>
            <a:ext cx="1251586" cy="1261996"/>
            <a:chOff x="-352661" y="4116225"/>
            <a:chExt cx="1251586" cy="1261996"/>
          </a:xfrm>
        </p:grpSpPr>
        <p:grpSp>
          <p:nvGrpSpPr>
            <p:cNvPr id="1211" name="Google Shape;1211;p34"/>
            <p:cNvGrpSpPr/>
            <p:nvPr/>
          </p:nvGrpSpPr>
          <p:grpSpPr>
            <a:xfrm>
              <a:off x="324425" y="4116225"/>
              <a:ext cx="574500" cy="623675"/>
              <a:chOff x="324425" y="4221475"/>
              <a:chExt cx="574500" cy="623675"/>
            </a:xfrm>
          </p:grpSpPr>
          <p:sp>
            <p:nvSpPr>
              <p:cNvPr id="1212" name="Google Shape;1212;p34"/>
              <p:cNvSpPr/>
              <p:nvPr/>
            </p:nvSpPr>
            <p:spPr>
              <a:xfrm>
                <a:off x="329200" y="4221975"/>
                <a:ext cx="274750" cy="153100"/>
              </a:xfrm>
              <a:custGeom>
                <a:rect b="b" l="l" r="r" t="t"/>
                <a:pathLst>
                  <a:path extrusionOk="0" h="6124" w="10990">
                    <a:moveTo>
                      <a:pt x="3661" y="0"/>
                    </a:moveTo>
                    <a:cubicBezTo>
                      <a:pt x="3492" y="0"/>
                      <a:pt x="3324" y="6"/>
                      <a:pt x="3155" y="17"/>
                    </a:cubicBezTo>
                    <a:cubicBezTo>
                      <a:pt x="2143" y="100"/>
                      <a:pt x="1036" y="112"/>
                      <a:pt x="560" y="1231"/>
                    </a:cubicBezTo>
                    <a:cubicBezTo>
                      <a:pt x="0" y="2612"/>
                      <a:pt x="1453" y="4112"/>
                      <a:pt x="2477" y="4815"/>
                    </a:cubicBezTo>
                    <a:cubicBezTo>
                      <a:pt x="2774" y="5017"/>
                      <a:pt x="3084" y="5196"/>
                      <a:pt x="3417" y="5351"/>
                    </a:cubicBezTo>
                    <a:cubicBezTo>
                      <a:pt x="4515" y="5872"/>
                      <a:pt x="5759" y="6124"/>
                      <a:pt x="6989" y="6124"/>
                    </a:cubicBezTo>
                    <a:cubicBezTo>
                      <a:pt x="7332" y="6124"/>
                      <a:pt x="7675" y="6104"/>
                      <a:pt x="8013" y="6065"/>
                    </a:cubicBezTo>
                    <a:cubicBezTo>
                      <a:pt x="8751" y="5970"/>
                      <a:pt x="9573" y="5815"/>
                      <a:pt x="10240" y="5470"/>
                    </a:cubicBezTo>
                    <a:cubicBezTo>
                      <a:pt x="10990" y="5065"/>
                      <a:pt x="10859" y="4577"/>
                      <a:pt x="10502" y="3886"/>
                    </a:cubicBezTo>
                    <a:cubicBezTo>
                      <a:pt x="9190" y="1441"/>
                      <a:pt x="6399" y="0"/>
                      <a:pt x="3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4"/>
              <p:cNvSpPr/>
              <p:nvPr/>
            </p:nvSpPr>
            <p:spPr>
              <a:xfrm>
                <a:off x="362825" y="4221475"/>
                <a:ext cx="229825" cy="151250"/>
              </a:xfrm>
              <a:custGeom>
                <a:rect b="b" l="l" r="r" t="t"/>
                <a:pathLst>
                  <a:path extrusionOk="0" h="6050" w="9193">
                    <a:moveTo>
                      <a:pt x="2287" y="1"/>
                    </a:moveTo>
                    <a:cubicBezTo>
                      <a:pt x="2311" y="37"/>
                      <a:pt x="2322" y="84"/>
                      <a:pt x="2334" y="144"/>
                    </a:cubicBezTo>
                    <a:cubicBezTo>
                      <a:pt x="2584" y="1025"/>
                      <a:pt x="2739" y="1799"/>
                      <a:pt x="2811" y="2108"/>
                    </a:cubicBezTo>
                    <a:cubicBezTo>
                      <a:pt x="2525" y="2037"/>
                      <a:pt x="2263" y="1989"/>
                      <a:pt x="2013" y="1942"/>
                    </a:cubicBezTo>
                    <a:cubicBezTo>
                      <a:pt x="1775" y="1906"/>
                      <a:pt x="1549" y="1870"/>
                      <a:pt x="1334" y="1846"/>
                    </a:cubicBezTo>
                    <a:cubicBezTo>
                      <a:pt x="1144" y="1811"/>
                      <a:pt x="965" y="1799"/>
                      <a:pt x="834" y="1787"/>
                    </a:cubicBezTo>
                    <a:cubicBezTo>
                      <a:pt x="549" y="1751"/>
                      <a:pt x="406" y="1751"/>
                      <a:pt x="406" y="1751"/>
                    </a:cubicBezTo>
                    <a:lnTo>
                      <a:pt x="406" y="1751"/>
                    </a:lnTo>
                    <a:cubicBezTo>
                      <a:pt x="406" y="1763"/>
                      <a:pt x="548" y="1799"/>
                      <a:pt x="822" y="1846"/>
                    </a:cubicBezTo>
                    <a:cubicBezTo>
                      <a:pt x="953" y="1858"/>
                      <a:pt x="1120" y="1882"/>
                      <a:pt x="1310" y="1930"/>
                    </a:cubicBezTo>
                    <a:cubicBezTo>
                      <a:pt x="1501" y="1977"/>
                      <a:pt x="1727" y="2001"/>
                      <a:pt x="1965" y="2061"/>
                    </a:cubicBezTo>
                    <a:cubicBezTo>
                      <a:pt x="2191" y="2108"/>
                      <a:pt x="2406" y="2156"/>
                      <a:pt x="2668" y="2216"/>
                    </a:cubicBezTo>
                    <a:cubicBezTo>
                      <a:pt x="2334" y="2394"/>
                      <a:pt x="1620" y="2835"/>
                      <a:pt x="763" y="3335"/>
                    </a:cubicBezTo>
                    <a:cubicBezTo>
                      <a:pt x="489" y="3489"/>
                      <a:pt x="239" y="3644"/>
                      <a:pt x="1" y="3775"/>
                    </a:cubicBezTo>
                    <a:cubicBezTo>
                      <a:pt x="25" y="3823"/>
                      <a:pt x="72" y="3847"/>
                      <a:pt x="108" y="3894"/>
                    </a:cubicBezTo>
                    <a:cubicBezTo>
                      <a:pt x="346" y="3775"/>
                      <a:pt x="584" y="3632"/>
                      <a:pt x="846" y="3478"/>
                    </a:cubicBezTo>
                    <a:cubicBezTo>
                      <a:pt x="1429" y="3156"/>
                      <a:pt x="1930" y="2823"/>
                      <a:pt x="2287" y="2573"/>
                    </a:cubicBezTo>
                    <a:cubicBezTo>
                      <a:pt x="2501" y="2418"/>
                      <a:pt x="2668" y="2299"/>
                      <a:pt x="2751" y="2227"/>
                    </a:cubicBezTo>
                    <a:cubicBezTo>
                      <a:pt x="3037" y="2287"/>
                      <a:pt x="3334" y="2382"/>
                      <a:pt x="3644" y="2466"/>
                    </a:cubicBezTo>
                    <a:cubicBezTo>
                      <a:pt x="4180" y="2632"/>
                      <a:pt x="4751" y="2823"/>
                      <a:pt x="5323" y="3049"/>
                    </a:cubicBezTo>
                    <a:cubicBezTo>
                      <a:pt x="5239" y="3156"/>
                      <a:pt x="5109" y="3299"/>
                      <a:pt x="4930" y="3478"/>
                    </a:cubicBezTo>
                    <a:cubicBezTo>
                      <a:pt x="4585" y="3835"/>
                      <a:pt x="4096" y="4299"/>
                      <a:pt x="3513" y="4763"/>
                    </a:cubicBezTo>
                    <a:cubicBezTo>
                      <a:pt x="3168" y="5025"/>
                      <a:pt x="2846" y="5275"/>
                      <a:pt x="2549" y="5502"/>
                    </a:cubicBezTo>
                    <a:cubicBezTo>
                      <a:pt x="2608" y="5537"/>
                      <a:pt x="2668" y="5549"/>
                      <a:pt x="2727" y="5561"/>
                    </a:cubicBezTo>
                    <a:cubicBezTo>
                      <a:pt x="3001" y="5371"/>
                      <a:pt x="3323" y="5144"/>
                      <a:pt x="3632" y="4894"/>
                    </a:cubicBezTo>
                    <a:cubicBezTo>
                      <a:pt x="4227" y="4418"/>
                      <a:pt x="4704" y="3942"/>
                      <a:pt x="5025" y="3549"/>
                    </a:cubicBezTo>
                    <a:cubicBezTo>
                      <a:pt x="5204" y="3347"/>
                      <a:pt x="5323" y="3180"/>
                      <a:pt x="5406" y="3061"/>
                    </a:cubicBezTo>
                    <a:cubicBezTo>
                      <a:pt x="5490" y="3097"/>
                      <a:pt x="5585" y="3132"/>
                      <a:pt x="5656" y="3168"/>
                    </a:cubicBezTo>
                    <a:cubicBezTo>
                      <a:pt x="6335" y="3466"/>
                      <a:pt x="6978" y="3811"/>
                      <a:pt x="7525" y="4144"/>
                    </a:cubicBezTo>
                    <a:cubicBezTo>
                      <a:pt x="7609" y="4192"/>
                      <a:pt x="7668" y="4240"/>
                      <a:pt x="7740" y="4287"/>
                    </a:cubicBezTo>
                    <a:cubicBezTo>
                      <a:pt x="7585" y="4478"/>
                      <a:pt x="7144" y="5240"/>
                      <a:pt x="6430" y="5990"/>
                    </a:cubicBezTo>
                    <a:lnTo>
                      <a:pt x="6371" y="6049"/>
                    </a:lnTo>
                    <a:cubicBezTo>
                      <a:pt x="6454" y="6049"/>
                      <a:pt x="6549" y="6037"/>
                      <a:pt x="6621" y="6026"/>
                    </a:cubicBezTo>
                    <a:cubicBezTo>
                      <a:pt x="7014" y="5597"/>
                      <a:pt x="7323" y="5156"/>
                      <a:pt x="7514" y="4835"/>
                    </a:cubicBezTo>
                    <a:cubicBezTo>
                      <a:pt x="7645" y="4597"/>
                      <a:pt x="7740" y="4406"/>
                      <a:pt x="7787" y="4311"/>
                    </a:cubicBezTo>
                    <a:cubicBezTo>
                      <a:pt x="7966" y="4430"/>
                      <a:pt x="8145" y="4549"/>
                      <a:pt x="8299" y="4668"/>
                    </a:cubicBezTo>
                    <a:cubicBezTo>
                      <a:pt x="8418" y="4763"/>
                      <a:pt x="8538" y="4835"/>
                      <a:pt x="8645" y="4918"/>
                    </a:cubicBezTo>
                    <a:cubicBezTo>
                      <a:pt x="8752" y="5013"/>
                      <a:pt x="8835" y="5085"/>
                      <a:pt x="8942" y="5180"/>
                    </a:cubicBezTo>
                    <a:cubicBezTo>
                      <a:pt x="9002" y="5216"/>
                      <a:pt x="9061" y="5264"/>
                      <a:pt x="9109" y="5311"/>
                    </a:cubicBezTo>
                    <a:cubicBezTo>
                      <a:pt x="9133" y="5275"/>
                      <a:pt x="9169" y="5264"/>
                      <a:pt x="9192" y="5240"/>
                    </a:cubicBezTo>
                    <a:lnTo>
                      <a:pt x="9192" y="5240"/>
                    </a:lnTo>
                    <a:cubicBezTo>
                      <a:pt x="9185" y="5241"/>
                      <a:pt x="9178" y="5242"/>
                      <a:pt x="9170" y="5242"/>
                    </a:cubicBezTo>
                    <a:cubicBezTo>
                      <a:pt x="9108" y="5242"/>
                      <a:pt x="9054" y="5198"/>
                      <a:pt x="8990" y="5144"/>
                    </a:cubicBezTo>
                    <a:cubicBezTo>
                      <a:pt x="8895" y="5061"/>
                      <a:pt x="8799" y="4966"/>
                      <a:pt x="8692" y="4894"/>
                    </a:cubicBezTo>
                    <a:cubicBezTo>
                      <a:pt x="8585" y="4799"/>
                      <a:pt x="8466" y="4716"/>
                      <a:pt x="8359" y="4621"/>
                    </a:cubicBezTo>
                    <a:cubicBezTo>
                      <a:pt x="8180" y="4478"/>
                      <a:pt x="7990" y="4359"/>
                      <a:pt x="7799" y="4204"/>
                    </a:cubicBezTo>
                    <a:cubicBezTo>
                      <a:pt x="7847" y="4001"/>
                      <a:pt x="7871" y="3216"/>
                      <a:pt x="7752" y="2275"/>
                    </a:cubicBezTo>
                    <a:cubicBezTo>
                      <a:pt x="7740" y="2216"/>
                      <a:pt x="7740" y="2144"/>
                      <a:pt x="7728" y="2085"/>
                    </a:cubicBezTo>
                    <a:cubicBezTo>
                      <a:pt x="7668" y="2025"/>
                      <a:pt x="7585" y="1965"/>
                      <a:pt x="7525" y="1906"/>
                    </a:cubicBezTo>
                    <a:lnTo>
                      <a:pt x="7525" y="1906"/>
                    </a:lnTo>
                    <a:cubicBezTo>
                      <a:pt x="7537" y="2025"/>
                      <a:pt x="7561" y="2156"/>
                      <a:pt x="7573" y="2287"/>
                    </a:cubicBezTo>
                    <a:cubicBezTo>
                      <a:pt x="7680" y="3168"/>
                      <a:pt x="7704" y="3930"/>
                      <a:pt x="7752" y="4168"/>
                    </a:cubicBezTo>
                    <a:cubicBezTo>
                      <a:pt x="7704" y="4132"/>
                      <a:pt x="7645" y="4109"/>
                      <a:pt x="7609" y="4061"/>
                    </a:cubicBezTo>
                    <a:cubicBezTo>
                      <a:pt x="7037" y="3704"/>
                      <a:pt x="6394" y="3359"/>
                      <a:pt x="5716" y="3049"/>
                    </a:cubicBezTo>
                    <a:cubicBezTo>
                      <a:pt x="5644" y="3013"/>
                      <a:pt x="5549" y="2989"/>
                      <a:pt x="5478" y="2942"/>
                    </a:cubicBezTo>
                    <a:lnTo>
                      <a:pt x="5478" y="2930"/>
                    </a:lnTo>
                    <a:cubicBezTo>
                      <a:pt x="5466" y="2656"/>
                      <a:pt x="5323" y="1906"/>
                      <a:pt x="5085" y="1025"/>
                    </a:cubicBezTo>
                    <a:cubicBezTo>
                      <a:pt x="5025" y="811"/>
                      <a:pt x="4966" y="608"/>
                      <a:pt x="4906" y="418"/>
                    </a:cubicBezTo>
                    <a:cubicBezTo>
                      <a:pt x="4847" y="394"/>
                      <a:pt x="4787" y="370"/>
                      <a:pt x="4716" y="358"/>
                    </a:cubicBezTo>
                    <a:lnTo>
                      <a:pt x="4716" y="358"/>
                    </a:lnTo>
                    <a:cubicBezTo>
                      <a:pt x="4775" y="572"/>
                      <a:pt x="4847" y="811"/>
                      <a:pt x="4930" y="1073"/>
                    </a:cubicBezTo>
                    <a:cubicBezTo>
                      <a:pt x="5168" y="1918"/>
                      <a:pt x="5347" y="2644"/>
                      <a:pt x="5430" y="2918"/>
                    </a:cubicBezTo>
                    <a:cubicBezTo>
                      <a:pt x="4835" y="2680"/>
                      <a:pt x="4251" y="2477"/>
                      <a:pt x="3704" y="2335"/>
                    </a:cubicBezTo>
                    <a:cubicBezTo>
                      <a:pt x="3406" y="2263"/>
                      <a:pt x="3120" y="2180"/>
                      <a:pt x="2870" y="2120"/>
                    </a:cubicBezTo>
                    <a:cubicBezTo>
                      <a:pt x="2870" y="2025"/>
                      <a:pt x="2858" y="1846"/>
                      <a:pt x="2823" y="1620"/>
                    </a:cubicBezTo>
                    <a:cubicBezTo>
                      <a:pt x="2763" y="1227"/>
                      <a:pt x="2668" y="680"/>
                      <a:pt x="2501" y="96"/>
                    </a:cubicBezTo>
                    <a:cubicBezTo>
                      <a:pt x="2489" y="72"/>
                      <a:pt x="2489" y="37"/>
                      <a:pt x="2465"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4"/>
              <p:cNvSpPr/>
              <p:nvPr/>
            </p:nvSpPr>
            <p:spPr>
              <a:xfrm>
                <a:off x="576850" y="4260525"/>
                <a:ext cx="91825" cy="225300"/>
              </a:xfrm>
              <a:custGeom>
                <a:rect b="b" l="l" r="r" t="t"/>
                <a:pathLst>
                  <a:path extrusionOk="0" h="9012" w="3673">
                    <a:moveTo>
                      <a:pt x="2413" y="1"/>
                    </a:moveTo>
                    <a:cubicBezTo>
                      <a:pt x="1990" y="1"/>
                      <a:pt x="1563" y="149"/>
                      <a:pt x="1334" y="439"/>
                    </a:cubicBezTo>
                    <a:cubicBezTo>
                      <a:pt x="869" y="1023"/>
                      <a:pt x="631" y="1749"/>
                      <a:pt x="477" y="2487"/>
                    </a:cubicBezTo>
                    <a:cubicBezTo>
                      <a:pt x="0" y="4547"/>
                      <a:pt x="72" y="6738"/>
                      <a:pt x="691" y="8762"/>
                    </a:cubicBezTo>
                    <a:lnTo>
                      <a:pt x="2393" y="9012"/>
                    </a:lnTo>
                    <a:cubicBezTo>
                      <a:pt x="1548" y="7738"/>
                      <a:pt x="1465" y="6083"/>
                      <a:pt x="1870" y="4606"/>
                    </a:cubicBezTo>
                    <a:cubicBezTo>
                      <a:pt x="2048" y="3940"/>
                      <a:pt x="2334" y="3321"/>
                      <a:pt x="2655" y="2725"/>
                    </a:cubicBezTo>
                    <a:cubicBezTo>
                      <a:pt x="2917" y="2261"/>
                      <a:pt x="3572" y="1535"/>
                      <a:pt x="3608" y="1011"/>
                    </a:cubicBezTo>
                    <a:cubicBezTo>
                      <a:pt x="3672" y="332"/>
                      <a:pt x="3047" y="1"/>
                      <a:pt x="24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4"/>
              <p:cNvSpPr/>
              <p:nvPr/>
            </p:nvSpPr>
            <p:spPr>
              <a:xfrm>
                <a:off x="324425" y="4393825"/>
                <a:ext cx="574500" cy="451325"/>
              </a:xfrm>
              <a:custGeom>
                <a:rect b="b" l="l" r="r" t="t"/>
                <a:pathLst>
                  <a:path extrusionOk="0" h="18053" w="22980">
                    <a:moveTo>
                      <a:pt x="5931" y="0"/>
                    </a:moveTo>
                    <a:cubicBezTo>
                      <a:pt x="5299" y="0"/>
                      <a:pt x="4649" y="102"/>
                      <a:pt x="3966" y="310"/>
                    </a:cubicBezTo>
                    <a:cubicBezTo>
                      <a:pt x="2596" y="727"/>
                      <a:pt x="1489" y="1810"/>
                      <a:pt x="846" y="3072"/>
                    </a:cubicBezTo>
                    <a:cubicBezTo>
                      <a:pt x="215" y="4358"/>
                      <a:pt x="1" y="5811"/>
                      <a:pt x="1" y="7240"/>
                    </a:cubicBezTo>
                    <a:cubicBezTo>
                      <a:pt x="13" y="9395"/>
                      <a:pt x="525" y="11538"/>
                      <a:pt x="1477" y="13479"/>
                    </a:cubicBezTo>
                    <a:cubicBezTo>
                      <a:pt x="1799" y="14133"/>
                      <a:pt x="2180" y="14776"/>
                      <a:pt x="2656" y="15324"/>
                    </a:cubicBezTo>
                    <a:cubicBezTo>
                      <a:pt x="3858" y="16705"/>
                      <a:pt x="5478" y="17705"/>
                      <a:pt x="7311" y="18003"/>
                    </a:cubicBezTo>
                    <a:cubicBezTo>
                      <a:pt x="7526" y="18037"/>
                      <a:pt x="7739" y="18053"/>
                      <a:pt x="7950" y="18053"/>
                    </a:cubicBezTo>
                    <a:cubicBezTo>
                      <a:pt x="9301" y="18053"/>
                      <a:pt x="10543" y="17386"/>
                      <a:pt x="11490" y="16407"/>
                    </a:cubicBezTo>
                    <a:cubicBezTo>
                      <a:pt x="12450" y="17377"/>
                      <a:pt x="13678" y="18052"/>
                      <a:pt x="15035" y="18052"/>
                    </a:cubicBezTo>
                    <a:cubicBezTo>
                      <a:pt x="15243" y="18052"/>
                      <a:pt x="15455" y="18036"/>
                      <a:pt x="15669" y="18003"/>
                    </a:cubicBezTo>
                    <a:cubicBezTo>
                      <a:pt x="17503" y="17705"/>
                      <a:pt x="19122" y="16705"/>
                      <a:pt x="20337" y="15324"/>
                    </a:cubicBezTo>
                    <a:cubicBezTo>
                      <a:pt x="20813" y="14776"/>
                      <a:pt x="21182" y="14133"/>
                      <a:pt x="21504" y="13479"/>
                    </a:cubicBezTo>
                    <a:cubicBezTo>
                      <a:pt x="22456" y="11538"/>
                      <a:pt x="22968" y="9383"/>
                      <a:pt x="22980" y="7240"/>
                    </a:cubicBezTo>
                    <a:cubicBezTo>
                      <a:pt x="22968" y="5823"/>
                      <a:pt x="22754" y="4370"/>
                      <a:pt x="22123" y="3084"/>
                    </a:cubicBezTo>
                    <a:cubicBezTo>
                      <a:pt x="21480" y="1810"/>
                      <a:pt x="20372" y="727"/>
                      <a:pt x="19003" y="322"/>
                    </a:cubicBezTo>
                    <a:cubicBezTo>
                      <a:pt x="18283" y="108"/>
                      <a:pt x="17491" y="4"/>
                      <a:pt x="16699" y="4"/>
                    </a:cubicBezTo>
                    <a:cubicBezTo>
                      <a:pt x="15908" y="4"/>
                      <a:pt x="15116" y="108"/>
                      <a:pt x="14395" y="310"/>
                    </a:cubicBezTo>
                    <a:cubicBezTo>
                      <a:pt x="13288" y="608"/>
                      <a:pt x="12145" y="1537"/>
                      <a:pt x="11478" y="2441"/>
                    </a:cubicBezTo>
                    <a:cubicBezTo>
                      <a:pt x="11431" y="2501"/>
                      <a:pt x="11371" y="2584"/>
                      <a:pt x="11324" y="2644"/>
                    </a:cubicBezTo>
                    <a:cubicBezTo>
                      <a:pt x="10943" y="1846"/>
                      <a:pt x="9990" y="1394"/>
                      <a:pt x="9276" y="977"/>
                    </a:cubicBezTo>
                    <a:cubicBezTo>
                      <a:pt x="8157" y="333"/>
                      <a:pt x="7073" y="0"/>
                      <a:pt x="5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4"/>
              <p:cNvSpPr/>
              <p:nvPr/>
            </p:nvSpPr>
            <p:spPr>
              <a:xfrm>
                <a:off x="616125" y="4260725"/>
                <a:ext cx="52725" cy="29625"/>
              </a:xfrm>
              <a:custGeom>
                <a:rect b="b" l="l" r="r" t="t"/>
                <a:pathLst>
                  <a:path extrusionOk="0" h="1185" w="2109">
                    <a:moveTo>
                      <a:pt x="848" y="1"/>
                    </a:moveTo>
                    <a:cubicBezTo>
                      <a:pt x="541" y="1"/>
                      <a:pt x="234" y="77"/>
                      <a:pt x="1" y="229"/>
                    </a:cubicBezTo>
                    <a:cubicBezTo>
                      <a:pt x="132" y="538"/>
                      <a:pt x="346" y="812"/>
                      <a:pt x="644" y="991"/>
                    </a:cubicBezTo>
                    <a:cubicBezTo>
                      <a:pt x="873" y="1122"/>
                      <a:pt x="1139" y="1184"/>
                      <a:pt x="1404" y="1184"/>
                    </a:cubicBezTo>
                    <a:cubicBezTo>
                      <a:pt x="1621" y="1184"/>
                      <a:pt x="1839" y="1143"/>
                      <a:pt x="2037" y="1062"/>
                    </a:cubicBezTo>
                    <a:cubicBezTo>
                      <a:pt x="2037" y="1050"/>
                      <a:pt x="2061" y="1015"/>
                      <a:pt x="2061" y="1003"/>
                    </a:cubicBezTo>
                    <a:cubicBezTo>
                      <a:pt x="2109" y="329"/>
                      <a:pt x="1481" y="1"/>
                      <a:pt x="8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34"/>
            <p:cNvGrpSpPr/>
            <p:nvPr/>
          </p:nvGrpSpPr>
          <p:grpSpPr>
            <a:xfrm flipH="1" rot="2906756">
              <a:off x="-93773" y="4613915"/>
              <a:ext cx="252390" cy="805459"/>
              <a:chOff x="8478897" y="4127025"/>
              <a:chExt cx="252400" cy="805492"/>
            </a:xfrm>
          </p:grpSpPr>
          <p:sp>
            <p:nvSpPr>
              <p:cNvPr id="1218" name="Google Shape;1218;p34"/>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4"/>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4"/>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4"/>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5" name="Shape 1225"/>
        <p:cNvGrpSpPr/>
        <p:nvPr/>
      </p:nvGrpSpPr>
      <p:grpSpPr>
        <a:xfrm>
          <a:off x="0" y="0"/>
          <a:ext cx="0" cy="0"/>
          <a:chOff x="0" y="0"/>
          <a:chExt cx="0" cy="0"/>
        </a:xfrm>
      </p:grpSpPr>
      <p:sp>
        <p:nvSpPr>
          <p:cNvPr id="1226" name="Google Shape;1226;p35"/>
          <p:cNvSpPr/>
          <p:nvPr/>
        </p:nvSpPr>
        <p:spPr>
          <a:xfrm flipH="1">
            <a:off x="861850" y="1193249"/>
            <a:ext cx="924275" cy="888953"/>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5"/>
          <p:cNvSpPr txBox="1"/>
          <p:nvPr>
            <p:ph type="title"/>
          </p:nvPr>
        </p:nvSpPr>
        <p:spPr>
          <a:xfrm>
            <a:off x="2114700" y="1160263"/>
            <a:ext cx="3142800" cy="9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Three-Digit Multiplication</a:t>
            </a:r>
            <a:endParaRPr/>
          </a:p>
        </p:txBody>
      </p:sp>
      <p:sp>
        <p:nvSpPr>
          <p:cNvPr id="1228" name="Google Shape;1228;p35"/>
          <p:cNvSpPr txBox="1"/>
          <p:nvPr>
            <p:ph idx="2" type="title"/>
          </p:nvPr>
        </p:nvSpPr>
        <p:spPr>
          <a:xfrm>
            <a:off x="918387"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229" name="Google Shape;1229;p35"/>
          <p:cNvSpPr txBox="1"/>
          <p:nvPr>
            <p:ph idx="1" type="subTitle"/>
          </p:nvPr>
        </p:nvSpPr>
        <p:spPr>
          <a:xfrm>
            <a:off x="2114550" y="2268138"/>
            <a:ext cx="3143100" cy="1029300"/>
          </a:xfrm>
          <a:prstGeom prst="rect">
            <a:avLst/>
          </a:prstGeom>
        </p:spPr>
        <p:txBody>
          <a:bodyPr anchorCtr="0" anchor="ctr" bIns="91425" lIns="91425" spcFirstLastPara="1" rIns="90000"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grpSp>
        <p:nvGrpSpPr>
          <p:cNvPr id="1230" name="Google Shape;1230;p35"/>
          <p:cNvGrpSpPr/>
          <p:nvPr/>
        </p:nvGrpSpPr>
        <p:grpSpPr>
          <a:xfrm>
            <a:off x="6444075" y="1493375"/>
            <a:ext cx="1811775" cy="2932646"/>
            <a:chOff x="6444075" y="1493375"/>
            <a:chExt cx="1811775" cy="2932646"/>
          </a:xfrm>
        </p:grpSpPr>
        <p:sp>
          <p:nvSpPr>
            <p:cNvPr id="1231" name="Google Shape;1231;p35"/>
            <p:cNvSpPr/>
            <p:nvPr/>
          </p:nvSpPr>
          <p:spPr>
            <a:xfrm flipH="1">
              <a:off x="6650828" y="4065159"/>
              <a:ext cx="441070" cy="360859"/>
            </a:xfrm>
            <a:custGeom>
              <a:rect b="b" l="l" r="r" t="t"/>
              <a:pathLst>
                <a:path extrusionOk="0" h="5943" w="7264">
                  <a:moveTo>
                    <a:pt x="703" y="1"/>
                  </a:moveTo>
                  <a:cubicBezTo>
                    <a:pt x="489" y="691"/>
                    <a:pt x="369" y="1382"/>
                    <a:pt x="274" y="2084"/>
                  </a:cubicBezTo>
                  <a:cubicBezTo>
                    <a:pt x="131" y="2894"/>
                    <a:pt x="0" y="3727"/>
                    <a:pt x="36" y="4537"/>
                  </a:cubicBezTo>
                  <a:cubicBezTo>
                    <a:pt x="36" y="4716"/>
                    <a:pt x="48" y="4918"/>
                    <a:pt x="131" y="5073"/>
                  </a:cubicBezTo>
                  <a:cubicBezTo>
                    <a:pt x="286" y="5335"/>
                    <a:pt x="429" y="5299"/>
                    <a:pt x="667" y="5311"/>
                  </a:cubicBezTo>
                  <a:cubicBezTo>
                    <a:pt x="989" y="5335"/>
                    <a:pt x="1298" y="5430"/>
                    <a:pt x="1608" y="5478"/>
                  </a:cubicBezTo>
                  <a:cubicBezTo>
                    <a:pt x="2501" y="5632"/>
                    <a:pt x="3382" y="5752"/>
                    <a:pt x="4275" y="5835"/>
                  </a:cubicBezTo>
                  <a:cubicBezTo>
                    <a:pt x="4765" y="5896"/>
                    <a:pt x="5250" y="5943"/>
                    <a:pt x="5734" y="5943"/>
                  </a:cubicBezTo>
                  <a:cubicBezTo>
                    <a:pt x="6002" y="5943"/>
                    <a:pt x="6269" y="5928"/>
                    <a:pt x="6537" y="5894"/>
                  </a:cubicBezTo>
                  <a:cubicBezTo>
                    <a:pt x="6739" y="5871"/>
                    <a:pt x="6989" y="5811"/>
                    <a:pt x="7120" y="5632"/>
                  </a:cubicBezTo>
                  <a:cubicBezTo>
                    <a:pt x="7263" y="5418"/>
                    <a:pt x="7192" y="5132"/>
                    <a:pt x="7073" y="4918"/>
                  </a:cubicBezTo>
                  <a:cubicBezTo>
                    <a:pt x="6823" y="4454"/>
                    <a:pt x="6346" y="4120"/>
                    <a:pt x="5823" y="4049"/>
                  </a:cubicBezTo>
                  <a:cubicBezTo>
                    <a:pt x="5870" y="3227"/>
                    <a:pt x="5894" y="2430"/>
                    <a:pt x="5930" y="1608"/>
                  </a:cubicBezTo>
                  <a:lnTo>
                    <a:pt x="703" y="1"/>
                  </a:ln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5"/>
            <p:cNvSpPr/>
            <p:nvPr/>
          </p:nvSpPr>
          <p:spPr>
            <a:xfrm flipH="1">
              <a:off x="7772883" y="3336930"/>
              <a:ext cx="482967" cy="407310"/>
            </a:xfrm>
            <a:custGeom>
              <a:rect b="b" l="l" r="r" t="t"/>
              <a:pathLst>
                <a:path extrusionOk="0" h="6708" w="7954">
                  <a:moveTo>
                    <a:pt x="3648" y="0"/>
                  </a:moveTo>
                  <a:cubicBezTo>
                    <a:pt x="3627" y="0"/>
                    <a:pt x="3605" y="1"/>
                    <a:pt x="3584" y="4"/>
                  </a:cubicBezTo>
                  <a:cubicBezTo>
                    <a:pt x="3286" y="16"/>
                    <a:pt x="3239" y="159"/>
                    <a:pt x="3144" y="373"/>
                  </a:cubicBezTo>
                  <a:cubicBezTo>
                    <a:pt x="2989" y="647"/>
                    <a:pt x="2774" y="897"/>
                    <a:pt x="2596" y="1147"/>
                  </a:cubicBezTo>
                  <a:cubicBezTo>
                    <a:pt x="2084" y="1885"/>
                    <a:pt x="1596" y="2647"/>
                    <a:pt x="1131" y="3409"/>
                  </a:cubicBezTo>
                  <a:cubicBezTo>
                    <a:pt x="727" y="4052"/>
                    <a:pt x="358" y="4719"/>
                    <a:pt x="119" y="5433"/>
                  </a:cubicBezTo>
                  <a:cubicBezTo>
                    <a:pt x="48" y="5648"/>
                    <a:pt x="0" y="5886"/>
                    <a:pt x="107" y="6076"/>
                  </a:cubicBezTo>
                  <a:cubicBezTo>
                    <a:pt x="216" y="6282"/>
                    <a:pt x="471" y="6340"/>
                    <a:pt x="704" y="6340"/>
                  </a:cubicBezTo>
                  <a:cubicBezTo>
                    <a:pt x="728" y="6340"/>
                    <a:pt x="751" y="6339"/>
                    <a:pt x="774" y="6338"/>
                  </a:cubicBezTo>
                  <a:cubicBezTo>
                    <a:pt x="1298" y="6315"/>
                    <a:pt x="1798" y="6017"/>
                    <a:pt x="2084" y="5576"/>
                  </a:cubicBezTo>
                  <a:cubicBezTo>
                    <a:pt x="2810" y="5957"/>
                    <a:pt x="3525" y="6338"/>
                    <a:pt x="4263" y="6707"/>
                  </a:cubicBezTo>
                  <a:lnTo>
                    <a:pt x="7954" y="2683"/>
                  </a:lnTo>
                  <a:cubicBezTo>
                    <a:pt x="7430" y="2207"/>
                    <a:pt x="6835" y="1802"/>
                    <a:pt x="6251" y="1397"/>
                  </a:cubicBezTo>
                  <a:cubicBezTo>
                    <a:pt x="5561" y="933"/>
                    <a:pt x="4882" y="457"/>
                    <a:pt x="4120" y="135"/>
                  </a:cubicBezTo>
                  <a:cubicBezTo>
                    <a:pt x="3963" y="72"/>
                    <a:pt x="3805" y="0"/>
                    <a:pt x="3648"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5"/>
            <p:cNvSpPr/>
            <p:nvPr/>
          </p:nvSpPr>
          <p:spPr>
            <a:xfrm flipH="1">
              <a:off x="6651556" y="4234268"/>
              <a:ext cx="438156" cy="191754"/>
            </a:xfrm>
            <a:custGeom>
              <a:rect b="b" l="l" r="r" t="t"/>
              <a:pathLst>
                <a:path extrusionOk="0" h="3158" w="7216">
                  <a:moveTo>
                    <a:pt x="219" y="1"/>
                  </a:moveTo>
                  <a:cubicBezTo>
                    <a:pt x="194" y="1"/>
                    <a:pt x="168" y="1"/>
                    <a:pt x="143" y="2"/>
                  </a:cubicBezTo>
                  <a:cubicBezTo>
                    <a:pt x="60" y="597"/>
                    <a:pt x="0" y="1181"/>
                    <a:pt x="12" y="1776"/>
                  </a:cubicBezTo>
                  <a:cubicBezTo>
                    <a:pt x="12" y="1955"/>
                    <a:pt x="24" y="2145"/>
                    <a:pt x="119" y="2312"/>
                  </a:cubicBezTo>
                  <a:cubicBezTo>
                    <a:pt x="262" y="2562"/>
                    <a:pt x="417" y="2526"/>
                    <a:pt x="655" y="2550"/>
                  </a:cubicBezTo>
                  <a:cubicBezTo>
                    <a:pt x="965" y="2562"/>
                    <a:pt x="1274" y="2669"/>
                    <a:pt x="1584" y="2705"/>
                  </a:cubicBezTo>
                  <a:cubicBezTo>
                    <a:pt x="2465" y="2847"/>
                    <a:pt x="3358" y="2967"/>
                    <a:pt x="4227" y="3050"/>
                  </a:cubicBezTo>
                  <a:cubicBezTo>
                    <a:pt x="4709" y="3111"/>
                    <a:pt x="5197" y="3158"/>
                    <a:pt x="5683" y="3158"/>
                  </a:cubicBezTo>
                  <a:cubicBezTo>
                    <a:pt x="5953" y="3158"/>
                    <a:pt x="6222" y="3143"/>
                    <a:pt x="6489" y="3109"/>
                  </a:cubicBezTo>
                  <a:cubicBezTo>
                    <a:pt x="6691" y="3086"/>
                    <a:pt x="6941" y="3026"/>
                    <a:pt x="7061" y="2847"/>
                  </a:cubicBezTo>
                  <a:cubicBezTo>
                    <a:pt x="7215" y="2633"/>
                    <a:pt x="7144" y="2359"/>
                    <a:pt x="7025" y="2133"/>
                  </a:cubicBezTo>
                  <a:cubicBezTo>
                    <a:pt x="6763" y="1669"/>
                    <a:pt x="6287" y="1347"/>
                    <a:pt x="5775" y="1264"/>
                  </a:cubicBezTo>
                  <a:lnTo>
                    <a:pt x="5775" y="1240"/>
                  </a:lnTo>
                  <a:cubicBezTo>
                    <a:pt x="5203" y="1252"/>
                    <a:pt x="4644" y="1359"/>
                    <a:pt x="4084" y="1514"/>
                  </a:cubicBezTo>
                  <a:cubicBezTo>
                    <a:pt x="4016" y="1548"/>
                    <a:pt x="3935" y="1576"/>
                    <a:pt x="3851" y="1576"/>
                  </a:cubicBezTo>
                  <a:cubicBezTo>
                    <a:pt x="3818" y="1576"/>
                    <a:pt x="3784" y="1572"/>
                    <a:pt x="3751" y="1562"/>
                  </a:cubicBezTo>
                  <a:cubicBezTo>
                    <a:pt x="3667" y="1538"/>
                    <a:pt x="3608" y="1478"/>
                    <a:pt x="3548" y="1431"/>
                  </a:cubicBezTo>
                  <a:cubicBezTo>
                    <a:pt x="2941" y="907"/>
                    <a:pt x="2227" y="502"/>
                    <a:pt x="1465" y="240"/>
                  </a:cubicBezTo>
                  <a:cubicBezTo>
                    <a:pt x="1071" y="94"/>
                    <a:pt x="646"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5"/>
            <p:cNvSpPr/>
            <p:nvPr/>
          </p:nvSpPr>
          <p:spPr>
            <a:xfrm flipH="1">
              <a:off x="7911689" y="3338509"/>
              <a:ext cx="341307" cy="384358"/>
            </a:xfrm>
            <a:custGeom>
              <a:rect b="b" l="l" r="r" t="t"/>
              <a:pathLst>
                <a:path extrusionOk="0" h="6330" w="5621">
                  <a:moveTo>
                    <a:pt x="3577" y="1"/>
                  </a:moveTo>
                  <a:cubicBezTo>
                    <a:pt x="3564" y="1"/>
                    <a:pt x="3550" y="1"/>
                    <a:pt x="3537" y="2"/>
                  </a:cubicBezTo>
                  <a:cubicBezTo>
                    <a:pt x="3239" y="14"/>
                    <a:pt x="3192" y="169"/>
                    <a:pt x="3097" y="371"/>
                  </a:cubicBezTo>
                  <a:cubicBezTo>
                    <a:pt x="2942" y="645"/>
                    <a:pt x="2727" y="895"/>
                    <a:pt x="2549" y="1145"/>
                  </a:cubicBezTo>
                  <a:cubicBezTo>
                    <a:pt x="2037" y="1895"/>
                    <a:pt x="1561" y="2633"/>
                    <a:pt x="1132" y="3395"/>
                  </a:cubicBezTo>
                  <a:cubicBezTo>
                    <a:pt x="727" y="4038"/>
                    <a:pt x="358" y="4705"/>
                    <a:pt x="120" y="5419"/>
                  </a:cubicBezTo>
                  <a:cubicBezTo>
                    <a:pt x="49" y="5634"/>
                    <a:pt x="1" y="5872"/>
                    <a:pt x="108" y="6062"/>
                  </a:cubicBezTo>
                  <a:cubicBezTo>
                    <a:pt x="211" y="6258"/>
                    <a:pt x="448" y="6329"/>
                    <a:pt x="672" y="6329"/>
                  </a:cubicBezTo>
                  <a:cubicBezTo>
                    <a:pt x="707" y="6329"/>
                    <a:pt x="741" y="6327"/>
                    <a:pt x="775" y="6324"/>
                  </a:cubicBezTo>
                  <a:cubicBezTo>
                    <a:pt x="1299" y="6300"/>
                    <a:pt x="1799" y="6003"/>
                    <a:pt x="2085" y="5574"/>
                  </a:cubicBezTo>
                  <a:cubicBezTo>
                    <a:pt x="2096" y="5574"/>
                    <a:pt x="2096" y="5586"/>
                    <a:pt x="2108" y="5586"/>
                  </a:cubicBezTo>
                  <a:cubicBezTo>
                    <a:pt x="2335" y="5050"/>
                    <a:pt x="2501" y="4503"/>
                    <a:pt x="2573" y="3931"/>
                  </a:cubicBezTo>
                  <a:cubicBezTo>
                    <a:pt x="2608" y="3812"/>
                    <a:pt x="2620" y="3693"/>
                    <a:pt x="2692" y="3610"/>
                  </a:cubicBezTo>
                  <a:cubicBezTo>
                    <a:pt x="2739" y="3550"/>
                    <a:pt x="2811" y="3514"/>
                    <a:pt x="2882" y="3491"/>
                  </a:cubicBezTo>
                  <a:cubicBezTo>
                    <a:pt x="3620" y="3145"/>
                    <a:pt x="4287" y="2681"/>
                    <a:pt x="4847" y="2098"/>
                  </a:cubicBezTo>
                  <a:cubicBezTo>
                    <a:pt x="5168" y="1788"/>
                    <a:pt x="5442" y="1419"/>
                    <a:pt x="5621" y="1002"/>
                  </a:cubicBezTo>
                  <a:cubicBezTo>
                    <a:pt x="5121" y="669"/>
                    <a:pt x="4609" y="371"/>
                    <a:pt x="4073" y="133"/>
                  </a:cubicBezTo>
                  <a:cubicBezTo>
                    <a:pt x="3908" y="67"/>
                    <a:pt x="3742" y="1"/>
                    <a:pt x="3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5"/>
            <p:cNvSpPr/>
            <p:nvPr/>
          </p:nvSpPr>
          <p:spPr>
            <a:xfrm flipH="1">
              <a:off x="6687017" y="3058706"/>
              <a:ext cx="438884" cy="1146819"/>
            </a:xfrm>
            <a:custGeom>
              <a:rect b="b" l="l" r="r" t="t"/>
              <a:pathLst>
                <a:path extrusionOk="0" h="18887" w="7228">
                  <a:moveTo>
                    <a:pt x="3795" y="0"/>
                  </a:moveTo>
                  <a:cubicBezTo>
                    <a:pt x="2067" y="0"/>
                    <a:pt x="1" y="3360"/>
                    <a:pt x="1" y="3360"/>
                  </a:cubicBezTo>
                  <a:cubicBezTo>
                    <a:pt x="1" y="3360"/>
                    <a:pt x="834" y="13635"/>
                    <a:pt x="191" y="18374"/>
                  </a:cubicBezTo>
                  <a:cubicBezTo>
                    <a:pt x="191" y="18374"/>
                    <a:pt x="2075" y="18887"/>
                    <a:pt x="4160" y="18887"/>
                  </a:cubicBezTo>
                  <a:cubicBezTo>
                    <a:pt x="5202" y="18887"/>
                    <a:pt x="6295" y="18759"/>
                    <a:pt x="7228" y="18374"/>
                  </a:cubicBezTo>
                  <a:cubicBezTo>
                    <a:pt x="7228" y="18374"/>
                    <a:pt x="7002" y="6086"/>
                    <a:pt x="5418" y="1622"/>
                  </a:cubicBezTo>
                  <a:cubicBezTo>
                    <a:pt x="4996" y="436"/>
                    <a:pt x="4417" y="0"/>
                    <a:pt x="3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5"/>
            <p:cNvSpPr/>
            <p:nvPr/>
          </p:nvSpPr>
          <p:spPr>
            <a:xfrm flipH="1">
              <a:off x="7078122" y="3173044"/>
              <a:ext cx="927619" cy="736109"/>
            </a:xfrm>
            <a:custGeom>
              <a:rect b="b" l="l" r="r" t="t"/>
              <a:pathLst>
                <a:path extrusionOk="0" h="12123" w="15277">
                  <a:moveTo>
                    <a:pt x="8907" y="1"/>
                  </a:moveTo>
                  <a:cubicBezTo>
                    <a:pt x="8907" y="1"/>
                    <a:pt x="7580" y="4705"/>
                    <a:pt x="5926" y="4705"/>
                  </a:cubicBezTo>
                  <a:cubicBezTo>
                    <a:pt x="5856" y="4705"/>
                    <a:pt x="5786" y="4697"/>
                    <a:pt x="5716" y="4680"/>
                  </a:cubicBezTo>
                  <a:cubicBezTo>
                    <a:pt x="4632" y="4406"/>
                    <a:pt x="3680" y="4025"/>
                    <a:pt x="3120" y="3751"/>
                  </a:cubicBezTo>
                  <a:cubicBezTo>
                    <a:pt x="1751" y="5561"/>
                    <a:pt x="656" y="7585"/>
                    <a:pt x="1" y="9752"/>
                  </a:cubicBezTo>
                  <a:cubicBezTo>
                    <a:pt x="921" y="10368"/>
                    <a:pt x="3783" y="12123"/>
                    <a:pt x="6633" y="12123"/>
                  </a:cubicBezTo>
                  <a:cubicBezTo>
                    <a:pt x="7583" y="12123"/>
                    <a:pt x="8532" y="11928"/>
                    <a:pt x="9407" y="11431"/>
                  </a:cubicBezTo>
                  <a:cubicBezTo>
                    <a:pt x="13455" y="9145"/>
                    <a:pt x="15277" y="1465"/>
                    <a:pt x="15277" y="1465"/>
                  </a:cubicBezTo>
                  <a:lnTo>
                    <a:pt x="89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5"/>
            <p:cNvSpPr/>
            <p:nvPr/>
          </p:nvSpPr>
          <p:spPr>
            <a:xfrm flipH="1">
              <a:off x="6688474" y="3183184"/>
              <a:ext cx="415750" cy="1008559"/>
            </a:xfrm>
            <a:custGeom>
              <a:rect b="b" l="l" r="r" t="t"/>
              <a:pathLst>
                <a:path extrusionOk="0" h="16610" w="6847">
                  <a:moveTo>
                    <a:pt x="739" y="0"/>
                  </a:moveTo>
                  <a:cubicBezTo>
                    <a:pt x="739" y="0"/>
                    <a:pt x="739" y="72"/>
                    <a:pt x="751" y="191"/>
                  </a:cubicBezTo>
                  <a:cubicBezTo>
                    <a:pt x="775" y="357"/>
                    <a:pt x="787" y="548"/>
                    <a:pt x="811" y="750"/>
                  </a:cubicBezTo>
                  <a:cubicBezTo>
                    <a:pt x="846" y="988"/>
                    <a:pt x="870" y="1286"/>
                    <a:pt x="906" y="1619"/>
                  </a:cubicBezTo>
                  <a:cubicBezTo>
                    <a:pt x="930" y="1965"/>
                    <a:pt x="977" y="2358"/>
                    <a:pt x="1025" y="2786"/>
                  </a:cubicBezTo>
                  <a:cubicBezTo>
                    <a:pt x="1108" y="3644"/>
                    <a:pt x="1192" y="4679"/>
                    <a:pt x="1263" y="5822"/>
                  </a:cubicBezTo>
                  <a:cubicBezTo>
                    <a:pt x="1323" y="6965"/>
                    <a:pt x="1382" y="8216"/>
                    <a:pt x="1394" y="9537"/>
                  </a:cubicBezTo>
                  <a:cubicBezTo>
                    <a:pt x="1406" y="10871"/>
                    <a:pt x="1394" y="12121"/>
                    <a:pt x="1370" y="13264"/>
                  </a:cubicBezTo>
                  <a:cubicBezTo>
                    <a:pt x="1346" y="13966"/>
                    <a:pt x="1323" y="14621"/>
                    <a:pt x="1287" y="15216"/>
                  </a:cubicBezTo>
                  <a:cubicBezTo>
                    <a:pt x="1215" y="15193"/>
                    <a:pt x="1132" y="15181"/>
                    <a:pt x="1049" y="15169"/>
                  </a:cubicBezTo>
                  <a:cubicBezTo>
                    <a:pt x="680" y="15097"/>
                    <a:pt x="334" y="15014"/>
                    <a:pt x="13" y="14919"/>
                  </a:cubicBezTo>
                  <a:cubicBezTo>
                    <a:pt x="13" y="14954"/>
                    <a:pt x="13" y="15014"/>
                    <a:pt x="1" y="15062"/>
                  </a:cubicBezTo>
                  <a:cubicBezTo>
                    <a:pt x="311" y="15169"/>
                    <a:pt x="656" y="15240"/>
                    <a:pt x="1013" y="15335"/>
                  </a:cubicBezTo>
                  <a:cubicBezTo>
                    <a:pt x="1096" y="15347"/>
                    <a:pt x="1192" y="15359"/>
                    <a:pt x="1263" y="15371"/>
                  </a:cubicBezTo>
                  <a:cubicBezTo>
                    <a:pt x="1251" y="15705"/>
                    <a:pt x="1227" y="16014"/>
                    <a:pt x="1204" y="16300"/>
                  </a:cubicBezTo>
                  <a:cubicBezTo>
                    <a:pt x="1204" y="16407"/>
                    <a:pt x="1192" y="16502"/>
                    <a:pt x="1192" y="16598"/>
                  </a:cubicBezTo>
                  <a:cubicBezTo>
                    <a:pt x="1227" y="16598"/>
                    <a:pt x="1263" y="16609"/>
                    <a:pt x="1311" y="16609"/>
                  </a:cubicBezTo>
                  <a:cubicBezTo>
                    <a:pt x="1323" y="16502"/>
                    <a:pt x="1323" y="16407"/>
                    <a:pt x="1334" y="16300"/>
                  </a:cubicBezTo>
                  <a:cubicBezTo>
                    <a:pt x="1370" y="16014"/>
                    <a:pt x="1382" y="15705"/>
                    <a:pt x="1406" y="15395"/>
                  </a:cubicBezTo>
                  <a:cubicBezTo>
                    <a:pt x="2061" y="15490"/>
                    <a:pt x="2775" y="15574"/>
                    <a:pt x="3537" y="15585"/>
                  </a:cubicBezTo>
                  <a:cubicBezTo>
                    <a:pt x="4430" y="15585"/>
                    <a:pt x="5299" y="15478"/>
                    <a:pt x="6049" y="15335"/>
                  </a:cubicBezTo>
                  <a:cubicBezTo>
                    <a:pt x="6299" y="15276"/>
                    <a:pt x="6573" y="15216"/>
                    <a:pt x="6847" y="15133"/>
                  </a:cubicBezTo>
                  <a:lnTo>
                    <a:pt x="6847" y="14990"/>
                  </a:lnTo>
                  <a:cubicBezTo>
                    <a:pt x="6573" y="15062"/>
                    <a:pt x="6287" y="15121"/>
                    <a:pt x="5990" y="15181"/>
                  </a:cubicBezTo>
                  <a:cubicBezTo>
                    <a:pt x="5240" y="15312"/>
                    <a:pt x="4406" y="15419"/>
                    <a:pt x="3513" y="15419"/>
                  </a:cubicBezTo>
                  <a:cubicBezTo>
                    <a:pt x="2763" y="15419"/>
                    <a:pt x="2049" y="15347"/>
                    <a:pt x="1394" y="15240"/>
                  </a:cubicBezTo>
                  <a:cubicBezTo>
                    <a:pt x="1442" y="14633"/>
                    <a:pt x="1465" y="13978"/>
                    <a:pt x="1501" y="13276"/>
                  </a:cubicBezTo>
                  <a:cubicBezTo>
                    <a:pt x="1549" y="12133"/>
                    <a:pt x="1561" y="10871"/>
                    <a:pt x="1549" y="9537"/>
                  </a:cubicBezTo>
                  <a:cubicBezTo>
                    <a:pt x="1525" y="8216"/>
                    <a:pt x="1465" y="6953"/>
                    <a:pt x="1394" y="5822"/>
                  </a:cubicBezTo>
                  <a:cubicBezTo>
                    <a:pt x="1323" y="4679"/>
                    <a:pt x="1215" y="3644"/>
                    <a:pt x="1132" y="2786"/>
                  </a:cubicBezTo>
                  <a:cubicBezTo>
                    <a:pt x="1084" y="2358"/>
                    <a:pt x="1025" y="1965"/>
                    <a:pt x="989" y="1619"/>
                  </a:cubicBezTo>
                  <a:cubicBezTo>
                    <a:pt x="953" y="1286"/>
                    <a:pt x="906" y="988"/>
                    <a:pt x="870" y="750"/>
                  </a:cubicBezTo>
                  <a:cubicBezTo>
                    <a:pt x="846" y="548"/>
                    <a:pt x="811" y="357"/>
                    <a:pt x="787" y="191"/>
                  </a:cubicBezTo>
                  <a:cubicBezTo>
                    <a:pt x="775" y="72"/>
                    <a:pt x="751" y="0"/>
                    <a:pt x="7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5"/>
            <p:cNvSpPr/>
            <p:nvPr/>
          </p:nvSpPr>
          <p:spPr>
            <a:xfrm flipH="1">
              <a:off x="7363688" y="3193993"/>
              <a:ext cx="567550" cy="619648"/>
            </a:xfrm>
            <a:custGeom>
              <a:rect b="b" l="l" r="r" t="t"/>
              <a:pathLst>
                <a:path extrusionOk="0" h="10205" w="9347">
                  <a:moveTo>
                    <a:pt x="9347" y="1"/>
                  </a:moveTo>
                  <a:lnTo>
                    <a:pt x="9239" y="13"/>
                  </a:lnTo>
                  <a:cubicBezTo>
                    <a:pt x="8704" y="1227"/>
                    <a:pt x="7918" y="2787"/>
                    <a:pt x="6834" y="4347"/>
                  </a:cubicBezTo>
                  <a:cubicBezTo>
                    <a:pt x="6537" y="4763"/>
                    <a:pt x="6203" y="5132"/>
                    <a:pt x="5834" y="5430"/>
                  </a:cubicBezTo>
                  <a:cubicBezTo>
                    <a:pt x="5465" y="5728"/>
                    <a:pt x="5048" y="5930"/>
                    <a:pt x="4632" y="6013"/>
                  </a:cubicBezTo>
                  <a:cubicBezTo>
                    <a:pt x="4429" y="6057"/>
                    <a:pt x="4232" y="6073"/>
                    <a:pt x="4040" y="6073"/>
                  </a:cubicBezTo>
                  <a:cubicBezTo>
                    <a:pt x="3816" y="6073"/>
                    <a:pt x="3599" y="6051"/>
                    <a:pt x="3394" y="6025"/>
                  </a:cubicBezTo>
                  <a:cubicBezTo>
                    <a:pt x="3001" y="5990"/>
                    <a:pt x="2643" y="5906"/>
                    <a:pt x="2322" y="5811"/>
                  </a:cubicBezTo>
                  <a:cubicBezTo>
                    <a:pt x="2167" y="5763"/>
                    <a:pt x="2036" y="5716"/>
                    <a:pt x="1905" y="5668"/>
                  </a:cubicBezTo>
                  <a:cubicBezTo>
                    <a:pt x="1977" y="5525"/>
                    <a:pt x="2036" y="5371"/>
                    <a:pt x="2108" y="5228"/>
                  </a:cubicBezTo>
                  <a:cubicBezTo>
                    <a:pt x="2370" y="4704"/>
                    <a:pt x="2620" y="4228"/>
                    <a:pt x="2858" y="3811"/>
                  </a:cubicBezTo>
                  <a:cubicBezTo>
                    <a:pt x="2810" y="3799"/>
                    <a:pt x="2762" y="3787"/>
                    <a:pt x="2739" y="3763"/>
                  </a:cubicBezTo>
                  <a:cubicBezTo>
                    <a:pt x="2501" y="4180"/>
                    <a:pt x="2251" y="4644"/>
                    <a:pt x="1977" y="5168"/>
                  </a:cubicBezTo>
                  <a:lnTo>
                    <a:pt x="1750" y="5609"/>
                  </a:lnTo>
                  <a:cubicBezTo>
                    <a:pt x="1381" y="5466"/>
                    <a:pt x="1084" y="5311"/>
                    <a:pt x="857" y="5192"/>
                  </a:cubicBezTo>
                  <a:cubicBezTo>
                    <a:pt x="798" y="5168"/>
                    <a:pt x="762" y="5132"/>
                    <a:pt x="715" y="5109"/>
                  </a:cubicBezTo>
                  <a:cubicBezTo>
                    <a:pt x="703" y="5121"/>
                    <a:pt x="703" y="5132"/>
                    <a:pt x="679" y="5156"/>
                  </a:cubicBezTo>
                  <a:cubicBezTo>
                    <a:pt x="727" y="5180"/>
                    <a:pt x="774" y="5216"/>
                    <a:pt x="834" y="5240"/>
                  </a:cubicBezTo>
                  <a:cubicBezTo>
                    <a:pt x="1060" y="5371"/>
                    <a:pt x="1334" y="5537"/>
                    <a:pt x="1715" y="5692"/>
                  </a:cubicBezTo>
                  <a:cubicBezTo>
                    <a:pt x="1453" y="6228"/>
                    <a:pt x="1203" y="6787"/>
                    <a:pt x="953" y="7383"/>
                  </a:cubicBezTo>
                  <a:cubicBezTo>
                    <a:pt x="619" y="8204"/>
                    <a:pt x="357" y="8990"/>
                    <a:pt x="119" y="9716"/>
                  </a:cubicBezTo>
                  <a:cubicBezTo>
                    <a:pt x="72" y="9859"/>
                    <a:pt x="48" y="9990"/>
                    <a:pt x="0" y="10121"/>
                  </a:cubicBezTo>
                  <a:cubicBezTo>
                    <a:pt x="48" y="10157"/>
                    <a:pt x="84" y="10169"/>
                    <a:pt x="131" y="10204"/>
                  </a:cubicBezTo>
                  <a:cubicBezTo>
                    <a:pt x="179" y="10050"/>
                    <a:pt x="226" y="9919"/>
                    <a:pt x="262" y="9764"/>
                  </a:cubicBezTo>
                  <a:cubicBezTo>
                    <a:pt x="500" y="9050"/>
                    <a:pt x="774" y="8264"/>
                    <a:pt x="1096" y="7466"/>
                  </a:cubicBezTo>
                  <a:cubicBezTo>
                    <a:pt x="1334" y="6871"/>
                    <a:pt x="1596" y="6287"/>
                    <a:pt x="1846" y="5752"/>
                  </a:cubicBezTo>
                  <a:cubicBezTo>
                    <a:pt x="1977" y="5811"/>
                    <a:pt x="2131" y="5859"/>
                    <a:pt x="2274" y="5894"/>
                  </a:cubicBezTo>
                  <a:cubicBezTo>
                    <a:pt x="2608" y="6002"/>
                    <a:pt x="2965" y="6085"/>
                    <a:pt x="3358" y="6133"/>
                  </a:cubicBezTo>
                  <a:cubicBezTo>
                    <a:pt x="3583" y="6166"/>
                    <a:pt x="3815" y="6191"/>
                    <a:pt x="4055" y="6191"/>
                  </a:cubicBezTo>
                  <a:cubicBezTo>
                    <a:pt x="4246" y="6191"/>
                    <a:pt x="4443" y="6175"/>
                    <a:pt x="4644" y="6133"/>
                  </a:cubicBezTo>
                  <a:cubicBezTo>
                    <a:pt x="5084" y="6049"/>
                    <a:pt x="5537" y="5835"/>
                    <a:pt x="5918" y="5525"/>
                  </a:cubicBezTo>
                  <a:cubicBezTo>
                    <a:pt x="6311" y="5216"/>
                    <a:pt x="6656" y="4835"/>
                    <a:pt x="6953" y="4406"/>
                  </a:cubicBezTo>
                  <a:cubicBezTo>
                    <a:pt x="8061" y="2811"/>
                    <a:pt x="8835" y="1227"/>
                    <a:pt x="93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5"/>
            <p:cNvSpPr/>
            <p:nvPr/>
          </p:nvSpPr>
          <p:spPr>
            <a:xfrm flipH="1">
              <a:off x="6742640" y="3103457"/>
              <a:ext cx="770051" cy="298196"/>
            </a:xfrm>
            <a:custGeom>
              <a:rect b="b" l="l" r="r" t="t"/>
              <a:pathLst>
                <a:path extrusionOk="0" h="4911" w="12682">
                  <a:moveTo>
                    <a:pt x="5416" y="0"/>
                  </a:moveTo>
                  <a:cubicBezTo>
                    <a:pt x="4506" y="0"/>
                    <a:pt x="3595" y="203"/>
                    <a:pt x="2775" y="599"/>
                  </a:cubicBezTo>
                  <a:lnTo>
                    <a:pt x="1" y="3385"/>
                  </a:lnTo>
                  <a:cubicBezTo>
                    <a:pt x="457" y="4317"/>
                    <a:pt x="1484" y="4911"/>
                    <a:pt x="2509" y="4911"/>
                  </a:cubicBezTo>
                  <a:cubicBezTo>
                    <a:pt x="2714" y="4911"/>
                    <a:pt x="2920" y="4887"/>
                    <a:pt x="3120" y="4837"/>
                  </a:cubicBezTo>
                  <a:cubicBezTo>
                    <a:pt x="3632" y="4718"/>
                    <a:pt x="4085" y="4456"/>
                    <a:pt x="4597" y="4326"/>
                  </a:cubicBezTo>
                  <a:cubicBezTo>
                    <a:pt x="4889" y="4252"/>
                    <a:pt x="5189" y="4227"/>
                    <a:pt x="5492" y="4227"/>
                  </a:cubicBezTo>
                  <a:cubicBezTo>
                    <a:pt x="5880" y="4227"/>
                    <a:pt x="6274" y="4268"/>
                    <a:pt x="6668" y="4302"/>
                  </a:cubicBezTo>
                  <a:cubicBezTo>
                    <a:pt x="7046" y="4329"/>
                    <a:pt x="7424" y="4342"/>
                    <a:pt x="7802" y="4342"/>
                  </a:cubicBezTo>
                  <a:cubicBezTo>
                    <a:pt x="8914" y="4342"/>
                    <a:pt x="10025" y="4226"/>
                    <a:pt x="11109" y="4004"/>
                  </a:cubicBezTo>
                  <a:cubicBezTo>
                    <a:pt x="11562" y="3921"/>
                    <a:pt x="12026" y="3790"/>
                    <a:pt x="12336" y="3444"/>
                  </a:cubicBezTo>
                  <a:cubicBezTo>
                    <a:pt x="12633" y="3099"/>
                    <a:pt x="12681" y="2492"/>
                    <a:pt x="12300" y="2242"/>
                  </a:cubicBezTo>
                  <a:cubicBezTo>
                    <a:pt x="12122" y="2123"/>
                    <a:pt x="11907" y="2099"/>
                    <a:pt x="11693" y="2075"/>
                  </a:cubicBezTo>
                  <a:cubicBezTo>
                    <a:pt x="10097" y="1861"/>
                    <a:pt x="8776" y="777"/>
                    <a:pt x="7252" y="289"/>
                  </a:cubicBezTo>
                  <a:cubicBezTo>
                    <a:pt x="6661" y="96"/>
                    <a:pt x="6039" y="0"/>
                    <a:pt x="541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5"/>
            <p:cNvSpPr/>
            <p:nvPr/>
          </p:nvSpPr>
          <p:spPr>
            <a:xfrm flipH="1">
              <a:off x="6799781" y="2300299"/>
              <a:ext cx="1103282" cy="1061689"/>
            </a:xfrm>
            <a:custGeom>
              <a:rect b="b" l="l" r="r" t="t"/>
              <a:pathLst>
                <a:path extrusionOk="0" h="17485" w="18170">
                  <a:moveTo>
                    <a:pt x="11321" y="0"/>
                  </a:moveTo>
                  <a:cubicBezTo>
                    <a:pt x="10988" y="0"/>
                    <a:pt x="10656" y="9"/>
                    <a:pt x="10323" y="27"/>
                  </a:cubicBezTo>
                  <a:cubicBezTo>
                    <a:pt x="9680" y="74"/>
                    <a:pt x="9061" y="181"/>
                    <a:pt x="8418" y="288"/>
                  </a:cubicBezTo>
                  <a:cubicBezTo>
                    <a:pt x="8289" y="305"/>
                    <a:pt x="8157" y="312"/>
                    <a:pt x="8025" y="312"/>
                  </a:cubicBezTo>
                  <a:cubicBezTo>
                    <a:pt x="7649" y="312"/>
                    <a:pt x="7263" y="261"/>
                    <a:pt x="6885" y="261"/>
                  </a:cubicBezTo>
                  <a:cubicBezTo>
                    <a:pt x="6832" y="261"/>
                    <a:pt x="6780" y="262"/>
                    <a:pt x="6728" y="265"/>
                  </a:cubicBezTo>
                  <a:cubicBezTo>
                    <a:pt x="5442" y="324"/>
                    <a:pt x="4680" y="705"/>
                    <a:pt x="3751" y="1551"/>
                  </a:cubicBezTo>
                  <a:cubicBezTo>
                    <a:pt x="2584" y="2610"/>
                    <a:pt x="1870" y="4063"/>
                    <a:pt x="1334" y="5539"/>
                  </a:cubicBezTo>
                  <a:cubicBezTo>
                    <a:pt x="810" y="6980"/>
                    <a:pt x="441" y="8468"/>
                    <a:pt x="203" y="9992"/>
                  </a:cubicBezTo>
                  <a:cubicBezTo>
                    <a:pt x="72" y="10837"/>
                    <a:pt x="1" y="11695"/>
                    <a:pt x="132" y="12552"/>
                  </a:cubicBezTo>
                  <a:cubicBezTo>
                    <a:pt x="429" y="14457"/>
                    <a:pt x="1810" y="16124"/>
                    <a:pt x="3572" y="16910"/>
                  </a:cubicBezTo>
                  <a:cubicBezTo>
                    <a:pt x="4441" y="17299"/>
                    <a:pt x="5391" y="17484"/>
                    <a:pt x="6347" y="17484"/>
                  </a:cubicBezTo>
                  <a:cubicBezTo>
                    <a:pt x="7319" y="17484"/>
                    <a:pt x="8298" y="17293"/>
                    <a:pt x="9204" y="16933"/>
                  </a:cubicBezTo>
                  <a:lnTo>
                    <a:pt x="17705" y="4765"/>
                  </a:lnTo>
                  <a:cubicBezTo>
                    <a:pt x="18170" y="3265"/>
                    <a:pt x="17419" y="1491"/>
                    <a:pt x="16026" y="765"/>
                  </a:cubicBezTo>
                  <a:cubicBezTo>
                    <a:pt x="15503" y="491"/>
                    <a:pt x="14943" y="360"/>
                    <a:pt x="14371" y="265"/>
                  </a:cubicBezTo>
                  <a:cubicBezTo>
                    <a:pt x="13365" y="85"/>
                    <a:pt x="12344" y="0"/>
                    <a:pt x="113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5"/>
            <p:cNvSpPr/>
            <p:nvPr/>
          </p:nvSpPr>
          <p:spPr>
            <a:xfrm flipH="1">
              <a:off x="7310921" y="2335881"/>
              <a:ext cx="493107" cy="410710"/>
            </a:xfrm>
            <a:custGeom>
              <a:rect b="b" l="l" r="r" t="t"/>
              <a:pathLst>
                <a:path extrusionOk="0" h="6764" w="8121">
                  <a:moveTo>
                    <a:pt x="7799" y="0"/>
                  </a:moveTo>
                  <a:cubicBezTo>
                    <a:pt x="7680" y="0"/>
                    <a:pt x="7561" y="0"/>
                    <a:pt x="7442" y="12"/>
                  </a:cubicBezTo>
                  <a:cubicBezTo>
                    <a:pt x="6883" y="36"/>
                    <a:pt x="6192" y="143"/>
                    <a:pt x="5466" y="369"/>
                  </a:cubicBezTo>
                  <a:cubicBezTo>
                    <a:pt x="4728" y="595"/>
                    <a:pt x="3977" y="965"/>
                    <a:pt x="3263" y="1465"/>
                  </a:cubicBezTo>
                  <a:cubicBezTo>
                    <a:pt x="2549" y="1988"/>
                    <a:pt x="1965" y="2596"/>
                    <a:pt x="1525" y="3215"/>
                  </a:cubicBezTo>
                  <a:cubicBezTo>
                    <a:pt x="1263" y="3572"/>
                    <a:pt x="1060" y="3905"/>
                    <a:pt x="882" y="4251"/>
                  </a:cubicBezTo>
                  <a:cubicBezTo>
                    <a:pt x="596" y="4179"/>
                    <a:pt x="334" y="4120"/>
                    <a:pt x="60" y="4072"/>
                  </a:cubicBezTo>
                  <a:cubicBezTo>
                    <a:pt x="48" y="4120"/>
                    <a:pt x="13" y="4179"/>
                    <a:pt x="1" y="4227"/>
                  </a:cubicBezTo>
                  <a:cubicBezTo>
                    <a:pt x="251" y="4286"/>
                    <a:pt x="525" y="4346"/>
                    <a:pt x="787" y="4417"/>
                  </a:cubicBezTo>
                  <a:cubicBezTo>
                    <a:pt x="691" y="4608"/>
                    <a:pt x="608" y="4798"/>
                    <a:pt x="537" y="4977"/>
                  </a:cubicBezTo>
                  <a:cubicBezTo>
                    <a:pt x="334" y="5513"/>
                    <a:pt x="215" y="5965"/>
                    <a:pt x="167" y="6275"/>
                  </a:cubicBezTo>
                  <a:cubicBezTo>
                    <a:pt x="132" y="6441"/>
                    <a:pt x="120" y="6560"/>
                    <a:pt x="108" y="6632"/>
                  </a:cubicBezTo>
                  <a:cubicBezTo>
                    <a:pt x="96" y="6727"/>
                    <a:pt x="96" y="6763"/>
                    <a:pt x="108" y="6763"/>
                  </a:cubicBezTo>
                  <a:cubicBezTo>
                    <a:pt x="109" y="6763"/>
                    <a:pt x="109" y="6763"/>
                    <a:pt x="110" y="6763"/>
                  </a:cubicBezTo>
                  <a:cubicBezTo>
                    <a:pt x="158" y="6763"/>
                    <a:pt x="234" y="6055"/>
                    <a:pt x="656" y="5025"/>
                  </a:cubicBezTo>
                  <a:cubicBezTo>
                    <a:pt x="727" y="4846"/>
                    <a:pt x="822" y="4644"/>
                    <a:pt x="929" y="4441"/>
                  </a:cubicBezTo>
                  <a:cubicBezTo>
                    <a:pt x="1072" y="4489"/>
                    <a:pt x="1227" y="4525"/>
                    <a:pt x="1370" y="4584"/>
                  </a:cubicBezTo>
                  <a:cubicBezTo>
                    <a:pt x="2346" y="4882"/>
                    <a:pt x="3215" y="5215"/>
                    <a:pt x="3835" y="5501"/>
                  </a:cubicBezTo>
                  <a:cubicBezTo>
                    <a:pt x="4419" y="5770"/>
                    <a:pt x="4780" y="5955"/>
                    <a:pt x="4829" y="5955"/>
                  </a:cubicBezTo>
                  <a:cubicBezTo>
                    <a:pt x="4832" y="5955"/>
                    <a:pt x="4834" y="5955"/>
                    <a:pt x="4835" y="5953"/>
                  </a:cubicBezTo>
                  <a:cubicBezTo>
                    <a:pt x="4835" y="5929"/>
                    <a:pt x="4763" y="5870"/>
                    <a:pt x="4597" y="5787"/>
                  </a:cubicBezTo>
                  <a:cubicBezTo>
                    <a:pt x="4430" y="5679"/>
                    <a:pt x="4204" y="5548"/>
                    <a:pt x="3906" y="5394"/>
                  </a:cubicBezTo>
                  <a:cubicBezTo>
                    <a:pt x="3287" y="5084"/>
                    <a:pt x="2430" y="4715"/>
                    <a:pt x="1429" y="4417"/>
                  </a:cubicBezTo>
                  <a:cubicBezTo>
                    <a:pt x="1299" y="4370"/>
                    <a:pt x="1144" y="4346"/>
                    <a:pt x="1013" y="4298"/>
                  </a:cubicBezTo>
                  <a:cubicBezTo>
                    <a:pt x="1191" y="3989"/>
                    <a:pt x="1394" y="3655"/>
                    <a:pt x="1632" y="3310"/>
                  </a:cubicBezTo>
                  <a:cubicBezTo>
                    <a:pt x="2084" y="2715"/>
                    <a:pt x="2668" y="2119"/>
                    <a:pt x="3346" y="1619"/>
                  </a:cubicBezTo>
                  <a:cubicBezTo>
                    <a:pt x="4049" y="1131"/>
                    <a:pt x="4787" y="750"/>
                    <a:pt x="5501" y="536"/>
                  </a:cubicBezTo>
                  <a:cubicBezTo>
                    <a:pt x="6216" y="298"/>
                    <a:pt x="6871" y="191"/>
                    <a:pt x="7442" y="143"/>
                  </a:cubicBezTo>
                  <a:cubicBezTo>
                    <a:pt x="7692" y="131"/>
                    <a:pt x="7918" y="119"/>
                    <a:pt x="8121" y="119"/>
                  </a:cubicBezTo>
                  <a:cubicBezTo>
                    <a:pt x="8026" y="72"/>
                    <a:pt x="7906" y="24"/>
                    <a:pt x="77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5"/>
            <p:cNvSpPr/>
            <p:nvPr/>
          </p:nvSpPr>
          <p:spPr>
            <a:xfrm flipH="1">
              <a:off x="6462168" y="2628679"/>
              <a:ext cx="373792" cy="433784"/>
            </a:xfrm>
            <a:custGeom>
              <a:rect b="b" l="l" r="r" t="t"/>
              <a:pathLst>
                <a:path extrusionOk="0" h="7144" w="6156">
                  <a:moveTo>
                    <a:pt x="3405" y="0"/>
                  </a:moveTo>
                  <a:lnTo>
                    <a:pt x="238" y="1643"/>
                  </a:lnTo>
                  <a:cubicBezTo>
                    <a:pt x="143" y="1691"/>
                    <a:pt x="60" y="1738"/>
                    <a:pt x="24" y="1822"/>
                  </a:cubicBezTo>
                  <a:cubicBezTo>
                    <a:pt x="0" y="1881"/>
                    <a:pt x="24" y="1965"/>
                    <a:pt x="48" y="2036"/>
                  </a:cubicBezTo>
                  <a:cubicBezTo>
                    <a:pt x="369" y="3274"/>
                    <a:pt x="1119" y="4405"/>
                    <a:pt x="2131" y="5203"/>
                  </a:cubicBezTo>
                  <a:lnTo>
                    <a:pt x="5953" y="7144"/>
                  </a:lnTo>
                  <a:cubicBezTo>
                    <a:pt x="5965" y="7084"/>
                    <a:pt x="5965" y="7037"/>
                    <a:pt x="5977" y="6977"/>
                  </a:cubicBezTo>
                  <a:cubicBezTo>
                    <a:pt x="6156" y="5727"/>
                    <a:pt x="5679" y="4441"/>
                    <a:pt x="5215" y="3298"/>
                  </a:cubicBezTo>
                  <a:cubicBezTo>
                    <a:pt x="4739" y="2143"/>
                    <a:pt x="4144" y="1024"/>
                    <a:pt x="3405"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5"/>
            <p:cNvSpPr/>
            <p:nvPr/>
          </p:nvSpPr>
          <p:spPr>
            <a:xfrm flipH="1">
              <a:off x="6549674" y="2400063"/>
              <a:ext cx="1247857" cy="934906"/>
            </a:xfrm>
            <a:custGeom>
              <a:rect b="b" l="l" r="r" t="t"/>
              <a:pathLst>
                <a:path extrusionOk="0" h="15397" w="20551">
                  <a:moveTo>
                    <a:pt x="13364" y="1"/>
                  </a:moveTo>
                  <a:cubicBezTo>
                    <a:pt x="13160" y="1"/>
                    <a:pt x="12959" y="10"/>
                    <a:pt x="12764" y="27"/>
                  </a:cubicBezTo>
                  <a:cubicBezTo>
                    <a:pt x="11931" y="98"/>
                    <a:pt x="11121" y="253"/>
                    <a:pt x="10300" y="348"/>
                  </a:cubicBezTo>
                  <a:cubicBezTo>
                    <a:pt x="10108" y="377"/>
                    <a:pt x="9914" y="388"/>
                    <a:pt x="9719" y="388"/>
                  </a:cubicBezTo>
                  <a:cubicBezTo>
                    <a:pt x="9058" y="388"/>
                    <a:pt x="8383" y="262"/>
                    <a:pt x="7720" y="262"/>
                  </a:cubicBezTo>
                  <a:cubicBezTo>
                    <a:pt x="7595" y="262"/>
                    <a:pt x="7471" y="266"/>
                    <a:pt x="7347" y="277"/>
                  </a:cubicBezTo>
                  <a:cubicBezTo>
                    <a:pt x="6061" y="396"/>
                    <a:pt x="4882" y="622"/>
                    <a:pt x="3823" y="1491"/>
                  </a:cubicBezTo>
                  <a:cubicBezTo>
                    <a:pt x="2263" y="2765"/>
                    <a:pt x="1025" y="4670"/>
                    <a:pt x="1" y="6396"/>
                  </a:cubicBezTo>
                  <a:cubicBezTo>
                    <a:pt x="346" y="6742"/>
                    <a:pt x="727" y="7063"/>
                    <a:pt x="1120" y="7349"/>
                  </a:cubicBezTo>
                  <a:cubicBezTo>
                    <a:pt x="1858" y="7825"/>
                    <a:pt x="2632" y="8242"/>
                    <a:pt x="3406" y="8611"/>
                  </a:cubicBezTo>
                  <a:cubicBezTo>
                    <a:pt x="3537" y="8671"/>
                    <a:pt x="3644" y="8742"/>
                    <a:pt x="3739" y="8837"/>
                  </a:cubicBezTo>
                  <a:cubicBezTo>
                    <a:pt x="4013" y="8956"/>
                    <a:pt x="4311" y="9075"/>
                    <a:pt x="4597" y="9182"/>
                  </a:cubicBezTo>
                  <a:cubicBezTo>
                    <a:pt x="4609" y="9182"/>
                    <a:pt x="4609" y="9194"/>
                    <a:pt x="4632" y="9194"/>
                  </a:cubicBezTo>
                  <a:cubicBezTo>
                    <a:pt x="4822" y="9029"/>
                    <a:pt x="5000" y="8863"/>
                    <a:pt x="5189" y="8720"/>
                  </a:cubicBezTo>
                  <a:lnTo>
                    <a:pt x="5189" y="8720"/>
                  </a:lnTo>
                  <a:cubicBezTo>
                    <a:pt x="5108" y="8785"/>
                    <a:pt x="5061" y="9091"/>
                    <a:pt x="5025" y="9421"/>
                  </a:cubicBezTo>
                  <a:cubicBezTo>
                    <a:pt x="5418" y="9718"/>
                    <a:pt x="5644" y="10206"/>
                    <a:pt x="5490" y="10742"/>
                  </a:cubicBezTo>
                  <a:cubicBezTo>
                    <a:pt x="5406" y="11064"/>
                    <a:pt x="5144" y="11361"/>
                    <a:pt x="4847" y="11528"/>
                  </a:cubicBezTo>
                  <a:cubicBezTo>
                    <a:pt x="4811" y="11588"/>
                    <a:pt x="4763" y="11659"/>
                    <a:pt x="4716" y="11719"/>
                  </a:cubicBezTo>
                  <a:cubicBezTo>
                    <a:pt x="4644" y="12230"/>
                    <a:pt x="4251" y="13647"/>
                    <a:pt x="4537" y="14135"/>
                  </a:cubicBezTo>
                  <a:cubicBezTo>
                    <a:pt x="4597" y="14243"/>
                    <a:pt x="4728" y="14302"/>
                    <a:pt x="4871" y="14326"/>
                  </a:cubicBezTo>
                  <a:cubicBezTo>
                    <a:pt x="7140" y="15039"/>
                    <a:pt x="9513" y="15397"/>
                    <a:pt x="11888" y="15397"/>
                  </a:cubicBezTo>
                  <a:cubicBezTo>
                    <a:pt x="13636" y="15397"/>
                    <a:pt x="15387" y="15203"/>
                    <a:pt x="17098" y="14814"/>
                  </a:cubicBezTo>
                  <a:cubicBezTo>
                    <a:pt x="17253" y="14790"/>
                    <a:pt x="17348" y="14659"/>
                    <a:pt x="17348" y="14493"/>
                  </a:cubicBezTo>
                  <a:cubicBezTo>
                    <a:pt x="17324" y="13671"/>
                    <a:pt x="17277" y="12850"/>
                    <a:pt x="17122" y="12052"/>
                  </a:cubicBezTo>
                  <a:cubicBezTo>
                    <a:pt x="17098" y="11933"/>
                    <a:pt x="17158" y="11826"/>
                    <a:pt x="17229" y="11766"/>
                  </a:cubicBezTo>
                  <a:cubicBezTo>
                    <a:pt x="17170" y="10706"/>
                    <a:pt x="17158" y="9659"/>
                    <a:pt x="17158" y="8599"/>
                  </a:cubicBezTo>
                  <a:cubicBezTo>
                    <a:pt x="17158" y="8415"/>
                    <a:pt x="17304" y="8322"/>
                    <a:pt x="17449" y="8322"/>
                  </a:cubicBezTo>
                  <a:cubicBezTo>
                    <a:pt x="17595" y="8322"/>
                    <a:pt x="17741" y="8415"/>
                    <a:pt x="17741" y="8599"/>
                  </a:cubicBezTo>
                  <a:lnTo>
                    <a:pt x="17741" y="9968"/>
                  </a:lnTo>
                  <a:cubicBezTo>
                    <a:pt x="18003" y="9790"/>
                    <a:pt x="18432" y="9694"/>
                    <a:pt x="18658" y="9552"/>
                  </a:cubicBezTo>
                  <a:cubicBezTo>
                    <a:pt x="18111" y="8707"/>
                    <a:pt x="17635" y="7815"/>
                    <a:pt x="17219" y="6888"/>
                  </a:cubicBezTo>
                  <a:lnTo>
                    <a:pt x="17219" y="6888"/>
                  </a:lnTo>
                  <a:cubicBezTo>
                    <a:pt x="17225" y="6901"/>
                    <a:pt x="17240" y="6907"/>
                    <a:pt x="17262" y="6907"/>
                  </a:cubicBezTo>
                  <a:cubicBezTo>
                    <a:pt x="17572" y="6907"/>
                    <a:pt x="19313" y="5674"/>
                    <a:pt x="19468" y="5563"/>
                  </a:cubicBezTo>
                  <a:cubicBezTo>
                    <a:pt x="19884" y="5230"/>
                    <a:pt x="20313" y="4908"/>
                    <a:pt x="20551" y="4444"/>
                  </a:cubicBezTo>
                  <a:cubicBezTo>
                    <a:pt x="19991" y="3884"/>
                    <a:pt x="19360" y="3384"/>
                    <a:pt x="18825" y="2789"/>
                  </a:cubicBezTo>
                  <a:cubicBezTo>
                    <a:pt x="18229" y="2158"/>
                    <a:pt x="17575" y="1563"/>
                    <a:pt x="16872" y="1027"/>
                  </a:cubicBezTo>
                  <a:cubicBezTo>
                    <a:pt x="15934" y="313"/>
                    <a:pt x="14585" y="1"/>
                    <a:pt x="13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5"/>
            <p:cNvSpPr/>
            <p:nvPr/>
          </p:nvSpPr>
          <p:spPr>
            <a:xfrm flipH="1">
              <a:off x="6575654" y="2639487"/>
              <a:ext cx="234318" cy="165098"/>
            </a:xfrm>
            <a:custGeom>
              <a:rect b="b" l="l" r="r" t="t"/>
              <a:pathLst>
                <a:path extrusionOk="0" h="2719" w="3859">
                  <a:moveTo>
                    <a:pt x="3739" y="1"/>
                  </a:moveTo>
                  <a:cubicBezTo>
                    <a:pt x="3692" y="36"/>
                    <a:pt x="3644" y="96"/>
                    <a:pt x="3608" y="144"/>
                  </a:cubicBezTo>
                  <a:cubicBezTo>
                    <a:pt x="3346" y="429"/>
                    <a:pt x="3037" y="727"/>
                    <a:pt x="2715" y="1013"/>
                  </a:cubicBezTo>
                  <a:cubicBezTo>
                    <a:pt x="2370" y="1287"/>
                    <a:pt x="2037" y="1549"/>
                    <a:pt x="1715" y="1751"/>
                  </a:cubicBezTo>
                  <a:cubicBezTo>
                    <a:pt x="1406" y="1965"/>
                    <a:pt x="1108" y="2144"/>
                    <a:pt x="846" y="2275"/>
                  </a:cubicBezTo>
                  <a:cubicBezTo>
                    <a:pt x="346" y="2537"/>
                    <a:pt x="1" y="2692"/>
                    <a:pt x="13" y="2715"/>
                  </a:cubicBezTo>
                  <a:cubicBezTo>
                    <a:pt x="13" y="2718"/>
                    <a:pt x="16" y="2719"/>
                    <a:pt x="23" y="2719"/>
                  </a:cubicBezTo>
                  <a:cubicBezTo>
                    <a:pt x="85" y="2719"/>
                    <a:pt x="423" y="2619"/>
                    <a:pt x="906" y="2394"/>
                  </a:cubicBezTo>
                  <a:cubicBezTo>
                    <a:pt x="1180" y="2275"/>
                    <a:pt x="1477" y="2096"/>
                    <a:pt x="1822" y="1882"/>
                  </a:cubicBezTo>
                  <a:cubicBezTo>
                    <a:pt x="2144" y="1680"/>
                    <a:pt x="2489" y="1429"/>
                    <a:pt x="2835" y="1144"/>
                  </a:cubicBezTo>
                  <a:cubicBezTo>
                    <a:pt x="3168" y="846"/>
                    <a:pt x="3466" y="548"/>
                    <a:pt x="3727" y="251"/>
                  </a:cubicBezTo>
                  <a:cubicBezTo>
                    <a:pt x="3763" y="203"/>
                    <a:pt x="3811" y="144"/>
                    <a:pt x="3858" y="96"/>
                  </a:cubicBezTo>
                  <a:cubicBezTo>
                    <a:pt x="3811" y="60"/>
                    <a:pt x="3787" y="25"/>
                    <a:pt x="3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5"/>
            <p:cNvSpPr/>
            <p:nvPr/>
          </p:nvSpPr>
          <p:spPr>
            <a:xfrm flipH="1">
              <a:off x="6966088" y="2400914"/>
              <a:ext cx="383933" cy="114154"/>
            </a:xfrm>
            <a:custGeom>
              <a:rect b="b" l="l" r="r" t="t"/>
              <a:pathLst>
                <a:path extrusionOk="0" h="1880" w="6323">
                  <a:moveTo>
                    <a:pt x="6192" y="1"/>
                  </a:moveTo>
                  <a:cubicBezTo>
                    <a:pt x="6168" y="25"/>
                    <a:pt x="6156" y="36"/>
                    <a:pt x="6144" y="72"/>
                  </a:cubicBezTo>
                  <a:cubicBezTo>
                    <a:pt x="6037" y="251"/>
                    <a:pt x="5918" y="441"/>
                    <a:pt x="5752" y="620"/>
                  </a:cubicBezTo>
                  <a:cubicBezTo>
                    <a:pt x="5597" y="798"/>
                    <a:pt x="5394" y="977"/>
                    <a:pt x="5180" y="1144"/>
                  </a:cubicBezTo>
                  <a:cubicBezTo>
                    <a:pt x="4728" y="1453"/>
                    <a:pt x="4144" y="1679"/>
                    <a:pt x="3513" y="1703"/>
                  </a:cubicBezTo>
                  <a:cubicBezTo>
                    <a:pt x="3426" y="1710"/>
                    <a:pt x="3339" y="1713"/>
                    <a:pt x="3253" y="1713"/>
                  </a:cubicBezTo>
                  <a:cubicBezTo>
                    <a:pt x="2716" y="1713"/>
                    <a:pt x="2204" y="1590"/>
                    <a:pt x="1763" y="1406"/>
                  </a:cubicBezTo>
                  <a:cubicBezTo>
                    <a:pt x="1263" y="1203"/>
                    <a:pt x="834" y="917"/>
                    <a:pt x="513" y="656"/>
                  </a:cubicBezTo>
                  <a:cubicBezTo>
                    <a:pt x="358" y="513"/>
                    <a:pt x="239" y="370"/>
                    <a:pt x="120" y="251"/>
                  </a:cubicBezTo>
                  <a:lnTo>
                    <a:pt x="1" y="251"/>
                  </a:lnTo>
                  <a:cubicBezTo>
                    <a:pt x="96" y="394"/>
                    <a:pt x="251" y="560"/>
                    <a:pt x="429" y="739"/>
                  </a:cubicBezTo>
                  <a:cubicBezTo>
                    <a:pt x="739" y="1037"/>
                    <a:pt x="1168" y="1334"/>
                    <a:pt x="1692" y="1560"/>
                  </a:cubicBezTo>
                  <a:cubicBezTo>
                    <a:pt x="2143" y="1755"/>
                    <a:pt x="2683" y="1880"/>
                    <a:pt x="3244" y="1880"/>
                  </a:cubicBezTo>
                  <a:cubicBezTo>
                    <a:pt x="3333" y="1880"/>
                    <a:pt x="3423" y="1877"/>
                    <a:pt x="3513" y="1870"/>
                  </a:cubicBezTo>
                  <a:cubicBezTo>
                    <a:pt x="4180" y="1822"/>
                    <a:pt x="4787" y="1584"/>
                    <a:pt x="5252" y="1263"/>
                  </a:cubicBezTo>
                  <a:cubicBezTo>
                    <a:pt x="5513" y="1108"/>
                    <a:pt x="5716" y="917"/>
                    <a:pt x="5871" y="727"/>
                  </a:cubicBezTo>
                  <a:cubicBezTo>
                    <a:pt x="6037" y="536"/>
                    <a:pt x="6156" y="322"/>
                    <a:pt x="6264" y="132"/>
                  </a:cubicBezTo>
                  <a:cubicBezTo>
                    <a:pt x="6287" y="84"/>
                    <a:pt x="6311" y="36"/>
                    <a:pt x="6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5"/>
            <p:cNvSpPr/>
            <p:nvPr/>
          </p:nvSpPr>
          <p:spPr>
            <a:xfrm flipH="1">
              <a:off x="6988493" y="2323555"/>
              <a:ext cx="308700" cy="141963"/>
            </a:xfrm>
            <a:custGeom>
              <a:rect b="b" l="l" r="r" t="t"/>
              <a:pathLst>
                <a:path extrusionOk="0" h="2338" w="5084">
                  <a:moveTo>
                    <a:pt x="5084" y="1"/>
                  </a:moveTo>
                  <a:lnTo>
                    <a:pt x="0" y="417"/>
                  </a:lnTo>
                  <a:cubicBezTo>
                    <a:pt x="167" y="810"/>
                    <a:pt x="333" y="1215"/>
                    <a:pt x="595" y="1537"/>
                  </a:cubicBezTo>
                  <a:cubicBezTo>
                    <a:pt x="1034" y="2066"/>
                    <a:pt x="1720" y="2337"/>
                    <a:pt x="2401" y="2337"/>
                  </a:cubicBezTo>
                  <a:cubicBezTo>
                    <a:pt x="2700" y="2337"/>
                    <a:pt x="2998" y="2285"/>
                    <a:pt x="3274" y="2180"/>
                  </a:cubicBezTo>
                  <a:cubicBezTo>
                    <a:pt x="4191" y="1822"/>
                    <a:pt x="4858" y="953"/>
                    <a:pt x="5084" y="1"/>
                  </a:cubicBezTo>
                  <a:close/>
                </a:path>
              </a:pathLst>
            </a:custGeom>
            <a:solidFill>
              <a:srgbClr val="DD6B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5"/>
            <p:cNvSpPr/>
            <p:nvPr/>
          </p:nvSpPr>
          <p:spPr>
            <a:xfrm flipH="1">
              <a:off x="7409225" y="2129551"/>
              <a:ext cx="192361" cy="205355"/>
            </a:xfrm>
            <a:custGeom>
              <a:rect b="b" l="l" r="r" t="t"/>
              <a:pathLst>
                <a:path extrusionOk="0" h="3382" w="3168">
                  <a:moveTo>
                    <a:pt x="2220" y="1"/>
                  </a:moveTo>
                  <a:cubicBezTo>
                    <a:pt x="1885" y="1"/>
                    <a:pt x="1571" y="177"/>
                    <a:pt x="1286" y="374"/>
                  </a:cubicBezTo>
                  <a:cubicBezTo>
                    <a:pt x="251" y="1076"/>
                    <a:pt x="0" y="2303"/>
                    <a:pt x="1132" y="3077"/>
                  </a:cubicBezTo>
                  <a:cubicBezTo>
                    <a:pt x="1427" y="3278"/>
                    <a:pt x="1790" y="3382"/>
                    <a:pt x="2151" y="3382"/>
                  </a:cubicBezTo>
                  <a:cubicBezTo>
                    <a:pt x="2517" y="3382"/>
                    <a:pt x="2880" y="3275"/>
                    <a:pt x="3168" y="3053"/>
                  </a:cubicBezTo>
                  <a:lnTo>
                    <a:pt x="2310" y="5"/>
                  </a:lnTo>
                  <a:cubicBezTo>
                    <a:pt x="2280" y="2"/>
                    <a:pt x="2250" y="1"/>
                    <a:pt x="2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5"/>
            <p:cNvSpPr/>
            <p:nvPr/>
          </p:nvSpPr>
          <p:spPr>
            <a:xfrm flipH="1">
              <a:off x="6728913" y="2383426"/>
              <a:ext cx="319630" cy="593720"/>
            </a:xfrm>
            <a:custGeom>
              <a:rect b="b" l="l" r="r" t="t"/>
              <a:pathLst>
                <a:path extrusionOk="0" h="9778" w="5264">
                  <a:moveTo>
                    <a:pt x="1570" y="0"/>
                  </a:moveTo>
                  <a:cubicBezTo>
                    <a:pt x="1406" y="0"/>
                    <a:pt x="1243" y="10"/>
                    <a:pt x="1084" y="27"/>
                  </a:cubicBezTo>
                  <a:cubicBezTo>
                    <a:pt x="1" y="146"/>
                    <a:pt x="513" y="1003"/>
                    <a:pt x="787" y="1741"/>
                  </a:cubicBezTo>
                  <a:cubicBezTo>
                    <a:pt x="1120" y="2610"/>
                    <a:pt x="1406" y="3503"/>
                    <a:pt x="1620" y="4396"/>
                  </a:cubicBezTo>
                  <a:cubicBezTo>
                    <a:pt x="1727" y="4837"/>
                    <a:pt x="2632" y="9754"/>
                    <a:pt x="2334" y="9778"/>
                  </a:cubicBezTo>
                  <a:cubicBezTo>
                    <a:pt x="3132" y="9707"/>
                    <a:pt x="3930" y="9635"/>
                    <a:pt x="4716" y="9576"/>
                  </a:cubicBezTo>
                  <a:cubicBezTo>
                    <a:pt x="5263" y="7111"/>
                    <a:pt x="5132" y="4515"/>
                    <a:pt x="4335" y="2134"/>
                  </a:cubicBezTo>
                  <a:cubicBezTo>
                    <a:pt x="4180" y="1658"/>
                    <a:pt x="3989" y="1158"/>
                    <a:pt x="3644" y="789"/>
                  </a:cubicBezTo>
                  <a:cubicBezTo>
                    <a:pt x="3115" y="201"/>
                    <a:pt x="2329" y="0"/>
                    <a:pt x="15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5"/>
            <p:cNvSpPr/>
            <p:nvPr/>
          </p:nvSpPr>
          <p:spPr>
            <a:xfrm flipH="1">
              <a:off x="6694248" y="1493375"/>
              <a:ext cx="996962" cy="547573"/>
            </a:xfrm>
            <a:custGeom>
              <a:rect b="b" l="l" r="r" t="t"/>
              <a:pathLst>
                <a:path extrusionOk="0" h="9018" w="16419">
                  <a:moveTo>
                    <a:pt x="10473" y="0"/>
                  </a:moveTo>
                  <a:cubicBezTo>
                    <a:pt x="9324" y="0"/>
                    <a:pt x="8158" y="149"/>
                    <a:pt x="7023" y="149"/>
                  </a:cubicBezTo>
                  <a:cubicBezTo>
                    <a:pt x="6952" y="149"/>
                    <a:pt x="6881" y="148"/>
                    <a:pt x="6810" y="147"/>
                  </a:cubicBezTo>
                  <a:cubicBezTo>
                    <a:pt x="6373" y="143"/>
                    <a:pt x="5950" y="113"/>
                    <a:pt x="5541" y="113"/>
                  </a:cubicBezTo>
                  <a:cubicBezTo>
                    <a:pt x="4783" y="113"/>
                    <a:pt x="4075" y="218"/>
                    <a:pt x="3417" y="790"/>
                  </a:cubicBezTo>
                  <a:cubicBezTo>
                    <a:pt x="3072" y="1088"/>
                    <a:pt x="2798" y="1493"/>
                    <a:pt x="2786" y="1933"/>
                  </a:cubicBezTo>
                  <a:cubicBezTo>
                    <a:pt x="1488" y="2302"/>
                    <a:pt x="572" y="3493"/>
                    <a:pt x="286" y="4791"/>
                  </a:cubicBezTo>
                  <a:cubicBezTo>
                    <a:pt x="0" y="6029"/>
                    <a:pt x="298" y="7327"/>
                    <a:pt x="655" y="8541"/>
                  </a:cubicBezTo>
                  <a:lnTo>
                    <a:pt x="14681" y="9017"/>
                  </a:lnTo>
                  <a:cubicBezTo>
                    <a:pt x="15466" y="8636"/>
                    <a:pt x="16085" y="7898"/>
                    <a:pt x="16252" y="7041"/>
                  </a:cubicBezTo>
                  <a:cubicBezTo>
                    <a:pt x="16419" y="6196"/>
                    <a:pt x="16050" y="5219"/>
                    <a:pt x="15300" y="4779"/>
                  </a:cubicBezTo>
                  <a:cubicBezTo>
                    <a:pt x="15740" y="3957"/>
                    <a:pt x="15645" y="2898"/>
                    <a:pt x="15169" y="2088"/>
                  </a:cubicBezTo>
                  <a:cubicBezTo>
                    <a:pt x="14692" y="1266"/>
                    <a:pt x="13895" y="683"/>
                    <a:pt x="13002" y="373"/>
                  </a:cubicBezTo>
                  <a:cubicBezTo>
                    <a:pt x="12181" y="83"/>
                    <a:pt x="11331" y="0"/>
                    <a:pt x="10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5"/>
            <p:cNvSpPr/>
            <p:nvPr/>
          </p:nvSpPr>
          <p:spPr>
            <a:xfrm flipH="1">
              <a:off x="6744823" y="1550028"/>
              <a:ext cx="492378" cy="458254"/>
            </a:xfrm>
            <a:custGeom>
              <a:rect b="b" l="l" r="r" t="t"/>
              <a:pathLst>
                <a:path extrusionOk="0" h="7547" w="8109">
                  <a:moveTo>
                    <a:pt x="3405" y="0"/>
                  </a:moveTo>
                  <a:lnTo>
                    <a:pt x="0" y="1846"/>
                  </a:lnTo>
                  <a:cubicBezTo>
                    <a:pt x="691" y="1881"/>
                    <a:pt x="1489" y="1929"/>
                    <a:pt x="1977" y="2429"/>
                  </a:cubicBezTo>
                  <a:cubicBezTo>
                    <a:pt x="2417" y="2881"/>
                    <a:pt x="2501" y="3548"/>
                    <a:pt x="2620" y="4155"/>
                  </a:cubicBezTo>
                  <a:cubicBezTo>
                    <a:pt x="2834" y="5346"/>
                    <a:pt x="3358" y="6584"/>
                    <a:pt x="4417" y="7191"/>
                  </a:cubicBezTo>
                  <a:cubicBezTo>
                    <a:pt x="4831" y="7429"/>
                    <a:pt x="5311" y="7546"/>
                    <a:pt x="5792" y="7546"/>
                  </a:cubicBezTo>
                  <a:cubicBezTo>
                    <a:pt x="6156" y="7546"/>
                    <a:pt x="6520" y="7479"/>
                    <a:pt x="6858" y="7346"/>
                  </a:cubicBezTo>
                  <a:cubicBezTo>
                    <a:pt x="7180" y="7203"/>
                    <a:pt x="7501" y="7013"/>
                    <a:pt x="7704" y="6727"/>
                  </a:cubicBezTo>
                  <a:cubicBezTo>
                    <a:pt x="8049" y="6287"/>
                    <a:pt x="8108" y="5644"/>
                    <a:pt x="7930" y="5108"/>
                  </a:cubicBezTo>
                  <a:cubicBezTo>
                    <a:pt x="7751" y="4572"/>
                    <a:pt x="7334" y="4132"/>
                    <a:pt x="6858" y="3834"/>
                  </a:cubicBezTo>
                  <a:cubicBezTo>
                    <a:pt x="6727" y="3739"/>
                    <a:pt x="6561" y="3655"/>
                    <a:pt x="6489" y="3501"/>
                  </a:cubicBezTo>
                  <a:cubicBezTo>
                    <a:pt x="6394" y="3358"/>
                    <a:pt x="6406" y="3155"/>
                    <a:pt x="6442" y="3000"/>
                  </a:cubicBezTo>
                  <a:cubicBezTo>
                    <a:pt x="6513" y="2500"/>
                    <a:pt x="6656" y="1988"/>
                    <a:pt x="6489" y="1512"/>
                  </a:cubicBezTo>
                  <a:cubicBezTo>
                    <a:pt x="6322" y="1000"/>
                    <a:pt x="5846" y="643"/>
                    <a:pt x="5358" y="417"/>
                  </a:cubicBezTo>
                  <a:cubicBezTo>
                    <a:pt x="4751" y="143"/>
                    <a:pt x="4072" y="0"/>
                    <a:pt x="3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5"/>
            <p:cNvSpPr/>
            <p:nvPr/>
          </p:nvSpPr>
          <p:spPr>
            <a:xfrm flipH="1">
              <a:off x="6739780" y="1927046"/>
              <a:ext cx="142449" cy="272936"/>
            </a:xfrm>
            <a:custGeom>
              <a:rect b="b" l="l" r="r" t="t"/>
              <a:pathLst>
                <a:path extrusionOk="0" h="4495" w="2346">
                  <a:moveTo>
                    <a:pt x="112" y="1"/>
                  </a:moveTo>
                  <a:cubicBezTo>
                    <a:pt x="75" y="1"/>
                    <a:pt x="37" y="3"/>
                    <a:pt x="0" y="6"/>
                  </a:cubicBezTo>
                  <a:lnTo>
                    <a:pt x="548" y="4495"/>
                  </a:lnTo>
                  <a:cubicBezTo>
                    <a:pt x="1072" y="4459"/>
                    <a:pt x="1536" y="4161"/>
                    <a:pt x="1834" y="3757"/>
                  </a:cubicBezTo>
                  <a:cubicBezTo>
                    <a:pt x="2131" y="3352"/>
                    <a:pt x="2262" y="2864"/>
                    <a:pt x="2310" y="2387"/>
                  </a:cubicBezTo>
                  <a:cubicBezTo>
                    <a:pt x="2346" y="1875"/>
                    <a:pt x="2298" y="1340"/>
                    <a:pt x="2024" y="899"/>
                  </a:cubicBezTo>
                  <a:cubicBezTo>
                    <a:pt x="1822" y="566"/>
                    <a:pt x="1500" y="328"/>
                    <a:pt x="1131" y="220"/>
                  </a:cubicBezTo>
                  <a:cubicBezTo>
                    <a:pt x="810" y="135"/>
                    <a:pt x="450" y="1"/>
                    <a:pt x="112" y="1"/>
                  </a:cubicBezTo>
                  <a:close/>
                </a:path>
              </a:pathLst>
            </a:custGeom>
            <a:solidFill>
              <a:srgbClr val="DD6B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5"/>
            <p:cNvSpPr/>
            <p:nvPr/>
          </p:nvSpPr>
          <p:spPr>
            <a:xfrm flipH="1">
              <a:off x="7486584" y="2701119"/>
              <a:ext cx="342036" cy="552977"/>
            </a:xfrm>
            <a:custGeom>
              <a:rect b="b" l="l" r="r" t="t"/>
              <a:pathLst>
                <a:path extrusionOk="0" h="9107" w="5633">
                  <a:moveTo>
                    <a:pt x="2023" y="1"/>
                  </a:moveTo>
                  <a:cubicBezTo>
                    <a:pt x="1983" y="1"/>
                    <a:pt x="1942" y="4"/>
                    <a:pt x="1894" y="10"/>
                  </a:cubicBezTo>
                  <a:cubicBezTo>
                    <a:pt x="1751" y="34"/>
                    <a:pt x="1632" y="141"/>
                    <a:pt x="1525" y="248"/>
                  </a:cubicBezTo>
                  <a:cubicBezTo>
                    <a:pt x="1061" y="724"/>
                    <a:pt x="858" y="1367"/>
                    <a:pt x="703" y="1998"/>
                  </a:cubicBezTo>
                  <a:cubicBezTo>
                    <a:pt x="180" y="4248"/>
                    <a:pt x="1" y="7332"/>
                    <a:pt x="1763" y="9106"/>
                  </a:cubicBezTo>
                  <a:lnTo>
                    <a:pt x="5335" y="2641"/>
                  </a:lnTo>
                  <a:cubicBezTo>
                    <a:pt x="5371" y="2260"/>
                    <a:pt x="5537" y="1879"/>
                    <a:pt x="5585" y="1498"/>
                  </a:cubicBezTo>
                  <a:cubicBezTo>
                    <a:pt x="5633" y="1105"/>
                    <a:pt x="5525" y="665"/>
                    <a:pt x="5204" y="450"/>
                  </a:cubicBezTo>
                  <a:cubicBezTo>
                    <a:pt x="5049" y="367"/>
                    <a:pt x="4871" y="331"/>
                    <a:pt x="4704" y="307"/>
                  </a:cubicBezTo>
                  <a:cubicBezTo>
                    <a:pt x="3859" y="176"/>
                    <a:pt x="3013" y="69"/>
                    <a:pt x="2144" y="10"/>
                  </a:cubicBezTo>
                  <a:cubicBezTo>
                    <a:pt x="2102" y="4"/>
                    <a:pt x="2064" y="1"/>
                    <a:pt x="2023"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5"/>
            <p:cNvSpPr/>
            <p:nvPr/>
          </p:nvSpPr>
          <p:spPr>
            <a:xfrm flipH="1">
              <a:off x="6773723" y="1988495"/>
              <a:ext cx="68735" cy="160179"/>
            </a:xfrm>
            <a:custGeom>
              <a:rect b="b" l="l" r="r" t="t"/>
              <a:pathLst>
                <a:path extrusionOk="0" h="2638" w="1132">
                  <a:moveTo>
                    <a:pt x="1099" y="1"/>
                  </a:moveTo>
                  <a:cubicBezTo>
                    <a:pt x="1047" y="1"/>
                    <a:pt x="908" y="61"/>
                    <a:pt x="726" y="232"/>
                  </a:cubicBezTo>
                  <a:cubicBezTo>
                    <a:pt x="524" y="411"/>
                    <a:pt x="286" y="732"/>
                    <a:pt x="155" y="1149"/>
                  </a:cubicBezTo>
                  <a:cubicBezTo>
                    <a:pt x="12" y="1554"/>
                    <a:pt x="0" y="1935"/>
                    <a:pt x="12" y="2209"/>
                  </a:cubicBezTo>
                  <a:cubicBezTo>
                    <a:pt x="36" y="2471"/>
                    <a:pt x="48" y="2637"/>
                    <a:pt x="71" y="2637"/>
                  </a:cubicBezTo>
                  <a:cubicBezTo>
                    <a:pt x="107" y="2637"/>
                    <a:pt x="119" y="2471"/>
                    <a:pt x="155" y="2209"/>
                  </a:cubicBezTo>
                  <a:cubicBezTo>
                    <a:pt x="179" y="1935"/>
                    <a:pt x="202" y="1566"/>
                    <a:pt x="333" y="1197"/>
                  </a:cubicBezTo>
                  <a:cubicBezTo>
                    <a:pt x="452" y="804"/>
                    <a:pt x="643" y="506"/>
                    <a:pt x="822" y="316"/>
                  </a:cubicBezTo>
                  <a:cubicBezTo>
                    <a:pt x="1000" y="125"/>
                    <a:pt x="1131" y="30"/>
                    <a:pt x="1119" y="6"/>
                  </a:cubicBezTo>
                  <a:cubicBezTo>
                    <a:pt x="1116" y="3"/>
                    <a:pt x="1109" y="1"/>
                    <a:pt x="10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5"/>
            <p:cNvSpPr/>
            <p:nvPr/>
          </p:nvSpPr>
          <p:spPr>
            <a:xfrm flipH="1">
              <a:off x="6812773" y="1674324"/>
              <a:ext cx="885662" cy="722264"/>
            </a:xfrm>
            <a:custGeom>
              <a:rect b="b" l="l" r="r" t="t"/>
              <a:pathLst>
                <a:path extrusionOk="0" h="11895" w="14586">
                  <a:moveTo>
                    <a:pt x="8672" y="0"/>
                  </a:moveTo>
                  <a:cubicBezTo>
                    <a:pt x="8639" y="0"/>
                    <a:pt x="8606" y="0"/>
                    <a:pt x="8573" y="1"/>
                  </a:cubicBezTo>
                  <a:cubicBezTo>
                    <a:pt x="7322" y="13"/>
                    <a:pt x="6060" y="322"/>
                    <a:pt x="4977" y="930"/>
                  </a:cubicBezTo>
                  <a:cubicBezTo>
                    <a:pt x="3548" y="1739"/>
                    <a:pt x="2608" y="2156"/>
                    <a:pt x="2465" y="3990"/>
                  </a:cubicBezTo>
                  <a:cubicBezTo>
                    <a:pt x="2429" y="4323"/>
                    <a:pt x="2417" y="4680"/>
                    <a:pt x="2417" y="5037"/>
                  </a:cubicBezTo>
                  <a:cubicBezTo>
                    <a:pt x="2285" y="5008"/>
                    <a:pt x="2154" y="4995"/>
                    <a:pt x="2027" y="4995"/>
                  </a:cubicBezTo>
                  <a:cubicBezTo>
                    <a:pt x="1628" y="4995"/>
                    <a:pt x="1259" y="5127"/>
                    <a:pt x="953" y="5335"/>
                  </a:cubicBezTo>
                  <a:cubicBezTo>
                    <a:pt x="381" y="5752"/>
                    <a:pt x="0" y="6502"/>
                    <a:pt x="48" y="7228"/>
                  </a:cubicBezTo>
                  <a:cubicBezTo>
                    <a:pt x="108" y="8492"/>
                    <a:pt x="1275" y="9426"/>
                    <a:pt x="2481" y="9426"/>
                  </a:cubicBezTo>
                  <a:cubicBezTo>
                    <a:pt x="2706" y="9426"/>
                    <a:pt x="2934" y="9393"/>
                    <a:pt x="3155" y="9324"/>
                  </a:cubicBezTo>
                  <a:cubicBezTo>
                    <a:pt x="3417" y="9883"/>
                    <a:pt x="3596" y="10383"/>
                    <a:pt x="4048" y="10788"/>
                  </a:cubicBezTo>
                  <a:cubicBezTo>
                    <a:pt x="4870" y="11502"/>
                    <a:pt x="6072" y="11729"/>
                    <a:pt x="7132" y="11824"/>
                  </a:cubicBezTo>
                  <a:cubicBezTo>
                    <a:pt x="7570" y="11869"/>
                    <a:pt x="8013" y="11894"/>
                    <a:pt x="8457" y="11894"/>
                  </a:cubicBezTo>
                  <a:cubicBezTo>
                    <a:pt x="9412" y="11894"/>
                    <a:pt x="10369" y="11779"/>
                    <a:pt x="11287" y="11502"/>
                  </a:cubicBezTo>
                  <a:cubicBezTo>
                    <a:pt x="12192" y="11217"/>
                    <a:pt x="13073" y="10693"/>
                    <a:pt x="13561" y="9883"/>
                  </a:cubicBezTo>
                  <a:cubicBezTo>
                    <a:pt x="14585" y="8181"/>
                    <a:pt x="14311" y="5787"/>
                    <a:pt x="13990" y="3930"/>
                  </a:cubicBezTo>
                  <a:cubicBezTo>
                    <a:pt x="13567" y="1310"/>
                    <a:pt x="11139" y="0"/>
                    <a:pt x="8672"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5"/>
            <p:cNvSpPr/>
            <p:nvPr/>
          </p:nvSpPr>
          <p:spPr>
            <a:xfrm flipH="1">
              <a:off x="7211883" y="1992321"/>
              <a:ext cx="179306" cy="170866"/>
            </a:xfrm>
            <a:custGeom>
              <a:rect b="b" l="l" r="r" t="t"/>
              <a:pathLst>
                <a:path extrusionOk="0" h="2814" w="2953">
                  <a:moveTo>
                    <a:pt x="1506" y="0"/>
                  </a:moveTo>
                  <a:cubicBezTo>
                    <a:pt x="1477" y="0"/>
                    <a:pt x="1447" y="1"/>
                    <a:pt x="1417" y="3"/>
                  </a:cubicBezTo>
                  <a:cubicBezTo>
                    <a:pt x="619" y="38"/>
                    <a:pt x="0" y="693"/>
                    <a:pt x="36" y="1467"/>
                  </a:cubicBezTo>
                  <a:cubicBezTo>
                    <a:pt x="59" y="2226"/>
                    <a:pt x="712" y="2813"/>
                    <a:pt x="1490" y="2813"/>
                  </a:cubicBezTo>
                  <a:cubicBezTo>
                    <a:pt x="1505" y="2813"/>
                    <a:pt x="1521" y="2813"/>
                    <a:pt x="1536" y="2813"/>
                  </a:cubicBezTo>
                  <a:cubicBezTo>
                    <a:pt x="2346" y="2765"/>
                    <a:pt x="2953" y="2110"/>
                    <a:pt x="2917" y="1336"/>
                  </a:cubicBezTo>
                  <a:cubicBezTo>
                    <a:pt x="2883" y="591"/>
                    <a:pt x="2274" y="0"/>
                    <a:pt x="1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5"/>
            <p:cNvSpPr/>
            <p:nvPr/>
          </p:nvSpPr>
          <p:spPr>
            <a:xfrm flipH="1">
              <a:off x="6885814" y="1974226"/>
              <a:ext cx="178638" cy="170866"/>
            </a:xfrm>
            <a:custGeom>
              <a:rect b="b" l="l" r="r" t="t"/>
              <a:pathLst>
                <a:path extrusionOk="0" h="2814" w="2942">
                  <a:moveTo>
                    <a:pt x="1437" y="0"/>
                  </a:moveTo>
                  <a:cubicBezTo>
                    <a:pt x="689" y="0"/>
                    <a:pt x="59" y="580"/>
                    <a:pt x="25" y="1337"/>
                  </a:cubicBezTo>
                  <a:cubicBezTo>
                    <a:pt x="1" y="2110"/>
                    <a:pt x="608" y="2765"/>
                    <a:pt x="1406" y="2813"/>
                  </a:cubicBezTo>
                  <a:cubicBezTo>
                    <a:pt x="1421" y="2813"/>
                    <a:pt x="1437" y="2814"/>
                    <a:pt x="1453" y="2814"/>
                  </a:cubicBezTo>
                  <a:cubicBezTo>
                    <a:pt x="2241" y="2814"/>
                    <a:pt x="2883" y="2226"/>
                    <a:pt x="2918" y="1467"/>
                  </a:cubicBezTo>
                  <a:cubicBezTo>
                    <a:pt x="2942" y="694"/>
                    <a:pt x="2334" y="39"/>
                    <a:pt x="1525" y="3"/>
                  </a:cubicBezTo>
                  <a:cubicBezTo>
                    <a:pt x="1495" y="1"/>
                    <a:pt x="1466" y="0"/>
                    <a:pt x="1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5"/>
            <p:cNvSpPr/>
            <p:nvPr/>
          </p:nvSpPr>
          <p:spPr>
            <a:xfrm flipH="1">
              <a:off x="7211491" y="2028571"/>
              <a:ext cx="107778" cy="134556"/>
            </a:xfrm>
            <a:custGeom>
              <a:rect b="b" l="l" r="r" t="t"/>
              <a:pathLst>
                <a:path extrusionOk="0" h="2216" w="1775">
                  <a:moveTo>
                    <a:pt x="1405" y="1"/>
                  </a:moveTo>
                  <a:cubicBezTo>
                    <a:pt x="619" y="25"/>
                    <a:pt x="0" y="692"/>
                    <a:pt x="24" y="1465"/>
                  </a:cubicBezTo>
                  <a:cubicBezTo>
                    <a:pt x="36" y="1751"/>
                    <a:pt x="131" y="2001"/>
                    <a:pt x="274" y="2216"/>
                  </a:cubicBezTo>
                  <a:lnTo>
                    <a:pt x="369" y="2216"/>
                  </a:lnTo>
                  <a:cubicBezTo>
                    <a:pt x="1167" y="2180"/>
                    <a:pt x="1774" y="1513"/>
                    <a:pt x="1750" y="739"/>
                  </a:cubicBezTo>
                  <a:cubicBezTo>
                    <a:pt x="1738" y="465"/>
                    <a:pt x="1643" y="203"/>
                    <a:pt x="15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5"/>
            <p:cNvSpPr/>
            <p:nvPr/>
          </p:nvSpPr>
          <p:spPr>
            <a:xfrm flipH="1">
              <a:off x="6887271" y="2029118"/>
              <a:ext cx="125812" cy="116036"/>
            </a:xfrm>
            <a:custGeom>
              <a:rect b="b" l="l" r="r" t="t"/>
              <a:pathLst>
                <a:path extrusionOk="0" h="1911" w="2072">
                  <a:moveTo>
                    <a:pt x="1516" y="1"/>
                  </a:moveTo>
                  <a:cubicBezTo>
                    <a:pt x="1483" y="1"/>
                    <a:pt x="1450" y="2"/>
                    <a:pt x="1417" y="4"/>
                  </a:cubicBezTo>
                  <a:cubicBezTo>
                    <a:pt x="619" y="16"/>
                    <a:pt x="0" y="683"/>
                    <a:pt x="24" y="1456"/>
                  </a:cubicBezTo>
                  <a:cubicBezTo>
                    <a:pt x="24" y="1576"/>
                    <a:pt x="60" y="1695"/>
                    <a:pt x="84" y="1802"/>
                  </a:cubicBezTo>
                  <a:cubicBezTo>
                    <a:pt x="238" y="1861"/>
                    <a:pt x="381" y="1897"/>
                    <a:pt x="560" y="1909"/>
                  </a:cubicBezTo>
                  <a:cubicBezTo>
                    <a:pt x="583" y="1910"/>
                    <a:pt x="606" y="1910"/>
                    <a:pt x="629" y="1910"/>
                  </a:cubicBezTo>
                  <a:cubicBezTo>
                    <a:pt x="1407" y="1910"/>
                    <a:pt x="2037" y="1327"/>
                    <a:pt x="2072" y="563"/>
                  </a:cubicBezTo>
                  <a:cubicBezTo>
                    <a:pt x="2072" y="409"/>
                    <a:pt x="2048" y="242"/>
                    <a:pt x="2012" y="87"/>
                  </a:cubicBezTo>
                  <a:cubicBezTo>
                    <a:pt x="1863" y="27"/>
                    <a:pt x="1688" y="1"/>
                    <a:pt x="15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5"/>
            <p:cNvSpPr/>
            <p:nvPr/>
          </p:nvSpPr>
          <p:spPr>
            <a:xfrm flipH="1">
              <a:off x="6912530" y="1856305"/>
              <a:ext cx="118647" cy="63817"/>
            </a:xfrm>
            <a:custGeom>
              <a:rect b="b" l="l" r="r" t="t"/>
              <a:pathLst>
                <a:path extrusionOk="0" h="1051" w="1954">
                  <a:moveTo>
                    <a:pt x="728" y="1"/>
                  </a:moveTo>
                  <a:cubicBezTo>
                    <a:pt x="388" y="1"/>
                    <a:pt x="114" y="114"/>
                    <a:pt x="60" y="302"/>
                  </a:cubicBezTo>
                  <a:cubicBezTo>
                    <a:pt x="1" y="576"/>
                    <a:pt x="358" y="885"/>
                    <a:pt x="858" y="1004"/>
                  </a:cubicBezTo>
                  <a:cubicBezTo>
                    <a:pt x="992" y="1036"/>
                    <a:pt x="1123" y="1050"/>
                    <a:pt x="1244" y="1050"/>
                  </a:cubicBezTo>
                  <a:cubicBezTo>
                    <a:pt x="1585" y="1050"/>
                    <a:pt x="1850" y="933"/>
                    <a:pt x="1894" y="731"/>
                  </a:cubicBezTo>
                  <a:cubicBezTo>
                    <a:pt x="1953" y="469"/>
                    <a:pt x="1596" y="159"/>
                    <a:pt x="1084" y="40"/>
                  </a:cubicBezTo>
                  <a:cubicBezTo>
                    <a:pt x="962" y="13"/>
                    <a:pt x="841"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5"/>
            <p:cNvSpPr/>
            <p:nvPr/>
          </p:nvSpPr>
          <p:spPr>
            <a:xfrm flipH="1">
              <a:off x="7283411" y="1871304"/>
              <a:ext cx="120104" cy="66671"/>
            </a:xfrm>
            <a:custGeom>
              <a:rect b="b" l="l" r="r" t="t"/>
              <a:pathLst>
                <a:path extrusionOk="0" h="1098" w="1978">
                  <a:moveTo>
                    <a:pt x="1357" y="0"/>
                  </a:moveTo>
                  <a:cubicBezTo>
                    <a:pt x="1198" y="0"/>
                    <a:pt x="1018" y="30"/>
                    <a:pt x="834" y="91"/>
                  </a:cubicBezTo>
                  <a:cubicBezTo>
                    <a:pt x="346" y="245"/>
                    <a:pt x="1" y="591"/>
                    <a:pt x="84" y="841"/>
                  </a:cubicBezTo>
                  <a:cubicBezTo>
                    <a:pt x="145" y="1008"/>
                    <a:pt x="360" y="1097"/>
                    <a:pt x="634" y="1097"/>
                  </a:cubicBezTo>
                  <a:cubicBezTo>
                    <a:pt x="791" y="1097"/>
                    <a:pt x="966" y="1068"/>
                    <a:pt x="1144" y="1007"/>
                  </a:cubicBezTo>
                  <a:cubicBezTo>
                    <a:pt x="1632" y="841"/>
                    <a:pt x="1977" y="507"/>
                    <a:pt x="1894" y="245"/>
                  </a:cubicBezTo>
                  <a:cubicBezTo>
                    <a:pt x="1841" y="87"/>
                    <a:pt x="1631" y="0"/>
                    <a:pt x="1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5"/>
            <p:cNvSpPr/>
            <p:nvPr/>
          </p:nvSpPr>
          <p:spPr>
            <a:xfrm flipH="1">
              <a:off x="6882171" y="1967668"/>
              <a:ext cx="186593" cy="123869"/>
            </a:xfrm>
            <a:custGeom>
              <a:rect b="b" l="l" r="r" t="t"/>
              <a:pathLst>
                <a:path extrusionOk="0" h="2040" w="3073">
                  <a:moveTo>
                    <a:pt x="1555" y="1"/>
                  </a:moveTo>
                  <a:cubicBezTo>
                    <a:pt x="1521" y="1"/>
                    <a:pt x="1487" y="2"/>
                    <a:pt x="1453" y="4"/>
                  </a:cubicBezTo>
                  <a:cubicBezTo>
                    <a:pt x="1239" y="16"/>
                    <a:pt x="1048" y="63"/>
                    <a:pt x="870" y="135"/>
                  </a:cubicBezTo>
                  <a:cubicBezTo>
                    <a:pt x="691" y="206"/>
                    <a:pt x="548" y="325"/>
                    <a:pt x="429" y="468"/>
                  </a:cubicBezTo>
                  <a:cubicBezTo>
                    <a:pt x="298" y="587"/>
                    <a:pt x="215" y="730"/>
                    <a:pt x="155" y="873"/>
                  </a:cubicBezTo>
                  <a:cubicBezTo>
                    <a:pt x="96" y="1004"/>
                    <a:pt x="48" y="1135"/>
                    <a:pt x="36" y="1266"/>
                  </a:cubicBezTo>
                  <a:cubicBezTo>
                    <a:pt x="0" y="1528"/>
                    <a:pt x="36" y="1730"/>
                    <a:pt x="60" y="1861"/>
                  </a:cubicBezTo>
                  <a:cubicBezTo>
                    <a:pt x="131" y="1968"/>
                    <a:pt x="155" y="2040"/>
                    <a:pt x="167" y="2040"/>
                  </a:cubicBezTo>
                  <a:cubicBezTo>
                    <a:pt x="215" y="2028"/>
                    <a:pt x="108" y="1742"/>
                    <a:pt x="203" y="1278"/>
                  </a:cubicBezTo>
                  <a:cubicBezTo>
                    <a:pt x="227" y="1159"/>
                    <a:pt x="274" y="1040"/>
                    <a:pt x="322" y="921"/>
                  </a:cubicBezTo>
                  <a:cubicBezTo>
                    <a:pt x="381" y="802"/>
                    <a:pt x="465" y="683"/>
                    <a:pt x="572" y="587"/>
                  </a:cubicBezTo>
                  <a:cubicBezTo>
                    <a:pt x="679" y="480"/>
                    <a:pt x="810" y="385"/>
                    <a:pt x="953" y="313"/>
                  </a:cubicBezTo>
                  <a:cubicBezTo>
                    <a:pt x="1108" y="254"/>
                    <a:pt x="1286" y="206"/>
                    <a:pt x="1465" y="206"/>
                  </a:cubicBezTo>
                  <a:cubicBezTo>
                    <a:pt x="1483" y="206"/>
                    <a:pt x="1501" y="205"/>
                    <a:pt x="1519" y="205"/>
                  </a:cubicBezTo>
                  <a:cubicBezTo>
                    <a:pt x="1857" y="205"/>
                    <a:pt x="2179" y="311"/>
                    <a:pt x="2405" y="492"/>
                  </a:cubicBezTo>
                  <a:cubicBezTo>
                    <a:pt x="2644" y="683"/>
                    <a:pt x="2775" y="944"/>
                    <a:pt x="2846" y="1147"/>
                  </a:cubicBezTo>
                  <a:cubicBezTo>
                    <a:pt x="2929" y="1373"/>
                    <a:pt x="2941" y="1564"/>
                    <a:pt x="2953" y="1683"/>
                  </a:cubicBezTo>
                  <a:cubicBezTo>
                    <a:pt x="2965" y="1814"/>
                    <a:pt x="2965" y="1897"/>
                    <a:pt x="2977" y="1897"/>
                  </a:cubicBezTo>
                  <a:cubicBezTo>
                    <a:pt x="3001" y="1897"/>
                    <a:pt x="3025" y="1814"/>
                    <a:pt x="3036" y="1683"/>
                  </a:cubicBezTo>
                  <a:cubicBezTo>
                    <a:pt x="3060" y="1552"/>
                    <a:pt x="3072" y="1337"/>
                    <a:pt x="3013" y="1099"/>
                  </a:cubicBezTo>
                  <a:cubicBezTo>
                    <a:pt x="2953" y="861"/>
                    <a:pt x="2810" y="587"/>
                    <a:pt x="2536" y="349"/>
                  </a:cubicBezTo>
                  <a:cubicBezTo>
                    <a:pt x="2405" y="230"/>
                    <a:pt x="2239" y="135"/>
                    <a:pt x="2048" y="75"/>
                  </a:cubicBezTo>
                  <a:cubicBezTo>
                    <a:pt x="1899" y="26"/>
                    <a:pt x="1726" y="1"/>
                    <a:pt x="1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5"/>
            <p:cNvSpPr/>
            <p:nvPr/>
          </p:nvSpPr>
          <p:spPr>
            <a:xfrm flipH="1">
              <a:off x="7208240" y="1985034"/>
              <a:ext cx="191632" cy="124597"/>
            </a:xfrm>
            <a:custGeom>
              <a:rect b="b" l="l" r="r" t="t"/>
              <a:pathLst>
                <a:path extrusionOk="0" h="2052" w="3156">
                  <a:moveTo>
                    <a:pt x="1602" y="1"/>
                  </a:moveTo>
                  <a:cubicBezTo>
                    <a:pt x="1569" y="1"/>
                    <a:pt x="1535" y="2"/>
                    <a:pt x="1501" y="4"/>
                  </a:cubicBezTo>
                  <a:cubicBezTo>
                    <a:pt x="1286" y="16"/>
                    <a:pt x="1096" y="39"/>
                    <a:pt x="917" y="123"/>
                  </a:cubicBezTo>
                  <a:cubicBezTo>
                    <a:pt x="739" y="194"/>
                    <a:pt x="596" y="301"/>
                    <a:pt x="453" y="432"/>
                  </a:cubicBezTo>
                  <a:cubicBezTo>
                    <a:pt x="203" y="682"/>
                    <a:pt x="84" y="980"/>
                    <a:pt x="36" y="1230"/>
                  </a:cubicBezTo>
                  <a:cubicBezTo>
                    <a:pt x="0" y="1492"/>
                    <a:pt x="24" y="1706"/>
                    <a:pt x="72" y="1849"/>
                  </a:cubicBezTo>
                  <a:cubicBezTo>
                    <a:pt x="131" y="1980"/>
                    <a:pt x="179" y="2051"/>
                    <a:pt x="179" y="2051"/>
                  </a:cubicBezTo>
                  <a:cubicBezTo>
                    <a:pt x="191" y="2051"/>
                    <a:pt x="179" y="1968"/>
                    <a:pt x="167" y="1825"/>
                  </a:cubicBezTo>
                  <a:cubicBezTo>
                    <a:pt x="143" y="1694"/>
                    <a:pt x="143" y="1504"/>
                    <a:pt x="203" y="1266"/>
                  </a:cubicBezTo>
                  <a:cubicBezTo>
                    <a:pt x="262" y="1039"/>
                    <a:pt x="381" y="778"/>
                    <a:pt x="608" y="563"/>
                  </a:cubicBezTo>
                  <a:cubicBezTo>
                    <a:pt x="727" y="456"/>
                    <a:pt x="858" y="373"/>
                    <a:pt x="1012" y="313"/>
                  </a:cubicBezTo>
                  <a:cubicBezTo>
                    <a:pt x="1155" y="254"/>
                    <a:pt x="1334" y="218"/>
                    <a:pt x="1512" y="206"/>
                  </a:cubicBezTo>
                  <a:cubicBezTo>
                    <a:pt x="1535" y="205"/>
                    <a:pt x="1557" y="205"/>
                    <a:pt x="1579" y="205"/>
                  </a:cubicBezTo>
                  <a:cubicBezTo>
                    <a:pt x="1912" y="205"/>
                    <a:pt x="2230" y="290"/>
                    <a:pt x="2453" y="480"/>
                  </a:cubicBezTo>
                  <a:cubicBezTo>
                    <a:pt x="2691" y="658"/>
                    <a:pt x="2858" y="908"/>
                    <a:pt x="2929" y="1135"/>
                  </a:cubicBezTo>
                  <a:cubicBezTo>
                    <a:pt x="3001" y="1349"/>
                    <a:pt x="3036" y="1551"/>
                    <a:pt x="3036" y="1682"/>
                  </a:cubicBezTo>
                  <a:cubicBezTo>
                    <a:pt x="3036" y="1813"/>
                    <a:pt x="3048" y="1885"/>
                    <a:pt x="3060" y="1909"/>
                  </a:cubicBezTo>
                  <a:cubicBezTo>
                    <a:pt x="3072" y="1909"/>
                    <a:pt x="3108" y="1825"/>
                    <a:pt x="3120" y="1694"/>
                  </a:cubicBezTo>
                  <a:cubicBezTo>
                    <a:pt x="3132" y="1563"/>
                    <a:pt x="3155" y="1337"/>
                    <a:pt x="3072" y="1087"/>
                  </a:cubicBezTo>
                  <a:cubicBezTo>
                    <a:pt x="3001" y="837"/>
                    <a:pt x="2858" y="551"/>
                    <a:pt x="2572" y="325"/>
                  </a:cubicBezTo>
                  <a:cubicBezTo>
                    <a:pt x="2321" y="118"/>
                    <a:pt x="1971" y="1"/>
                    <a:pt x="1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5"/>
            <p:cNvSpPr/>
            <p:nvPr/>
          </p:nvSpPr>
          <p:spPr>
            <a:xfrm flipH="1">
              <a:off x="6994260" y="1955281"/>
              <a:ext cx="72318" cy="52462"/>
            </a:xfrm>
            <a:custGeom>
              <a:rect b="b" l="l" r="r" t="t"/>
              <a:pathLst>
                <a:path extrusionOk="0" h="864" w="1191">
                  <a:moveTo>
                    <a:pt x="1142" y="1"/>
                  </a:moveTo>
                  <a:cubicBezTo>
                    <a:pt x="1104" y="1"/>
                    <a:pt x="1043" y="10"/>
                    <a:pt x="965" y="29"/>
                  </a:cubicBezTo>
                  <a:cubicBezTo>
                    <a:pt x="834" y="53"/>
                    <a:pt x="655" y="136"/>
                    <a:pt x="476" y="267"/>
                  </a:cubicBezTo>
                  <a:cubicBezTo>
                    <a:pt x="155" y="529"/>
                    <a:pt x="0" y="851"/>
                    <a:pt x="12" y="863"/>
                  </a:cubicBezTo>
                  <a:cubicBezTo>
                    <a:pt x="13" y="863"/>
                    <a:pt x="14" y="863"/>
                    <a:pt x="14" y="863"/>
                  </a:cubicBezTo>
                  <a:cubicBezTo>
                    <a:pt x="55" y="863"/>
                    <a:pt x="233" y="584"/>
                    <a:pt x="536" y="339"/>
                  </a:cubicBezTo>
                  <a:cubicBezTo>
                    <a:pt x="845" y="89"/>
                    <a:pt x="1191" y="29"/>
                    <a:pt x="1191" y="17"/>
                  </a:cubicBezTo>
                  <a:cubicBezTo>
                    <a:pt x="1191" y="7"/>
                    <a:pt x="1174" y="1"/>
                    <a:pt x="1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5"/>
            <p:cNvSpPr/>
            <p:nvPr/>
          </p:nvSpPr>
          <p:spPr>
            <a:xfrm flipH="1">
              <a:off x="7208239" y="1972951"/>
              <a:ext cx="68006" cy="52098"/>
            </a:xfrm>
            <a:custGeom>
              <a:rect b="b" l="l" r="r" t="t"/>
              <a:pathLst>
                <a:path extrusionOk="0" h="858" w="1120">
                  <a:moveTo>
                    <a:pt x="0" y="0"/>
                  </a:moveTo>
                  <a:cubicBezTo>
                    <a:pt x="0" y="36"/>
                    <a:pt x="310" y="95"/>
                    <a:pt x="631" y="334"/>
                  </a:cubicBezTo>
                  <a:cubicBezTo>
                    <a:pt x="935" y="567"/>
                    <a:pt x="1067" y="858"/>
                    <a:pt x="1094" y="858"/>
                  </a:cubicBezTo>
                  <a:cubicBezTo>
                    <a:pt x="1095" y="858"/>
                    <a:pt x="1095" y="858"/>
                    <a:pt x="1096" y="857"/>
                  </a:cubicBezTo>
                  <a:cubicBezTo>
                    <a:pt x="1119" y="857"/>
                    <a:pt x="1084" y="762"/>
                    <a:pt x="1024" y="643"/>
                  </a:cubicBezTo>
                  <a:cubicBezTo>
                    <a:pt x="965" y="524"/>
                    <a:pt x="846" y="381"/>
                    <a:pt x="679" y="262"/>
                  </a:cubicBezTo>
                  <a:cubicBezTo>
                    <a:pt x="524" y="143"/>
                    <a:pt x="346" y="48"/>
                    <a:pt x="227" y="24"/>
                  </a:cubicBezTo>
                  <a:cubicBezTo>
                    <a:pt x="72"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5"/>
            <p:cNvSpPr/>
            <p:nvPr/>
          </p:nvSpPr>
          <p:spPr>
            <a:xfrm flipH="1">
              <a:off x="7327559" y="2444572"/>
              <a:ext cx="495961" cy="534761"/>
            </a:xfrm>
            <a:custGeom>
              <a:rect b="b" l="l" r="r" t="t"/>
              <a:pathLst>
                <a:path extrusionOk="0" h="8807" w="8168">
                  <a:moveTo>
                    <a:pt x="6136" y="0"/>
                  </a:moveTo>
                  <a:cubicBezTo>
                    <a:pt x="4822" y="0"/>
                    <a:pt x="3416" y="1399"/>
                    <a:pt x="2632" y="2211"/>
                  </a:cubicBezTo>
                  <a:cubicBezTo>
                    <a:pt x="2393" y="2461"/>
                    <a:pt x="488" y="4699"/>
                    <a:pt x="0" y="5628"/>
                  </a:cubicBezTo>
                  <a:cubicBezTo>
                    <a:pt x="1429" y="7176"/>
                    <a:pt x="3417" y="8247"/>
                    <a:pt x="5501" y="8807"/>
                  </a:cubicBezTo>
                  <a:lnTo>
                    <a:pt x="6275" y="7318"/>
                  </a:lnTo>
                  <a:cubicBezTo>
                    <a:pt x="6811" y="6283"/>
                    <a:pt x="7346" y="5259"/>
                    <a:pt x="7632" y="4139"/>
                  </a:cubicBezTo>
                  <a:cubicBezTo>
                    <a:pt x="7870" y="3163"/>
                    <a:pt x="8168" y="1258"/>
                    <a:pt x="7346" y="496"/>
                  </a:cubicBezTo>
                  <a:cubicBezTo>
                    <a:pt x="6968" y="144"/>
                    <a:pt x="6557" y="0"/>
                    <a:pt x="6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5"/>
            <p:cNvSpPr/>
            <p:nvPr/>
          </p:nvSpPr>
          <p:spPr>
            <a:xfrm flipH="1">
              <a:off x="7442501" y="2703123"/>
              <a:ext cx="330438" cy="191632"/>
            </a:xfrm>
            <a:custGeom>
              <a:rect b="b" l="l" r="r" t="t"/>
              <a:pathLst>
                <a:path extrusionOk="0" h="3156" w="5442">
                  <a:moveTo>
                    <a:pt x="72" y="1"/>
                  </a:moveTo>
                  <a:cubicBezTo>
                    <a:pt x="36" y="36"/>
                    <a:pt x="13" y="84"/>
                    <a:pt x="1" y="108"/>
                  </a:cubicBezTo>
                  <a:cubicBezTo>
                    <a:pt x="84" y="215"/>
                    <a:pt x="191" y="298"/>
                    <a:pt x="298" y="405"/>
                  </a:cubicBezTo>
                  <a:cubicBezTo>
                    <a:pt x="513" y="632"/>
                    <a:pt x="787" y="834"/>
                    <a:pt x="1048" y="1060"/>
                  </a:cubicBezTo>
                  <a:cubicBezTo>
                    <a:pt x="1620" y="1489"/>
                    <a:pt x="2263" y="1929"/>
                    <a:pt x="2989" y="2298"/>
                  </a:cubicBezTo>
                  <a:cubicBezTo>
                    <a:pt x="3715" y="2656"/>
                    <a:pt x="4466" y="2918"/>
                    <a:pt x="5132" y="3096"/>
                  </a:cubicBezTo>
                  <a:cubicBezTo>
                    <a:pt x="5204" y="3120"/>
                    <a:pt x="5275" y="3132"/>
                    <a:pt x="5370" y="3156"/>
                  </a:cubicBezTo>
                  <a:lnTo>
                    <a:pt x="5430" y="3037"/>
                  </a:lnTo>
                  <a:cubicBezTo>
                    <a:pt x="5430" y="3025"/>
                    <a:pt x="5442" y="3025"/>
                    <a:pt x="5442" y="3013"/>
                  </a:cubicBezTo>
                  <a:cubicBezTo>
                    <a:pt x="5370" y="3013"/>
                    <a:pt x="5275" y="2977"/>
                    <a:pt x="5192" y="2965"/>
                  </a:cubicBezTo>
                  <a:cubicBezTo>
                    <a:pt x="4525" y="2775"/>
                    <a:pt x="3787" y="2501"/>
                    <a:pt x="3073" y="2144"/>
                  </a:cubicBezTo>
                  <a:cubicBezTo>
                    <a:pt x="2358" y="1786"/>
                    <a:pt x="1703" y="1358"/>
                    <a:pt x="1156" y="941"/>
                  </a:cubicBezTo>
                  <a:cubicBezTo>
                    <a:pt x="894" y="715"/>
                    <a:pt x="620" y="524"/>
                    <a:pt x="394" y="298"/>
                  </a:cubicBezTo>
                  <a:cubicBezTo>
                    <a:pt x="298" y="203"/>
                    <a:pt x="179" y="108"/>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5"/>
            <p:cNvSpPr/>
            <p:nvPr/>
          </p:nvSpPr>
          <p:spPr>
            <a:xfrm flipH="1">
              <a:off x="7138838" y="2397513"/>
              <a:ext cx="383204" cy="956219"/>
            </a:xfrm>
            <a:custGeom>
              <a:rect b="b" l="l" r="r" t="t"/>
              <a:pathLst>
                <a:path extrusionOk="0" h="15748" w="6311">
                  <a:moveTo>
                    <a:pt x="2882" y="1"/>
                  </a:moveTo>
                  <a:cubicBezTo>
                    <a:pt x="2287" y="1"/>
                    <a:pt x="1192" y="115"/>
                    <a:pt x="1060" y="604"/>
                  </a:cubicBezTo>
                  <a:cubicBezTo>
                    <a:pt x="976" y="854"/>
                    <a:pt x="1548" y="1735"/>
                    <a:pt x="1667" y="1986"/>
                  </a:cubicBezTo>
                  <a:cubicBezTo>
                    <a:pt x="2465" y="3831"/>
                    <a:pt x="2536" y="6200"/>
                    <a:pt x="2548" y="8189"/>
                  </a:cubicBezTo>
                  <a:cubicBezTo>
                    <a:pt x="2560" y="10260"/>
                    <a:pt x="2465" y="13880"/>
                    <a:pt x="0" y="14582"/>
                  </a:cubicBezTo>
                  <a:cubicBezTo>
                    <a:pt x="155" y="14975"/>
                    <a:pt x="488" y="15273"/>
                    <a:pt x="881" y="15451"/>
                  </a:cubicBezTo>
                  <a:cubicBezTo>
                    <a:pt x="1262" y="15630"/>
                    <a:pt x="1703" y="15690"/>
                    <a:pt x="2119" y="15737"/>
                  </a:cubicBezTo>
                  <a:cubicBezTo>
                    <a:pt x="2197" y="15744"/>
                    <a:pt x="2273" y="15748"/>
                    <a:pt x="2348" y="15748"/>
                  </a:cubicBezTo>
                  <a:cubicBezTo>
                    <a:pt x="3279" y="15748"/>
                    <a:pt x="4033" y="15218"/>
                    <a:pt x="4584" y="14535"/>
                  </a:cubicBezTo>
                  <a:cubicBezTo>
                    <a:pt x="5132" y="13844"/>
                    <a:pt x="5179" y="13130"/>
                    <a:pt x="5418" y="12320"/>
                  </a:cubicBezTo>
                  <a:cubicBezTo>
                    <a:pt x="6168" y="9772"/>
                    <a:pt x="6310" y="7165"/>
                    <a:pt x="5894" y="4557"/>
                  </a:cubicBezTo>
                  <a:cubicBezTo>
                    <a:pt x="5620" y="2855"/>
                    <a:pt x="5382" y="140"/>
                    <a:pt x="3132" y="9"/>
                  </a:cubicBezTo>
                  <a:cubicBezTo>
                    <a:pt x="3067" y="4"/>
                    <a:pt x="2982" y="1"/>
                    <a:pt x="28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5"/>
            <p:cNvSpPr/>
            <p:nvPr/>
          </p:nvSpPr>
          <p:spPr>
            <a:xfrm flipH="1">
              <a:off x="7241514" y="2422591"/>
              <a:ext cx="113546" cy="808365"/>
            </a:xfrm>
            <a:custGeom>
              <a:rect b="b" l="l" r="r" t="t"/>
              <a:pathLst>
                <a:path extrusionOk="0" h="13313" w="1870">
                  <a:moveTo>
                    <a:pt x="24" y="1"/>
                  </a:moveTo>
                  <a:cubicBezTo>
                    <a:pt x="1" y="1"/>
                    <a:pt x="84" y="179"/>
                    <a:pt x="215" y="501"/>
                  </a:cubicBezTo>
                  <a:cubicBezTo>
                    <a:pt x="262" y="596"/>
                    <a:pt x="286" y="680"/>
                    <a:pt x="334" y="775"/>
                  </a:cubicBezTo>
                  <a:cubicBezTo>
                    <a:pt x="382" y="870"/>
                    <a:pt x="405" y="977"/>
                    <a:pt x="453" y="1084"/>
                  </a:cubicBezTo>
                  <a:cubicBezTo>
                    <a:pt x="536" y="1311"/>
                    <a:pt x="643" y="1573"/>
                    <a:pt x="739" y="1858"/>
                  </a:cubicBezTo>
                  <a:cubicBezTo>
                    <a:pt x="774" y="2001"/>
                    <a:pt x="834" y="2156"/>
                    <a:pt x="882" y="2323"/>
                  </a:cubicBezTo>
                  <a:cubicBezTo>
                    <a:pt x="929" y="2477"/>
                    <a:pt x="977" y="2644"/>
                    <a:pt x="1013" y="2823"/>
                  </a:cubicBezTo>
                  <a:cubicBezTo>
                    <a:pt x="1120" y="3168"/>
                    <a:pt x="1191" y="3549"/>
                    <a:pt x="1286" y="3942"/>
                  </a:cubicBezTo>
                  <a:cubicBezTo>
                    <a:pt x="1429" y="4740"/>
                    <a:pt x="1572" y="5621"/>
                    <a:pt x="1632" y="6561"/>
                  </a:cubicBezTo>
                  <a:cubicBezTo>
                    <a:pt x="1691" y="7502"/>
                    <a:pt x="1667" y="8395"/>
                    <a:pt x="1644" y="9204"/>
                  </a:cubicBezTo>
                  <a:cubicBezTo>
                    <a:pt x="1608" y="9609"/>
                    <a:pt x="1596" y="10002"/>
                    <a:pt x="1548" y="10359"/>
                  </a:cubicBezTo>
                  <a:cubicBezTo>
                    <a:pt x="1525" y="10716"/>
                    <a:pt x="1477" y="11050"/>
                    <a:pt x="1453" y="11348"/>
                  </a:cubicBezTo>
                  <a:cubicBezTo>
                    <a:pt x="1417" y="11669"/>
                    <a:pt x="1370" y="11931"/>
                    <a:pt x="1334" y="12169"/>
                  </a:cubicBezTo>
                  <a:cubicBezTo>
                    <a:pt x="1298" y="12407"/>
                    <a:pt x="1251" y="12621"/>
                    <a:pt x="1227" y="12800"/>
                  </a:cubicBezTo>
                  <a:cubicBezTo>
                    <a:pt x="1191" y="13122"/>
                    <a:pt x="1167" y="13312"/>
                    <a:pt x="1179" y="13312"/>
                  </a:cubicBezTo>
                  <a:cubicBezTo>
                    <a:pt x="1191" y="13312"/>
                    <a:pt x="1239" y="13133"/>
                    <a:pt x="1310" y="12800"/>
                  </a:cubicBezTo>
                  <a:cubicBezTo>
                    <a:pt x="1358" y="12633"/>
                    <a:pt x="1405" y="12419"/>
                    <a:pt x="1429" y="12181"/>
                  </a:cubicBezTo>
                  <a:cubicBezTo>
                    <a:pt x="1477" y="11943"/>
                    <a:pt x="1536" y="11669"/>
                    <a:pt x="1572" y="11371"/>
                  </a:cubicBezTo>
                  <a:cubicBezTo>
                    <a:pt x="1608" y="11050"/>
                    <a:pt x="1655" y="10728"/>
                    <a:pt x="1703" y="10371"/>
                  </a:cubicBezTo>
                  <a:cubicBezTo>
                    <a:pt x="1751" y="10014"/>
                    <a:pt x="1775" y="9621"/>
                    <a:pt x="1810" y="9204"/>
                  </a:cubicBezTo>
                  <a:cubicBezTo>
                    <a:pt x="1846" y="8395"/>
                    <a:pt x="1870" y="7478"/>
                    <a:pt x="1810" y="6549"/>
                  </a:cubicBezTo>
                  <a:cubicBezTo>
                    <a:pt x="1751" y="5609"/>
                    <a:pt x="1608" y="4704"/>
                    <a:pt x="1453" y="3906"/>
                  </a:cubicBezTo>
                  <a:cubicBezTo>
                    <a:pt x="1358" y="3513"/>
                    <a:pt x="1274" y="3132"/>
                    <a:pt x="1167" y="2775"/>
                  </a:cubicBezTo>
                  <a:cubicBezTo>
                    <a:pt x="1108" y="2596"/>
                    <a:pt x="1060" y="2442"/>
                    <a:pt x="1013" y="2275"/>
                  </a:cubicBezTo>
                  <a:cubicBezTo>
                    <a:pt x="953" y="2108"/>
                    <a:pt x="917" y="1965"/>
                    <a:pt x="858" y="1811"/>
                  </a:cubicBezTo>
                  <a:cubicBezTo>
                    <a:pt x="751" y="1513"/>
                    <a:pt x="643" y="1263"/>
                    <a:pt x="536" y="1037"/>
                  </a:cubicBezTo>
                  <a:cubicBezTo>
                    <a:pt x="501" y="918"/>
                    <a:pt x="453" y="811"/>
                    <a:pt x="405" y="727"/>
                  </a:cubicBezTo>
                  <a:cubicBezTo>
                    <a:pt x="358" y="632"/>
                    <a:pt x="322" y="549"/>
                    <a:pt x="274" y="477"/>
                  </a:cubicBezTo>
                  <a:cubicBezTo>
                    <a:pt x="108" y="156"/>
                    <a:pt x="24"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5"/>
            <p:cNvSpPr/>
            <p:nvPr/>
          </p:nvSpPr>
          <p:spPr>
            <a:xfrm flipH="1">
              <a:off x="6904581" y="1616153"/>
              <a:ext cx="636285" cy="399173"/>
            </a:xfrm>
            <a:custGeom>
              <a:rect b="b" l="l" r="r" t="t"/>
              <a:pathLst>
                <a:path extrusionOk="0" h="6574" w="10479">
                  <a:moveTo>
                    <a:pt x="5226" y="0"/>
                  </a:moveTo>
                  <a:cubicBezTo>
                    <a:pt x="3992" y="0"/>
                    <a:pt x="2748" y="558"/>
                    <a:pt x="1989" y="1542"/>
                  </a:cubicBezTo>
                  <a:lnTo>
                    <a:pt x="1" y="6019"/>
                  </a:lnTo>
                  <a:cubicBezTo>
                    <a:pt x="167" y="6329"/>
                    <a:pt x="524" y="6519"/>
                    <a:pt x="882" y="6567"/>
                  </a:cubicBezTo>
                  <a:cubicBezTo>
                    <a:pt x="928" y="6571"/>
                    <a:pt x="975" y="6574"/>
                    <a:pt x="1022" y="6574"/>
                  </a:cubicBezTo>
                  <a:cubicBezTo>
                    <a:pt x="1332" y="6574"/>
                    <a:pt x="1638" y="6475"/>
                    <a:pt x="1918" y="6341"/>
                  </a:cubicBezTo>
                  <a:cubicBezTo>
                    <a:pt x="2882" y="5864"/>
                    <a:pt x="3572" y="4840"/>
                    <a:pt x="3644" y="3757"/>
                  </a:cubicBezTo>
                  <a:cubicBezTo>
                    <a:pt x="4013" y="4316"/>
                    <a:pt x="4715" y="4662"/>
                    <a:pt x="5406" y="4662"/>
                  </a:cubicBezTo>
                  <a:cubicBezTo>
                    <a:pt x="6085" y="4662"/>
                    <a:pt x="6751" y="4328"/>
                    <a:pt x="7204" y="3816"/>
                  </a:cubicBezTo>
                  <a:cubicBezTo>
                    <a:pt x="7263" y="3733"/>
                    <a:pt x="7335" y="3662"/>
                    <a:pt x="7430" y="3626"/>
                  </a:cubicBezTo>
                  <a:cubicBezTo>
                    <a:pt x="7473" y="3605"/>
                    <a:pt x="7520" y="3600"/>
                    <a:pt x="7572" y="3600"/>
                  </a:cubicBezTo>
                  <a:cubicBezTo>
                    <a:pt x="7606" y="3600"/>
                    <a:pt x="7642" y="3602"/>
                    <a:pt x="7680" y="3602"/>
                  </a:cubicBezTo>
                  <a:cubicBezTo>
                    <a:pt x="7988" y="3634"/>
                    <a:pt x="8298" y="3665"/>
                    <a:pt x="8604" y="3665"/>
                  </a:cubicBezTo>
                  <a:cubicBezTo>
                    <a:pt x="8878" y="3665"/>
                    <a:pt x="9148" y="3640"/>
                    <a:pt x="9407" y="3566"/>
                  </a:cubicBezTo>
                  <a:cubicBezTo>
                    <a:pt x="9954" y="3400"/>
                    <a:pt x="10478" y="2912"/>
                    <a:pt x="10478" y="2328"/>
                  </a:cubicBezTo>
                  <a:cubicBezTo>
                    <a:pt x="10478" y="1983"/>
                    <a:pt x="10311" y="1661"/>
                    <a:pt x="10133" y="1364"/>
                  </a:cubicBezTo>
                  <a:cubicBezTo>
                    <a:pt x="9942" y="1018"/>
                    <a:pt x="9728" y="673"/>
                    <a:pt x="9430" y="435"/>
                  </a:cubicBezTo>
                  <a:cubicBezTo>
                    <a:pt x="9347" y="376"/>
                    <a:pt x="9252" y="316"/>
                    <a:pt x="9145" y="316"/>
                  </a:cubicBezTo>
                  <a:cubicBezTo>
                    <a:pt x="8942" y="316"/>
                    <a:pt x="8811" y="507"/>
                    <a:pt x="8633" y="614"/>
                  </a:cubicBezTo>
                  <a:cubicBezTo>
                    <a:pt x="8470" y="720"/>
                    <a:pt x="8278" y="763"/>
                    <a:pt x="8081" y="763"/>
                  </a:cubicBezTo>
                  <a:cubicBezTo>
                    <a:pt x="7947" y="763"/>
                    <a:pt x="7811" y="743"/>
                    <a:pt x="7680" y="709"/>
                  </a:cubicBezTo>
                  <a:cubicBezTo>
                    <a:pt x="7359" y="614"/>
                    <a:pt x="7085" y="435"/>
                    <a:pt x="6763" y="316"/>
                  </a:cubicBezTo>
                  <a:cubicBezTo>
                    <a:pt x="6279" y="102"/>
                    <a:pt x="5753" y="0"/>
                    <a:pt x="522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5"/>
            <p:cNvSpPr/>
            <p:nvPr/>
          </p:nvSpPr>
          <p:spPr>
            <a:xfrm flipH="1">
              <a:off x="6802693" y="1548146"/>
              <a:ext cx="795978" cy="441859"/>
            </a:xfrm>
            <a:custGeom>
              <a:rect b="b" l="l" r="r" t="t"/>
              <a:pathLst>
                <a:path extrusionOk="0" h="7277" w="13109">
                  <a:moveTo>
                    <a:pt x="11124" y="0"/>
                  </a:moveTo>
                  <a:cubicBezTo>
                    <a:pt x="10927" y="0"/>
                    <a:pt x="10729" y="14"/>
                    <a:pt x="10537" y="31"/>
                  </a:cubicBezTo>
                  <a:cubicBezTo>
                    <a:pt x="9689" y="94"/>
                    <a:pt x="8869" y="123"/>
                    <a:pt x="8040" y="123"/>
                  </a:cubicBezTo>
                  <a:cubicBezTo>
                    <a:pt x="7774" y="123"/>
                    <a:pt x="7508" y="120"/>
                    <a:pt x="7239" y="114"/>
                  </a:cubicBezTo>
                  <a:cubicBezTo>
                    <a:pt x="7098" y="110"/>
                    <a:pt x="6955" y="108"/>
                    <a:pt x="6811" y="108"/>
                  </a:cubicBezTo>
                  <a:cubicBezTo>
                    <a:pt x="5780" y="108"/>
                    <a:pt x="4697" y="222"/>
                    <a:pt x="3715" y="484"/>
                  </a:cubicBezTo>
                  <a:cubicBezTo>
                    <a:pt x="2369" y="829"/>
                    <a:pt x="1917" y="2389"/>
                    <a:pt x="1119" y="3365"/>
                  </a:cubicBezTo>
                  <a:cubicBezTo>
                    <a:pt x="845" y="3710"/>
                    <a:pt x="536" y="4246"/>
                    <a:pt x="322" y="4829"/>
                  </a:cubicBezTo>
                  <a:cubicBezTo>
                    <a:pt x="83" y="5484"/>
                    <a:pt x="0" y="6187"/>
                    <a:pt x="298" y="6663"/>
                  </a:cubicBezTo>
                  <a:cubicBezTo>
                    <a:pt x="526" y="7054"/>
                    <a:pt x="982" y="7276"/>
                    <a:pt x="1430" y="7276"/>
                  </a:cubicBezTo>
                  <a:cubicBezTo>
                    <a:pt x="1474" y="7276"/>
                    <a:pt x="1517" y="7274"/>
                    <a:pt x="1560" y="7270"/>
                  </a:cubicBezTo>
                  <a:cubicBezTo>
                    <a:pt x="2369" y="7199"/>
                    <a:pt x="3048" y="6603"/>
                    <a:pt x="3417" y="5913"/>
                  </a:cubicBezTo>
                  <a:cubicBezTo>
                    <a:pt x="3858" y="5115"/>
                    <a:pt x="3941" y="4174"/>
                    <a:pt x="4001" y="3246"/>
                  </a:cubicBezTo>
                  <a:cubicBezTo>
                    <a:pt x="4465" y="3901"/>
                    <a:pt x="5227" y="4294"/>
                    <a:pt x="5977" y="4520"/>
                  </a:cubicBezTo>
                  <a:cubicBezTo>
                    <a:pt x="6248" y="4587"/>
                    <a:pt x="6525" y="4649"/>
                    <a:pt x="6800" y="4649"/>
                  </a:cubicBezTo>
                  <a:cubicBezTo>
                    <a:pt x="6911" y="4649"/>
                    <a:pt x="7022" y="4639"/>
                    <a:pt x="7132" y="4615"/>
                  </a:cubicBezTo>
                  <a:cubicBezTo>
                    <a:pt x="7727" y="4508"/>
                    <a:pt x="8215" y="3984"/>
                    <a:pt x="8299" y="3389"/>
                  </a:cubicBezTo>
                  <a:cubicBezTo>
                    <a:pt x="8763" y="3889"/>
                    <a:pt x="9430" y="4210"/>
                    <a:pt x="10120" y="4282"/>
                  </a:cubicBezTo>
                  <a:cubicBezTo>
                    <a:pt x="10150" y="4283"/>
                    <a:pt x="10180" y="4284"/>
                    <a:pt x="10210" y="4284"/>
                  </a:cubicBezTo>
                  <a:cubicBezTo>
                    <a:pt x="10766" y="4284"/>
                    <a:pt x="11335" y="3978"/>
                    <a:pt x="11775" y="3651"/>
                  </a:cubicBezTo>
                  <a:cubicBezTo>
                    <a:pt x="12287" y="3270"/>
                    <a:pt x="12752" y="2758"/>
                    <a:pt x="12930" y="2138"/>
                  </a:cubicBezTo>
                  <a:cubicBezTo>
                    <a:pt x="13109" y="1507"/>
                    <a:pt x="12954" y="769"/>
                    <a:pt x="12442" y="364"/>
                  </a:cubicBezTo>
                  <a:cubicBezTo>
                    <a:pt x="12072" y="78"/>
                    <a:pt x="11600" y="0"/>
                    <a:pt x="111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5"/>
            <p:cNvSpPr/>
            <p:nvPr/>
          </p:nvSpPr>
          <p:spPr>
            <a:xfrm flipH="1">
              <a:off x="6843855" y="2394416"/>
              <a:ext cx="96970" cy="581333"/>
            </a:xfrm>
            <a:custGeom>
              <a:rect b="b" l="l" r="r" t="t"/>
              <a:pathLst>
                <a:path extrusionOk="0" h="9574" w="1597">
                  <a:moveTo>
                    <a:pt x="25" y="1"/>
                  </a:moveTo>
                  <a:lnTo>
                    <a:pt x="25" y="1"/>
                  </a:lnTo>
                  <a:cubicBezTo>
                    <a:pt x="1" y="12"/>
                    <a:pt x="203" y="524"/>
                    <a:pt x="477" y="1358"/>
                  </a:cubicBezTo>
                  <a:cubicBezTo>
                    <a:pt x="608" y="1775"/>
                    <a:pt x="739" y="2275"/>
                    <a:pt x="894" y="2846"/>
                  </a:cubicBezTo>
                  <a:cubicBezTo>
                    <a:pt x="1025" y="3406"/>
                    <a:pt x="1144" y="4037"/>
                    <a:pt x="1251" y="4704"/>
                  </a:cubicBezTo>
                  <a:cubicBezTo>
                    <a:pt x="1334" y="5370"/>
                    <a:pt x="1394" y="6013"/>
                    <a:pt x="1430" y="6597"/>
                  </a:cubicBezTo>
                  <a:cubicBezTo>
                    <a:pt x="1453" y="7180"/>
                    <a:pt x="1453" y="7692"/>
                    <a:pt x="1453" y="8144"/>
                  </a:cubicBezTo>
                  <a:cubicBezTo>
                    <a:pt x="1418" y="9014"/>
                    <a:pt x="1370" y="9573"/>
                    <a:pt x="1394" y="9573"/>
                  </a:cubicBezTo>
                  <a:cubicBezTo>
                    <a:pt x="1418" y="9573"/>
                    <a:pt x="1430" y="9430"/>
                    <a:pt x="1477" y="9192"/>
                  </a:cubicBezTo>
                  <a:cubicBezTo>
                    <a:pt x="1489" y="9073"/>
                    <a:pt x="1501" y="8930"/>
                    <a:pt x="1513" y="8752"/>
                  </a:cubicBezTo>
                  <a:cubicBezTo>
                    <a:pt x="1537" y="8573"/>
                    <a:pt x="1549" y="8383"/>
                    <a:pt x="1561" y="8156"/>
                  </a:cubicBezTo>
                  <a:cubicBezTo>
                    <a:pt x="1596" y="7704"/>
                    <a:pt x="1596" y="7192"/>
                    <a:pt x="1572" y="6597"/>
                  </a:cubicBezTo>
                  <a:cubicBezTo>
                    <a:pt x="1549" y="6013"/>
                    <a:pt x="1501" y="5358"/>
                    <a:pt x="1418" y="4692"/>
                  </a:cubicBezTo>
                  <a:cubicBezTo>
                    <a:pt x="1310" y="4013"/>
                    <a:pt x="1191" y="3382"/>
                    <a:pt x="1037" y="2810"/>
                  </a:cubicBezTo>
                  <a:cubicBezTo>
                    <a:pt x="894" y="2251"/>
                    <a:pt x="739" y="1739"/>
                    <a:pt x="596" y="1322"/>
                  </a:cubicBezTo>
                  <a:cubicBezTo>
                    <a:pt x="525" y="1120"/>
                    <a:pt x="441" y="917"/>
                    <a:pt x="382" y="763"/>
                  </a:cubicBezTo>
                  <a:cubicBezTo>
                    <a:pt x="322" y="596"/>
                    <a:pt x="263" y="465"/>
                    <a:pt x="203" y="346"/>
                  </a:cubicBezTo>
                  <a:cubicBezTo>
                    <a:pt x="108" y="120"/>
                    <a:pt x="48" y="1"/>
                    <a:pt x="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5"/>
            <p:cNvSpPr/>
            <p:nvPr/>
          </p:nvSpPr>
          <p:spPr>
            <a:xfrm flipH="1">
              <a:off x="6694245" y="2574455"/>
              <a:ext cx="634038" cy="168498"/>
            </a:xfrm>
            <a:custGeom>
              <a:rect b="b" l="l" r="r" t="t"/>
              <a:pathLst>
                <a:path extrusionOk="0" h="2775" w="10442">
                  <a:moveTo>
                    <a:pt x="857" y="0"/>
                  </a:moveTo>
                  <a:cubicBezTo>
                    <a:pt x="381" y="0"/>
                    <a:pt x="0" y="381"/>
                    <a:pt x="0" y="857"/>
                  </a:cubicBezTo>
                  <a:lnTo>
                    <a:pt x="0" y="1917"/>
                  </a:lnTo>
                  <a:cubicBezTo>
                    <a:pt x="0" y="2393"/>
                    <a:pt x="381" y="2774"/>
                    <a:pt x="857" y="2774"/>
                  </a:cubicBezTo>
                  <a:lnTo>
                    <a:pt x="9585" y="2774"/>
                  </a:lnTo>
                  <a:cubicBezTo>
                    <a:pt x="10061" y="2774"/>
                    <a:pt x="10442" y="2393"/>
                    <a:pt x="10442" y="1917"/>
                  </a:cubicBezTo>
                  <a:lnTo>
                    <a:pt x="10442" y="857"/>
                  </a:lnTo>
                  <a:cubicBezTo>
                    <a:pt x="10442" y="381"/>
                    <a:pt x="10061" y="0"/>
                    <a:pt x="95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5"/>
            <p:cNvSpPr/>
            <p:nvPr/>
          </p:nvSpPr>
          <p:spPr>
            <a:xfrm flipH="1">
              <a:off x="7205324" y="2574455"/>
              <a:ext cx="42747" cy="169227"/>
            </a:xfrm>
            <a:custGeom>
              <a:rect b="b" l="l" r="r" t="t"/>
              <a:pathLst>
                <a:path extrusionOk="0" h="2787" w="704">
                  <a:moveTo>
                    <a:pt x="1" y="0"/>
                  </a:moveTo>
                  <a:lnTo>
                    <a:pt x="1" y="2786"/>
                  </a:lnTo>
                  <a:lnTo>
                    <a:pt x="703" y="2786"/>
                  </a:lnTo>
                  <a:lnTo>
                    <a:pt x="7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5"/>
            <p:cNvSpPr/>
            <p:nvPr/>
          </p:nvSpPr>
          <p:spPr>
            <a:xfrm flipH="1">
              <a:off x="6582885" y="2744352"/>
              <a:ext cx="882808" cy="234986"/>
            </a:xfrm>
            <a:custGeom>
              <a:rect b="b" l="l" r="r" t="t"/>
              <a:pathLst>
                <a:path extrusionOk="0" h="3870" w="14539">
                  <a:moveTo>
                    <a:pt x="1203" y="0"/>
                  </a:moveTo>
                  <a:cubicBezTo>
                    <a:pt x="537" y="0"/>
                    <a:pt x="1" y="536"/>
                    <a:pt x="1" y="1203"/>
                  </a:cubicBezTo>
                  <a:lnTo>
                    <a:pt x="1" y="2655"/>
                  </a:lnTo>
                  <a:cubicBezTo>
                    <a:pt x="1" y="3334"/>
                    <a:pt x="537" y="3870"/>
                    <a:pt x="1203" y="3870"/>
                  </a:cubicBezTo>
                  <a:lnTo>
                    <a:pt x="13336" y="3870"/>
                  </a:lnTo>
                  <a:cubicBezTo>
                    <a:pt x="14003" y="3870"/>
                    <a:pt x="14538" y="3310"/>
                    <a:pt x="14538" y="2655"/>
                  </a:cubicBezTo>
                  <a:lnTo>
                    <a:pt x="14538" y="1274"/>
                  </a:lnTo>
                  <a:cubicBezTo>
                    <a:pt x="14538" y="572"/>
                    <a:pt x="13967" y="0"/>
                    <a:pt x="13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5"/>
            <p:cNvSpPr/>
            <p:nvPr/>
          </p:nvSpPr>
          <p:spPr>
            <a:xfrm flipH="1">
              <a:off x="6644328" y="2802159"/>
              <a:ext cx="119376" cy="119376"/>
            </a:xfrm>
            <a:custGeom>
              <a:rect b="b" l="l" r="r" t="t"/>
              <a:pathLst>
                <a:path extrusionOk="0" h="1966" w="1966">
                  <a:moveTo>
                    <a:pt x="977" y="1"/>
                  </a:moveTo>
                  <a:cubicBezTo>
                    <a:pt x="441" y="1"/>
                    <a:pt x="1" y="441"/>
                    <a:pt x="1" y="977"/>
                  </a:cubicBezTo>
                  <a:cubicBezTo>
                    <a:pt x="1" y="1525"/>
                    <a:pt x="441" y="1965"/>
                    <a:pt x="977" y="1965"/>
                  </a:cubicBezTo>
                  <a:cubicBezTo>
                    <a:pt x="1525" y="1965"/>
                    <a:pt x="1965" y="1525"/>
                    <a:pt x="1965" y="977"/>
                  </a:cubicBezTo>
                  <a:cubicBezTo>
                    <a:pt x="1965" y="441"/>
                    <a:pt x="1525" y="1"/>
                    <a:pt x="9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5"/>
            <p:cNvSpPr/>
            <p:nvPr/>
          </p:nvSpPr>
          <p:spPr>
            <a:xfrm flipH="1">
              <a:off x="6781010" y="2742895"/>
              <a:ext cx="145364" cy="236444"/>
            </a:xfrm>
            <a:custGeom>
              <a:rect b="b" l="l" r="r" t="t"/>
              <a:pathLst>
                <a:path extrusionOk="0" h="3894" w="2394">
                  <a:moveTo>
                    <a:pt x="1334" y="0"/>
                  </a:moveTo>
                  <a:lnTo>
                    <a:pt x="1" y="3894"/>
                  </a:lnTo>
                  <a:lnTo>
                    <a:pt x="1072" y="3894"/>
                  </a:lnTo>
                  <a:lnTo>
                    <a:pt x="23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5"/>
            <p:cNvSpPr/>
            <p:nvPr/>
          </p:nvSpPr>
          <p:spPr>
            <a:xfrm flipH="1">
              <a:off x="7054982" y="2742895"/>
              <a:ext cx="220535" cy="236444"/>
            </a:xfrm>
            <a:custGeom>
              <a:rect b="b" l="l" r="r" t="t"/>
              <a:pathLst>
                <a:path extrusionOk="0" h="3894" w="3632">
                  <a:moveTo>
                    <a:pt x="1346" y="0"/>
                  </a:moveTo>
                  <a:lnTo>
                    <a:pt x="0" y="3894"/>
                  </a:lnTo>
                  <a:lnTo>
                    <a:pt x="2298" y="3894"/>
                  </a:lnTo>
                  <a:lnTo>
                    <a:pt x="3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5"/>
            <p:cNvSpPr/>
            <p:nvPr/>
          </p:nvSpPr>
          <p:spPr>
            <a:xfrm flipH="1">
              <a:off x="6773725" y="2621453"/>
              <a:ext cx="381807" cy="73775"/>
            </a:xfrm>
            <a:custGeom>
              <a:rect b="b" l="l" r="r" t="t"/>
              <a:pathLst>
                <a:path extrusionOk="0" h="1215" w="6288">
                  <a:moveTo>
                    <a:pt x="286" y="0"/>
                  </a:moveTo>
                  <a:cubicBezTo>
                    <a:pt x="132" y="0"/>
                    <a:pt x="1" y="131"/>
                    <a:pt x="1" y="274"/>
                  </a:cubicBezTo>
                  <a:lnTo>
                    <a:pt x="1" y="929"/>
                  </a:lnTo>
                  <a:cubicBezTo>
                    <a:pt x="1" y="1095"/>
                    <a:pt x="144" y="1215"/>
                    <a:pt x="286" y="1215"/>
                  </a:cubicBezTo>
                  <a:lnTo>
                    <a:pt x="6001" y="1215"/>
                  </a:lnTo>
                  <a:cubicBezTo>
                    <a:pt x="6156" y="1215"/>
                    <a:pt x="6275" y="1095"/>
                    <a:pt x="6287" y="929"/>
                  </a:cubicBezTo>
                  <a:lnTo>
                    <a:pt x="6287" y="274"/>
                  </a:lnTo>
                  <a:cubicBezTo>
                    <a:pt x="6287" y="119"/>
                    <a:pt x="6156" y="0"/>
                    <a:pt x="60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5"/>
            <p:cNvSpPr/>
            <p:nvPr/>
          </p:nvSpPr>
          <p:spPr>
            <a:xfrm flipH="1">
              <a:off x="6444075" y="2780482"/>
              <a:ext cx="539376" cy="431476"/>
            </a:xfrm>
            <a:custGeom>
              <a:rect b="b" l="l" r="r" t="t"/>
              <a:pathLst>
                <a:path extrusionOk="0" h="7106" w="8883">
                  <a:moveTo>
                    <a:pt x="2358" y="0"/>
                  </a:moveTo>
                  <a:cubicBezTo>
                    <a:pt x="1429" y="917"/>
                    <a:pt x="596" y="1917"/>
                    <a:pt x="0" y="3120"/>
                  </a:cubicBezTo>
                  <a:cubicBezTo>
                    <a:pt x="655" y="4049"/>
                    <a:pt x="1405" y="4894"/>
                    <a:pt x="2215" y="5668"/>
                  </a:cubicBezTo>
                  <a:cubicBezTo>
                    <a:pt x="2703" y="6132"/>
                    <a:pt x="3251" y="6573"/>
                    <a:pt x="3870" y="6823"/>
                  </a:cubicBezTo>
                  <a:cubicBezTo>
                    <a:pt x="4308" y="7008"/>
                    <a:pt x="4784" y="7105"/>
                    <a:pt x="5259" y="7105"/>
                  </a:cubicBezTo>
                  <a:cubicBezTo>
                    <a:pt x="5945" y="7105"/>
                    <a:pt x="6629" y="6902"/>
                    <a:pt x="7192" y="6466"/>
                  </a:cubicBezTo>
                  <a:cubicBezTo>
                    <a:pt x="8156" y="5775"/>
                    <a:pt x="8882" y="4203"/>
                    <a:pt x="8144" y="3096"/>
                  </a:cubicBezTo>
                  <a:cubicBezTo>
                    <a:pt x="7656" y="2358"/>
                    <a:pt x="6799" y="2239"/>
                    <a:pt x="6084" y="1846"/>
                  </a:cubicBezTo>
                  <a:cubicBezTo>
                    <a:pt x="4858" y="1167"/>
                    <a:pt x="3644" y="512"/>
                    <a:pt x="2358"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5"/>
            <p:cNvSpPr/>
            <p:nvPr/>
          </p:nvSpPr>
          <p:spPr>
            <a:xfrm flipH="1">
              <a:off x="6482387" y="2807199"/>
              <a:ext cx="299350" cy="205416"/>
            </a:xfrm>
            <a:custGeom>
              <a:rect b="b" l="l" r="r" t="t"/>
              <a:pathLst>
                <a:path extrusionOk="0" h="3383" w="4930">
                  <a:moveTo>
                    <a:pt x="0" y="1"/>
                  </a:moveTo>
                  <a:lnTo>
                    <a:pt x="0" y="1"/>
                  </a:lnTo>
                  <a:cubicBezTo>
                    <a:pt x="0" y="13"/>
                    <a:pt x="298" y="168"/>
                    <a:pt x="786" y="406"/>
                  </a:cubicBezTo>
                  <a:cubicBezTo>
                    <a:pt x="1274" y="644"/>
                    <a:pt x="1965" y="965"/>
                    <a:pt x="2655" y="1418"/>
                  </a:cubicBezTo>
                  <a:cubicBezTo>
                    <a:pt x="3012" y="1644"/>
                    <a:pt x="3334" y="1858"/>
                    <a:pt x="3608" y="2085"/>
                  </a:cubicBezTo>
                  <a:cubicBezTo>
                    <a:pt x="3894" y="2311"/>
                    <a:pt x="4132" y="2537"/>
                    <a:pt x="4322" y="2728"/>
                  </a:cubicBezTo>
                  <a:cubicBezTo>
                    <a:pt x="4695" y="3123"/>
                    <a:pt x="4897" y="3383"/>
                    <a:pt x="4928" y="3383"/>
                  </a:cubicBezTo>
                  <a:cubicBezTo>
                    <a:pt x="4928" y="3383"/>
                    <a:pt x="4929" y="3383"/>
                    <a:pt x="4929" y="3382"/>
                  </a:cubicBezTo>
                  <a:cubicBezTo>
                    <a:pt x="4929" y="3382"/>
                    <a:pt x="4882" y="3311"/>
                    <a:pt x="4810" y="3168"/>
                  </a:cubicBezTo>
                  <a:cubicBezTo>
                    <a:pt x="4763" y="3120"/>
                    <a:pt x="4703" y="3037"/>
                    <a:pt x="4644" y="2954"/>
                  </a:cubicBezTo>
                  <a:cubicBezTo>
                    <a:pt x="4560" y="2858"/>
                    <a:pt x="4489" y="2775"/>
                    <a:pt x="4405" y="2668"/>
                  </a:cubicBezTo>
                  <a:cubicBezTo>
                    <a:pt x="4227" y="2466"/>
                    <a:pt x="3989" y="2239"/>
                    <a:pt x="3703" y="2001"/>
                  </a:cubicBezTo>
                  <a:cubicBezTo>
                    <a:pt x="3417" y="1763"/>
                    <a:pt x="3096" y="1525"/>
                    <a:pt x="2739" y="1299"/>
                  </a:cubicBezTo>
                  <a:cubicBezTo>
                    <a:pt x="2024" y="846"/>
                    <a:pt x="1322" y="525"/>
                    <a:pt x="834" y="311"/>
                  </a:cubicBezTo>
                  <a:cubicBezTo>
                    <a:pt x="572" y="215"/>
                    <a:pt x="369" y="120"/>
                    <a:pt x="214" y="72"/>
                  </a:cubicBezTo>
                  <a:cubicBezTo>
                    <a:pt x="72" y="13"/>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5"/>
            <p:cNvSpPr/>
            <p:nvPr/>
          </p:nvSpPr>
          <p:spPr>
            <a:xfrm flipH="1">
              <a:off x="7205329" y="2822440"/>
              <a:ext cx="584976" cy="481935"/>
            </a:xfrm>
            <a:custGeom>
              <a:rect b="b" l="l" r="r" t="t"/>
              <a:pathLst>
                <a:path extrusionOk="0" h="7937" w="9634">
                  <a:moveTo>
                    <a:pt x="7157" y="0"/>
                  </a:moveTo>
                  <a:cubicBezTo>
                    <a:pt x="7133" y="24"/>
                    <a:pt x="7085" y="24"/>
                    <a:pt x="7049" y="36"/>
                  </a:cubicBezTo>
                  <a:lnTo>
                    <a:pt x="7038" y="36"/>
                  </a:lnTo>
                  <a:cubicBezTo>
                    <a:pt x="6085" y="345"/>
                    <a:pt x="5133" y="702"/>
                    <a:pt x="4216" y="1107"/>
                  </a:cubicBezTo>
                  <a:cubicBezTo>
                    <a:pt x="3406" y="1464"/>
                    <a:pt x="2585" y="1691"/>
                    <a:pt x="1775" y="2012"/>
                  </a:cubicBezTo>
                  <a:cubicBezTo>
                    <a:pt x="1073" y="2298"/>
                    <a:pt x="180" y="2881"/>
                    <a:pt x="84" y="3715"/>
                  </a:cubicBezTo>
                  <a:cubicBezTo>
                    <a:pt x="1" y="4596"/>
                    <a:pt x="37" y="5441"/>
                    <a:pt x="430" y="6239"/>
                  </a:cubicBezTo>
                  <a:cubicBezTo>
                    <a:pt x="949" y="7279"/>
                    <a:pt x="2216" y="7937"/>
                    <a:pt x="3381" y="7937"/>
                  </a:cubicBezTo>
                  <a:cubicBezTo>
                    <a:pt x="3657" y="7937"/>
                    <a:pt x="3927" y="7900"/>
                    <a:pt x="4180" y="7822"/>
                  </a:cubicBezTo>
                  <a:cubicBezTo>
                    <a:pt x="6478" y="7120"/>
                    <a:pt x="8371" y="5203"/>
                    <a:pt x="9633" y="3179"/>
                  </a:cubicBezTo>
                  <a:cubicBezTo>
                    <a:pt x="8931" y="2048"/>
                    <a:pt x="8121" y="941"/>
                    <a:pt x="7157"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5"/>
            <p:cNvSpPr/>
            <p:nvPr/>
          </p:nvSpPr>
          <p:spPr>
            <a:xfrm flipH="1">
              <a:off x="7045571" y="2677741"/>
              <a:ext cx="386847" cy="417996"/>
            </a:xfrm>
            <a:custGeom>
              <a:rect b="b" l="l" r="r" t="t"/>
              <a:pathLst>
                <a:path extrusionOk="0" h="6884" w="6371">
                  <a:moveTo>
                    <a:pt x="4007" y="1"/>
                  </a:moveTo>
                  <a:cubicBezTo>
                    <a:pt x="4001" y="1"/>
                    <a:pt x="3995" y="1"/>
                    <a:pt x="3989" y="2"/>
                  </a:cubicBezTo>
                  <a:cubicBezTo>
                    <a:pt x="3846" y="26"/>
                    <a:pt x="3763" y="157"/>
                    <a:pt x="3703" y="276"/>
                  </a:cubicBezTo>
                  <a:cubicBezTo>
                    <a:pt x="3549" y="573"/>
                    <a:pt x="3453" y="942"/>
                    <a:pt x="3227" y="1192"/>
                  </a:cubicBezTo>
                  <a:cubicBezTo>
                    <a:pt x="3108" y="1335"/>
                    <a:pt x="2989" y="1454"/>
                    <a:pt x="2858" y="1550"/>
                  </a:cubicBezTo>
                  <a:cubicBezTo>
                    <a:pt x="2799" y="1597"/>
                    <a:pt x="2501" y="1764"/>
                    <a:pt x="2477" y="1823"/>
                  </a:cubicBezTo>
                  <a:cubicBezTo>
                    <a:pt x="2525" y="1585"/>
                    <a:pt x="2620" y="1347"/>
                    <a:pt x="2656" y="1109"/>
                  </a:cubicBezTo>
                  <a:cubicBezTo>
                    <a:pt x="2703" y="859"/>
                    <a:pt x="2715" y="597"/>
                    <a:pt x="2644" y="383"/>
                  </a:cubicBezTo>
                  <a:cubicBezTo>
                    <a:pt x="2620" y="276"/>
                    <a:pt x="2548" y="168"/>
                    <a:pt x="2418" y="168"/>
                  </a:cubicBezTo>
                  <a:cubicBezTo>
                    <a:pt x="2346" y="180"/>
                    <a:pt x="2287" y="228"/>
                    <a:pt x="2251" y="288"/>
                  </a:cubicBezTo>
                  <a:cubicBezTo>
                    <a:pt x="2084" y="478"/>
                    <a:pt x="2025" y="752"/>
                    <a:pt x="1929" y="990"/>
                  </a:cubicBezTo>
                  <a:cubicBezTo>
                    <a:pt x="1846" y="1228"/>
                    <a:pt x="1739" y="1478"/>
                    <a:pt x="1572" y="1692"/>
                  </a:cubicBezTo>
                  <a:cubicBezTo>
                    <a:pt x="1382" y="1954"/>
                    <a:pt x="1144" y="2181"/>
                    <a:pt x="953" y="2431"/>
                  </a:cubicBezTo>
                  <a:cubicBezTo>
                    <a:pt x="739" y="2704"/>
                    <a:pt x="310" y="2859"/>
                    <a:pt x="1" y="3014"/>
                  </a:cubicBezTo>
                  <a:lnTo>
                    <a:pt x="2287" y="6884"/>
                  </a:lnTo>
                  <a:cubicBezTo>
                    <a:pt x="2513" y="6765"/>
                    <a:pt x="2763" y="6693"/>
                    <a:pt x="2977" y="6538"/>
                  </a:cubicBezTo>
                  <a:cubicBezTo>
                    <a:pt x="3239" y="6348"/>
                    <a:pt x="3430" y="6062"/>
                    <a:pt x="3691" y="5836"/>
                  </a:cubicBezTo>
                  <a:cubicBezTo>
                    <a:pt x="4263" y="5336"/>
                    <a:pt x="4918" y="4919"/>
                    <a:pt x="5513" y="4431"/>
                  </a:cubicBezTo>
                  <a:cubicBezTo>
                    <a:pt x="5680" y="4288"/>
                    <a:pt x="5835" y="4157"/>
                    <a:pt x="5954" y="3990"/>
                  </a:cubicBezTo>
                  <a:cubicBezTo>
                    <a:pt x="5989" y="3919"/>
                    <a:pt x="6049" y="3836"/>
                    <a:pt x="6049" y="3740"/>
                  </a:cubicBezTo>
                  <a:cubicBezTo>
                    <a:pt x="6064" y="3549"/>
                    <a:pt x="5960" y="3494"/>
                    <a:pt x="5828" y="3494"/>
                  </a:cubicBezTo>
                  <a:cubicBezTo>
                    <a:pt x="5747" y="3494"/>
                    <a:pt x="5655" y="3515"/>
                    <a:pt x="5573" y="3538"/>
                  </a:cubicBezTo>
                  <a:cubicBezTo>
                    <a:pt x="5204" y="3657"/>
                    <a:pt x="4834" y="3752"/>
                    <a:pt x="4442" y="3800"/>
                  </a:cubicBezTo>
                  <a:cubicBezTo>
                    <a:pt x="4858" y="3574"/>
                    <a:pt x="5251" y="3193"/>
                    <a:pt x="5561" y="2835"/>
                  </a:cubicBezTo>
                  <a:cubicBezTo>
                    <a:pt x="5787" y="2585"/>
                    <a:pt x="6370" y="1966"/>
                    <a:pt x="6049" y="1633"/>
                  </a:cubicBezTo>
                  <a:cubicBezTo>
                    <a:pt x="5997" y="1574"/>
                    <a:pt x="5932" y="1551"/>
                    <a:pt x="5864" y="1551"/>
                  </a:cubicBezTo>
                  <a:cubicBezTo>
                    <a:pt x="5822" y="1551"/>
                    <a:pt x="5780" y="1560"/>
                    <a:pt x="5739" y="1573"/>
                  </a:cubicBezTo>
                  <a:cubicBezTo>
                    <a:pt x="5632" y="1597"/>
                    <a:pt x="5561" y="1669"/>
                    <a:pt x="5477" y="1752"/>
                  </a:cubicBezTo>
                  <a:cubicBezTo>
                    <a:pt x="5192" y="2002"/>
                    <a:pt x="4894" y="2252"/>
                    <a:pt x="4608" y="2502"/>
                  </a:cubicBezTo>
                  <a:cubicBezTo>
                    <a:pt x="4477" y="2621"/>
                    <a:pt x="4323" y="2764"/>
                    <a:pt x="4144" y="2788"/>
                  </a:cubicBezTo>
                  <a:cubicBezTo>
                    <a:pt x="4465" y="2478"/>
                    <a:pt x="4775" y="2181"/>
                    <a:pt x="5025" y="1823"/>
                  </a:cubicBezTo>
                  <a:cubicBezTo>
                    <a:pt x="5144" y="1645"/>
                    <a:pt x="5251" y="1466"/>
                    <a:pt x="5311" y="1252"/>
                  </a:cubicBezTo>
                  <a:cubicBezTo>
                    <a:pt x="5370" y="1061"/>
                    <a:pt x="5477" y="823"/>
                    <a:pt x="5394" y="633"/>
                  </a:cubicBezTo>
                  <a:cubicBezTo>
                    <a:pt x="5345" y="487"/>
                    <a:pt x="5244" y="418"/>
                    <a:pt x="5137" y="418"/>
                  </a:cubicBezTo>
                  <a:cubicBezTo>
                    <a:pt x="5035" y="418"/>
                    <a:pt x="4928" y="481"/>
                    <a:pt x="4858" y="597"/>
                  </a:cubicBezTo>
                  <a:cubicBezTo>
                    <a:pt x="4620" y="1014"/>
                    <a:pt x="4346" y="1419"/>
                    <a:pt x="4013" y="1788"/>
                  </a:cubicBezTo>
                  <a:cubicBezTo>
                    <a:pt x="3822" y="2014"/>
                    <a:pt x="3584" y="2240"/>
                    <a:pt x="3287" y="2300"/>
                  </a:cubicBezTo>
                  <a:cubicBezTo>
                    <a:pt x="3775" y="1823"/>
                    <a:pt x="4108" y="1216"/>
                    <a:pt x="4239" y="538"/>
                  </a:cubicBezTo>
                  <a:cubicBezTo>
                    <a:pt x="4251" y="419"/>
                    <a:pt x="4263" y="299"/>
                    <a:pt x="4239" y="204"/>
                  </a:cubicBezTo>
                  <a:cubicBezTo>
                    <a:pt x="4205" y="103"/>
                    <a:pt x="4118" y="1"/>
                    <a:pt x="4007"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5"/>
            <p:cNvSpPr/>
            <p:nvPr/>
          </p:nvSpPr>
          <p:spPr>
            <a:xfrm flipH="1">
              <a:off x="7371641" y="2827055"/>
              <a:ext cx="414293" cy="211670"/>
            </a:xfrm>
            <a:custGeom>
              <a:rect b="b" l="l" r="r" t="t"/>
              <a:pathLst>
                <a:path extrusionOk="0" h="3486" w="6823">
                  <a:moveTo>
                    <a:pt x="6786" y="0"/>
                  </a:moveTo>
                  <a:cubicBezTo>
                    <a:pt x="6754" y="0"/>
                    <a:pt x="6661" y="34"/>
                    <a:pt x="6501" y="91"/>
                  </a:cubicBezTo>
                  <a:cubicBezTo>
                    <a:pt x="6323" y="150"/>
                    <a:pt x="6061" y="257"/>
                    <a:pt x="5727" y="376"/>
                  </a:cubicBezTo>
                  <a:cubicBezTo>
                    <a:pt x="5072" y="626"/>
                    <a:pt x="4179" y="1007"/>
                    <a:pt x="3191" y="1353"/>
                  </a:cubicBezTo>
                  <a:cubicBezTo>
                    <a:pt x="2679" y="1543"/>
                    <a:pt x="2203" y="1746"/>
                    <a:pt x="1798" y="1972"/>
                  </a:cubicBezTo>
                  <a:cubicBezTo>
                    <a:pt x="1382" y="2198"/>
                    <a:pt x="1048" y="2436"/>
                    <a:pt x="774" y="2651"/>
                  </a:cubicBezTo>
                  <a:cubicBezTo>
                    <a:pt x="512" y="2877"/>
                    <a:pt x="310" y="3091"/>
                    <a:pt x="179" y="3234"/>
                  </a:cubicBezTo>
                  <a:cubicBezTo>
                    <a:pt x="60" y="3389"/>
                    <a:pt x="0" y="3484"/>
                    <a:pt x="0" y="3484"/>
                  </a:cubicBezTo>
                  <a:cubicBezTo>
                    <a:pt x="1" y="3485"/>
                    <a:pt x="1" y="3485"/>
                    <a:pt x="2" y="3485"/>
                  </a:cubicBezTo>
                  <a:cubicBezTo>
                    <a:pt x="29" y="3485"/>
                    <a:pt x="292" y="3137"/>
                    <a:pt x="822" y="2734"/>
                  </a:cubicBezTo>
                  <a:cubicBezTo>
                    <a:pt x="1084" y="2520"/>
                    <a:pt x="1441" y="2293"/>
                    <a:pt x="1846" y="2079"/>
                  </a:cubicBezTo>
                  <a:cubicBezTo>
                    <a:pt x="2251" y="1865"/>
                    <a:pt x="2727" y="1674"/>
                    <a:pt x="3215" y="1496"/>
                  </a:cubicBezTo>
                  <a:cubicBezTo>
                    <a:pt x="4227" y="1127"/>
                    <a:pt x="5108" y="734"/>
                    <a:pt x="5751" y="472"/>
                  </a:cubicBezTo>
                  <a:cubicBezTo>
                    <a:pt x="6001" y="365"/>
                    <a:pt x="6251" y="257"/>
                    <a:pt x="6501" y="138"/>
                  </a:cubicBezTo>
                  <a:cubicBezTo>
                    <a:pt x="6716" y="43"/>
                    <a:pt x="6823" y="7"/>
                    <a:pt x="6799" y="7"/>
                  </a:cubicBezTo>
                  <a:cubicBezTo>
                    <a:pt x="6799" y="2"/>
                    <a:pt x="6795" y="0"/>
                    <a:pt x="6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5"/>
            <p:cNvSpPr/>
            <p:nvPr/>
          </p:nvSpPr>
          <p:spPr>
            <a:xfrm flipH="1">
              <a:off x="6762189" y="2659646"/>
              <a:ext cx="388304" cy="382597"/>
            </a:xfrm>
            <a:custGeom>
              <a:rect b="b" l="l" r="r" t="t"/>
              <a:pathLst>
                <a:path extrusionOk="0" h="6301" w="6395">
                  <a:moveTo>
                    <a:pt x="4077" y="1"/>
                  </a:moveTo>
                  <a:cubicBezTo>
                    <a:pt x="4068" y="1"/>
                    <a:pt x="4059" y="1"/>
                    <a:pt x="4049" y="2"/>
                  </a:cubicBezTo>
                  <a:cubicBezTo>
                    <a:pt x="3525" y="97"/>
                    <a:pt x="3716" y="1133"/>
                    <a:pt x="3787" y="1478"/>
                  </a:cubicBezTo>
                  <a:cubicBezTo>
                    <a:pt x="3811" y="1538"/>
                    <a:pt x="3882" y="1729"/>
                    <a:pt x="3811" y="1776"/>
                  </a:cubicBezTo>
                  <a:cubicBezTo>
                    <a:pt x="3804" y="1780"/>
                    <a:pt x="3796" y="1782"/>
                    <a:pt x="3787" y="1782"/>
                  </a:cubicBezTo>
                  <a:cubicBezTo>
                    <a:pt x="3714" y="1782"/>
                    <a:pt x="3568" y="1666"/>
                    <a:pt x="3525" y="1645"/>
                  </a:cubicBezTo>
                  <a:cubicBezTo>
                    <a:pt x="3359" y="1526"/>
                    <a:pt x="3228" y="1359"/>
                    <a:pt x="3120" y="1181"/>
                  </a:cubicBezTo>
                  <a:cubicBezTo>
                    <a:pt x="2942" y="895"/>
                    <a:pt x="2811" y="574"/>
                    <a:pt x="2597" y="324"/>
                  </a:cubicBezTo>
                  <a:cubicBezTo>
                    <a:pt x="2561" y="264"/>
                    <a:pt x="2501" y="205"/>
                    <a:pt x="2430" y="205"/>
                  </a:cubicBezTo>
                  <a:cubicBezTo>
                    <a:pt x="2419" y="202"/>
                    <a:pt x="2408" y="200"/>
                    <a:pt x="2397" y="200"/>
                  </a:cubicBezTo>
                  <a:cubicBezTo>
                    <a:pt x="2316" y="200"/>
                    <a:pt x="2247" y="274"/>
                    <a:pt x="2216" y="347"/>
                  </a:cubicBezTo>
                  <a:cubicBezTo>
                    <a:pt x="2192" y="443"/>
                    <a:pt x="2192" y="526"/>
                    <a:pt x="2204" y="621"/>
                  </a:cubicBezTo>
                  <a:cubicBezTo>
                    <a:pt x="2275" y="1193"/>
                    <a:pt x="2525" y="1752"/>
                    <a:pt x="2918" y="2181"/>
                  </a:cubicBezTo>
                  <a:cubicBezTo>
                    <a:pt x="2430" y="1943"/>
                    <a:pt x="2013" y="1538"/>
                    <a:pt x="1751" y="1050"/>
                  </a:cubicBezTo>
                  <a:cubicBezTo>
                    <a:pt x="1675" y="898"/>
                    <a:pt x="1560" y="637"/>
                    <a:pt x="1360" y="637"/>
                  </a:cubicBezTo>
                  <a:cubicBezTo>
                    <a:pt x="1340" y="637"/>
                    <a:pt x="1320" y="640"/>
                    <a:pt x="1299" y="645"/>
                  </a:cubicBezTo>
                  <a:cubicBezTo>
                    <a:pt x="1096" y="693"/>
                    <a:pt x="1061" y="955"/>
                    <a:pt x="1096" y="1109"/>
                  </a:cubicBezTo>
                  <a:cubicBezTo>
                    <a:pt x="1180" y="1359"/>
                    <a:pt x="1299" y="1598"/>
                    <a:pt x="1430" y="1836"/>
                  </a:cubicBezTo>
                  <a:cubicBezTo>
                    <a:pt x="1632" y="2205"/>
                    <a:pt x="1858" y="2562"/>
                    <a:pt x="2096" y="2919"/>
                  </a:cubicBezTo>
                  <a:cubicBezTo>
                    <a:pt x="1501" y="2788"/>
                    <a:pt x="1049" y="2443"/>
                    <a:pt x="656" y="2014"/>
                  </a:cubicBezTo>
                  <a:cubicBezTo>
                    <a:pt x="598" y="1946"/>
                    <a:pt x="484" y="1871"/>
                    <a:pt x="380" y="1871"/>
                  </a:cubicBezTo>
                  <a:cubicBezTo>
                    <a:pt x="356" y="1871"/>
                    <a:pt x="333" y="1874"/>
                    <a:pt x="311" y="1883"/>
                  </a:cubicBezTo>
                  <a:cubicBezTo>
                    <a:pt x="1" y="2002"/>
                    <a:pt x="382" y="2705"/>
                    <a:pt x="501" y="2860"/>
                  </a:cubicBezTo>
                  <a:cubicBezTo>
                    <a:pt x="656" y="3074"/>
                    <a:pt x="858" y="3264"/>
                    <a:pt x="1073" y="3419"/>
                  </a:cubicBezTo>
                  <a:cubicBezTo>
                    <a:pt x="1221" y="3504"/>
                    <a:pt x="1530" y="3702"/>
                    <a:pt x="1739" y="3702"/>
                  </a:cubicBezTo>
                  <a:cubicBezTo>
                    <a:pt x="1759" y="3702"/>
                    <a:pt x="1779" y="3701"/>
                    <a:pt x="1797" y="3697"/>
                  </a:cubicBezTo>
                  <a:lnTo>
                    <a:pt x="1797" y="3697"/>
                  </a:lnTo>
                  <a:cubicBezTo>
                    <a:pt x="1730" y="3713"/>
                    <a:pt x="1663" y="3720"/>
                    <a:pt x="1596" y="3720"/>
                  </a:cubicBezTo>
                  <a:cubicBezTo>
                    <a:pt x="1489" y="3720"/>
                    <a:pt x="1382" y="3703"/>
                    <a:pt x="1275" y="3681"/>
                  </a:cubicBezTo>
                  <a:cubicBezTo>
                    <a:pt x="1179" y="3668"/>
                    <a:pt x="1084" y="3656"/>
                    <a:pt x="989" y="3656"/>
                  </a:cubicBezTo>
                  <a:cubicBezTo>
                    <a:pt x="905" y="3656"/>
                    <a:pt x="822" y="3665"/>
                    <a:pt x="739" y="3693"/>
                  </a:cubicBezTo>
                  <a:cubicBezTo>
                    <a:pt x="584" y="3753"/>
                    <a:pt x="442" y="3931"/>
                    <a:pt x="489" y="4110"/>
                  </a:cubicBezTo>
                  <a:cubicBezTo>
                    <a:pt x="525" y="4253"/>
                    <a:pt x="656" y="4336"/>
                    <a:pt x="787" y="4396"/>
                  </a:cubicBezTo>
                  <a:cubicBezTo>
                    <a:pt x="1084" y="4515"/>
                    <a:pt x="1394" y="4550"/>
                    <a:pt x="1715" y="4634"/>
                  </a:cubicBezTo>
                  <a:cubicBezTo>
                    <a:pt x="2347" y="4824"/>
                    <a:pt x="2989" y="5300"/>
                    <a:pt x="3418" y="5824"/>
                  </a:cubicBezTo>
                  <a:cubicBezTo>
                    <a:pt x="3573" y="6003"/>
                    <a:pt x="3716" y="6217"/>
                    <a:pt x="3930" y="6301"/>
                  </a:cubicBezTo>
                  <a:lnTo>
                    <a:pt x="6395" y="2621"/>
                  </a:lnTo>
                  <a:cubicBezTo>
                    <a:pt x="6026" y="2443"/>
                    <a:pt x="5621" y="2264"/>
                    <a:pt x="5275" y="2050"/>
                  </a:cubicBezTo>
                  <a:cubicBezTo>
                    <a:pt x="4966" y="1836"/>
                    <a:pt x="4728" y="1467"/>
                    <a:pt x="4561" y="1157"/>
                  </a:cubicBezTo>
                  <a:cubicBezTo>
                    <a:pt x="4442" y="919"/>
                    <a:pt x="4406" y="657"/>
                    <a:pt x="4323" y="395"/>
                  </a:cubicBezTo>
                  <a:cubicBezTo>
                    <a:pt x="4289" y="236"/>
                    <a:pt x="4266" y="1"/>
                    <a:pt x="4077"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5"/>
            <p:cNvSpPr/>
            <p:nvPr/>
          </p:nvSpPr>
          <p:spPr>
            <a:xfrm flipH="1">
              <a:off x="7500305" y="2026810"/>
              <a:ext cx="99095" cy="193454"/>
            </a:xfrm>
            <a:custGeom>
              <a:rect b="b" l="l" r="r" t="t"/>
              <a:pathLst>
                <a:path extrusionOk="0" h="3186" w="1632">
                  <a:moveTo>
                    <a:pt x="42" y="0"/>
                  </a:moveTo>
                  <a:cubicBezTo>
                    <a:pt x="15" y="0"/>
                    <a:pt x="0" y="3"/>
                    <a:pt x="0" y="6"/>
                  </a:cubicBezTo>
                  <a:cubicBezTo>
                    <a:pt x="0" y="42"/>
                    <a:pt x="203" y="90"/>
                    <a:pt x="488" y="268"/>
                  </a:cubicBezTo>
                  <a:cubicBezTo>
                    <a:pt x="774" y="447"/>
                    <a:pt x="1107" y="804"/>
                    <a:pt x="1286" y="1292"/>
                  </a:cubicBezTo>
                  <a:cubicBezTo>
                    <a:pt x="1465" y="1780"/>
                    <a:pt x="1453" y="2280"/>
                    <a:pt x="1405" y="2614"/>
                  </a:cubicBezTo>
                  <a:cubicBezTo>
                    <a:pt x="1369" y="2959"/>
                    <a:pt x="1310" y="3173"/>
                    <a:pt x="1334" y="3185"/>
                  </a:cubicBezTo>
                  <a:cubicBezTo>
                    <a:pt x="1334" y="3185"/>
                    <a:pt x="1334" y="3186"/>
                    <a:pt x="1335" y="3186"/>
                  </a:cubicBezTo>
                  <a:cubicBezTo>
                    <a:pt x="1351" y="3186"/>
                    <a:pt x="1455" y="2973"/>
                    <a:pt x="1524" y="2626"/>
                  </a:cubicBezTo>
                  <a:cubicBezTo>
                    <a:pt x="1608" y="2292"/>
                    <a:pt x="1631" y="1768"/>
                    <a:pt x="1453" y="1233"/>
                  </a:cubicBezTo>
                  <a:cubicBezTo>
                    <a:pt x="1262" y="697"/>
                    <a:pt x="869" y="328"/>
                    <a:pt x="548" y="161"/>
                  </a:cubicBezTo>
                  <a:cubicBezTo>
                    <a:pt x="316" y="27"/>
                    <a:pt x="124" y="0"/>
                    <a:pt x="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5"/>
            <p:cNvSpPr/>
            <p:nvPr/>
          </p:nvSpPr>
          <p:spPr>
            <a:xfrm flipH="1">
              <a:off x="7517671" y="2094090"/>
              <a:ext cx="59323" cy="90108"/>
            </a:xfrm>
            <a:custGeom>
              <a:rect b="b" l="l" r="r" t="t"/>
              <a:pathLst>
                <a:path extrusionOk="0" h="1484" w="977">
                  <a:moveTo>
                    <a:pt x="762" y="1"/>
                  </a:moveTo>
                  <a:cubicBezTo>
                    <a:pt x="736" y="1"/>
                    <a:pt x="708" y="2"/>
                    <a:pt x="679" y="5"/>
                  </a:cubicBezTo>
                  <a:cubicBezTo>
                    <a:pt x="584" y="17"/>
                    <a:pt x="477" y="65"/>
                    <a:pt x="369" y="136"/>
                  </a:cubicBezTo>
                  <a:cubicBezTo>
                    <a:pt x="262" y="232"/>
                    <a:pt x="179" y="327"/>
                    <a:pt x="119" y="482"/>
                  </a:cubicBezTo>
                  <a:cubicBezTo>
                    <a:pt x="0" y="767"/>
                    <a:pt x="12" y="1041"/>
                    <a:pt x="84" y="1220"/>
                  </a:cubicBezTo>
                  <a:cubicBezTo>
                    <a:pt x="139" y="1408"/>
                    <a:pt x="225" y="1483"/>
                    <a:pt x="247" y="1483"/>
                  </a:cubicBezTo>
                  <a:cubicBezTo>
                    <a:pt x="248" y="1483"/>
                    <a:pt x="249" y="1483"/>
                    <a:pt x="250" y="1482"/>
                  </a:cubicBezTo>
                  <a:cubicBezTo>
                    <a:pt x="286" y="1458"/>
                    <a:pt x="227" y="1363"/>
                    <a:pt x="191" y="1196"/>
                  </a:cubicBezTo>
                  <a:cubicBezTo>
                    <a:pt x="167" y="1029"/>
                    <a:pt x="167" y="791"/>
                    <a:pt x="262" y="553"/>
                  </a:cubicBezTo>
                  <a:cubicBezTo>
                    <a:pt x="310" y="434"/>
                    <a:pt x="381" y="351"/>
                    <a:pt x="477" y="279"/>
                  </a:cubicBezTo>
                  <a:cubicBezTo>
                    <a:pt x="548" y="196"/>
                    <a:pt x="643" y="160"/>
                    <a:pt x="715" y="125"/>
                  </a:cubicBezTo>
                  <a:cubicBezTo>
                    <a:pt x="777" y="99"/>
                    <a:pt x="833" y="93"/>
                    <a:pt x="876" y="93"/>
                  </a:cubicBezTo>
                  <a:cubicBezTo>
                    <a:pt x="909" y="93"/>
                    <a:pt x="935" y="96"/>
                    <a:pt x="953" y="96"/>
                  </a:cubicBezTo>
                  <a:cubicBezTo>
                    <a:pt x="966" y="96"/>
                    <a:pt x="974" y="94"/>
                    <a:pt x="977" y="89"/>
                  </a:cubicBezTo>
                  <a:cubicBezTo>
                    <a:pt x="977" y="77"/>
                    <a:pt x="965" y="65"/>
                    <a:pt x="917" y="29"/>
                  </a:cubicBezTo>
                  <a:cubicBezTo>
                    <a:pt x="891" y="12"/>
                    <a:pt x="833" y="1"/>
                    <a:pt x="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5"/>
            <p:cNvSpPr/>
            <p:nvPr/>
          </p:nvSpPr>
          <p:spPr>
            <a:xfrm flipH="1">
              <a:off x="7078843" y="2065186"/>
              <a:ext cx="72318" cy="69403"/>
            </a:xfrm>
            <a:custGeom>
              <a:rect b="b" l="l" r="r" t="t"/>
              <a:pathLst>
                <a:path extrusionOk="0" h="1143" w="1191">
                  <a:moveTo>
                    <a:pt x="477" y="1"/>
                  </a:moveTo>
                  <a:cubicBezTo>
                    <a:pt x="444" y="1"/>
                    <a:pt x="412" y="2"/>
                    <a:pt x="381" y="5"/>
                  </a:cubicBezTo>
                  <a:cubicBezTo>
                    <a:pt x="131" y="41"/>
                    <a:pt x="0" y="112"/>
                    <a:pt x="0" y="124"/>
                  </a:cubicBezTo>
                  <a:cubicBezTo>
                    <a:pt x="0" y="125"/>
                    <a:pt x="1" y="126"/>
                    <a:pt x="4" y="126"/>
                  </a:cubicBezTo>
                  <a:cubicBezTo>
                    <a:pt x="27" y="126"/>
                    <a:pt x="164" y="76"/>
                    <a:pt x="381" y="65"/>
                  </a:cubicBezTo>
                  <a:cubicBezTo>
                    <a:pt x="500" y="65"/>
                    <a:pt x="655" y="77"/>
                    <a:pt x="798" y="124"/>
                  </a:cubicBezTo>
                  <a:cubicBezTo>
                    <a:pt x="953" y="172"/>
                    <a:pt x="1095" y="291"/>
                    <a:pt x="1095" y="458"/>
                  </a:cubicBezTo>
                  <a:cubicBezTo>
                    <a:pt x="1095" y="612"/>
                    <a:pt x="976" y="767"/>
                    <a:pt x="845" y="839"/>
                  </a:cubicBezTo>
                  <a:cubicBezTo>
                    <a:pt x="714" y="934"/>
                    <a:pt x="572" y="970"/>
                    <a:pt x="453" y="1017"/>
                  </a:cubicBezTo>
                  <a:cubicBezTo>
                    <a:pt x="238" y="1089"/>
                    <a:pt x="83" y="1124"/>
                    <a:pt x="83" y="1136"/>
                  </a:cubicBezTo>
                  <a:cubicBezTo>
                    <a:pt x="83" y="1140"/>
                    <a:pt x="99" y="1143"/>
                    <a:pt x="128" y="1143"/>
                  </a:cubicBezTo>
                  <a:cubicBezTo>
                    <a:pt x="193" y="1143"/>
                    <a:pt x="324" y="1130"/>
                    <a:pt x="488" y="1089"/>
                  </a:cubicBezTo>
                  <a:cubicBezTo>
                    <a:pt x="607" y="1065"/>
                    <a:pt x="750" y="1017"/>
                    <a:pt x="893" y="922"/>
                  </a:cubicBezTo>
                  <a:cubicBezTo>
                    <a:pt x="1036" y="839"/>
                    <a:pt x="1191" y="672"/>
                    <a:pt x="1191" y="470"/>
                  </a:cubicBezTo>
                  <a:cubicBezTo>
                    <a:pt x="1191" y="362"/>
                    <a:pt x="1143" y="255"/>
                    <a:pt x="1060" y="184"/>
                  </a:cubicBezTo>
                  <a:cubicBezTo>
                    <a:pt x="988" y="112"/>
                    <a:pt x="905" y="77"/>
                    <a:pt x="822" y="53"/>
                  </a:cubicBezTo>
                  <a:cubicBezTo>
                    <a:pt x="703" y="16"/>
                    <a:pt x="585"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5"/>
            <p:cNvSpPr/>
            <p:nvPr/>
          </p:nvSpPr>
          <p:spPr>
            <a:xfrm flipH="1">
              <a:off x="7153286" y="2110181"/>
              <a:ext cx="18884" cy="14998"/>
            </a:xfrm>
            <a:custGeom>
              <a:rect b="b" l="l" r="r" t="t"/>
              <a:pathLst>
                <a:path extrusionOk="0" h="247" w="311">
                  <a:moveTo>
                    <a:pt x="21" y="0"/>
                  </a:moveTo>
                  <a:cubicBezTo>
                    <a:pt x="17" y="0"/>
                    <a:pt x="14" y="1"/>
                    <a:pt x="13" y="2"/>
                  </a:cubicBezTo>
                  <a:cubicBezTo>
                    <a:pt x="1" y="26"/>
                    <a:pt x="60" y="98"/>
                    <a:pt x="132" y="157"/>
                  </a:cubicBezTo>
                  <a:cubicBezTo>
                    <a:pt x="190" y="206"/>
                    <a:pt x="257" y="247"/>
                    <a:pt x="286" y="247"/>
                  </a:cubicBezTo>
                  <a:cubicBezTo>
                    <a:pt x="292" y="247"/>
                    <a:pt x="296" y="245"/>
                    <a:pt x="298" y="241"/>
                  </a:cubicBezTo>
                  <a:cubicBezTo>
                    <a:pt x="310" y="229"/>
                    <a:pt x="287" y="157"/>
                    <a:pt x="191" y="86"/>
                  </a:cubicBezTo>
                  <a:cubicBezTo>
                    <a:pt x="129" y="34"/>
                    <a:pt x="49"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5"/>
            <p:cNvSpPr/>
            <p:nvPr/>
          </p:nvSpPr>
          <p:spPr>
            <a:xfrm flipH="1">
              <a:off x="7094752" y="2146370"/>
              <a:ext cx="109235" cy="43233"/>
            </a:xfrm>
            <a:custGeom>
              <a:rect b="b" l="l" r="r" t="t"/>
              <a:pathLst>
                <a:path extrusionOk="0" h="712" w="1799">
                  <a:moveTo>
                    <a:pt x="16" y="1"/>
                  </a:moveTo>
                  <a:cubicBezTo>
                    <a:pt x="15" y="1"/>
                    <a:pt x="14" y="1"/>
                    <a:pt x="13" y="2"/>
                  </a:cubicBezTo>
                  <a:cubicBezTo>
                    <a:pt x="1" y="2"/>
                    <a:pt x="13" y="145"/>
                    <a:pt x="132" y="287"/>
                  </a:cubicBezTo>
                  <a:cubicBezTo>
                    <a:pt x="251" y="442"/>
                    <a:pt x="489" y="597"/>
                    <a:pt x="775" y="680"/>
                  </a:cubicBezTo>
                  <a:cubicBezTo>
                    <a:pt x="866" y="702"/>
                    <a:pt x="956" y="712"/>
                    <a:pt x="1042" y="712"/>
                  </a:cubicBezTo>
                  <a:cubicBezTo>
                    <a:pt x="1237" y="712"/>
                    <a:pt x="1409" y="663"/>
                    <a:pt x="1525" y="597"/>
                  </a:cubicBezTo>
                  <a:cubicBezTo>
                    <a:pt x="1715" y="514"/>
                    <a:pt x="1799" y="418"/>
                    <a:pt x="1787" y="418"/>
                  </a:cubicBezTo>
                  <a:cubicBezTo>
                    <a:pt x="1786" y="418"/>
                    <a:pt x="1785" y="417"/>
                    <a:pt x="1783" y="417"/>
                  </a:cubicBezTo>
                  <a:cubicBezTo>
                    <a:pt x="1760" y="417"/>
                    <a:pt x="1666" y="482"/>
                    <a:pt x="1501" y="537"/>
                  </a:cubicBezTo>
                  <a:cubicBezTo>
                    <a:pt x="1380" y="578"/>
                    <a:pt x="1227" y="612"/>
                    <a:pt x="1060" y="612"/>
                  </a:cubicBezTo>
                  <a:cubicBezTo>
                    <a:pt x="979" y="612"/>
                    <a:pt x="896" y="604"/>
                    <a:pt x="811" y="585"/>
                  </a:cubicBezTo>
                  <a:cubicBezTo>
                    <a:pt x="537" y="526"/>
                    <a:pt x="310" y="383"/>
                    <a:pt x="191" y="240"/>
                  </a:cubicBezTo>
                  <a:cubicBezTo>
                    <a:pt x="67" y="115"/>
                    <a:pt x="39"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35"/>
          <p:cNvGrpSpPr/>
          <p:nvPr/>
        </p:nvGrpSpPr>
        <p:grpSpPr>
          <a:xfrm>
            <a:off x="6234513" y="716866"/>
            <a:ext cx="753956" cy="370171"/>
            <a:chOff x="5702350" y="2486504"/>
            <a:chExt cx="753956" cy="370171"/>
          </a:xfrm>
        </p:grpSpPr>
        <p:sp>
          <p:nvSpPr>
            <p:cNvPr id="1291" name="Google Shape;1291;p35"/>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5"/>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5"/>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5"/>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 name="Google Shape;1295;p35">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5">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5">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35"/>
          <p:cNvGrpSpPr/>
          <p:nvPr/>
        </p:nvGrpSpPr>
        <p:grpSpPr>
          <a:xfrm>
            <a:off x="7353394" y="64412"/>
            <a:ext cx="1337318" cy="1007465"/>
            <a:chOff x="7353394" y="64412"/>
            <a:chExt cx="1337318" cy="1007465"/>
          </a:xfrm>
        </p:grpSpPr>
        <p:grpSp>
          <p:nvGrpSpPr>
            <p:cNvPr id="1299" name="Google Shape;1299;p35"/>
            <p:cNvGrpSpPr/>
            <p:nvPr/>
          </p:nvGrpSpPr>
          <p:grpSpPr>
            <a:xfrm>
              <a:off x="7735406" y="434164"/>
              <a:ext cx="171865" cy="155230"/>
              <a:chOff x="4026406" y="64389"/>
              <a:chExt cx="171865" cy="155230"/>
            </a:xfrm>
          </p:grpSpPr>
          <p:sp>
            <p:nvSpPr>
              <p:cNvPr id="1300" name="Google Shape;1300;p35"/>
              <p:cNvSpPr/>
              <p:nvPr/>
            </p:nvSpPr>
            <p:spPr>
              <a:xfrm>
                <a:off x="4032271" y="64389"/>
                <a:ext cx="166000" cy="155230"/>
              </a:xfrm>
              <a:custGeom>
                <a:rect b="b" l="l" r="r" t="t"/>
                <a:pathLst>
                  <a:path extrusionOk="0" h="4526" w="4840">
                    <a:moveTo>
                      <a:pt x="691" y="0"/>
                    </a:moveTo>
                    <a:cubicBezTo>
                      <a:pt x="537" y="0"/>
                      <a:pt x="382" y="60"/>
                      <a:pt x="263" y="167"/>
                    </a:cubicBezTo>
                    <a:cubicBezTo>
                      <a:pt x="13" y="417"/>
                      <a:pt x="1" y="810"/>
                      <a:pt x="239" y="1060"/>
                    </a:cubicBezTo>
                    <a:lnTo>
                      <a:pt x="3501" y="4334"/>
                    </a:lnTo>
                    <a:cubicBezTo>
                      <a:pt x="3639" y="4469"/>
                      <a:pt x="3793" y="4525"/>
                      <a:pt x="3941" y="4525"/>
                    </a:cubicBezTo>
                    <a:cubicBezTo>
                      <a:pt x="4421" y="4525"/>
                      <a:pt x="4839" y="3929"/>
                      <a:pt x="4430" y="3465"/>
                    </a:cubicBezTo>
                    <a:lnTo>
                      <a:pt x="4370" y="3405"/>
                    </a:lnTo>
                    <a:lnTo>
                      <a:pt x="1168" y="191"/>
                    </a:lnTo>
                    <a:cubicBezTo>
                      <a:pt x="1037" y="72"/>
                      <a:pt x="870"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5"/>
              <p:cNvSpPr/>
              <p:nvPr/>
            </p:nvSpPr>
            <p:spPr>
              <a:xfrm>
                <a:off x="4026406" y="64389"/>
                <a:ext cx="165588" cy="155230"/>
              </a:xfrm>
              <a:custGeom>
                <a:rect b="b" l="l" r="r" t="t"/>
                <a:pathLst>
                  <a:path extrusionOk="0" h="4526" w="4828">
                    <a:moveTo>
                      <a:pt x="4149" y="0"/>
                    </a:moveTo>
                    <a:cubicBezTo>
                      <a:pt x="3970" y="0"/>
                      <a:pt x="3803" y="72"/>
                      <a:pt x="3672" y="191"/>
                    </a:cubicBezTo>
                    <a:lnTo>
                      <a:pt x="469" y="3405"/>
                    </a:lnTo>
                    <a:lnTo>
                      <a:pt x="410" y="3465"/>
                    </a:lnTo>
                    <a:cubicBezTo>
                      <a:pt x="0" y="3929"/>
                      <a:pt x="419" y="4525"/>
                      <a:pt x="899" y="4525"/>
                    </a:cubicBezTo>
                    <a:cubicBezTo>
                      <a:pt x="1047" y="4525"/>
                      <a:pt x="1201" y="4469"/>
                      <a:pt x="1339" y="4334"/>
                    </a:cubicBezTo>
                    <a:lnTo>
                      <a:pt x="4601" y="1060"/>
                    </a:lnTo>
                    <a:cubicBezTo>
                      <a:pt x="4827" y="810"/>
                      <a:pt x="4815" y="417"/>
                      <a:pt x="4577" y="167"/>
                    </a:cubicBezTo>
                    <a:cubicBezTo>
                      <a:pt x="4458" y="60"/>
                      <a:pt x="4303" y="0"/>
                      <a:pt x="4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 name="Google Shape;1302;p35"/>
            <p:cNvSpPr/>
            <p:nvPr/>
          </p:nvSpPr>
          <p:spPr>
            <a:xfrm>
              <a:off x="7353394" y="563250"/>
              <a:ext cx="197691" cy="249960"/>
            </a:xfrm>
            <a:custGeom>
              <a:rect b="b" l="l" r="r" t="t"/>
              <a:pathLst>
                <a:path extrusionOk="0" h="7288" w="5764">
                  <a:moveTo>
                    <a:pt x="3584" y="1"/>
                  </a:moveTo>
                  <a:cubicBezTo>
                    <a:pt x="3513" y="1"/>
                    <a:pt x="3441" y="13"/>
                    <a:pt x="3370" y="37"/>
                  </a:cubicBezTo>
                  <a:lnTo>
                    <a:pt x="3370" y="25"/>
                  </a:lnTo>
                  <a:cubicBezTo>
                    <a:pt x="2882" y="168"/>
                    <a:pt x="2382" y="287"/>
                    <a:pt x="1906" y="430"/>
                  </a:cubicBezTo>
                  <a:cubicBezTo>
                    <a:pt x="1584" y="537"/>
                    <a:pt x="1286" y="644"/>
                    <a:pt x="989" y="787"/>
                  </a:cubicBezTo>
                  <a:cubicBezTo>
                    <a:pt x="739" y="894"/>
                    <a:pt x="524" y="1037"/>
                    <a:pt x="346" y="1227"/>
                  </a:cubicBezTo>
                  <a:cubicBezTo>
                    <a:pt x="227" y="1358"/>
                    <a:pt x="143" y="1489"/>
                    <a:pt x="84" y="1656"/>
                  </a:cubicBezTo>
                  <a:cubicBezTo>
                    <a:pt x="36" y="1787"/>
                    <a:pt x="12" y="1930"/>
                    <a:pt x="12" y="2073"/>
                  </a:cubicBezTo>
                  <a:cubicBezTo>
                    <a:pt x="1" y="2227"/>
                    <a:pt x="24" y="2382"/>
                    <a:pt x="60" y="2537"/>
                  </a:cubicBezTo>
                  <a:cubicBezTo>
                    <a:pt x="84" y="2668"/>
                    <a:pt x="108" y="2799"/>
                    <a:pt x="155" y="2918"/>
                  </a:cubicBezTo>
                  <a:cubicBezTo>
                    <a:pt x="262" y="3228"/>
                    <a:pt x="405" y="3525"/>
                    <a:pt x="560" y="3811"/>
                  </a:cubicBezTo>
                  <a:cubicBezTo>
                    <a:pt x="679" y="4037"/>
                    <a:pt x="822" y="4251"/>
                    <a:pt x="965" y="4454"/>
                  </a:cubicBezTo>
                  <a:cubicBezTo>
                    <a:pt x="1084" y="4632"/>
                    <a:pt x="1251" y="4752"/>
                    <a:pt x="1453" y="4799"/>
                  </a:cubicBezTo>
                  <a:cubicBezTo>
                    <a:pt x="1526" y="4817"/>
                    <a:pt x="1599" y="4826"/>
                    <a:pt x="1671" y="4826"/>
                  </a:cubicBezTo>
                  <a:cubicBezTo>
                    <a:pt x="1881" y="4826"/>
                    <a:pt x="2082" y="4751"/>
                    <a:pt x="2251" y="4609"/>
                  </a:cubicBezTo>
                  <a:cubicBezTo>
                    <a:pt x="2322" y="4537"/>
                    <a:pt x="2406" y="4478"/>
                    <a:pt x="2501" y="4406"/>
                  </a:cubicBezTo>
                  <a:cubicBezTo>
                    <a:pt x="2632" y="4311"/>
                    <a:pt x="2787" y="4228"/>
                    <a:pt x="2941" y="4156"/>
                  </a:cubicBezTo>
                  <a:cubicBezTo>
                    <a:pt x="3025" y="4132"/>
                    <a:pt x="3108" y="4109"/>
                    <a:pt x="3203" y="4085"/>
                  </a:cubicBezTo>
                  <a:lnTo>
                    <a:pt x="3370" y="4085"/>
                  </a:lnTo>
                  <a:cubicBezTo>
                    <a:pt x="3406" y="4097"/>
                    <a:pt x="3453" y="4109"/>
                    <a:pt x="3501" y="4121"/>
                  </a:cubicBezTo>
                  <a:cubicBezTo>
                    <a:pt x="3537" y="4144"/>
                    <a:pt x="3584" y="4168"/>
                    <a:pt x="3620" y="4192"/>
                  </a:cubicBezTo>
                  <a:cubicBezTo>
                    <a:pt x="3680" y="4228"/>
                    <a:pt x="3727" y="4275"/>
                    <a:pt x="3775" y="4323"/>
                  </a:cubicBezTo>
                  <a:cubicBezTo>
                    <a:pt x="3822" y="4394"/>
                    <a:pt x="3870" y="4466"/>
                    <a:pt x="3906" y="4537"/>
                  </a:cubicBezTo>
                  <a:cubicBezTo>
                    <a:pt x="3942" y="4644"/>
                    <a:pt x="3977" y="4740"/>
                    <a:pt x="4001" y="4835"/>
                  </a:cubicBezTo>
                  <a:cubicBezTo>
                    <a:pt x="4001" y="4942"/>
                    <a:pt x="4001" y="5037"/>
                    <a:pt x="4001" y="5133"/>
                  </a:cubicBezTo>
                  <a:cubicBezTo>
                    <a:pt x="3977" y="5216"/>
                    <a:pt x="3965" y="5287"/>
                    <a:pt x="3942" y="5359"/>
                  </a:cubicBezTo>
                  <a:cubicBezTo>
                    <a:pt x="3906" y="5406"/>
                    <a:pt x="3870" y="5454"/>
                    <a:pt x="3846" y="5502"/>
                  </a:cubicBezTo>
                  <a:cubicBezTo>
                    <a:pt x="3799" y="5537"/>
                    <a:pt x="3763" y="5573"/>
                    <a:pt x="3727" y="5609"/>
                  </a:cubicBezTo>
                  <a:cubicBezTo>
                    <a:pt x="3668" y="5645"/>
                    <a:pt x="3608" y="5680"/>
                    <a:pt x="3549" y="5704"/>
                  </a:cubicBezTo>
                  <a:cubicBezTo>
                    <a:pt x="3453" y="5740"/>
                    <a:pt x="3346" y="5764"/>
                    <a:pt x="3239" y="5775"/>
                  </a:cubicBezTo>
                  <a:cubicBezTo>
                    <a:pt x="3174" y="5781"/>
                    <a:pt x="3108" y="5784"/>
                    <a:pt x="3044" y="5784"/>
                  </a:cubicBezTo>
                  <a:cubicBezTo>
                    <a:pt x="2980" y="5784"/>
                    <a:pt x="2918" y="5781"/>
                    <a:pt x="2858" y="5775"/>
                  </a:cubicBezTo>
                  <a:cubicBezTo>
                    <a:pt x="2739" y="5764"/>
                    <a:pt x="2632" y="5728"/>
                    <a:pt x="2537" y="5692"/>
                  </a:cubicBezTo>
                  <a:lnTo>
                    <a:pt x="2370" y="5633"/>
                  </a:lnTo>
                  <a:cubicBezTo>
                    <a:pt x="2298" y="5615"/>
                    <a:pt x="2227" y="5606"/>
                    <a:pt x="2156" y="5606"/>
                  </a:cubicBezTo>
                  <a:cubicBezTo>
                    <a:pt x="2084" y="5606"/>
                    <a:pt x="2013" y="5615"/>
                    <a:pt x="1941" y="5633"/>
                  </a:cubicBezTo>
                  <a:cubicBezTo>
                    <a:pt x="1739" y="5680"/>
                    <a:pt x="1560" y="5811"/>
                    <a:pt x="1453" y="5978"/>
                  </a:cubicBezTo>
                  <a:cubicBezTo>
                    <a:pt x="1346" y="6145"/>
                    <a:pt x="1310" y="6359"/>
                    <a:pt x="1370" y="6561"/>
                  </a:cubicBezTo>
                  <a:cubicBezTo>
                    <a:pt x="1429" y="6752"/>
                    <a:pt x="1560" y="6907"/>
                    <a:pt x="1739" y="7002"/>
                  </a:cubicBezTo>
                  <a:cubicBezTo>
                    <a:pt x="1917" y="7073"/>
                    <a:pt x="2096" y="7145"/>
                    <a:pt x="2275" y="7192"/>
                  </a:cubicBezTo>
                  <a:cubicBezTo>
                    <a:pt x="2489" y="7252"/>
                    <a:pt x="2727" y="7276"/>
                    <a:pt x="2953" y="7288"/>
                  </a:cubicBezTo>
                  <a:cubicBezTo>
                    <a:pt x="3096" y="7288"/>
                    <a:pt x="3239" y="7288"/>
                    <a:pt x="3382" y="7264"/>
                  </a:cubicBezTo>
                  <a:cubicBezTo>
                    <a:pt x="3537" y="7252"/>
                    <a:pt x="3691" y="7216"/>
                    <a:pt x="3858" y="7192"/>
                  </a:cubicBezTo>
                  <a:cubicBezTo>
                    <a:pt x="4287" y="7085"/>
                    <a:pt x="4692" y="6859"/>
                    <a:pt x="5013" y="6537"/>
                  </a:cubicBezTo>
                  <a:cubicBezTo>
                    <a:pt x="5573" y="5942"/>
                    <a:pt x="5763" y="5085"/>
                    <a:pt x="5537" y="4311"/>
                  </a:cubicBezTo>
                  <a:cubicBezTo>
                    <a:pt x="5418" y="3918"/>
                    <a:pt x="5215" y="3573"/>
                    <a:pt x="4942" y="3275"/>
                  </a:cubicBezTo>
                  <a:cubicBezTo>
                    <a:pt x="4799" y="3144"/>
                    <a:pt x="4656" y="3025"/>
                    <a:pt x="4489" y="2918"/>
                  </a:cubicBezTo>
                  <a:cubicBezTo>
                    <a:pt x="4311" y="2811"/>
                    <a:pt x="4108" y="2716"/>
                    <a:pt x="3906" y="2668"/>
                  </a:cubicBezTo>
                  <a:cubicBezTo>
                    <a:pt x="3703" y="2608"/>
                    <a:pt x="3489" y="2585"/>
                    <a:pt x="3287" y="2585"/>
                  </a:cubicBezTo>
                  <a:cubicBezTo>
                    <a:pt x="3037" y="2585"/>
                    <a:pt x="2799" y="2620"/>
                    <a:pt x="2560" y="2692"/>
                  </a:cubicBezTo>
                  <a:cubicBezTo>
                    <a:pt x="2334" y="2763"/>
                    <a:pt x="2120" y="2858"/>
                    <a:pt x="1917" y="2966"/>
                  </a:cubicBezTo>
                  <a:cubicBezTo>
                    <a:pt x="1894" y="2918"/>
                    <a:pt x="1870" y="2870"/>
                    <a:pt x="1846" y="2823"/>
                  </a:cubicBezTo>
                  <a:cubicBezTo>
                    <a:pt x="1763" y="2620"/>
                    <a:pt x="1691" y="2418"/>
                    <a:pt x="1644" y="2216"/>
                  </a:cubicBezTo>
                  <a:lnTo>
                    <a:pt x="1644" y="2192"/>
                  </a:lnTo>
                  <a:cubicBezTo>
                    <a:pt x="1751" y="2120"/>
                    <a:pt x="1870" y="2073"/>
                    <a:pt x="1989" y="2025"/>
                  </a:cubicBezTo>
                  <a:cubicBezTo>
                    <a:pt x="2584" y="1811"/>
                    <a:pt x="3203" y="1668"/>
                    <a:pt x="3799" y="1489"/>
                  </a:cubicBezTo>
                  <a:cubicBezTo>
                    <a:pt x="4001" y="1430"/>
                    <a:pt x="4180" y="1311"/>
                    <a:pt x="4287" y="1144"/>
                  </a:cubicBezTo>
                  <a:cubicBezTo>
                    <a:pt x="4394" y="965"/>
                    <a:pt x="4430" y="763"/>
                    <a:pt x="4370" y="561"/>
                  </a:cubicBezTo>
                  <a:cubicBezTo>
                    <a:pt x="4251" y="227"/>
                    <a:pt x="3942" y="13"/>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5"/>
            <p:cNvSpPr/>
            <p:nvPr/>
          </p:nvSpPr>
          <p:spPr>
            <a:xfrm>
              <a:off x="7640398" y="64412"/>
              <a:ext cx="206231" cy="271430"/>
            </a:xfrm>
            <a:custGeom>
              <a:rect b="b" l="l" r="r" t="t"/>
              <a:pathLst>
                <a:path extrusionOk="0" h="7914" w="6013">
                  <a:moveTo>
                    <a:pt x="2905" y="1917"/>
                  </a:moveTo>
                  <a:cubicBezTo>
                    <a:pt x="2977" y="1929"/>
                    <a:pt x="3048" y="1953"/>
                    <a:pt x="3120" y="1977"/>
                  </a:cubicBezTo>
                  <a:cubicBezTo>
                    <a:pt x="3203" y="2012"/>
                    <a:pt x="3274" y="2060"/>
                    <a:pt x="3334" y="2108"/>
                  </a:cubicBezTo>
                  <a:cubicBezTo>
                    <a:pt x="3417" y="2167"/>
                    <a:pt x="3489" y="2250"/>
                    <a:pt x="3560" y="2322"/>
                  </a:cubicBezTo>
                  <a:cubicBezTo>
                    <a:pt x="3596" y="2381"/>
                    <a:pt x="3632" y="2453"/>
                    <a:pt x="3679" y="2512"/>
                  </a:cubicBezTo>
                  <a:cubicBezTo>
                    <a:pt x="3560" y="2643"/>
                    <a:pt x="3429" y="2762"/>
                    <a:pt x="3298" y="2870"/>
                  </a:cubicBezTo>
                  <a:cubicBezTo>
                    <a:pt x="3167" y="2965"/>
                    <a:pt x="3024" y="3048"/>
                    <a:pt x="2881" y="3120"/>
                  </a:cubicBezTo>
                  <a:cubicBezTo>
                    <a:pt x="2774" y="3155"/>
                    <a:pt x="2667" y="3179"/>
                    <a:pt x="2560" y="3215"/>
                  </a:cubicBezTo>
                  <a:lnTo>
                    <a:pt x="2322" y="3215"/>
                  </a:lnTo>
                  <a:cubicBezTo>
                    <a:pt x="2262" y="3203"/>
                    <a:pt x="2215" y="3191"/>
                    <a:pt x="2155" y="3167"/>
                  </a:cubicBezTo>
                  <a:lnTo>
                    <a:pt x="2072" y="3120"/>
                  </a:lnTo>
                  <a:lnTo>
                    <a:pt x="2012" y="3060"/>
                  </a:lnTo>
                  <a:cubicBezTo>
                    <a:pt x="2000" y="3036"/>
                    <a:pt x="1977" y="3012"/>
                    <a:pt x="1965" y="2977"/>
                  </a:cubicBezTo>
                  <a:cubicBezTo>
                    <a:pt x="1953" y="2929"/>
                    <a:pt x="1929" y="2905"/>
                    <a:pt x="1929" y="2846"/>
                  </a:cubicBezTo>
                  <a:lnTo>
                    <a:pt x="1929" y="2679"/>
                  </a:lnTo>
                  <a:cubicBezTo>
                    <a:pt x="1941" y="2608"/>
                    <a:pt x="1965" y="2536"/>
                    <a:pt x="1989" y="2477"/>
                  </a:cubicBezTo>
                  <a:cubicBezTo>
                    <a:pt x="2012" y="2405"/>
                    <a:pt x="2060" y="2346"/>
                    <a:pt x="2096" y="2274"/>
                  </a:cubicBezTo>
                  <a:cubicBezTo>
                    <a:pt x="2155" y="2215"/>
                    <a:pt x="2215" y="2155"/>
                    <a:pt x="2286" y="2096"/>
                  </a:cubicBezTo>
                  <a:cubicBezTo>
                    <a:pt x="2346" y="2048"/>
                    <a:pt x="2429" y="1989"/>
                    <a:pt x="2500" y="1977"/>
                  </a:cubicBezTo>
                  <a:cubicBezTo>
                    <a:pt x="2560" y="1953"/>
                    <a:pt x="2631" y="1929"/>
                    <a:pt x="2703" y="1917"/>
                  </a:cubicBezTo>
                  <a:close/>
                  <a:moveTo>
                    <a:pt x="2810" y="0"/>
                  </a:moveTo>
                  <a:cubicBezTo>
                    <a:pt x="2655" y="12"/>
                    <a:pt x="2489" y="24"/>
                    <a:pt x="2334" y="48"/>
                  </a:cubicBezTo>
                  <a:cubicBezTo>
                    <a:pt x="1929" y="107"/>
                    <a:pt x="1536" y="274"/>
                    <a:pt x="1203" y="524"/>
                  </a:cubicBezTo>
                  <a:cubicBezTo>
                    <a:pt x="857" y="774"/>
                    <a:pt x="560" y="1096"/>
                    <a:pt x="345" y="1477"/>
                  </a:cubicBezTo>
                  <a:cubicBezTo>
                    <a:pt x="262" y="1631"/>
                    <a:pt x="179" y="1810"/>
                    <a:pt x="131" y="1989"/>
                  </a:cubicBezTo>
                  <a:cubicBezTo>
                    <a:pt x="72" y="2167"/>
                    <a:pt x="36" y="2346"/>
                    <a:pt x="24" y="2536"/>
                  </a:cubicBezTo>
                  <a:lnTo>
                    <a:pt x="12" y="2620"/>
                  </a:lnTo>
                  <a:cubicBezTo>
                    <a:pt x="0" y="2739"/>
                    <a:pt x="0" y="2870"/>
                    <a:pt x="24" y="2989"/>
                  </a:cubicBezTo>
                  <a:cubicBezTo>
                    <a:pt x="36" y="3191"/>
                    <a:pt x="84" y="3393"/>
                    <a:pt x="155" y="3584"/>
                  </a:cubicBezTo>
                  <a:cubicBezTo>
                    <a:pt x="274" y="3941"/>
                    <a:pt x="488" y="4263"/>
                    <a:pt x="774" y="4525"/>
                  </a:cubicBezTo>
                  <a:cubicBezTo>
                    <a:pt x="1226" y="4907"/>
                    <a:pt x="1791" y="5120"/>
                    <a:pt x="2381" y="5120"/>
                  </a:cubicBezTo>
                  <a:cubicBezTo>
                    <a:pt x="2397" y="5120"/>
                    <a:pt x="2413" y="5120"/>
                    <a:pt x="2429" y="5120"/>
                  </a:cubicBezTo>
                  <a:cubicBezTo>
                    <a:pt x="2715" y="5120"/>
                    <a:pt x="3001" y="5072"/>
                    <a:pt x="3286" y="4989"/>
                  </a:cubicBezTo>
                  <a:cubicBezTo>
                    <a:pt x="3501" y="4917"/>
                    <a:pt x="3727" y="4834"/>
                    <a:pt x="3929" y="4715"/>
                  </a:cubicBezTo>
                  <a:cubicBezTo>
                    <a:pt x="3989" y="4691"/>
                    <a:pt x="4048" y="4656"/>
                    <a:pt x="4108" y="4620"/>
                  </a:cubicBezTo>
                  <a:lnTo>
                    <a:pt x="4108" y="4620"/>
                  </a:lnTo>
                  <a:cubicBezTo>
                    <a:pt x="4096" y="5025"/>
                    <a:pt x="4084" y="5453"/>
                    <a:pt x="4072" y="5918"/>
                  </a:cubicBezTo>
                  <a:lnTo>
                    <a:pt x="4072" y="5989"/>
                  </a:lnTo>
                  <a:lnTo>
                    <a:pt x="4072" y="6060"/>
                  </a:lnTo>
                  <a:cubicBezTo>
                    <a:pt x="4060" y="6394"/>
                    <a:pt x="4048" y="6668"/>
                    <a:pt x="4048" y="6953"/>
                  </a:cubicBezTo>
                  <a:cubicBezTo>
                    <a:pt x="4036" y="7203"/>
                    <a:pt x="4144" y="7442"/>
                    <a:pt x="4322" y="7620"/>
                  </a:cubicBezTo>
                  <a:cubicBezTo>
                    <a:pt x="4517" y="7823"/>
                    <a:pt x="4760" y="7913"/>
                    <a:pt x="4999" y="7913"/>
                  </a:cubicBezTo>
                  <a:cubicBezTo>
                    <a:pt x="5489" y="7913"/>
                    <a:pt x="5961" y="7530"/>
                    <a:pt x="5953" y="6953"/>
                  </a:cubicBezTo>
                  <a:cubicBezTo>
                    <a:pt x="5965" y="6632"/>
                    <a:pt x="5977" y="6299"/>
                    <a:pt x="5989" y="5953"/>
                  </a:cubicBezTo>
                  <a:lnTo>
                    <a:pt x="5989" y="5930"/>
                  </a:lnTo>
                  <a:cubicBezTo>
                    <a:pt x="6001" y="5513"/>
                    <a:pt x="6013" y="5060"/>
                    <a:pt x="6013" y="4620"/>
                  </a:cubicBezTo>
                  <a:cubicBezTo>
                    <a:pt x="6001" y="4144"/>
                    <a:pt x="5965" y="3679"/>
                    <a:pt x="5894" y="3227"/>
                  </a:cubicBezTo>
                  <a:cubicBezTo>
                    <a:pt x="5822" y="2774"/>
                    <a:pt x="5703" y="2346"/>
                    <a:pt x="5513" y="1929"/>
                  </a:cubicBezTo>
                  <a:cubicBezTo>
                    <a:pt x="5346" y="1536"/>
                    <a:pt x="5108" y="1167"/>
                    <a:pt x="4810" y="846"/>
                  </a:cubicBezTo>
                  <a:cubicBezTo>
                    <a:pt x="4667" y="715"/>
                    <a:pt x="4525" y="596"/>
                    <a:pt x="4370" y="488"/>
                  </a:cubicBezTo>
                  <a:lnTo>
                    <a:pt x="4310" y="453"/>
                  </a:lnTo>
                  <a:cubicBezTo>
                    <a:pt x="4132" y="334"/>
                    <a:pt x="3941" y="238"/>
                    <a:pt x="3727" y="167"/>
                  </a:cubicBezTo>
                  <a:lnTo>
                    <a:pt x="3667" y="143"/>
                  </a:lnTo>
                  <a:cubicBezTo>
                    <a:pt x="3477" y="72"/>
                    <a:pt x="3286" y="24"/>
                    <a:pt x="3096" y="12"/>
                  </a:cubicBezTo>
                  <a:lnTo>
                    <a:pt x="3060" y="12"/>
                  </a:lnTo>
                  <a:cubicBezTo>
                    <a:pt x="2977" y="0"/>
                    <a:pt x="2893"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5"/>
            <p:cNvSpPr/>
            <p:nvPr/>
          </p:nvSpPr>
          <p:spPr>
            <a:xfrm>
              <a:off x="7916000" y="219613"/>
              <a:ext cx="774300" cy="852259"/>
            </a:xfrm>
            <a:custGeom>
              <a:rect b="b" l="l" r="r" t="t"/>
              <a:pathLst>
                <a:path extrusionOk="0" h="24849" w="22576">
                  <a:moveTo>
                    <a:pt x="8442" y="0"/>
                  </a:moveTo>
                  <a:cubicBezTo>
                    <a:pt x="8192" y="0"/>
                    <a:pt x="7942" y="60"/>
                    <a:pt x="7716" y="179"/>
                  </a:cubicBezTo>
                  <a:cubicBezTo>
                    <a:pt x="7454" y="298"/>
                    <a:pt x="7216" y="476"/>
                    <a:pt x="7026" y="691"/>
                  </a:cubicBezTo>
                  <a:cubicBezTo>
                    <a:pt x="6621" y="1131"/>
                    <a:pt x="6395" y="1703"/>
                    <a:pt x="6371" y="2298"/>
                  </a:cubicBezTo>
                  <a:cubicBezTo>
                    <a:pt x="6359" y="2477"/>
                    <a:pt x="6383" y="2667"/>
                    <a:pt x="6442" y="2846"/>
                  </a:cubicBezTo>
                  <a:cubicBezTo>
                    <a:pt x="6490" y="3012"/>
                    <a:pt x="6573" y="3179"/>
                    <a:pt x="6680" y="3322"/>
                  </a:cubicBezTo>
                  <a:lnTo>
                    <a:pt x="5597" y="5513"/>
                  </a:lnTo>
                  <a:lnTo>
                    <a:pt x="4478" y="7763"/>
                  </a:lnTo>
                  <a:lnTo>
                    <a:pt x="4478" y="7787"/>
                  </a:lnTo>
                  <a:lnTo>
                    <a:pt x="3597" y="9549"/>
                  </a:lnTo>
                  <a:lnTo>
                    <a:pt x="2144" y="12490"/>
                  </a:lnTo>
                  <a:lnTo>
                    <a:pt x="1096" y="14621"/>
                  </a:lnTo>
                  <a:lnTo>
                    <a:pt x="537" y="15752"/>
                  </a:lnTo>
                  <a:cubicBezTo>
                    <a:pt x="489" y="15859"/>
                    <a:pt x="441" y="15966"/>
                    <a:pt x="394" y="16062"/>
                  </a:cubicBezTo>
                  <a:cubicBezTo>
                    <a:pt x="334" y="16169"/>
                    <a:pt x="287" y="16288"/>
                    <a:pt x="239" y="16407"/>
                  </a:cubicBezTo>
                  <a:cubicBezTo>
                    <a:pt x="239" y="16419"/>
                    <a:pt x="227" y="16431"/>
                    <a:pt x="227" y="16443"/>
                  </a:cubicBezTo>
                  <a:cubicBezTo>
                    <a:pt x="215" y="16467"/>
                    <a:pt x="215" y="16478"/>
                    <a:pt x="203" y="16490"/>
                  </a:cubicBezTo>
                  <a:cubicBezTo>
                    <a:pt x="144" y="16693"/>
                    <a:pt x="84" y="16883"/>
                    <a:pt x="49" y="17086"/>
                  </a:cubicBezTo>
                  <a:cubicBezTo>
                    <a:pt x="25" y="17181"/>
                    <a:pt x="13" y="17264"/>
                    <a:pt x="1" y="17359"/>
                  </a:cubicBezTo>
                  <a:lnTo>
                    <a:pt x="1" y="17407"/>
                  </a:lnTo>
                  <a:lnTo>
                    <a:pt x="1" y="17467"/>
                  </a:lnTo>
                  <a:lnTo>
                    <a:pt x="1" y="17574"/>
                  </a:lnTo>
                  <a:cubicBezTo>
                    <a:pt x="1" y="17669"/>
                    <a:pt x="1" y="17764"/>
                    <a:pt x="13" y="17871"/>
                  </a:cubicBezTo>
                  <a:cubicBezTo>
                    <a:pt x="37" y="18205"/>
                    <a:pt x="108" y="18526"/>
                    <a:pt x="239" y="18824"/>
                  </a:cubicBezTo>
                  <a:cubicBezTo>
                    <a:pt x="346" y="19098"/>
                    <a:pt x="513" y="19360"/>
                    <a:pt x="727" y="19562"/>
                  </a:cubicBezTo>
                  <a:cubicBezTo>
                    <a:pt x="775" y="19622"/>
                    <a:pt x="834" y="19669"/>
                    <a:pt x="906" y="19717"/>
                  </a:cubicBezTo>
                  <a:cubicBezTo>
                    <a:pt x="953" y="19753"/>
                    <a:pt x="1001" y="19776"/>
                    <a:pt x="1049" y="19812"/>
                  </a:cubicBezTo>
                  <a:lnTo>
                    <a:pt x="1156" y="19872"/>
                  </a:lnTo>
                  <a:lnTo>
                    <a:pt x="1323" y="19943"/>
                  </a:lnTo>
                  <a:lnTo>
                    <a:pt x="1525" y="20050"/>
                  </a:lnTo>
                  <a:lnTo>
                    <a:pt x="1692" y="20122"/>
                  </a:lnTo>
                  <a:lnTo>
                    <a:pt x="1715" y="20134"/>
                  </a:lnTo>
                  <a:lnTo>
                    <a:pt x="3573" y="20967"/>
                  </a:lnTo>
                  <a:lnTo>
                    <a:pt x="6037" y="22062"/>
                  </a:lnTo>
                  <a:lnTo>
                    <a:pt x="8347" y="23098"/>
                  </a:lnTo>
                  <a:lnTo>
                    <a:pt x="10657" y="24134"/>
                  </a:lnTo>
                  <a:lnTo>
                    <a:pt x="11050" y="24313"/>
                  </a:lnTo>
                  <a:lnTo>
                    <a:pt x="11633" y="24563"/>
                  </a:lnTo>
                  <a:cubicBezTo>
                    <a:pt x="11800" y="24646"/>
                    <a:pt x="11979" y="24718"/>
                    <a:pt x="12157" y="24765"/>
                  </a:cubicBezTo>
                  <a:cubicBezTo>
                    <a:pt x="12348" y="24813"/>
                    <a:pt x="12526" y="24837"/>
                    <a:pt x="12717" y="24848"/>
                  </a:cubicBezTo>
                  <a:lnTo>
                    <a:pt x="12907" y="24848"/>
                  </a:lnTo>
                  <a:cubicBezTo>
                    <a:pt x="13205" y="24848"/>
                    <a:pt x="13503" y="24801"/>
                    <a:pt x="13788" y="24706"/>
                  </a:cubicBezTo>
                  <a:cubicBezTo>
                    <a:pt x="13967" y="24646"/>
                    <a:pt x="14134" y="24563"/>
                    <a:pt x="14288" y="24456"/>
                  </a:cubicBezTo>
                  <a:cubicBezTo>
                    <a:pt x="14455" y="24360"/>
                    <a:pt x="14598" y="24241"/>
                    <a:pt x="14729" y="24098"/>
                  </a:cubicBezTo>
                  <a:cubicBezTo>
                    <a:pt x="15027" y="23801"/>
                    <a:pt x="15265" y="23467"/>
                    <a:pt x="15455" y="23098"/>
                  </a:cubicBezTo>
                  <a:cubicBezTo>
                    <a:pt x="15610" y="22813"/>
                    <a:pt x="15753" y="22503"/>
                    <a:pt x="15884" y="22241"/>
                  </a:cubicBezTo>
                  <a:lnTo>
                    <a:pt x="15955" y="22062"/>
                  </a:lnTo>
                  <a:lnTo>
                    <a:pt x="16313" y="21289"/>
                  </a:lnTo>
                  <a:lnTo>
                    <a:pt x="16360" y="21217"/>
                  </a:lnTo>
                  <a:lnTo>
                    <a:pt x="16432" y="21074"/>
                  </a:lnTo>
                  <a:lnTo>
                    <a:pt x="16991" y="19931"/>
                  </a:lnTo>
                  <a:lnTo>
                    <a:pt x="17551" y="18800"/>
                  </a:lnTo>
                  <a:lnTo>
                    <a:pt x="18741" y="16383"/>
                  </a:lnTo>
                  <a:lnTo>
                    <a:pt x="19932" y="13966"/>
                  </a:lnTo>
                  <a:lnTo>
                    <a:pt x="21027" y="11716"/>
                  </a:lnTo>
                  <a:lnTo>
                    <a:pt x="22123" y="9478"/>
                  </a:lnTo>
                  <a:cubicBezTo>
                    <a:pt x="22170" y="9382"/>
                    <a:pt x="22206" y="9287"/>
                    <a:pt x="22254" y="9192"/>
                  </a:cubicBezTo>
                  <a:lnTo>
                    <a:pt x="22266" y="9168"/>
                  </a:lnTo>
                  <a:lnTo>
                    <a:pt x="22278" y="9144"/>
                  </a:lnTo>
                  <a:cubicBezTo>
                    <a:pt x="22337" y="8989"/>
                    <a:pt x="22373" y="8882"/>
                    <a:pt x="22409" y="8775"/>
                  </a:cubicBezTo>
                  <a:cubicBezTo>
                    <a:pt x="22480" y="8585"/>
                    <a:pt x="22516" y="8370"/>
                    <a:pt x="22539" y="8168"/>
                  </a:cubicBezTo>
                  <a:cubicBezTo>
                    <a:pt x="22575" y="7930"/>
                    <a:pt x="22575" y="7680"/>
                    <a:pt x="22575" y="7430"/>
                  </a:cubicBezTo>
                  <a:lnTo>
                    <a:pt x="22575" y="7358"/>
                  </a:lnTo>
                  <a:lnTo>
                    <a:pt x="22575" y="7275"/>
                  </a:lnTo>
                  <a:cubicBezTo>
                    <a:pt x="22563" y="7156"/>
                    <a:pt x="22539" y="7049"/>
                    <a:pt x="22528" y="6930"/>
                  </a:cubicBezTo>
                  <a:cubicBezTo>
                    <a:pt x="22480" y="6727"/>
                    <a:pt x="22409" y="6525"/>
                    <a:pt x="22325" y="6334"/>
                  </a:cubicBezTo>
                  <a:cubicBezTo>
                    <a:pt x="22289" y="6263"/>
                    <a:pt x="22242" y="6203"/>
                    <a:pt x="22206" y="6132"/>
                  </a:cubicBezTo>
                  <a:cubicBezTo>
                    <a:pt x="22170" y="6084"/>
                    <a:pt x="22123" y="6025"/>
                    <a:pt x="22075" y="5977"/>
                  </a:cubicBezTo>
                  <a:cubicBezTo>
                    <a:pt x="22016" y="5906"/>
                    <a:pt x="21944" y="5834"/>
                    <a:pt x="21873" y="5775"/>
                  </a:cubicBezTo>
                  <a:cubicBezTo>
                    <a:pt x="21801" y="5715"/>
                    <a:pt x="21718" y="5656"/>
                    <a:pt x="21635" y="5608"/>
                  </a:cubicBezTo>
                  <a:lnTo>
                    <a:pt x="21456" y="5489"/>
                  </a:lnTo>
                  <a:lnTo>
                    <a:pt x="21301" y="5418"/>
                  </a:lnTo>
                  <a:lnTo>
                    <a:pt x="19765" y="4763"/>
                  </a:lnTo>
                  <a:lnTo>
                    <a:pt x="18003" y="4013"/>
                  </a:lnTo>
                  <a:lnTo>
                    <a:pt x="13276" y="2000"/>
                  </a:lnTo>
                  <a:lnTo>
                    <a:pt x="11121" y="1084"/>
                  </a:lnTo>
                  <a:lnTo>
                    <a:pt x="8954" y="167"/>
                  </a:lnTo>
                  <a:lnTo>
                    <a:pt x="8728" y="72"/>
                  </a:lnTo>
                  <a:cubicBezTo>
                    <a:pt x="8681" y="48"/>
                    <a:pt x="8633" y="36"/>
                    <a:pt x="8585" y="24"/>
                  </a:cubicBezTo>
                  <a:lnTo>
                    <a:pt x="8550" y="12"/>
                  </a:lnTo>
                  <a:lnTo>
                    <a:pt x="8538" y="12"/>
                  </a:lnTo>
                  <a:lnTo>
                    <a:pt x="84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5"/>
            <p:cNvSpPr/>
            <p:nvPr/>
          </p:nvSpPr>
          <p:spPr>
            <a:xfrm>
              <a:off x="8574701" y="409489"/>
              <a:ext cx="84578" cy="147582"/>
            </a:xfrm>
            <a:custGeom>
              <a:rect b="b" l="l" r="r" t="t"/>
              <a:pathLst>
                <a:path extrusionOk="0" h="4303" w="2466">
                  <a:moveTo>
                    <a:pt x="2191" y="1"/>
                  </a:moveTo>
                  <a:cubicBezTo>
                    <a:pt x="1906" y="1"/>
                    <a:pt x="1632" y="84"/>
                    <a:pt x="1382" y="215"/>
                  </a:cubicBezTo>
                  <a:lnTo>
                    <a:pt x="1394" y="203"/>
                  </a:lnTo>
                  <a:lnTo>
                    <a:pt x="1394" y="203"/>
                  </a:lnTo>
                  <a:cubicBezTo>
                    <a:pt x="1096" y="370"/>
                    <a:pt x="834" y="596"/>
                    <a:pt x="620" y="870"/>
                  </a:cubicBezTo>
                  <a:cubicBezTo>
                    <a:pt x="406" y="1132"/>
                    <a:pt x="239" y="1417"/>
                    <a:pt x="132" y="1739"/>
                  </a:cubicBezTo>
                  <a:cubicBezTo>
                    <a:pt x="25" y="2048"/>
                    <a:pt x="1" y="2370"/>
                    <a:pt x="60" y="2691"/>
                  </a:cubicBezTo>
                  <a:cubicBezTo>
                    <a:pt x="156" y="3049"/>
                    <a:pt x="334" y="3394"/>
                    <a:pt x="584" y="3668"/>
                  </a:cubicBezTo>
                  <a:cubicBezTo>
                    <a:pt x="715" y="3811"/>
                    <a:pt x="858" y="3942"/>
                    <a:pt x="1013" y="4049"/>
                  </a:cubicBezTo>
                  <a:cubicBezTo>
                    <a:pt x="1156" y="4156"/>
                    <a:pt x="1310" y="4239"/>
                    <a:pt x="1489" y="4287"/>
                  </a:cubicBezTo>
                  <a:cubicBezTo>
                    <a:pt x="1507" y="4298"/>
                    <a:pt x="1525" y="4303"/>
                    <a:pt x="1541" y="4303"/>
                  </a:cubicBezTo>
                  <a:cubicBezTo>
                    <a:pt x="1665" y="4303"/>
                    <a:pt x="1731" y="4023"/>
                    <a:pt x="1584" y="4013"/>
                  </a:cubicBezTo>
                  <a:cubicBezTo>
                    <a:pt x="1501" y="3989"/>
                    <a:pt x="1429" y="3965"/>
                    <a:pt x="1370" y="3930"/>
                  </a:cubicBezTo>
                  <a:cubicBezTo>
                    <a:pt x="1239" y="3858"/>
                    <a:pt x="1108" y="3775"/>
                    <a:pt x="1001" y="3680"/>
                  </a:cubicBezTo>
                  <a:cubicBezTo>
                    <a:pt x="846" y="3537"/>
                    <a:pt x="715" y="3394"/>
                    <a:pt x="608" y="3227"/>
                  </a:cubicBezTo>
                  <a:cubicBezTo>
                    <a:pt x="513" y="3084"/>
                    <a:pt x="441" y="2941"/>
                    <a:pt x="394" y="2787"/>
                  </a:cubicBezTo>
                  <a:cubicBezTo>
                    <a:pt x="358" y="2668"/>
                    <a:pt x="334" y="2560"/>
                    <a:pt x="322" y="2441"/>
                  </a:cubicBezTo>
                  <a:cubicBezTo>
                    <a:pt x="322" y="2310"/>
                    <a:pt x="322" y="2191"/>
                    <a:pt x="346" y="2072"/>
                  </a:cubicBezTo>
                  <a:cubicBezTo>
                    <a:pt x="394" y="1882"/>
                    <a:pt x="453" y="1691"/>
                    <a:pt x="548" y="1525"/>
                  </a:cubicBezTo>
                  <a:cubicBezTo>
                    <a:pt x="644" y="1310"/>
                    <a:pt x="775" y="1120"/>
                    <a:pt x="929" y="953"/>
                  </a:cubicBezTo>
                  <a:cubicBezTo>
                    <a:pt x="1060" y="810"/>
                    <a:pt x="1215" y="667"/>
                    <a:pt x="1370" y="560"/>
                  </a:cubicBezTo>
                  <a:cubicBezTo>
                    <a:pt x="1501" y="477"/>
                    <a:pt x="1632" y="405"/>
                    <a:pt x="1775" y="358"/>
                  </a:cubicBezTo>
                  <a:cubicBezTo>
                    <a:pt x="1894" y="322"/>
                    <a:pt x="2013" y="298"/>
                    <a:pt x="2132" y="286"/>
                  </a:cubicBezTo>
                  <a:lnTo>
                    <a:pt x="2311" y="286"/>
                  </a:lnTo>
                  <a:cubicBezTo>
                    <a:pt x="2382" y="286"/>
                    <a:pt x="2453" y="227"/>
                    <a:pt x="2465" y="155"/>
                  </a:cubicBezTo>
                  <a:cubicBezTo>
                    <a:pt x="2465" y="132"/>
                    <a:pt x="2453" y="120"/>
                    <a:pt x="2453" y="96"/>
                  </a:cubicBezTo>
                  <a:lnTo>
                    <a:pt x="2442" y="96"/>
                  </a:lnTo>
                  <a:lnTo>
                    <a:pt x="2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5"/>
            <p:cNvSpPr/>
            <p:nvPr/>
          </p:nvSpPr>
          <p:spPr>
            <a:xfrm>
              <a:off x="7916823" y="409077"/>
              <a:ext cx="773889" cy="662799"/>
            </a:xfrm>
            <a:custGeom>
              <a:rect b="b" l="l" r="r" t="t"/>
              <a:pathLst>
                <a:path extrusionOk="0" h="19325" w="22564">
                  <a:moveTo>
                    <a:pt x="21468" y="1"/>
                  </a:moveTo>
                  <a:lnTo>
                    <a:pt x="21468" y="72"/>
                  </a:lnTo>
                  <a:cubicBezTo>
                    <a:pt x="21480" y="322"/>
                    <a:pt x="21468" y="560"/>
                    <a:pt x="21444" y="810"/>
                  </a:cubicBezTo>
                  <a:cubicBezTo>
                    <a:pt x="21420" y="1013"/>
                    <a:pt x="21372" y="1215"/>
                    <a:pt x="21313" y="1418"/>
                  </a:cubicBezTo>
                  <a:cubicBezTo>
                    <a:pt x="21277" y="1513"/>
                    <a:pt x="21242" y="1632"/>
                    <a:pt x="21170" y="1775"/>
                  </a:cubicBezTo>
                  <a:lnTo>
                    <a:pt x="21158" y="1810"/>
                  </a:lnTo>
                  <a:lnTo>
                    <a:pt x="21146" y="1834"/>
                  </a:lnTo>
                  <a:cubicBezTo>
                    <a:pt x="21111" y="1918"/>
                    <a:pt x="21063" y="2013"/>
                    <a:pt x="21015" y="2108"/>
                  </a:cubicBezTo>
                  <a:lnTo>
                    <a:pt x="19920" y="4358"/>
                  </a:lnTo>
                  <a:lnTo>
                    <a:pt x="18813" y="6621"/>
                  </a:lnTo>
                  <a:lnTo>
                    <a:pt x="17622" y="9038"/>
                  </a:lnTo>
                  <a:lnTo>
                    <a:pt x="16431" y="11466"/>
                  </a:lnTo>
                  <a:lnTo>
                    <a:pt x="15884" y="12586"/>
                  </a:lnTo>
                  <a:lnTo>
                    <a:pt x="15324" y="13729"/>
                  </a:lnTo>
                  <a:lnTo>
                    <a:pt x="15241" y="13883"/>
                  </a:lnTo>
                  <a:lnTo>
                    <a:pt x="15205" y="13955"/>
                  </a:lnTo>
                  <a:cubicBezTo>
                    <a:pt x="15086" y="14217"/>
                    <a:pt x="14967" y="14467"/>
                    <a:pt x="14848" y="14729"/>
                  </a:cubicBezTo>
                  <a:lnTo>
                    <a:pt x="14765" y="14907"/>
                  </a:lnTo>
                  <a:cubicBezTo>
                    <a:pt x="14645" y="15169"/>
                    <a:pt x="14503" y="15467"/>
                    <a:pt x="14348" y="15765"/>
                  </a:cubicBezTo>
                  <a:cubicBezTo>
                    <a:pt x="14145" y="16134"/>
                    <a:pt x="13907" y="16467"/>
                    <a:pt x="13622" y="16765"/>
                  </a:cubicBezTo>
                  <a:cubicBezTo>
                    <a:pt x="13348" y="17038"/>
                    <a:pt x="13026" y="17241"/>
                    <a:pt x="12669" y="17360"/>
                  </a:cubicBezTo>
                  <a:cubicBezTo>
                    <a:pt x="12408" y="17447"/>
                    <a:pt x="12136" y="17504"/>
                    <a:pt x="11864" y="17504"/>
                  </a:cubicBezTo>
                  <a:cubicBezTo>
                    <a:pt x="11839" y="17504"/>
                    <a:pt x="11813" y="17504"/>
                    <a:pt x="11788" y="17503"/>
                  </a:cubicBezTo>
                  <a:lnTo>
                    <a:pt x="11597" y="17503"/>
                  </a:lnTo>
                  <a:cubicBezTo>
                    <a:pt x="11407" y="17491"/>
                    <a:pt x="11228" y="17467"/>
                    <a:pt x="11038" y="17419"/>
                  </a:cubicBezTo>
                  <a:cubicBezTo>
                    <a:pt x="10859" y="17372"/>
                    <a:pt x="10681" y="17300"/>
                    <a:pt x="10514" y="17217"/>
                  </a:cubicBezTo>
                  <a:lnTo>
                    <a:pt x="9931" y="16967"/>
                  </a:lnTo>
                  <a:lnTo>
                    <a:pt x="9538" y="16788"/>
                  </a:lnTo>
                  <a:lnTo>
                    <a:pt x="7228" y="15753"/>
                  </a:lnTo>
                  <a:lnTo>
                    <a:pt x="4918" y="14717"/>
                  </a:lnTo>
                  <a:lnTo>
                    <a:pt x="2453" y="13621"/>
                  </a:lnTo>
                  <a:lnTo>
                    <a:pt x="596" y="12788"/>
                  </a:lnTo>
                  <a:lnTo>
                    <a:pt x="572" y="12788"/>
                  </a:lnTo>
                  <a:lnTo>
                    <a:pt x="406" y="12717"/>
                  </a:lnTo>
                  <a:lnTo>
                    <a:pt x="203" y="12609"/>
                  </a:lnTo>
                  <a:lnTo>
                    <a:pt x="36" y="12526"/>
                  </a:lnTo>
                  <a:lnTo>
                    <a:pt x="1" y="12514"/>
                  </a:lnTo>
                  <a:lnTo>
                    <a:pt x="1" y="12514"/>
                  </a:lnTo>
                  <a:cubicBezTo>
                    <a:pt x="25" y="12788"/>
                    <a:pt x="96" y="13062"/>
                    <a:pt x="203" y="13324"/>
                  </a:cubicBezTo>
                  <a:cubicBezTo>
                    <a:pt x="310" y="13598"/>
                    <a:pt x="477" y="13860"/>
                    <a:pt x="691" y="14062"/>
                  </a:cubicBezTo>
                  <a:cubicBezTo>
                    <a:pt x="751" y="14121"/>
                    <a:pt x="810" y="14169"/>
                    <a:pt x="870" y="14217"/>
                  </a:cubicBezTo>
                  <a:cubicBezTo>
                    <a:pt x="918" y="14252"/>
                    <a:pt x="965" y="14276"/>
                    <a:pt x="1025" y="14312"/>
                  </a:cubicBezTo>
                  <a:lnTo>
                    <a:pt x="1120" y="14360"/>
                  </a:lnTo>
                  <a:lnTo>
                    <a:pt x="1501" y="14550"/>
                  </a:lnTo>
                  <a:lnTo>
                    <a:pt x="1513" y="14550"/>
                  </a:lnTo>
                  <a:lnTo>
                    <a:pt x="1691" y="14622"/>
                  </a:lnTo>
                  <a:lnTo>
                    <a:pt x="3549" y="15443"/>
                  </a:lnTo>
                  <a:lnTo>
                    <a:pt x="6002" y="16550"/>
                  </a:lnTo>
                  <a:lnTo>
                    <a:pt x="8311" y="17574"/>
                  </a:lnTo>
                  <a:lnTo>
                    <a:pt x="10621" y="18610"/>
                  </a:lnTo>
                  <a:lnTo>
                    <a:pt x="11026" y="18789"/>
                  </a:lnTo>
                  <a:lnTo>
                    <a:pt x="11597" y="19039"/>
                  </a:lnTo>
                  <a:cubicBezTo>
                    <a:pt x="11776" y="19122"/>
                    <a:pt x="11955" y="19194"/>
                    <a:pt x="12133" y="19241"/>
                  </a:cubicBezTo>
                  <a:cubicBezTo>
                    <a:pt x="12312" y="19289"/>
                    <a:pt x="12490" y="19313"/>
                    <a:pt x="12681" y="19324"/>
                  </a:cubicBezTo>
                  <a:lnTo>
                    <a:pt x="12871" y="19324"/>
                  </a:lnTo>
                  <a:cubicBezTo>
                    <a:pt x="13169" y="19324"/>
                    <a:pt x="13467" y="19277"/>
                    <a:pt x="13752" y="19182"/>
                  </a:cubicBezTo>
                  <a:cubicBezTo>
                    <a:pt x="13931" y="19122"/>
                    <a:pt x="14098" y="19039"/>
                    <a:pt x="14253" y="18943"/>
                  </a:cubicBezTo>
                  <a:cubicBezTo>
                    <a:pt x="14419" y="18836"/>
                    <a:pt x="14562" y="18717"/>
                    <a:pt x="14705" y="18574"/>
                  </a:cubicBezTo>
                  <a:cubicBezTo>
                    <a:pt x="14991" y="18277"/>
                    <a:pt x="15229" y="17943"/>
                    <a:pt x="15419" y="17574"/>
                  </a:cubicBezTo>
                  <a:cubicBezTo>
                    <a:pt x="15574" y="17300"/>
                    <a:pt x="15705" y="17003"/>
                    <a:pt x="15848" y="16717"/>
                  </a:cubicBezTo>
                  <a:lnTo>
                    <a:pt x="15919" y="16538"/>
                  </a:lnTo>
                  <a:cubicBezTo>
                    <a:pt x="16038" y="16288"/>
                    <a:pt x="16169" y="16026"/>
                    <a:pt x="16277" y="15776"/>
                  </a:cubicBezTo>
                  <a:lnTo>
                    <a:pt x="16324" y="15693"/>
                  </a:lnTo>
                  <a:lnTo>
                    <a:pt x="16396" y="15550"/>
                  </a:lnTo>
                  <a:lnTo>
                    <a:pt x="16955" y="14407"/>
                  </a:lnTo>
                  <a:lnTo>
                    <a:pt x="17515" y="13276"/>
                  </a:lnTo>
                  <a:lnTo>
                    <a:pt x="18705" y="10859"/>
                  </a:lnTo>
                  <a:lnTo>
                    <a:pt x="19896" y="8442"/>
                  </a:lnTo>
                  <a:lnTo>
                    <a:pt x="22099" y="3942"/>
                  </a:lnTo>
                  <a:cubicBezTo>
                    <a:pt x="22146" y="3846"/>
                    <a:pt x="22182" y="3751"/>
                    <a:pt x="22230" y="3656"/>
                  </a:cubicBezTo>
                  <a:cubicBezTo>
                    <a:pt x="22242" y="3644"/>
                    <a:pt x="22254" y="3620"/>
                    <a:pt x="22254" y="3608"/>
                  </a:cubicBezTo>
                  <a:cubicBezTo>
                    <a:pt x="22301" y="3489"/>
                    <a:pt x="22349" y="3370"/>
                    <a:pt x="22385" y="3251"/>
                  </a:cubicBezTo>
                  <a:cubicBezTo>
                    <a:pt x="22456" y="3049"/>
                    <a:pt x="22504" y="2846"/>
                    <a:pt x="22515" y="2632"/>
                  </a:cubicBezTo>
                  <a:cubicBezTo>
                    <a:pt x="22551" y="2394"/>
                    <a:pt x="22563" y="2144"/>
                    <a:pt x="22551" y="1906"/>
                  </a:cubicBezTo>
                  <a:cubicBezTo>
                    <a:pt x="22551" y="1882"/>
                    <a:pt x="22563" y="1858"/>
                    <a:pt x="22551" y="1834"/>
                  </a:cubicBezTo>
                  <a:cubicBezTo>
                    <a:pt x="22539" y="1799"/>
                    <a:pt x="22539" y="1775"/>
                    <a:pt x="22539" y="1751"/>
                  </a:cubicBezTo>
                  <a:cubicBezTo>
                    <a:pt x="22527" y="1632"/>
                    <a:pt x="22515" y="1513"/>
                    <a:pt x="22492" y="1406"/>
                  </a:cubicBezTo>
                  <a:cubicBezTo>
                    <a:pt x="22444" y="1203"/>
                    <a:pt x="22385" y="1001"/>
                    <a:pt x="22289" y="810"/>
                  </a:cubicBezTo>
                  <a:lnTo>
                    <a:pt x="22289" y="822"/>
                  </a:lnTo>
                  <a:cubicBezTo>
                    <a:pt x="22254" y="751"/>
                    <a:pt x="22218" y="679"/>
                    <a:pt x="22170" y="620"/>
                  </a:cubicBezTo>
                  <a:cubicBezTo>
                    <a:pt x="22134" y="560"/>
                    <a:pt x="22087" y="501"/>
                    <a:pt x="22039" y="453"/>
                  </a:cubicBezTo>
                  <a:cubicBezTo>
                    <a:pt x="21980" y="382"/>
                    <a:pt x="21908" y="322"/>
                    <a:pt x="21837" y="263"/>
                  </a:cubicBezTo>
                  <a:cubicBezTo>
                    <a:pt x="21765" y="191"/>
                    <a:pt x="21682" y="144"/>
                    <a:pt x="21599" y="84"/>
                  </a:cubicBezTo>
                  <a:lnTo>
                    <a:pt x="214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5"/>
            <p:cNvSpPr/>
            <p:nvPr/>
          </p:nvSpPr>
          <p:spPr>
            <a:xfrm>
              <a:off x="8150430" y="338045"/>
              <a:ext cx="483492" cy="220430"/>
            </a:xfrm>
            <a:custGeom>
              <a:rect b="b" l="l" r="r" t="t"/>
              <a:pathLst>
                <a:path extrusionOk="0" h="6427" w="14097">
                  <a:moveTo>
                    <a:pt x="167" y="0"/>
                  </a:moveTo>
                  <a:cubicBezTo>
                    <a:pt x="107" y="0"/>
                    <a:pt x="60" y="36"/>
                    <a:pt x="36" y="83"/>
                  </a:cubicBezTo>
                  <a:cubicBezTo>
                    <a:pt x="0" y="155"/>
                    <a:pt x="36" y="238"/>
                    <a:pt x="107" y="274"/>
                  </a:cubicBezTo>
                  <a:lnTo>
                    <a:pt x="4929" y="2429"/>
                  </a:lnTo>
                  <a:lnTo>
                    <a:pt x="9751" y="4584"/>
                  </a:lnTo>
                  <a:lnTo>
                    <a:pt x="13811" y="6394"/>
                  </a:lnTo>
                  <a:lnTo>
                    <a:pt x="13835" y="6406"/>
                  </a:lnTo>
                  <a:cubicBezTo>
                    <a:pt x="13855" y="6420"/>
                    <a:pt x="13874" y="6427"/>
                    <a:pt x="13893" y="6427"/>
                  </a:cubicBezTo>
                  <a:cubicBezTo>
                    <a:pt x="14011" y="6427"/>
                    <a:pt x="14096" y="6174"/>
                    <a:pt x="13942" y="6144"/>
                  </a:cubicBezTo>
                  <a:lnTo>
                    <a:pt x="13883" y="6108"/>
                  </a:lnTo>
                  <a:lnTo>
                    <a:pt x="9239" y="4036"/>
                  </a:lnTo>
                  <a:lnTo>
                    <a:pt x="4417" y="1881"/>
                  </a:lnTo>
                  <a:lnTo>
                    <a:pt x="226" y="12"/>
                  </a:lnTo>
                  <a:cubicBezTo>
                    <a:pt x="203" y="0"/>
                    <a:pt x="191" y="0"/>
                    <a:pt x="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5"/>
            <p:cNvSpPr/>
            <p:nvPr/>
          </p:nvSpPr>
          <p:spPr>
            <a:xfrm>
              <a:off x="8131223" y="378037"/>
              <a:ext cx="408380" cy="267520"/>
            </a:xfrm>
            <a:custGeom>
              <a:rect b="b" l="l" r="r" t="t"/>
              <a:pathLst>
                <a:path extrusionOk="0" h="7800" w="11907">
                  <a:moveTo>
                    <a:pt x="1358" y="1"/>
                  </a:moveTo>
                  <a:cubicBezTo>
                    <a:pt x="905" y="989"/>
                    <a:pt x="453" y="1977"/>
                    <a:pt x="1" y="2965"/>
                  </a:cubicBezTo>
                  <a:lnTo>
                    <a:pt x="10549" y="7799"/>
                  </a:lnTo>
                  <a:cubicBezTo>
                    <a:pt x="11002" y="6811"/>
                    <a:pt x="11454" y="5823"/>
                    <a:pt x="11907" y="4835"/>
                  </a:cubicBezTo>
                  <a:lnTo>
                    <a:pt x="135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5"/>
            <p:cNvSpPr/>
            <p:nvPr/>
          </p:nvSpPr>
          <p:spPr>
            <a:xfrm>
              <a:off x="8226366" y="425815"/>
              <a:ext cx="76826" cy="111535"/>
            </a:xfrm>
            <a:custGeom>
              <a:rect b="b" l="l" r="r" t="t"/>
              <a:pathLst>
                <a:path extrusionOk="0" h="3252" w="2240">
                  <a:moveTo>
                    <a:pt x="60" y="1"/>
                  </a:moveTo>
                  <a:cubicBezTo>
                    <a:pt x="48" y="1"/>
                    <a:pt x="36" y="1"/>
                    <a:pt x="36" y="13"/>
                  </a:cubicBezTo>
                  <a:cubicBezTo>
                    <a:pt x="13" y="25"/>
                    <a:pt x="1" y="48"/>
                    <a:pt x="13" y="72"/>
                  </a:cubicBezTo>
                  <a:cubicBezTo>
                    <a:pt x="191" y="322"/>
                    <a:pt x="358" y="560"/>
                    <a:pt x="513" y="810"/>
                  </a:cubicBezTo>
                  <a:cubicBezTo>
                    <a:pt x="596" y="930"/>
                    <a:pt x="679" y="1060"/>
                    <a:pt x="751" y="1191"/>
                  </a:cubicBezTo>
                  <a:cubicBezTo>
                    <a:pt x="834" y="1311"/>
                    <a:pt x="929" y="1453"/>
                    <a:pt x="1001" y="1584"/>
                  </a:cubicBezTo>
                  <a:cubicBezTo>
                    <a:pt x="1168" y="1846"/>
                    <a:pt x="1322" y="2108"/>
                    <a:pt x="1465" y="2382"/>
                  </a:cubicBezTo>
                  <a:cubicBezTo>
                    <a:pt x="1537" y="2513"/>
                    <a:pt x="1620" y="2644"/>
                    <a:pt x="1691" y="2763"/>
                  </a:cubicBezTo>
                  <a:cubicBezTo>
                    <a:pt x="1763" y="2894"/>
                    <a:pt x="1846" y="3037"/>
                    <a:pt x="1930" y="3168"/>
                  </a:cubicBezTo>
                  <a:cubicBezTo>
                    <a:pt x="1961" y="3223"/>
                    <a:pt x="2013" y="3252"/>
                    <a:pt x="2065" y="3252"/>
                  </a:cubicBezTo>
                  <a:cubicBezTo>
                    <a:pt x="2092" y="3252"/>
                    <a:pt x="2119" y="3244"/>
                    <a:pt x="2144" y="3227"/>
                  </a:cubicBezTo>
                  <a:cubicBezTo>
                    <a:pt x="2215" y="3180"/>
                    <a:pt x="2239" y="3085"/>
                    <a:pt x="2203" y="3013"/>
                  </a:cubicBezTo>
                  <a:lnTo>
                    <a:pt x="1953" y="2644"/>
                  </a:lnTo>
                  <a:cubicBezTo>
                    <a:pt x="1870" y="2525"/>
                    <a:pt x="1775" y="2406"/>
                    <a:pt x="1691" y="2287"/>
                  </a:cubicBezTo>
                  <a:cubicBezTo>
                    <a:pt x="1513" y="2025"/>
                    <a:pt x="1346" y="1775"/>
                    <a:pt x="1168" y="1525"/>
                  </a:cubicBezTo>
                  <a:cubicBezTo>
                    <a:pt x="989" y="1275"/>
                    <a:pt x="822" y="1025"/>
                    <a:pt x="644" y="775"/>
                  </a:cubicBezTo>
                  <a:cubicBezTo>
                    <a:pt x="465" y="525"/>
                    <a:pt x="286" y="275"/>
                    <a:pt x="96" y="25"/>
                  </a:cubicBezTo>
                  <a:cubicBezTo>
                    <a:pt x="96" y="13"/>
                    <a:pt x="72"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5"/>
            <p:cNvSpPr/>
            <p:nvPr/>
          </p:nvSpPr>
          <p:spPr>
            <a:xfrm>
              <a:off x="8291705" y="469511"/>
              <a:ext cx="43729" cy="65783"/>
            </a:xfrm>
            <a:custGeom>
              <a:rect b="b" l="l" r="r" t="t"/>
              <a:pathLst>
                <a:path extrusionOk="0" h="1918" w="1275">
                  <a:moveTo>
                    <a:pt x="25" y="1"/>
                  </a:moveTo>
                  <a:cubicBezTo>
                    <a:pt x="1" y="13"/>
                    <a:pt x="1" y="48"/>
                    <a:pt x="13" y="72"/>
                  </a:cubicBezTo>
                  <a:cubicBezTo>
                    <a:pt x="191" y="370"/>
                    <a:pt x="358" y="668"/>
                    <a:pt x="548" y="977"/>
                  </a:cubicBezTo>
                  <a:cubicBezTo>
                    <a:pt x="632" y="1120"/>
                    <a:pt x="727" y="1275"/>
                    <a:pt x="822" y="1418"/>
                  </a:cubicBezTo>
                  <a:cubicBezTo>
                    <a:pt x="917" y="1572"/>
                    <a:pt x="1025" y="1715"/>
                    <a:pt x="1132" y="1870"/>
                  </a:cubicBezTo>
                  <a:cubicBezTo>
                    <a:pt x="1140" y="1902"/>
                    <a:pt x="1164" y="1918"/>
                    <a:pt x="1189" y="1918"/>
                  </a:cubicBezTo>
                  <a:cubicBezTo>
                    <a:pt x="1202" y="1918"/>
                    <a:pt x="1215" y="1914"/>
                    <a:pt x="1227" y="1906"/>
                  </a:cubicBezTo>
                  <a:cubicBezTo>
                    <a:pt x="1251" y="1894"/>
                    <a:pt x="1263" y="1882"/>
                    <a:pt x="1263" y="1858"/>
                  </a:cubicBezTo>
                  <a:cubicBezTo>
                    <a:pt x="1275" y="1846"/>
                    <a:pt x="1275" y="1834"/>
                    <a:pt x="1263" y="1822"/>
                  </a:cubicBezTo>
                  <a:cubicBezTo>
                    <a:pt x="1263" y="1811"/>
                    <a:pt x="1251" y="1799"/>
                    <a:pt x="1251" y="1787"/>
                  </a:cubicBezTo>
                  <a:lnTo>
                    <a:pt x="1215" y="1739"/>
                  </a:lnTo>
                  <a:cubicBezTo>
                    <a:pt x="1013" y="1477"/>
                    <a:pt x="822" y="1203"/>
                    <a:pt x="644" y="918"/>
                  </a:cubicBezTo>
                  <a:cubicBezTo>
                    <a:pt x="465" y="632"/>
                    <a:pt x="275" y="322"/>
                    <a:pt x="96" y="25"/>
                  </a:cubicBezTo>
                  <a:cubicBezTo>
                    <a:pt x="84" y="13"/>
                    <a:pt x="72"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5"/>
            <p:cNvSpPr/>
            <p:nvPr/>
          </p:nvSpPr>
          <p:spPr>
            <a:xfrm>
              <a:off x="8343152" y="483402"/>
              <a:ext cx="60878" cy="97405"/>
            </a:xfrm>
            <a:custGeom>
              <a:rect b="b" l="l" r="r" t="t"/>
              <a:pathLst>
                <a:path extrusionOk="0" h="2840" w="1775">
                  <a:moveTo>
                    <a:pt x="13" y="1"/>
                  </a:moveTo>
                  <a:lnTo>
                    <a:pt x="25" y="13"/>
                  </a:lnTo>
                  <a:cubicBezTo>
                    <a:pt x="1" y="13"/>
                    <a:pt x="1" y="36"/>
                    <a:pt x="13" y="60"/>
                  </a:cubicBezTo>
                  <a:cubicBezTo>
                    <a:pt x="144" y="286"/>
                    <a:pt x="275" y="501"/>
                    <a:pt x="406" y="739"/>
                  </a:cubicBezTo>
                  <a:cubicBezTo>
                    <a:pt x="525" y="965"/>
                    <a:pt x="656" y="1179"/>
                    <a:pt x="787" y="1417"/>
                  </a:cubicBezTo>
                  <a:cubicBezTo>
                    <a:pt x="846" y="1537"/>
                    <a:pt x="906" y="1644"/>
                    <a:pt x="965" y="1763"/>
                  </a:cubicBezTo>
                  <a:cubicBezTo>
                    <a:pt x="1025" y="1882"/>
                    <a:pt x="1084" y="1989"/>
                    <a:pt x="1156" y="2108"/>
                  </a:cubicBezTo>
                  <a:cubicBezTo>
                    <a:pt x="1215" y="2215"/>
                    <a:pt x="1287" y="2334"/>
                    <a:pt x="1346" y="2441"/>
                  </a:cubicBezTo>
                  <a:cubicBezTo>
                    <a:pt x="1406" y="2560"/>
                    <a:pt x="1477" y="2668"/>
                    <a:pt x="1549" y="2775"/>
                  </a:cubicBezTo>
                  <a:cubicBezTo>
                    <a:pt x="1573" y="2815"/>
                    <a:pt x="1614" y="2839"/>
                    <a:pt x="1656" y="2839"/>
                  </a:cubicBezTo>
                  <a:cubicBezTo>
                    <a:pt x="1676" y="2839"/>
                    <a:pt x="1696" y="2834"/>
                    <a:pt x="1715" y="2822"/>
                  </a:cubicBezTo>
                  <a:cubicBezTo>
                    <a:pt x="1739" y="2810"/>
                    <a:pt x="1763" y="2787"/>
                    <a:pt x="1763" y="2751"/>
                  </a:cubicBezTo>
                  <a:cubicBezTo>
                    <a:pt x="1775" y="2715"/>
                    <a:pt x="1775" y="2691"/>
                    <a:pt x="1751" y="2656"/>
                  </a:cubicBezTo>
                  <a:cubicBezTo>
                    <a:pt x="1608" y="2441"/>
                    <a:pt x="1453" y="2227"/>
                    <a:pt x="1311" y="2013"/>
                  </a:cubicBezTo>
                  <a:lnTo>
                    <a:pt x="1096" y="1679"/>
                  </a:lnTo>
                  <a:cubicBezTo>
                    <a:pt x="1013" y="1572"/>
                    <a:pt x="953" y="1465"/>
                    <a:pt x="882" y="1346"/>
                  </a:cubicBezTo>
                  <a:cubicBezTo>
                    <a:pt x="739" y="1132"/>
                    <a:pt x="608" y="905"/>
                    <a:pt x="477" y="679"/>
                  </a:cubicBezTo>
                  <a:cubicBezTo>
                    <a:pt x="334" y="465"/>
                    <a:pt x="203" y="239"/>
                    <a:pt x="72" y="13"/>
                  </a:cubicBezTo>
                  <a:cubicBezTo>
                    <a:pt x="60" y="1"/>
                    <a:pt x="49"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5"/>
            <p:cNvSpPr/>
            <p:nvPr/>
          </p:nvSpPr>
          <p:spPr>
            <a:xfrm>
              <a:off x="8369699" y="487895"/>
              <a:ext cx="11078" cy="13685"/>
            </a:xfrm>
            <a:custGeom>
              <a:rect b="b" l="l" r="r" t="t"/>
              <a:pathLst>
                <a:path extrusionOk="0" h="399" w="323">
                  <a:moveTo>
                    <a:pt x="37" y="1"/>
                  </a:moveTo>
                  <a:cubicBezTo>
                    <a:pt x="13" y="24"/>
                    <a:pt x="1" y="60"/>
                    <a:pt x="13" y="96"/>
                  </a:cubicBezTo>
                  <a:cubicBezTo>
                    <a:pt x="84" y="179"/>
                    <a:pt x="144" y="274"/>
                    <a:pt x="191" y="370"/>
                  </a:cubicBezTo>
                  <a:cubicBezTo>
                    <a:pt x="209" y="387"/>
                    <a:pt x="233" y="398"/>
                    <a:pt x="258" y="398"/>
                  </a:cubicBezTo>
                  <a:cubicBezTo>
                    <a:pt x="267" y="398"/>
                    <a:pt x="277" y="397"/>
                    <a:pt x="287" y="393"/>
                  </a:cubicBezTo>
                  <a:cubicBezTo>
                    <a:pt x="310" y="370"/>
                    <a:pt x="322" y="334"/>
                    <a:pt x="310" y="298"/>
                  </a:cubicBezTo>
                  <a:cubicBezTo>
                    <a:pt x="251" y="203"/>
                    <a:pt x="191" y="120"/>
                    <a:pt x="132" y="24"/>
                  </a:cubicBezTo>
                  <a:cubicBezTo>
                    <a:pt x="120" y="12"/>
                    <a:pt x="108"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5"/>
            <p:cNvSpPr/>
            <p:nvPr/>
          </p:nvSpPr>
          <p:spPr>
            <a:xfrm>
              <a:off x="8397893" y="526138"/>
              <a:ext cx="53916" cy="80085"/>
            </a:xfrm>
            <a:custGeom>
              <a:rect b="b" l="l" r="r" t="t"/>
              <a:pathLst>
                <a:path extrusionOk="0" h="2335" w="1572">
                  <a:moveTo>
                    <a:pt x="66" y="0"/>
                  </a:moveTo>
                  <a:cubicBezTo>
                    <a:pt x="56" y="0"/>
                    <a:pt x="46" y="2"/>
                    <a:pt x="36" y="5"/>
                  </a:cubicBezTo>
                  <a:lnTo>
                    <a:pt x="48" y="5"/>
                  </a:lnTo>
                  <a:cubicBezTo>
                    <a:pt x="12" y="29"/>
                    <a:pt x="0" y="64"/>
                    <a:pt x="24" y="100"/>
                  </a:cubicBezTo>
                  <a:lnTo>
                    <a:pt x="167" y="374"/>
                  </a:lnTo>
                  <a:cubicBezTo>
                    <a:pt x="215" y="457"/>
                    <a:pt x="262" y="552"/>
                    <a:pt x="322" y="636"/>
                  </a:cubicBezTo>
                  <a:cubicBezTo>
                    <a:pt x="417" y="826"/>
                    <a:pt x="524" y="1005"/>
                    <a:pt x="631" y="1195"/>
                  </a:cubicBezTo>
                  <a:cubicBezTo>
                    <a:pt x="679" y="1279"/>
                    <a:pt x="739" y="1362"/>
                    <a:pt x="786" y="1457"/>
                  </a:cubicBezTo>
                  <a:cubicBezTo>
                    <a:pt x="834" y="1541"/>
                    <a:pt x="881" y="1636"/>
                    <a:pt x="929" y="1719"/>
                  </a:cubicBezTo>
                  <a:cubicBezTo>
                    <a:pt x="1036" y="1898"/>
                    <a:pt x="1143" y="2088"/>
                    <a:pt x="1262" y="2255"/>
                  </a:cubicBezTo>
                  <a:cubicBezTo>
                    <a:pt x="1286" y="2291"/>
                    <a:pt x="1322" y="2315"/>
                    <a:pt x="1358" y="2326"/>
                  </a:cubicBezTo>
                  <a:cubicBezTo>
                    <a:pt x="1372" y="2331"/>
                    <a:pt x="1389" y="2334"/>
                    <a:pt x="1406" y="2334"/>
                  </a:cubicBezTo>
                  <a:cubicBezTo>
                    <a:pt x="1431" y="2334"/>
                    <a:pt x="1456" y="2329"/>
                    <a:pt x="1477" y="2315"/>
                  </a:cubicBezTo>
                  <a:cubicBezTo>
                    <a:pt x="1548" y="2267"/>
                    <a:pt x="1572" y="2184"/>
                    <a:pt x="1536" y="2100"/>
                  </a:cubicBezTo>
                  <a:cubicBezTo>
                    <a:pt x="1310" y="1743"/>
                    <a:pt x="1060" y="1422"/>
                    <a:pt x="810" y="1076"/>
                  </a:cubicBezTo>
                  <a:cubicBezTo>
                    <a:pt x="762" y="993"/>
                    <a:pt x="691" y="910"/>
                    <a:pt x="631" y="826"/>
                  </a:cubicBezTo>
                  <a:cubicBezTo>
                    <a:pt x="584" y="743"/>
                    <a:pt x="524" y="660"/>
                    <a:pt x="465" y="576"/>
                  </a:cubicBezTo>
                  <a:cubicBezTo>
                    <a:pt x="417" y="493"/>
                    <a:pt x="358" y="410"/>
                    <a:pt x="298" y="314"/>
                  </a:cubicBezTo>
                  <a:cubicBezTo>
                    <a:pt x="250" y="231"/>
                    <a:pt x="191" y="124"/>
                    <a:pt x="131" y="29"/>
                  </a:cubicBezTo>
                  <a:cubicBezTo>
                    <a:pt x="123" y="11"/>
                    <a:pt x="95"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5"/>
            <p:cNvSpPr/>
            <p:nvPr/>
          </p:nvSpPr>
          <p:spPr>
            <a:xfrm>
              <a:off x="8440766" y="531180"/>
              <a:ext cx="22499" cy="31348"/>
            </a:xfrm>
            <a:custGeom>
              <a:rect b="b" l="l" r="r" t="t"/>
              <a:pathLst>
                <a:path extrusionOk="0" h="914" w="656">
                  <a:moveTo>
                    <a:pt x="24" y="1"/>
                  </a:moveTo>
                  <a:cubicBezTo>
                    <a:pt x="0" y="13"/>
                    <a:pt x="0" y="36"/>
                    <a:pt x="12" y="60"/>
                  </a:cubicBezTo>
                  <a:cubicBezTo>
                    <a:pt x="203" y="322"/>
                    <a:pt x="381" y="608"/>
                    <a:pt x="560" y="894"/>
                  </a:cubicBezTo>
                  <a:cubicBezTo>
                    <a:pt x="567" y="908"/>
                    <a:pt x="578" y="913"/>
                    <a:pt x="593" y="913"/>
                  </a:cubicBezTo>
                  <a:cubicBezTo>
                    <a:pt x="604" y="913"/>
                    <a:pt x="617" y="910"/>
                    <a:pt x="632" y="906"/>
                  </a:cubicBezTo>
                  <a:cubicBezTo>
                    <a:pt x="643" y="906"/>
                    <a:pt x="643" y="894"/>
                    <a:pt x="655" y="882"/>
                  </a:cubicBezTo>
                  <a:cubicBezTo>
                    <a:pt x="655" y="870"/>
                    <a:pt x="655" y="846"/>
                    <a:pt x="655" y="834"/>
                  </a:cubicBezTo>
                  <a:cubicBezTo>
                    <a:pt x="560" y="703"/>
                    <a:pt x="465" y="560"/>
                    <a:pt x="370" y="429"/>
                  </a:cubicBezTo>
                  <a:cubicBezTo>
                    <a:pt x="274" y="286"/>
                    <a:pt x="179" y="155"/>
                    <a:pt x="84" y="13"/>
                  </a:cubicBezTo>
                  <a:cubicBezTo>
                    <a:pt x="72" y="13"/>
                    <a:pt x="60"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5"/>
            <p:cNvSpPr/>
            <p:nvPr/>
          </p:nvSpPr>
          <p:spPr>
            <a:xfrm>
              <a:off x="8194915" y="422557"/>
              <a:ext cx="38036" cy="62113"/>
            </a:xfrm>
            <a:custGeom>
              <a:rect b="b" l="l" r="r" t="t"/>
              <a:pathLst>
                <a:path extrusionOk="0" h="1811" w="1109">
                  <a:moveTo>
                    <a:pt x="84" y="1"/>
                  </a:moveTo>
                  <a:cubicBezTo>
                    <a:pt x="72" y="1"/>
                    <a:pt x="60" y="1"/>
                    <a:pt x="49" y="12"/>
                  </a:cubicBezTo>
                  <a:cubicBezTo>
                    <a:pt x="13" y="24"/>
                    <a:pt x="1" y="72"/>
                    <a:pt x="25" y="108"/>
                  </a:cubicBezTo>
                  <a:cubicBezTo>
                    <a:pt x="84" y="239"/>
                    <a:pt x="156" y="370"/>
                    <a:pt x="227" y="501"/>
                  </a:cubicBezTo>
                  <a:cubicBezTo>
                    <a:pt x="287" y="632"/>
                    <a:pt x="370" y="774"/>
                    <a:pt x="441" y="917"/>
                  </a:cubicBezTo>
                  <a:cubicBezTo>
                    <a:pt x="596" y="1191"/>
                    <a:pt x="739" y="1465"/>
                    <a:pt x="870" y="1751"/>
                  </a:cubicBezTo>
                  <a:cubicBezTo>
                    <a:pt x="894" y="1775"/>
                    <a:pt x="918" y="1798"/>
                    <a:pt x="942" y="1810"/>
                  </a:cubicBezTo>
                  <a:cubicBezTo>
                    <a:pt x="977" y="1810"/>
                    <a:pt x="1013" y="1810"/>
                    <a:pt x="1037" y="1787"/>
                  </a:cubicBezTo>
                  <a:cubicBezTo>
                    <a:pt x="1096" y="1763"/>
                    <a:pt x="1108" y="1691"/>
                    <a:pt x="1072" y="1632"/>
                  </a:cubicBezTo>
                  <a:cubicBezTo>
                    <a:pt x="918" y="1370"/>
                    <a:pt x="751" y="1120"/>
                    <a:pt x="596" y="858"/>
                  </a:cubicBezTo>
                  <a:cubicBezTo>
                    <a:pt x="441" y="596"/>
                    <a:pt x="275" y="310"/>
                    <a:pt x="144" y="36"/>
                  </a:cubicBezTo>
                  <a:cubicBezTo>
                    <a:pt x="132" y="12"/>
                    <a:pt x="108"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5"/>
            <p:cNvSpPr/>
            <p:nvPr/>
          </p:nvSpPr>
          <p:spPr>
            <a:xfrm>
              <a:off x="8211687" y="574876"/>
              <a:ext cx="124157" cy="119698"/>
            </a:xfrm>
            <a:custGeom>
              <a:rect b="b" l="l" r="r" t="t"/>
              <a:pathLst>
                <a:path extrusionOk="0" h="3490" w="3620">
                  <a:moveTo>
                    <a:pt x="1357" y="1"/>
                  </a:moveTo>
                  <a:cubicBezTo>
                    <a:pt x="1143" y="1"/>
                    <a:pt x="953" y="120"/>
                    <a:pt x="869" y="310"/>
                  </a:cubicBezTo>
                  <a:lnTo>
                    <a:pt x="107" y="1989"/>
                  </a:lnTo>
                  <a:cubicBezTo>
                    <a:pt x="0" y="2251"/>
                    <a:pt x="107" y="2560"/>
                    <a:pt x="369" y="2680"/>
                  </a:cubicBezTo>
                  <a:lnTo>
                    <a:pt x="2048" y="3442"/>
                  </a:lnTo>
                  <a:cubicBezTo>
                    <a:pt x="2119" y="3465"/>
                    <a:pt x="2191" y="3489"/>
                    <a:pt x="2262" y="3489"/>
                  </a:cubicBezTo>
                  <a:cubicBezTo>
                    <a:pt x="2465" y="3489"/>
                    <a:pt x="2655" y="3370"/>
                    <a:pt x="2739" y="3191"/>
                  </a:cubicBezTo>
                  <a:lnTo>
                    <a:pt x="3501" y="1501"/>
                  </a:lnTo>
                  <a:cubicBezTo>
                    <a:pt x="3620" y="1251"/>
                    <a:pt x="3501" y="941"/>
                    <a:pt x="3239" y="822"/>
                  </a:cubicBezTo>
                  <a:lnTo>
                    <a:pt x="2691" y="560"/>
                  </a:lnTo>
                  <a:lnTo>
                    <a:pt x="1560" y="48"/>
                  </a:lnTo>
                  <a:cubicBezTo>
                    <a:pt x="1511" y="29"/>
                    <a:pt x="1455" y="9"/>
                    <a:pt x="1397" y="9"/>
                  </a:cubicBezTo>
                  <a:cubicBezTo>
                    <a:pt x="1384" y="9"/>
                    <a:pt x="1370" y="10"/>
                    <a:pt x="1357" y="13"/>
                  </a:cubicBezTo>
                  <a:lnTo>
                    <a:pt x="135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5"/>
            <p:cNvSpPr/>
            <p:nvPr/>
          </p:nvSpPr>
          <p:spPr>
            <a:xfrm>
              <a:off x="8093254" y="519347"/>
              <a:ext cx="122133" cy="119218"/>
            </a:xfrm>
            <a:custGeom>
              <a:rect b="b" l="l" r="r" t="t"/>
              <a:pathLst>
                <a:path extrusionOk="0" h="3476" w="3561">
                  <a:moveTo>
                    <a:pt x="1298" y="0"/>
                  </a:moveTo>
                  <a:cubicBezTo>
                    <a:pt x="1096" y="0"/>
                    <a:pt x="905" y="119"/>
                    <a:pt x="822" y="298"/>
                  </a:cubicBezTo>
                  <a:lnTo>
                    <a:pt x="60" y="1977"/>
                  </a:lnTo>
                  <a:cubicBezTo>
                    <a:pt x="0" y="2108"/>
                    <a:pt x="0" y="2251"/>
                    <a:pt x="48" y="2382"/>
                  </a:cubicBezTo>
                  <a:cubicBezTo>
                    <a:pt x="96" y="2513"/>
                    <a:pt x="191" y="2620"/>
                    <a:pt x="322" y="2679"/>
                  </a:cubicBezTo>
                  <a:lnTo>
                    <a:pt x="2001" y="3429"/>
                  </a:lnTo>
                  <a:cubicBezTo>
                    <a:pt x="2070" y="3461"/>
                    <a:pt x="2143" y="3476"/>
                    <a:pt x="2215" y="3476"/>
                  </a:cubicBezTo>
                  <a:cubicBezTo>
                    <a:pt x="2414" y="3476"/>
                    <a:pt x="2604" y="3363"/>
                    <a:pt x="2691" y="3179"/>
                  </a:cubicBezTo>
                  <a:lnTo>
                    <a:pt x="3453" y="1489"/>
                  </a:lnTo>
                  <a:cubicBezTo>
                    <a:pt x="3560" y="1227"/>
                    <a:pt x="3453" y="929"/>
                    <a:pt x="3191" y="810"/>
                  </a:cubicBezTo>
                  <a:lnTo>
                    <a:pt x="2643" y="560"/>
                  </a:lnTo>
                  <a:lnTo>
                    <a:pt x="1512" y="48"/>
                  </a:lnTo>
                  <a:cubicBezTo>
                    <a:pt x="1441" y="12"/>
                    <a:pt x="1369" y="0"/>
                    <a:pt x="12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5"/>
            <p:cNvSpPr/>
            <p:nvPr/>
          </p:nvSpPr>
          <p:spPr>
            <a:xfrm>
              <a:off x="7998110" y="629617"/>
              <a:ext cx="167852" cy="234012"/>
            </a:xfrm>
            <a:custGeom>
              <a:rect b="b" l="l" r="r" t="t"/>
              <a:pathLst>
                <a:path extrusionOk="0" h="6823" w="4894">
                  <a:moveTo>
                    <a:pt x="2870" y="0"/>
                  </a:moveTo>
                  <a:cubicBezTo>
                    <a:pt x="2608" y="0"/>
                    <a:pt x="2238" y="381"/>
                    <a:pt x="2012" y="893"/>
                  </a:cubicBezTo>
                  <a:lnTo>
                    <a:pt x="274" y="4739"/>
                  </a:lnTo>
                  <a:cubicBezTo>
                    <a:pt x="0" y="5322"/>
                    <a:pt x="0" y="5917"/>
                    <a:pt x="250" y="6037"/>
                  </a:cubicBezTo>
                  <a:lnTo>
                    <a:pt x="1941" y="6798"/>
                  </a:lnTo>
                  <a:cubicBezTo>
                    <a:pt x="1965" y="6810"/>
                    <a:pt x="2000" y="6822"/>
                    <a:pt x="2036" y="6822"/>
                  </a:cubicBezTo>
                  <a:cubicBezTo>
                    <a:pt x="2298" y="6822"/>
                    <a:pt x="2667" y="6441"/>
                    <a:pt x="2893" y="5929"/>
                  </a:cubicBezTo>
                  <a:lnTo>
                    <a:pt x="4632" y="2072"/>
                  </a:lnTo>
                  <a:cubicBezTo>
                    <a:pt x="4822" y="1655"/>
                    <a:pt x="4894" y="1203"/>
                    <a:pt x="4798" y="953"/>
                  </a:cubicBezTo>
                  <a:cubicBezTo>
                    <a:pt x="4775" y="881"/>
                    <a:pt x="4715" y="822"/>
                    <a:pt x="4644" y="786"/>
                  </a:cubicBezTo>
                  <a:lnTo>
                    <a:pt x="4096" y="536"/>
                  </a:lnTo>
                  <a:lnTo>
                    <a:pt x="2965" y="24"/>
                  </a:lnTo>
                  <a:cubicBezTo>
                    <a:pt x="2929" y="12"/>
                    <a:pt x="2905"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5"/>
            <p:cNvSpPr/>
            <p:nvPr/>
          </p:nvSpPr>
          <p:spPr>
            <a:xfrm>
              <a:off x="8160616" y="687993"/>
              <a:ext cx="124191" cy="119287"/>
            </a:xfrm>
            <a:custGeom>
              <a:rect b="b" l="l" r="r" t="t"/>
              <a:pathLst>
                <a:path extrusionOk="0" h="3478" w="3621">
                  <a:moveTo>
                    <a:pt x="1358" y="1"/>
                  </a:moveTo>
                  <a:lnTo>
                    <a:pt x="1358" y="13"/>
                  </a:lnTo>
                  <a:cubicBezTo>
                    <a:pt x="1348" y="12"/>
                    <a:pt x="1338" y="12"/>
                    <a:pt x="1329" y="12"/>
                  </a:cubicBezTo>
                  <a:cubicBezTo>
                    <a:pt x="1128" y="12"/>
                    <a:pt x="961" y="128"/>
                    <a:pt x="870" y="310"/>
                  </a:cubicBezTo>
                  <a:lnTo>
                    <a:pt x="120" y="1989"/>
                  </a:lnTo>
                  <a:cubicBezTo>
                    <a:pt x="1" y="2251"/>
                    <a:pt x="120" y="2549"/>
                    <a:pt x="370" y="2680"/>
                  </a:cubicBezTo>
                  <a:lnTo>
                    <a:pt x="2061" y="3430"/>
                  </a:lnTo>
                  <a:cubicBezTo>
                    <a:pt x="2120" y="3465"/>
                    <a:pt x="2192" y="3477"/>
                    <a:pt x="2263" y="3477"/>
                  </a:cubicBezTo>
                  <a:cubicBezTo>
                    <a:pt x="2465" y="3477"/>
                    <a:pt x="2656" y="3358"/>
                    <a:pt x="2739" y="3180"/>
                  </a:cubicBezTo>
                  <a:lnTo>
                    <a:pt x="3501" y="1489"/>
                  </a:lnTo>
                  <a:cubicBezTo>
                    <a:pt x="3620" y="1227"/>
                    <a:pt x="3501" y="929"/>
                    <a:pt x="3239" y="810"/>
                  </a:cubicBezTo>
                  <a:lnTo>
                    <a:pt x="2692" y="560"/>
                  </a:lnTo>
                  <a:lnTo>
                    <a:pt x="1561" y="48"/>
                  </a:lnTo>
                  <a:cubicBezTo>
                    <a:pt x="1501" y="13"/>
                    <a:pt x="1430" y="1"/>
                    <a:pt x="1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5"/>
            <p:cNvSpPr/>
            <p:nvPr/>
          </p:nvSpPr>
          <p:spPr>
            <a:xfrm>
              <a:off x="8110403" y="803544"/>
              <a:ext cx="124157" cy="118875"/>
            </a:xfrm>
            <a:custGeom>
              <a:rect b="b" l="l" r="r" t="t"/>
              <a:pathLst>
                <a:path extrusionOk="0" h="3466" w="3620">
                  <a:moveTo>
                    <a:pt x="1328" y="0"/>
                  </a:moveTo>
                  <a:cubicBezTo>
                    <a:pt x="1127" y="0"/>
                    <a:pt x="960" y="117"/>
                    <a:pt x="869" y="299"/>
                  </a:cubicBezTo>
                  <a:lnTo>
                    <a:pt x="119" y="1978"/>
                  </a:lnTo>
                  <a:cubicBezTo>
                    <a:pt x="0" y="2239"/>
                    <a:pt x="119" y="2537"/>
                    <a:pt x="369" y="2656"/>
                  </a:cubicBezTo>
                  <a:lnTo>
                    <a:pt x="2060" y="3418"/>
                  </a:lnTo>
                  <a:cubicBezTo>
                    <a:pt x="2120" y="3454"/>
                    <a:pt x="2191" y="3466"/>
                    <a:pt x="2263" y="3466"/>
                  </a:cubicBezTo>
                  <a:cubicBezTo>
                    <a:pt x="2465" y="3466"/>
                    <a:pt x="2655" y="3359"/>
                    <a:pt x="2739" y="3168"/>
                  </a:cubicBezTo>
                  <a:lnTo>
                    <a:pt x="3501" y="1489"/>
                  </a:lnTo>
                  <a:cubicBezTo>
                    <a:pt x="3620" y="1227"/>
                    <a:pt x="3501" y="918"/>
                    <a:pt x="3239" y="799"/>
                  </a:cubicBezTo>
                  <a:lnTo>
                    <a:pt x="2691" y="549"/>
                  </a:lnTo>
                  <a:lnTo>
                    <a:pt x="1560" y="37"/>
                  </a:lnTo>
                  <a:cubicBezTo>
                    <a:pt x="1501" y="13"/>
                    <a:pt x="1429" y="1"/>
                    <a:pt x="1358" y="1"/>
                  </a:cubicBezTo>
                  <a:cubicBezTo>
                    <a:pt x="1348" y="1"/>
                    <a:pt x="1338" y="0"/>
                    <a:pt x="13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5"/>
            <p:cNvSpPr/>
            <p:nvPr/>
          </p:nvSpPr>
          <p:spPr>
            <a:xfrm>
              <a:off x="8232506" y="857050"/>
              <a:ext cx="124157" cy="119287"/>
            </a:xfrm>
            <a:custGeom>
              <a:rect b="b" l="l" r="r" t="t"/>
              <a:pathLst>
                <a:path extrusionOk="0" h="3478" w="3620">
                  <a:moveTo>
                    <a:pt x="1346" y="1"/>
                  </a:moveTo>
                  <a:cubicBezTo>
                    <a:pt x="1143" y="1"/>
                    <a:pt x="953" y="120"/>
                    <a:pt x="869" y="298"/>
                  </a:cubicBezTo>
                  <a:lnTo>
                    <a:pt x="107" y="1977"/>
                  </a:lnTo>
                  <a:cubicBezTo>
                    <a:pt x="0" y="2239"/>
                    <a:pt x="107" y="2549"/>
                    <a:pt x="369" y="2668"/>
                  </a:cubicBezTo>
                  <a:lnTo>
                    <a:pt x="2048" y="3430"/>
                  </a:lnTo>
                  <a:cubicBezTo>
                    <a:pt x="2120" y="3466"/>
                    <a:pt x="2191" y="3477"/>
                    <a:pt x="2262" y="3477"/>
                  </a:cubicBezTo>
                  <a:cubicBezTo>
                    <a:pt x="2465" y="3477"/>
                    <a:pt x="2655" y="3358"/>
                    <a:pt x="2739" y="3180"/>
                  </a:cubicBezTo>
                  <a:lnTo>
                    <a:pt x="3501" y="1489"/>
                  </a:lnTo>
                  <a:cubicBezTo>
                    <a:pt x="3620" y="1227"/>
                    <a:pt x="3501" y="929"/>
                    <a:pt x="3239" y="810"/>
                  </a:cubicBezTo>
                  <a:lnTo>
                    <a:pt x="2691" y="560"/>
                  </a:lnTo>
                  <a:lnTo>
                    <a:pt x="1560" y="48"/>
                  </a:lnTo>
                  <a:cubicBezTo>
                    <a:pt x="1489" y="13"/>
                    <a:pt x="1417" y="1"/>
                    <a:pt x="1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5"/>
            <p:cNvSpPr/>
            <p:nvPr/>
          </p:nvSpPr>
          <p:spPr>
            <a:xfrm>
              <a:off x="8282307" y="741910"/>
              <a:ext cx="124191" cy="119664"/>
            </a:xfrm>
            <a:custGeom>
              <a:rect b="b" l="l" r="r" t="t"/>
              <a:pathLst>
                <a:path extrusionOk="0" h="3489" w="3621">
                  <a:moveTo>
                    <a:pt x="1358" y="0"/>
                  </a:moveTo>
                  <a:cubicBezTo>
                    <a:pt x="1156" y="0"/>
                    <a:pt x="965" y="119"/>
                    <a:pt x="882" y="298"/>
                  </a:cubicBezTo>
                  <a:lnTo>
                    <a:pt x="120" y="2001"/>
                  </a:lnTo>
                  <a:cubicBezTo>
                    <a:pt x="1" y="2251"/>
                    <a:pt x="120" y="2560"/>
                    <a:pt x="382" y="2679"/>
                  </a:cubicBezTo>
                  <a:lnTo>
                    <a:pt x="2061" y="3441"/>
                  </a:lnTo>
                  <a:cubicBezTo>
                    <a:pt x="2120" y="3477"/>
                    <a:pt x="2192" y="3489"/>
                    <a:pt x="2263" y="3489"/>
                  </a:cubicBezTo>
                  <a:cubicBezTo>
                    <a:pt x="2465" y="3489"/>
                    <a:pt x="2656" y="3370"/>
                    <a:pt x="2751" y="3191"/>
                  </a:cubicBezTo>
                  <a:lnTo>
                    <a:pt x="3501" y="1512"/>
                  </a:lnTo>
                  <a:cubicBezTo>
                    <a:pt x="3620" y="1250"/>
                    <a:pt x="3501" y="941"/>
                    <a:pt x="3251" y="822"/>
                  </a:cubicBezTo>
                  <a:lnTo>
                    <a:pt x="2692" y="572"/>
                  </a:lnTo>
                  <a:lnTo>
                    <a:pt x="1561" y="60"/>
                  </a:lnTo>
                  <a:cubicBezTo>
                    <a:pt x="1501" y="36"/>
                    <a:pt x="1430" y="12"/>
                    <a:pt x="1358" y="12"/>
                  </a:cubicBezTo>
                  <a:lnTo>
                    <a:pt x="13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5"/>
            <p:cNvSpPr/>
            <p:nvPr/>
          </p:nvSpPr>
          <p:spPr>
            <a:xfrm>
              <a:off x="8333789" y="628794"/>
              <a:ext cx="124157" cy="119252"/>
            </a:xfrm>
            <a:custGeom>
              <a:rect b="b" l="l" r="r" t="t"/>
              <a:pathLst>
                <a:path extrusionOk="0" h="3477" w="3620">
                  <a:moveTo>
                    <a:pt x="1357" y="0"/>
                  </a:moveTo>
                  <a:cubicBezTo>
                    <a:pt x="1143" y="0"/>
                    <a:pt x="964" y="119"/>
                    <a:pt x="869" y="298"/>
                  </a:cubicBezTo>
                  <a:lnTo>
                    <a:pt x="119" y="1989"/>
                  </a:lnTo>
                  <a:cubicBezTo>
                    <a:pt x="0" y="2239"/>
                    <a:pt x="119" y="2548"/>
                    <a:pt x="369" y="2667"/>
                  </a:cubicBezTo>
                  <a:lnTo>
                    <a:pt x="2060" y="3429"/>
                  </a:lnTo>
                  <a:cubicBezTo>
                    <a:pt x="2119" y="3453"/>
                    <a:pt x="2191" y="3477"/>
                    <a:pt x="2262" y="3477"/>
                  </a:cubicBezTo>
                  <a:cubicBezTo>
                    <a:pt x="2465" y="3477"/>
                    <a:pt x="2655" y="3358"/>
                    <a:pt x="2738" y="3167"/>
                  </a:cubicBezTo>
                  <a:lnTo>
                    <a:pt x="3500" y="1489"/>
                  </a:lnTo>
                  <a:cubicBezTo>
                    <a:pt x="3620" y="1227"/>
                    <a:pt x="3500" y="917"/>
                    <a:pt x="3239" y="798"/>
                  </a:cubicBezTo>
                  <a:lnTo>
                    <a:pt x="2691" y="548"/>
                  </a:lnTo>
                  <a:lnTo>
                    <a:pt x="1560" y="36"/>
                  </a:lnTo>
                  <a:cubicBezTo>
                    <a:pt x="1500" y="12"/>
                    <a:pt x="1429" y="0"/>
                    <a:pt x="1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5"/>
            <p:cNvSpPr/>
            <p:nvPr/>
          </p:nvSpPr>
          <p:spPr>
            <a:xfrm>
              <a:off x="8091608" y="519347"/>
              <a:ext cx="108243" cy="117640"/>
            </a:xfrm>
            <a:custGeom>
              <a:rect b="b" l="l" r="r" t="t"/>
              <a:pathLst>
                <a:path extrusionOk="0" h="3430" w="3156">
                  <a:moveTo>
                    <a:pt x="1370" y="0"/>
                  </a:moveTo>
                  <a:cubicBezTo>
                    <a:pt x="1156" y="0"/>
                    <a:pt x="977" y="119"/>
                    <a:pt x="894" y="298"/>
                  </a:cubicBezTo>
                  <a:lnTo>
                    <a:pt x="870" y="298"/>
                  </a:lnTo>
                  <a:lnTo>
                    <a:pt x="108" y="1977"/>
                  </a:lnTo>
                  <a:cubicBezTo>
                    <a:pt x="1" y="2239"/>
                    <a:pt x="108" y="2548"/>
                    <a:pt x="370" y="2667"/>
                  </a:cubicBezTo>
                  <a:lnTo>
                    <a:pt x="2037" y="3429"/>
                  </a:lnTo>
                  <a:cubicBezTo>
                    <a:pt x="2191" y="3191"/>
                    <a:pt x="2334" y="2953"/>
                    <a:pt x="2465" y="2715"/>
                  </a:cubicBezTo>
                  <a:cubicBezTo>
                    <a:pt x="2560" y="2524"/>
                    <a:pt x="2668" y="2346"/>
                    <a:pt x="2763" y="2155"/>
                  </a:cubicBezTo>
                  <a:cubicBezTo>
                    <a:pt x="2858" y="1965"/>
                    <a:pt x="2930" y="1774"/>
                    <a:pt x="3001" y="1584"/>
                  </a:cubicBezTo>
                  <a:cubicBezTo>
                    <a:pt x="3072" y="1381"/>
                    <a:pt x="3132" y="1179"/>
                    <a:pt x="3156" y="977"/>
                  </a:cubicBezTo>
                  <a:cubicBezTo>
                    <a:pt x="3156" y="905"/>
                    <a:pt x="3156" y="834"/>
                    <a:pt x="3156" y="762"/>
                  </a:cubicBezTo>
                  <a:lnTo>
                    <a:pt x="2703" y="560"/>
                  </a:lnTo>
                  <a:lnTo>
                    <a:pt x="1572" y="48"/>
                  </a:lnTo>
                  <a:cubicBezTo>
                    <a:pt x="1501" y="12"/>
                    <a:pt x="1429" y="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5"/>
            <p:cNvSpPr/>
            <p:nvPr/>
          </p:nvSpPr>
          <p:spPr>
            <a:xfrm>
              <a:off x="7998110" y="629617"/>
              <a:ext cx="158454" cy="233600"/>
            </a:xfrm>
            <a:custGeom>
              <a:rect b="b" l="l" r="r" t="t"/>
              <a:pathLst>
                <a:path extrusionOk="0" h="6811" w="4620">
                  <a:moveTo>
                    <a:pt x="2870" y="0"/>
                  </a:moveTo>
                  <a:cubicBezTo>
                    <a:pt x="2608" y="0"/>
                    <a:pt x="2238" y="369"/>
                    <a:pt x="2012" y="893"/>
                  </a:cubicBezTo>
                  <a:lnTo>
                    <a:pt x="274" y="4739"/>
                  </a:lnTo>
                  <a:cubicBezTo>
                    <a:pt x="12" y="5322"/>
                    <a:pt x="0" y="5906"/>
                    <a:pt x="262" y="6025"/>
                  </a:cubicBezTo>
                  <a:lnTo>
                    <a:pt x="1941" y="6787"/>
                  </a:lnTo>
                  <a:cubicBezTo>
                    <a:pt x="1965" y="6798"/>
                    <a:pt x="1988" y="6798"/>
                    <a:pt x="2012" y="6810"/>
                  </a:cubicBezTo>
                  <a:cubicBezTo>
                    <a:pt x="2131" y="6608"/>
                    <a:pt x="2238" y="6406"/>
                    <a:pt x="2346" y="6191"/>
                  </a:cubicBezTo>
                  <a:cubicBezTo>
                    <a:pt x="2762" y="5382"/>
                    <a:pt x="3155" y="4560"/>
                    <a:pt x="3536" y="3727"/>
                  </a:cubicBezTo>
                  <a:cubicBezTo>
                    <a:pt x="3608" y="3560"/>
                    <a:pt x="3679" y="3393"/>
                    <a:pt x="3774" y="3227"/>
                  </a:cubicBezTo>
                  <a:cubicBezTo>
                    <a:pt x="3858" y="3060"/>
                    <a:pt x="3917" y="2929"/>
                    <a:pt x="4001" y="2774"/>
                  </a:cubicBezTo>
                  <a:cubicBezTo>
                    <a:pt x="4167" y="2453"/>
                    <a:pt x="4310" y="2119"/>
                    <a:pt x="4441" y="1774"/>
                  </a:cubicBezTo>
                  <a:cubicBezTo>
                    <a:pt x="4441" y="1774"/>
                    <a:pt x="4441" y="1786"/>
                    <a:pt x="4441" y="1786"/>
                  </a:cubicBezTo>
                  <a:cubicBezTo>
                    <a:pt x="4536" y="1548"/>
                    <a:pt x="4584" y="1298"/>
                    <a:pt x="4620" y="1036"/>
                  </a:cubicBezTo>
                  <a:lnTo>
                    <a:pt x="4620" y="833"/>
                  </a:lnTo>
                  <a:lnTo>
                    <a:pt x="4620" y="762"/>
                  </a:lnTo>
                  <a:lnTo>
                    <a:pt x="4096" y="536"/>
                  </a:lnTo>
                  <a:lnTo>
                    <a:pt x="2965" y="24"/>
                  </a:lnTo>
                  <a:cubicBezTo>
                    <a:pt x="2941" y="12"/>
                    <a:pt x="2905" y="0"/>
                    <a:pt x="28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5"/>
            <p:cNvSpPr/>
            <p:nvPr/>
          </p:nvSpPr>
          <p:spPr>
            <a:xfrm>
              <a:off x="8211687" y="575288"/>
              <a:ext cx="109855" cy="118052"/>
            </a:xfrm>
            <a:custGeom>
              <a:rect b="b" l="l" r="r" t="t"/>
              <a:pathLst>
                <a:path extrusionOk="0" h="3442" w="3203">
                  <a:moveTo>
                    <a:pt x="1357" y="1"/>
                  </a:moveTo>
                  <a:cubicBezTo>
                    <a:pt x="1143" y="1"/>
                    <a:pt x="964" y="108"/>
                    <a:pt x="881" y="298"/>
                  </a:cubicBezTo>
                  <a:lnTo>
                    <a:pt x="881" y="310"/>
                  </a:lnTo>
                  <a:lnTo>
                    <a:pt x="119" y="1989"/>
                  </a:lnTo>
                  <a:cubicBezTo>
                    <a:pt x="0" y="2251"/>
                    <a:pt x="119" y="2548"/>
                    <a:pt x="381" y="2668"/>
                  </a:cubicBezTo>
                  <a:lnTo>
                    <a:pt x="2060" y="3430"/>
                  </a:lnTo>
                  <a:lnTo>
                    <a:pt x="2107" y="3441"/>
                  </a:lnTo>
                  <a:lnTo>
                    <a:pt x="2191" y="3287"/>
                  </a:lnTo>
                  <a:cubicBezTo>
                    <a:pt x="2298" y="3120"/>
                    <a:pt x="2393" y="2953"/>
                    <a:pt x="2477" y="2787"/>
                  </a:cubicBezTo>
                  <a:cubicBezTo>
                    <a:pt x="2596" y="2584"/>
                    <a:pt x="2691" y="2382"/>
                    <a:pt x="2798" y="2191"/>
                  </a:cubicBezTo>
                  <a:cubicBezTo>
                    <a:pt x="2893" y="1989"/>
                    <a:pt x="2977" y="1775"/>
                    <a:pt x="3060" y="1560"/>
                  </a:cubicBezTo>
                  <a:cubicBezTo>
                    <a:pt x="3060" y="1572"/>
                    <a:pt x="3060" y="1572"/>
                    <a:pt x="3060" y="1572"/>
                  </a:cubicBezTo>
                  <a:cubicBezTo>
                    <a:pt x="3131" y="1382"/>
                    <a:pt x="3179" y="1191"/>
                    <a:pt x="3203" y="989"/>
                  </a:cubicBezTo>
                  <a:cubicBezTo>
                    <a:pt x="3203" y="917"/>
                    <a:pt x="3203" y="846"/>
                    <a:pt x="3191" y="786"/>
                  </a:cubicBezTo>
                  <a:lnTo>
                    <a:pt x="2691" y="548"/>
                  </a:lnTo>
                  <a:lnTo>
                    <a:pt x="1560" y="36"/>
                  </a:lnTo>
                  <a:cubicBezTo>
                    <a:pt x="1488" y="12"/>
                    <a:pt x="1429" y="1"/>
                    <a:pt x="13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5"/>
            <p:cNvSpPr/>
            <p:nvPr/>
          </p:nvSpPr>
          <p:spPr>
            <a:xfrm>
              <a:off x="8333789" y="629205"/>
              <a:ext cx="109855" cy="118052"/>
            </a:xfrm>
            <a:custGeom>
              <a:rect b="b" l="l" r="r" t="t"/>
              <a:pathLst>
                <a:path extrusionOk="0" h="3442" w="3203">
                  <a:moveTo>
                    <a:pt x="1357" y="0"/>
                  </a:moveTo>
                  <a:cubicBezTo>
                    <a:pt x="1155" y="0"/>
                    <a:pt x="964" y="107"/>
                    <a:pt x="881" y="298"/>
                  </a:cubicBezTo>
                  <a:lnTo>
                    <a:pt x="881" y="310"/>
                  </a:lnTo>
                  <a:lnTo>
                    <a:pt x="119" y="1988"/>
                  </a:lnTo>
                  <a:cubicBezTo>
                    <a:pt x="0" y="2250"/>
                    <a:pt x="119" y="2560"/>
                    <a:pt x="381" y="2679"/>
                  </a:cubicBezTo>
                  <a:lnTo>
                    <a:pt x="2060" y="3441"/>
                  </a:lnTo>
                  <a:lnTo>
                    <a:pt x="2072" y="3441"/>
                  </a:lnTo>
                  <a:lnTo>
                    <a:pt x="2096" y="3417"/>
                  </a:lnTo>
                  <a:lnTo>
                    <a:pt x="2203" y="3215"/>
                  </a:lnTo>
                  <a:cubicBezTo>
                    <a:pt x="2310" y="3048"/>
                    <a:pt x="2393" y="2905"/>
                    <a:pt x="2500" y="2715"/>
                  </a:cubicBezTo>
                  <a:cubicBezTo>
                    <a:pt x="2619" y="2524"/>
                    <a:pt x="2727" y="2334"/>
                    <a:pt x="2822" y="2131"/>
                  </a:cubicBezTo>
                  <a:cubicBezTo>
                    <a:pt x="2917" y="1941"/>
                    <a:pt x="3000" y="1750"/>
                    <a:pt x="3072" y="1548"/>
                  </a:cubicBezTo>
                  <a:cubicBezTo>
                    <a:pt x="3131" y="1393"/>
                    <a:pt x="3167" y="1215"/>
                    <a:pt x="3191" y="1048"/>
                  </a:cubicBezTo>
                  <a:cubicBezTo>
                    <a:pt x="3191" y="1048"/>
                    <a:pt x="3191" y="1048"/>
                    <a:pt x="3191" y="1060"/>
                  </a:cubicBezTo>
                  <a:cubicBezTo>
                    <a:pt x="3203" y="976"/>
                    <a:pt x="3191" y="905"/>
                    <a:pt x="3179" y="834"/>
                  </a:cubicBezTo>
                  <a:cubicBezTo>
                    <a:pt x="3179" y="810"/>
                    <a:pt x="3167" y="786"/>
                    <a:pt x="3167" y="774"/>
                  </a:cubicBezTo>
                  <a:lnTo>
                    <a:pt x="2691" y="560"/>
                  </a:lnTo>
                  <a:lnTo>
                    <a:pt x="1560" y="36"/>
                  </a:lnTo>
                  <a:cubicBezTo>
                    <a:pt x="1500" y="12"/>
                    <a:pt x="1429" y="0"/>
                    <a:pt x="13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5"/>
            <p:cNvSpPr/>
            <p:nvPr/>
          </p:nvSpPr>
          <p:spPr>
            <a:xfrm>
              <a:off x="8160616" y="688404"/>
              <a:ext cx="107866" cy="117640"/>
            </a:xfrm>
            <a:custGeom>
              <a:rect b="b" l="l" r="r" t="t"/>
              <a:pathLst>
                <a:path extrusionOk="0" h="3430" w="3145">
                  <a:moveTo>
                    <a:pt x="1346" y="1"/>
                  </a:moveTo>
                  <a:cubicBezTo>
                    <a:pt x="1144" y="1"/>
                    <a:pt x="953" y="120"/>
                    <a:pt x="870" y="298"/>
                  </a:cubicBezTo>
                  <a:lnTo>
                    <a:pt x="108" y="1977"/>
                  </a:lnTo>
                  <a:cubicBezTo>
                    <a:pt x="1" y="2239"/>
                    <a:pt x="108" y="2537"/>
                    <a:pt x="370" y="2668"/>
                  </a:cubicBezTo>
                  <a:lnTo>
                    <a:pt x="2049" y="3430"/>
                  </a:lnTo>
                  <a:cubicBezTo>
                    <a:pt x="2394" y="2846"/>
                    <a:pt x="2692" y="2239"/>
                    <a:pt x="2942" y="1608"/>
                  </a:cubicBezTo>
                  <a:lnTo>
                    <a:pt x="2942" y="1620"/>
                  </a:lnTo>
                  <a:cubicBezTo>
                    <a:pt x="3001" y="1465"/>
                    <a:pt x="3049" y="1298"/>
                    <a:pt x="3085" y="1132"/>
                  </a:cubicBezTo>
                  <a:cubicBezTo>
                    <a:pt x="3120" y="1013"/>
                    <a:pt x="3132" y="894"/>
                    <a:pt x="3144" y="763"/>
                  </a:cubicBezTo>
                  <a:lnTo>
                    <a:pt x="2680" y="560"/>
                  </a:lnTo>
                  <a:lnTo>
                    <a:pt x="1549" y="48"/>
                  </a:lnTo>
                  <a:cubicBezTo>
                    <a:pt x="1489" y="12"/>
                    <a:pt x="1418" y="1"/>
                    <a:pt x="13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5"/>
            <p:cNvSpPr/>
            <p:nvPr/>
          </p:nvSpPr>
          <p:spPr>
            <a:xfrm>
              <a:off x="8282307" y="741910"/>
              <a:ext cx="110712" cy="118052"/>
            </a:xfrm>
            <a:custGeom>
              <a:rect b="b" l="l" r="r" t="t"/>
              <a:pathLst>
                <a:path extrusionOk="0" h="3442" w="3228">
                  <a:moveTo>
                    <a:pt x="1358" y="0"/>
                  </a:moveTo>
                  <a:cubicBezTo>
                    <a:pt x="1156" y="0"/>
                    <a:pt x="965" y="119"/>
                    <a:pt x="882" y="298"/>
                  </a:cubicBezTo>
                  <a:lnTo>
                    <a:pt x="882" y="310"/>
                  </a:lnTo>
                  <a:lnTo>
                    <a:pt x="120" y="1989"/>
                  </a:lnTo>
                  <a:cubicBezTo>
                    <a:pt x="1" y="2251"/>
                    <a:pt x="120" y="2548"/>
                    <a:pt x="382" y="2667"/>
                  </a:cubicBezTo>
                  <a:lnTo>
                    <a:pt x="2061" y="3429"/>
                  </a:lnTo>
                  <a:lnTo>
                    <a:pt x="2084" y="3441"/>
                  </a:lnTo>
                  <a:cubicBezTo>
                    <a:pt x="2454" y="2858"/>
                    <a:pt x="2775" y="2251"/>
                    <a:pt x="3025" y="1596"/>
                  </a:cubicBezTo>
                  <a:cubicBezTo>
                    <a:pt x="3025" y="1608"/>
                    <a:pt x="3025" y="1608"/>
                    <a:pt x="3025" y="1608"/>
                  </a:cubicBezTo>
                  <a:cubicBezTo>
                    <a:pt x="3085" y="1441"/>
                    <a:pt x="3132" y="1274"/>
                    <a:pt x="3168" y="1096"/>
                  </a:cubicBezTo>
                  <a:cubicBezTo>
                    <a:pt x="3192" y="1000"/>
                    <a:pt x="3216" y="893"/>
                    <a:pt x="3227" y="798"/>
                  </a:cubicBezTo>
                  <a:lnTo>
                    <a:pt x="2704" y="560"/>
                  </a:lnTo>
                  <a:lnTo>
                    <a:pt x="1572" y="48"/>
                  </a:lnTo>
                  <a:cubicBezTo>
                    <a:pt x="1501" y="24"/>
                    <a:pt x="1430" y="0"/>
                    <a:pt x="13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5"/>
            <p:cNvSpPr/>
            <p:nvPr/>
          </p:nvSpPr>
          <p:spPr>
            <a:xfrm>
              <a:off x="8110403" y="803579"/>
              <a:ext cx="109066" cy="118018"/>
            </a:xfrm>
            <a:custGeom>
              <a:rect b="b" l="l" r="r" t="t"/>
              <a:pathLst>
                <a:path extrusionOk="0" h="3441" w="3180">
                  <a:moveTo>
                    <a:pt x="1346" y="0"/>
                  </a:moveTo>
                  <a:cubicBezTo>
                    <a:pt x="1143" y="0"/>
                    <a:pt x="965" y="107"/>
                    <a:pt x="869" y="298"/>
                  </a:cubicBezTo>
                  <a:lnTo>
                    <a:pt x="881" y="298"/>
                  </a:lnTo>
                  <a:lnTo>
                    <a:pt x="119" y="1988"/>
                  </a:lnTo>
                  <a:cubicBezTo>
                    <a:pt x="0" y="2238"/>
                    <a:pt x="119" y="2548"/>
                    <a:pt x="369" y="2667"/>
                  </a:cubicBezTo>
                  <a:lnTo>
                    <a:pt x="2060" y="3429"/>
                  </a:lnTo>
                  <a:lnTo>
                    <a:pt x="2096" y="3441"/>
                  </a:lnTo>
                  <a:cubicBezTo>
                    <a:pt x="2441" y="2893"/>
                    <a:pt x="2739" y="2310"/>
                    <a:pt x="2965" y="1703"/>
                  </a:cubicBezTo>
                  <a:cubicBezTo>
                    <a:pt x="3025" y="1536"/>
                    <a:pt x="3072" y="1381"/>
                    <a:pt x="3120" y="1203"/>
                  </a:cubicBezTo>
                  <a:cubicBezTo>
                    <a:pt x="3144" y="1060"/>
                    <a:pt x="3167" y="917"/>
                    <a:pt x="3179" y="774"/>
                  </a:cubicBezTo>
                  <a:lnTo>
                    <a:pt x="2691" y="548"/>
                  </a:lnTo>
                  <a:lnTo>
                    <a:pt x="1560" y="48"/>
                  </a:lnTo>
                  <a:cubicBezTo>
                    <a:pt x="1489" y="12"/>
                    <a:pt x="1417" y="0"/>
                    <a:pt x="13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5"/>
            <p:cNvSpPr/>
            <p:nvPr/>
          </p:nvSpPr>
          <p:spPr>
            <a:xfrm>
              <a:off x="8232506" y="857462"/>
              <a:ext cx="110678" cy="118052"/>
            </a:xfrm>
            <a:custGeom>
              <a:rect b="b" l="l" r="r" t="t"/>
              <a:pathLst>
                <a:path extrusionOk="0" h="3442" w="3227">
                  <a:moveTo>
                    <a:pt x="1346" y="1"/>
                  </a:moveTo>
                  <a:cubicBezTo>
                    <a:pt x="1143" y="1"/>
                    <a:pt x="965" y="108"/>
                    <a:pt x="869" y="298"/>
                  </a:cubicBezTo>
                  <a:lnTo>
                    <a:pt x="119" y="1977"/>
                  </a:lnTo>
                  <a:cubicBezTo>
                    <a:pt x="0" y="2239"/>
                    <a:pt x="119" y="2537"/>
                    <a:pt x="369" y="2668"/>
                  </a:cubicBezTo>
                  <a:lnTo>
                    <a:pt x="2048" y="3418"/>
                  </a:lnTo>
                  <a:cubicBezTo>
                    <a:pt x="2072" y="3430"/>
                    <a:pt x="2096" y="3442"/>
                    <a:pt x="2120" y="3442"/>
                  </a:cubicBezTo>
                  <a:cubicBezTo>
                    <a:pt x="2286" y="3192"/>
                    <a:pt x="2441" y="2942"/>
                    <a:pt x="2584" y="2680"/>
                  </a:cubicBezTo>
                  <a:cubicBezTo>
                    <a:pt x="2751" y="2370"/>
                    <a:pt x="2894" y="2060"/>
                    <a:pt x="3013" y="1739"/>
                  </a:cubicBezTo>
                  <a:cubicBezTo>
                    <a:pt x="3072" y="1572"/>
                    <a:pt x="3120" y="1418"/>
                    <a:pt x="3155" y="1251"/>
                  </a:cubicBezTo>
                  <a:cubicBezTo>
                    <a:pt x="3191" y="1108"/>
                    <a:pt x="3215" y="953"/>
                    <a:pt x="3227" y="798"/>
                  </a:cubicBezTo>
                  <a:lnTo>
                    <a:pt x="2691" y="548"/>
                  </a:lnTo>
                  <a:lnTo>
                    <a:pt x="1560" y="36"/>
                  </a:lnTo>
                  <a:cubicBezTo>
                    <a:pt x="1489" y="13"/>
                    <a:pt x="1417" y="1"/>
                    <a:pt x="13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5"/>
            <p:cNvSpPr/>
            <p:nvPr/>
          </p:nvSpPr>
          <p:spPr>
            <a:xfrm>
              <a:off x="8335813" y="917107"/>
              <a:ext cx="34" cy="34"/>
            </a:xfrm>
            <a:custGeom>
              <a:rect b="b" l="l" r="r" t="t"/>
              <a:pathLst>
                <a:path extrusionOk="0" h="1" w="1">
                  <a:moveTo>
                    <a:pt x="1" y="0"/>
                  </a:moveTo>
                  <a:lnTo>
                    <a:pt x="1" y="0"/>
                  </a:lnTo>
                  <a:lnTo>
                    <a:pt x="1" y="0"/>
                  </a:lnTo>
                  <a:lnTo>
                    <a:pt x="1" y="0"/>
                  </a:lnTo>
                  <a:close/>
                </a:path>
              </a:pathLst>
            </a:custGeom>
            <a:solidFill>
              <a:srgbClr val="FBDC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6" name="Shape 1336"/>
        <p:cNvGrpSpPr/>
        <p:nvPr/>
      </p:nvGrpSpPr>
      <p:grpSpPr>
        <a:xfrm>
          <a:off x="0" y="0"/>
          <a:ext cx="0" cy="0"/>
          <a:chOff x="0" y="0"/>
          <a:chExt cx="0" cy="0"/>
        </a:xfrm>
      </p:grpSpPr>
      <p:sp>
        <p:nvSpPr>
          <p:cNvPr id="1337" name="Google Shape;1337;p36"/>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Multiplication Practice</a:t>
            </a:r>
            <a:endParaRPr/>
          </a:p>
        </p:txBody>
      </p:sp>
      <p:sp>
        <p:nvSpPr>
          <p:cNvPr id="1338" name="Google Shape;1338;p36"/>
          <p:cNvSpPr/>
          <p:nvPr/>
        </p:nvSpPr>
        <p:spPr>
          <a:xfrm flipH="1">
            <a:off x="9594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01</a:t>
            </a:r>
            <a:endParaRPr/>
          </a:p>
        </p:txBody>
      </p:sp>
      <p:sp>
        <p:nvSpPr>
          <p:cNvPr id="1339" name="Google Shape;1339;p36"/>
          <p:cNvSpPr txBox="1"/>
          <p:nvPr/>
        </p:nvSpPr>
        <p:spPr>
          <a:xfrm>
            <a:off x="12816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420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426</a:t>
            </a:r>
            <a:endParaRPr>
              <a:solidFill>
                <a:schemeClr val="dk2"/>
              </a:solidFill>
              <a:latin typeface="Englebert"/>
              <a:ea typeface="Englebert"/>
              <a:cs typeface="Englebert"/>
              <a:sym typeface="Englebert"/>
            </a:endParaRPr>
          </a:p>
        </p:txBody>
      </p:sp>
      <p:cxnSp>
        <p:nvCxnSpPr>
          <p:cNvPr id="1340" name="Google Shape;1340;p36"/>
          <p:cNvCxnSpPr/>
          <p:nvPr/>
        </p:nvCxnSpPr>
        <p:spPr>
          <a:xfrm rot="10800000">
            <a:off x="13593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341" name="Google Shape;1341;p36"/>
          <p:cNvSpPr/>
          <p:nvPr/>
        </p:nvSpPr>
        <p:spPr>
          <a:xfrm flipH="1">
            <a:off x="30803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02</a:t>
            </a:r>
            <a:endParaRPr/>
          </a:p>
        </p:txBody>
      </p:sp>
      <p:sp>
        <p:nvSpPr>
          <p:cNvPr id="1342" name="Google Shape;1342;p36"/>
          <p:cNvSpPr txBox="1"/>
          <p:nvPr/>
        </p:nvSpPr>
        <p:spPr>
          <a:xfrm>
            <a:off x="34025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333</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390</a:t>
            </a:r>
            <a:endParaRPr>
              <a:solidFill>
                <a:schemeClr val="dk2"/>
              </a:solidFill>
              <a:latin typeface="Englebert"/>
              <a:ea typeface="Englebert"/>
              <a:cs typeface="Englebert"/>
              <a:sym typeface="Englebert"/>
            </a:endParaRPr>
          </a:p>
        </p:txBody>
      </p:sp>
      <p:cxnSp>
        <p:nvCxnSpPr>
          <p:cNvPr id="1343" name="Google Shape;1343;p36"/>
          <p:cNvCxnSpPr/>
          <p:nvPr/>
        </p:nvCxnSpPr>
        <p:spPr>
          <a:xfrm rot="10800000">
            <a:off x="34802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344" name="Google Shape;1344;p36"/>
          <p:cNvSpPr/>
          <p:nvPr/>
        </p:nvSpPr>
        <p:spPr>
          <a:xfrm flipH="1">
            <a:off x="52012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03</a:t>
            </a:r>
            <a:endParaRPr/>
          </a:p>
        </p:txBody>
      </p:sp>
      <p:sp>
        <p:nvSpPr>
          <p:cNvPr id="1345" name="Google Shape;1345;p36"/>
          <p:cNvSpPr txBox="1"/>
          <p:nvPr/>
        </p:nvSpPr>
        <p:spPr>
          <a:xfrm>
            <a:off x="55234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990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856</a:t>
            </a:r>
            <a:endParaRPr>
              <a:solidFill>
                <a:schemeClr val="dk2"/>
              </a:solidFill>
              <a:latin typeface="Englebert"/>
              <a:ea typeface="Englebert"/>
              <a:cs typeface="Englebert"/>
              <a:sym typeface="Englebert"/>
            </a:endParaRPr>
          </a:p>
        </p:txBody>
      </p:sp>
      <p:cxnSp>
        <p:nvCxnSpPr>
          <p:cNvPr id="1346" name="Google Shape;1346;p36"/>
          <p:cNvCxnSpPr/>
          <p:nvPr/>
        </p:nvCxnSpPr>
        <p:spPr>
          <a:xfrm rot="10800000">
            <a:off x="56011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347" name="Google Shape;1347;p36"/>
          <p:cNvSpPr/>
          <p:nvPr/>
        </p:nvSpPr>
        <p:spPr>
          <a:xfrm flipH="1">
            <a:off x="73221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04</a:t>
            </a:r>
            <a:endParaRPr/>
          </a:p>
        </p:txBody>
      </p:sp>
      <p:sp>
        <p:nvSpPr>
          <p:cNvPr id="1348" name="Google Shape;1348;p36"/>
          <p:cNvSpPr txBox="1"/>
          <p:nvPr/>
        </p:nvSpPr>
        <p:spPr>
          <a:xfrm>
            <a:off x="76443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243</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426</a:t>
            </a:r>
            <a:endParaRPr>
              <a:solidFill>
                <a:schemeClr val="dk2"/>
              </a:solidFill>
              <a:latin typeface="Englebert"/>
              <a:ea typeface="Englebert"/>
              <a:cs typeface="Englebert"/>
              <a:sym typeface="Englebert"/>
            </a:endParaRPr>
          </a:p>
        </p:txBody>
      </p:sp>
      <p:cxnSp>
        <p:nvCxnSpPr>
          <p:cNvPr id="1349" name="Google Shape;1349;p36"/>
          <p:cNvCxnSpPr/>
          <p:nvPr/>
        </p:nvCxnSpPr>
        <p:spPr>
          <a:xfrm rot="10800000">
            <a:off x="77220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350" name="Google Shape;1350;p36"/>
          <p:cNvSpPr txBox="1"/>
          <p:nvPr/>
        </p:nvSpPr>
        <p:spPr>
          <a:xfrm>
            <a:off x="127020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51" name="Google Shape;1351;p36"/>
          <p:cNvSpPr txBox="1"/>
          <p:nvPr/>
        </p:nvSpPr>
        <p:spPr>
          <a:xfrm>
            <a:off x="3396838"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52" name="Google Shape;1352;p36"/>
          <p:cNvSpPr txBox="1"/>
          <p:nvPr/>
        </p:nvSpPr>
        <p:spPr>
          <a:xfrm>
            <a:off x="552060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53" name="Google Shape;1353;p36"/>
          <p:cNvSpPr txBox="1"/>
          <p:nvPr/>
        </p:nvSpPr>
        <p:spPr>
          <a:xfrm>
            <a:off x="764435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54" name="Google Shape;1354;p36"/>
          <p:cNvSpPr/>
          <p:nvPr/>
        </p:nvSpPr>
        <p:spPr>
          <a:xfrm flipH="1">
            <a:off x="9594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05</a:t>
            </a:r>
            <a:endParaRPr/>
          </a:p>
        </p:txBody>
      </p:sp>
      <p:sp>
        <p:nvSpPr>
          <p:cNvPr id="1355" name="Google Shape;1355;p36"/>
          <p:cNvSpPr txBox="1"/>
          <p:nvPr/>
        </p:nvSpPr>
        <p:spPr>
          <a:xfrm>
            <a:off x="12816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645</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835</a:t>
            </a:r>
            <a:endParaRPr>
              <a:solidFill>
                <a:schemeClr val="dk2"/>
              </a:solidFill>
              <a:latin typeface="Englebert"/>
              <a:ea typeface="Englebert"/>
              <a:cs typeface="Englebert"/>
              <a:sym typeface="Englebert"/>
            </a:endParaRPr>
          </a:p>
        </p:txBody>
      </p:sp>
      <p:cxnSp>
        <p:nvCxnSpPr>
          <p:cNvPr id="1356" name="Google Shape;1356;p36"/>
          <p:cNvCxnSpPr/>
          <p:nvPr/>
        </p:nvCxnSpPr>
        <p:spPr>
          <a:xfrm rot="10800000">
            <a:off x="13593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357" name="Google Shape;1357;p36"/>
          <p:cNvSpPr/>
          <p:nvPr/>
        </p:nvSpPr>
        <p:spPr>
          <a:xfrm flipH="1">
            <a:off x="30803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06</a:t>
            </a:r>
            <a:endParaRPr/>
          </a:p>
        </p:txBody>
      </p:sp>
      <p:sp>
        <p:nvSpPr>
          <p:cNvPr id="1358" name="Google Shape;1358;p36"/>
          <p:cNvSpPr txBox="1"/>
          <p:nvPr/>
        </p:nvSpPr>
        <p:spPr>
          <a:xfrm>
            <a:off x="34025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954</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759</a:t>
            </a:r>
            <a:endParaRPr>
              <a:solidFill>
                <a:schemeClr val="dk2"/>
              </a:solidFill>
              <a:latin typeface="Englebert"/>
              <a:ea typeface="Englebert"/>
              <a:cs typeface="Englebert"/>
              <a:sym typeface="Englebert"/>
            </a:endParaRPr>
          </a:p>
        </p:txBody>
      </p:sp>
      <p:cxnSp>
        <p:nvCxnSpPr>
          <p:cNvPr id="1359" name="Google Shape;1359;p36"/>
          <p:cNvCxnSpPr/>
          <p:nvPr/>
        </p:nvCxnSpPr>
        <p:spPr>
          <a:xfrm rot="10800000">
            <a:off x="34802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360" name="Google Shape;1360;p36"/>
          <p:cNvSpPr/>
          <p:nvPr/>
        </p:nvSpPr>
        <p:spPr>
          <a:xfrm flipH="1">
            <a:off x="52012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07</a:t>
            </a:r>
            <a:endParaRPr/>
          </a:p>
        </p:txBody>
      </p:sp>
      <p:sp>
        <p:nvSpPr>
          <p:cNvPr id="1361" name="Google Shape;1361;p36"/>
          <p:cNvSpPr txBox="1"/>
          <p:nvPr/>
        </p:nvSpPr>
        <p:spPr>
          <a:xfrm>
            <a:off x="55234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240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783</a:t>
            </a:r>
            <a:endParaRPr>
              <a:solidFill>
                <a:schemeClr val="dk2"/>
              </a:solidFill>
              <a:latin typeface="Englebert"/>
              <a:ea typeface="Englebert"/>
              <a:cs typeface="Englebert"/>
              <a:sym typeface="Englebert"/>
            </a:endParaRPr>
          </a:p>
        </p:txBody>
      </p:sp>
      <p:cxnSp>
        <p:nvCxnSpPr>
          <p:cNvPr id="1362" name="Google Shape;1362;p36"/>
          <p:cNvCxnSpPr/>
          <p:nvPr/>
        </p:nvCxnSpPr>
        <p:spPr>
          <a:xfrm rot="10800000">
            <a:off x="56011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363" name="Google Shape;1363;p36"/>
          <p:cNvSpPr/>
          <p:nvPr/>
        </p:nvSpPr>
        <p:spPr>
          <a:xfrm flipH="1">
            <a:off x="73221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08</a:t>
            </a:r>
            <a:endParaRPr/>
          </a:p>
        </p:txBody>
      </p:sp>
      <p:sp>
        <p:nvSpPr>
          <p:cNvPr id="1364" name="Google Shape;1364;p36"/>
          <p:cNvSpPr txBox="1"/>
          <p:nvPr/>
        </p:nvSpPr>
        <p:spPr>
          <a:xfrm>
            <a:off x="76443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420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893</a:t>
            </a:r>
            <a:endParaRPr>
              <a:solidFill>
                <a:schemeClr val="dk2"/>
              </a:solidFill>
              <a:latin typeface="Englebert"/>
              <a:ea typeface="Englebert"/>
              <a:cs typeface="Englebert"/>
              <a:sym typeface="Englebert"/>
            </a:endParaRPr>
          </a:p>
        </p:txBody>
      </p:sp>
      <p:cxnSp>
        <p:nvCxnSpPr>
          <p:cNvPr id="1365" name="Google Shape;1365;p36"/>
          <p:cNvCxnSpPr/>
          <p:nvPr/>
        </p:nvCxnSpPr>
        <p:spPr>
          <a:xfrm rot="10800000">
            <a:off x="77220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366" name="Google Shape;1366;p36"/>
          <p:cNvSpPr txBox="1"/>
          <p:nvPr/>
        </p:nvSpPr>
        <p:spPr>
          <a:xfrm>
            <a:off x="127020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67" name="Google Shape;1367;p36"/>
          <p:cNvSpPr txBox="1"/>
          <p:nvPr/>
        </p:nvSpPr>
        <p:spPr>
          <a:xfrm>
            <a:off x="3396838"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68" name="Google Shape;1368;p36"/>
          <p:cNvSpPr txBox="1"/>
          <p:nvPr/>
        </p:nvSpPr>
        <p:spPr>
          <a:xfrm>
            <a:off x="552060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69" name="Google Shape;1369;p36"/>
          <p:cNvSpPr txBox="1"/>
          <p:nvPr/>
        </p:nvSpPr>
        <p:spPr>
          <a:xfrm>
            <a:off x="764435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70" name="Google Shape;1370;p36"/>
          <p:cNvSpPr/>
          <p:nvPr/>
        </p:nvSpPr>
        <p:spPr>
          <a:xfrm flipH="1">
            <a:off x="9594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09</a:t>
            </a:r>
            <a:endParaRPr/>
          </a:p>
        </p:txBody>
      </p:sp>
      <p:sp>
        <p:nvSpPr>
          <p:cNvPr id="1371" name="Google Shape;1371;p36"/>
          <p:cNvSpPr txBox="1"/>
          <p:nvPr/>
        </p:nvSpPr>
        <p:spPr>
          <a:xfrm>
            <a:off x="12816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125</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603</a:t>
            </a:r>
            <a:endParaRPr>
              <a:solidFill>
                <a:schemeClr val="dk2"/>
              </a:solidFill>
              <a:latin typeface="Englebert"/>
              <a:ea typeface="Englebert"/>
              <a:cs typeface="Englebert"/>
              <a:sym typeface="Englebert"/>
            </a:endParaRPr>
          </a:p>
        </p:txBody>
      </p:sp>
      <p:cxnSp>
        <p:nvCxnSpPr>
          <p:cNvPr id="1372" name="Google Shape;1372;p36"/>
          <p:cNvCxnSpPr/>
          <p:nvPr/>
        </p:nvCxnSpPr>
        <p:spPr>
          <a:xfrm rot="10800000">
            <a:off x="13593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373" name="Google Shape;1373;p36"/>
          <p:cNvSpPr/>
          <p:nvPr/>
        </p:nvSpPr>
        <p:spPr>
          <a:xfrm flipH="1">
            <a:off x="30803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10</a:t>
            </a:r>
            <a:endParaRPr/>
          </a:p>
        </p:txBody>
      </p:sp>
      <p:sp>
        <p:nvSpPr>
          <p:cNvPr id="1374" name="Google Shape;1374;p36"/>
          <p:cNvSpPr txBox="1"/>
          <p:nvPr/>
        </p:nvSpPr>
        <p:spPr>
          <a:xfrm>
            <a:off x="34025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718</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342</a:t>
            </a:r>
            <a:endParaRPr>
              <a:solidFill>
                <a:schemeClr val="dk2"/>
              </a:solidFill>
              <a:latin typeface="Englebert"/>
              <a:ea typeface="Englebert"/>
              <a:cs typeface="Englebert"/>
              <a:sym typeface="Englebert"/>
            </a:endParaRPr>
          </a:p>
        </p:txBody>
      </p:sp>
      <p:cxnSp>
        <p:nvCxnSpPr>
          <p:cNvPr id="1375" name="Google Shape;1375;p36"/>
          <p:cNvCxnSpPr/>
          <p:nvPr/>
        </p:nvCxnSpPr>
        <p:spPr>
          <a:xfrm rot="10800000">
            <a:off x="34802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376" name="Google Shape;1376;p36"/>
          <p:cNvSpPr/>
          <p:nvPr/>
        </p:nvSpPr>
        <p:spPr>
          <a:xfrm flipH="1">
            <a:off x="52012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11</a:t>
            </a:r>
            <a:endParaRPr/>
          </a:p>
        </p:txBody>
      </p:sp>
      <p:sp>
        <p:nvSpPr>
          <p:cNvPr id="1377" name="Google Shape;1377;p36"/>
          <p:cNvSpPr txBox="1"/>
          <p:nvPr/>
        </p:nvSpPr>
        <p:spPr>
          <a:xfrm>
            <a:off x="55234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548</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785</a:t>
            </a:r>
            <a:endParaRPr>
              <a:solidFill>
                <a:schemeClr val="dk2"/>
              </a:solidFill>
              <a:latin typeface="Englebert"/>
              <a:ea typeface="Englebert"/>
              <a:cs typeface="Englebert"/>
              <a:sym typeface="Englebert"/>
            </a:endParaRPr>
          </a:p>
        </p:txBody>
      </p:sp>
      <p:cxnSp>
        <p:nvCxnSpPr>
          <p:cNvPr id="1378" name="Google Shape;1378;p36"/>
          <p:cNvCxnSpPr/>
          <p:nvPr/>
        </p:nvCxnSpPr>
        <p:spPr>
          <a:xfrm rot="10800000">
            <a:off x="56011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379" name="Google Shape;1379;p36"/>
          <p:cNvSpPr/>
          <p:nvPr/>
        </p:nvSpPr>
        <p:spPr>
          <a:xfrm flipH="1">
            <a:off x="73221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12</a:t>
            </a:r>
            <a:endParaRPr/>
          </a:p>
        </p:txBody>
      </p:sp>
      <p:sp>
        <p:nvSpPr>
          <p:cNvPr id="1380" name="Google Shape;1380;p36"/>
          <p:cNvSpPr txBox="1"/>
          <p:nvPr/>
        </p:nvSpPr>
        <p:spPr>
          <a:xfrm>
            <a:off x="76443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972</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559</a:t>
            </a:r>
            <a:endParaRPr>
              <a:solidFill>
                <a:schemeClr val="dk2"/>
              </a:solidFill>
              <a:latin typeface="Englebert"/>
              <a:ea typeface="Englebert"/>
              <a:cs typeface="Englebert"/>
              <a:sym typeface="Englebert"/>
            </a:endParaRPr>
          </a:p>
        </p:txBody>
      </p:sp>
      <p:cxnSp>
        <p:nvCxnSpPr>
          <p:cNvPr id="1381" name="Google Shape;1381;p36"/>
          <p:cNvCxnSpPr/>
          <p:nvPr/>
        </p:nvCxnSpPr>
        <p:spPr>
          <a:xfrm rot="10800000">
            <a:off x="77220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382" name="Google Shape;1382;p36"/>
          <p:cNvSpPr txBox="1"/>
          <p:nvPr/>
        </p:nvSpPr>
        <p:spPr>
          <a:xfrm>
            <a:off x="127020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83" name="Google Shape;1383;p36"/>
          <p:cNvSpPr txBox="1"/>
          <p:nvPr/>
        </p:nvSpPr>
        <p:spPr>
          <a:xfrm>
            <a:off x="3396838"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84" name="Google Shape;1384;p36"/>
          <p:cNvSpPr txBox="1"/>
          <p:nvPr/>
        </p:nvSpPr>
        <p:spPr>
          <a:xfrm>
            <a:off x="552060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85" name="Google Shape;1385;p36"/>
          <p:cNvSpPr txBox="1"/>
          <p:nvPr/>
        </p:nvSpPr>
        <p:spPr>
          <a:xfrm>
            <a:off x="764435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386" name="Google Shape;1386;p36">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6">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6">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 name="Google Shape;1389;p36"/>
          <p:cNvGrpSpPr/>
          <p:nvPr/>
        </p:nvGrpSpPr>
        <p:grpSpPr>
          <a:xfrm>
            <a:off x="548131" y="535364"/>
            <a:ext cx="171865" cy="155230"/>
            <a:chOff x="4026406" y="64389"/>
            <a:chExt cx="171865" cy="155230"/>
          </a:xfrm>
        </p:grpSpPr>
        <p:sp>
          <p:nvSpPr>
            <p:cNvPr id="1390" name="Google Shape;1390;p36"/>
            <p:cNvSpPr/>
            <p:nvPr/>
          </p:nvSpPr>
          <p:spPr>
            <a:xfrm>
              <a:off x="4032271" y="64389"/>
              <a:ext cx="166000" cy="155230"/>
            </a:xfrm>
            <a:custGeom>
              <a:rect b="b" l="l" r="r" t="t"/>
              <a:pathLst>
                <a:path extrusionOk="0" h="4526" w="4840">
                  <a:moveTo>
                    <a:pt x="691" y="0"/>
                  </a:moveTo>
                  <a:cubicBezTo>
                    <a:pt x="537" y="0"/>
                    <a:pt x="382" y="60"/>
                    <a:pt x="263" y="167"/>
                  </a:cubicBezTo>
                  <a:cubicBezTo>
                    <a:pt x="13" y="417"/>
                    <a:pt x="1" y="810"/>
                    <a:pt x="239" y="1060"/>
                  </a:cubicBezTo>
                  <a:lnTo>
                    <a:pt x="3501" y="4334"/>
                  </a:lnTo>
                  <a:cubicBezTo>
                    <a:pt x="3639" y="4469"/>
                    <a:pt x="3793" y="4525"/>
                    <a:pt x="3941" y="4525"/>
                  </a:cubicBezTo>
                  <a:cubicBezTo>
                    <a:pt x="4421" y="4525"/>
                    <a:pt x="4839" y="3929"/>
                    <a:pt x="4430" y="3465"/>
                  </a:cubicBezTo>
                  <a:lnTo>
                    <a:pt x="4370" y="3405"/>
                  </a:lnTo>
                  <a:lnTo>
                    <a:pt x="1168" y="191"/>
                  </a:lnTo>
                  <a:cubicBezTo>
                    <a:pt x="1037" y="72"/>
                    <a:pt x="870"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6"/>
            <p:cNvSpPr/>
            <p:nvPr/>
          </p:nvSpPr>
          <p:spPr>
            <a:xfrm>
              <a:off x="4026406" y="64389"/>
              <a:ext cx="165588" cy="155230"/>
            </a:xfrm>
            <a:custGeom>
              <a:rect b="b" l="l" r="r" t="t"/>
              <a:pathLst>
                <a:path extrusionOk="0" h="4526" w="4828">
                  <a:moveTo>
                    <a:pt x="4149" y="0"/>
                  </a:moveTo>
                  <a:cubicBezTo>
                    <a:pt x="3970" y="0"/>
                    <a:pt x="3803" y="72"/>
                    <a:pt x="3672" y="191"/>
                  </a:cubicBezTo>
                  <a:lnTo>
                    <a:pt x="469" y="3405"/>
                  </a:lnTo>
                  <a:lnTo>
                    <a:pt x="410" y="3465"/>
                  </a:lnTo>
                  <a:cubicBezTo>
                    <a:pt x="0" y="3929"/>
                    <a:pt x="419" y="4525"/>
                    <a:pt x="899" y="4525"/>
                  </a:cubicBezTo>
                  <a:cubicBezTo>
                    <a:pt x="1047" y="4525"/>
                    <a:pt x="1201" y="4469"/>
                    <a:pt x="1339" y="4334"/>
                  </a:cubicBezTo>
                  <a:lnTo>
                    <a:pt x="4601" y="1060"/>
                  </a:lnTo>
                  <a:cubicBezTo>
                    <a:pt x="4827" y="810"/>
                    <a:pt x="4815" y="417"/>
                    <a:pt x="4577" y="167"/>
                  </a:cubicBezTo>
                  <a:cubicBezTo>
                    <a:pt x="4458" y="60"/>
                    <a:pt x="4303" y="0"/>
                    <a:pt x="4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36"/>
          <p:cNvSpPr/>
          <p:nvPr/>
        </p:nvSpPr>
        <p:spPr>
          <a:xfrm>
            <a:off x="289944" y="501425"/>
            <a:ext cx="197691" cy="249960"/>
          </a:xfrm>
          <a:custGeom>
            <a:rect b="b" l="l" r="r" t="t"/>
            <a:pathLst>
              <a:path extrusionOk="0" h="7288" w="5764">
                <a:moveTo>
                  <a:pt x="3584" y="1"/>
                </a:moveTo>
                <a:cubicBezTo>
                  <a:pt x="3513" y="1"/>
                  <a:pt x="3441" y="13"/>
                  <a:pt x="3370" y="37"/>
                </a:cubicBezTo>
                <a:lnTo>
                  <a:pt x="3370" y="25"/>
                </a:lnTo>
                <a:cubicBezTo>
                  <a:pt x="2882" y="168"/>
                  <a:pt x="2382" y="287"/>
                  <a:pt x="1906" y="430"/>
                </a:cubicBezTo>
                <a:cubicBezTo>
                  <a:pt x="1584" y="537"/>
                  <a:pt x="1286" y="644"/>
                  <a:pt x="989" y="787"/>
                </a:cubicBezTo>
                <a:cubicBezTo>
                  <a:pt x="739" y="894"/>
                  <a:pt x="524" y="1037"/>
                  <a:pt x="346" y="1227"/>
                </a:cubicBezTo>
                <a:cubicBezTo>
                  <a:pt x="227" y="1358"/>
                  <a:pt x="143" y="1489"/>
                  <a:pt x="84" y="1656"/>
                </a:cubicBezTo>
                <a:cubicBezTo>
                  <a:pt x="36" y="1787"/>
                  <a:pt x="12" y="1930"/>
                  <a:pt x="12" y="2073"/>
                </a:cubicBezTo>
                <a:cubicBezTo>
                  <a:pt x="1" y="2227"/>
                  <a:pt x="24" y="2382"/>
                  <a:pt x="60" y="2537"/>
                </a:cubicBezTo>
                <a:cubicBezTo>
                  <a:pt x="84" y="2668"/>
                  <a:pt x="108" y="2799"/>
                  <a:pt x="155" y="2918"/>
                </a:cubicBezTo>
                <a:cubicBezTo>
                  <a:pt x="262" y="3228"/>
                  <a:pt x="405" y="3525"/>
                  <a:pt x="560" y="3811"/>
                </a:cubicBezTo>
                <a:cubicBezTo>
                  <a:pt x="679" y="4037"/>
                  <a:pt x="822" y="4251"/>
                  <a:pt x="965" y="4454"/>
                </a:cubicBezTo>
                <a:cubicBezTo>
                  <a:pt x="1084" y="4632"/>
                  <a:pt x="1251" y="4752"/>
                  <a:pt x="1453" y="4799"/>
                </a:cubicBezTo>
                <a:cubicBezTo>
                  <a:pt x="1526" y="4817"/>
                  <a:pt x="1599" y="4826"/>
                  <a:pt x="1671" y="4826"/>
                </a:cubicBezTo>
                <a:cubicBezTo>
                  <a:pt x="1881" y="4826"/>
                  <a:pt x="2082" y="4751"/>
                  <a:pt x="2251" y="4609"/>
                </a:cubicBezTo>
                <a:cubicBezTo>
                  <a:pt x="2322" y="4537"/>
                  <a:pt x="2406" y="4478"/>
                  <a:pt x="2501" y="4406"/>
                </a:cubicBezTo>
                <a:cubicBezTo>
                  <a:pt x="2632" y="4311"/>
                  <a:pt x="2787" y="4228"/>
                  <a:pt x="2941" y="4156"/>
                </a:cubicBezTo>
                <a:cubicBezTo>
                  <a:pt x="3025" y="4132"/>
                  <a:pt x="3108" y="4109"/>
                  <a:pt x="3203" y="4085"/>
                </a:cubicBezTo>
                <a:lnTo>
                  <a:pt x="3370" y="4085"/>
                </a:lnTo>
                <a:cubicBezTo>
                  <a:pt x="3406" y="4097"/>
                  <a:pt x="3453" y="4109"/>
                  <a:pt x="3501" y="4121"/>
                </a:cubicBezTo>
                <a:cubicBezTo>
                  <a:pt x="3537" y="4144"/>
                  <a:pt x="3584" y="4168"/>
                  <a:pt x="3620" y="4192"/>
                </a:cubicBezTo>
                <a:cubicBezTo>
                  <a:pt x="3680" y="4228"/>
                  <a:pt x="3727" y="4275"/>
                  <a:pt x="3775" y="4323"/>
                </a:cubicBezTo>
                <a:cubicBezTo>
                  <a:pt x="3822" y="4394"/>
                  <a:pt x="3870" y="4466"/>
                  <a:pt x="3906" y="4537"/>
                </a:cubicBezTo>
                <a:cubicBezTo>
                  <a:pt x="3942" y="4644"/>
                  <a:pt x="3977" y="4740"/>
                  <a:pt x="4001" y="4835"/>
                </a:cubicBezTo>
                <a:cubicBezTo>
                  <a:pt x="4001" y="4942"/>
                  <a:pt x="4001" y="5037"/>
                  <a:pt x="4001" y="5133"/>
                </a:cubicBezTo>
                <a:cubicBezTo>
                  <a:pt x="3977" y="5216"/>
                  <a:pt x="3965" y="5287"/>
                  <a:pt x="3942" y="5359"/>
                </a:cubicBezTo>
                <a:cubicBezTo>
                  <a:pt x="3906" y="5406"/>
                  <a:pt x="3870" y="5454"/>
                  <a:pt x="3846" y="5502"/>
                </a:cubicBezTo>
                <a:cubicBezTo>
                  <a:pt x="3799" y="5537"/>
                  <a:pt x="3763" y="5573"/>
                  <a:pt x="3727" y="5609"/>
                </a:cubicBezTo>
                <a:cubicBezTo>
                  <a:pt x="3668" y="5645"/>
                  <a:pt x="3608" y="5680"/>
                  <a:pt x="3549" y="5704"/>
                </a:cubicBezTo>
                <a:cubicBezTo>
                  <a:pt x="3453" y="5740"/>
                  <a:pt x="3346" y="5764"/>
                  <a:pt x="3239" y="5775"/>
                </a:cubicBezTo>
                <a:cubicBezTo>
                  <a:pt x="3174" y="5781"/>
                  <a:pt x="3108" y="5784"/>
                  <a:pt x="3044" y="5784"/>
                </a:cubicBezTo>
                <a:cubicBezTo>
                  <a:pt x="2980" y="5784"/>
                  <a:pt x="2918" y="5781"/>
                  <a:pt x="2858" y="5775"/>
                </a:cubicBezTo>
                <a:cubicBezTo>
                  <a:pt x="2739" y="5764"/>
                  <a:pt x="2632" y="5728"/>
                  <a:pt x="2537" y="5692"/>
                </a:cubicBezTo>
                <a:lnTo>
                  <a:pt x="2370" y="5633"/>
                </a:lnTo>
                <a:cubicBezTo>
                  <a:pt x="2298" y="5615"/>
                  <a:pt x="2227" y="5606"/>
                  <a:pt x="2156" y="5606"/>
                </a:cubicBezTo>
                <a:cubicBezTo>
                  <a:pt x="2084" y="5606"/>
                  <a:pt x="2013" y="5615"/>
                  <a:pt x="1941" y="5633"/>
                </a:cubicBezTo>
                <a:cubicBezTo>
                  <a:pt x="1739" y="5680"/>
                  <a:pt x="1560" y="5811"/>
                  <a:pt x="1453" y="5978"/>
                </a:cubicBezTo>
                <a:cubicBezTo>
                  <a:pt x="1346" y="6145"/>
                  <a:pt x="1310" y="6359"/>
                  <a:pt x="1370" y="6561"/>
                </a:cubicBezTo>
                <a:cubicBezTo>
                  <a:pt x="1429" y="6752"/>
                  <a:pt x="1560" y="6907"/>
                  <a:pt x="1739" y="7002"/>
                </a:cubicBezTo>
                <a:cubicBezTo>
                  <a:pt x="1917" y="7073"/>
                  <a:pt x="2096" y="7145"/>
                  <a:pt x="2275" y="7192"/>
                </a:cubicBezTo>
                <a:cubicBezTo>
                  <a:pt x="2489" y="7252"/>
                  <a:pt x="2727" y="7276"/>
                  <a:pt x="2953" y="7288"/>
                </a:cubicBezTo>
                <a:cubicBezTo>
                  <a:pt x="3096" y="7288"/>
                  <a:pt x="3239" y="7288"/>
                  <a:pt x="3382" y="7264"/>
                </a:cubicBezTo>
                <a:cubicBezTo>
                  <a:pt x="3537" y="7252"/>
                  <a:pt x="3691" y="7216"/>
                  <a:pt x="3858" y="7192"/>
                </a:cubicBezTo>
                <a:cubicBezTo>
                  <a:pt x="4287" y="7085"/>
                  <a:pt x="4692" y="6859"/>
                  <a:pt x="5013" y="6537"/>
                </a:cubicBezTo>
                <a:cubicBezTo>
                  <a:pt x="5573" y="5942"/>
                  <a:pt x="5763" y="5085"/>
                  <a:pt x="5537" y="4311"/>
                </a:cubicBezTo>
                <a:cubicBezTo>
                  <a:pt x="5418" y="3918"/>
                  <a:pt x="5215" y="3573"/>
                  <a:pt x="4942" y="3275"/>
                </a:cubicBezTo>
                <a:cubicBezTo>
                  <a:pt x="4799" y="3144"/>
                  <a:pt x="4656" y="3025"/>
                  <a:pt x="4489" y="2918"/>
                </a:cubicBezTo>
                <a:cubicBezTo>
                  <a:pt x="4311" y="2811"/>
                  <a:pt x="4108" y="2716"/>
                  <a:pt x="3906" y="2668"/>
                </a:cubicBezTo>
                <a:cubicBezTo>
                  <a:pt x="3703" y="2608"/>
                  <a:pt x="3489" y="2585"/>
                  <a:pt x="3287" y="2585"/>
                </a:cubicBezTo>
                <a:cubicBezTo>
                  <a:pt x="3037" y="2585"/>
                  <a:pt x="2799" y="2620"/>
                  <a:pt x="2560" y="2692"/>
                </a:cubicBezTo>
                <a:cubicBezTo>
                  <a:pt x="2334" y="2763"/>
                  <a:pt x="2120" y="2858"/>
                  <a:pt x="1917" y="2966"/>
                </a:cubicBezTo>
                <a:cubicBezTo>
                  <a:pt x="1894" y="2918"/>
                  <a:pt x="1870" y="2870"/>
                  <a:pt x="1846" y="2823"/>
                </a:cubicBezTo>
                <a:cubicBezTo>
                  <a:pt x="1763" y="2620"/>
                  <a:pt x="1691" y="2418"/>
                  <a:pt x="1644" y="2216"/>
                </a:cubicBezTo>
                <a:lnTo>
                  <a:pt x="1644" y="2192"/>
                </a:lnTo>
                <a:cubicBezTo>
                  <a:pt x="1751" y="2120"/>
                  <a:pt x="1870" y="2073"/>
                  <a:pt x="1989" y="2025"/>
                </a:cubicBezTo>
                <a:cubicBezTo>
                  <a:pt x="2584" y="1811"/>
                  <a:pt x="3203" y="1668"/>
                  <a:pt x="3799" y="1489"/>
                </a:cubicBezTo>
                <a:cubicBezTo>
                  <a:pt x="4001" y="1430"/>
                  <a:pt x="4180" y="1311"/>
                  <a:pt x="4287" y="1144"/>
                </a:cubicBezTo>
                <a:cubicBezTo>
                  <a:pt x="4394" y="965"/>
                  <a:pt x="4430" y="763"/>
                  <a:pt x="4370" y="561"/>
                </a:cubicBezTo>
                <a:cubicBezTo>
                  <a:pt x="4251" y="227"/>
                  <a:pt x="3942" y="13"/>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6"/>
          <p:cNvSpPr/>
          <p:nvPr/>
        </p:nvSpPr>
        <p:spPr>
          <a:xfrm>
            <a:off x="616886" y="229987"/>
            <a:ext cx="206231" cy="271430"/>
          </a:xfrm>
          <a:custGeom>
            <a:rect b="b" l="l" r="r" t="t"/>
            <a:pathLst>
              <a:path extrusionOk="0" h="7914" w="6013">
                <a:moveTo>
                  <a:pt x="2905" y="1917"/>
                </a:moveTo>
                <a:cubicBezTo>
                  <a:pt x="2977" y="1929"/>
                  <a:pt x="3048" y="1953"/>
                  <a:pt x="3120" y="1977"/>
                </a:cubicBezTo>
                <a:cubicBezTo>
                  <a:pt x="3203" y="2012"/>
                  <a:pt x="3274" y="2060"/>
                  <a:pt x="3334" y="2108"/>
                </a:cubicBezTo>
                <a:cubicBezTo>
                  <a:pt x="3417" y="2167"/>
                  <a:pt x="3489" y="2250"/>
                  <a:pt x="3560" y="2322"/>
                </a:cubicBezTo>
                <a:cubicBezTo>
                  <a:pt x="3596" y="2381"/>
                  <a:pt x="3632" y="2453"/>
                  <a:pt x="3679" y="2512"/>
                </a:cubicBezTo>
                <a:cubicBezTo>
                  <a:pt x="3560" y="2643"/>
                  <a:pt x="3429" y="2762"/>
                  <a:pt x="3298" y="2870"/>
                </a:cubicBezTo>
                <a:cubicBezTo>
                  <a:pt x="3167" y="2965"/>
                  <a:pt x="3024" y="3048"/>
                  <a:pt x="2881" y="3120"/>
                </a:cubicBezTo>
                <a:cubicBezTo>
                  <a:pt x="2774" y="3155"/>
                  <a:pt x="2667" y="3179"/>
                  <a:pt x="2560" y="3215"/>
                </a:cubicBezTo>
                <a:lnTo>
                  <a:pt x="2322" y="3215"/>
                </a:lnTo>
                <a:cubicBezTo>
                  <a:pt x="2262" y="3203"/>
                  <a:pt x="2215" y="3191"/>
                  <a:pt x="2155" y="3167"/>
                </a:cubicBezTo>
                <a:lnTo>
                  <a:pt x="2072" y="3120"/>
                </a:lnTo>
                <a:lnTo>
                  <a:pt x="2012" y="3060"/>
                </a:lnTo>
                <a:cubicBezTo>
                  <a:pt x="2000" y="3036"/>
                  <a:pt x="1977" y="3012"/>
                  <a:pt x="1965" y="2977"/>
                </a:cubicBezTo>
                <a:cubicBezTo>
                  <a:pt x="1953" y="2929"/>
                  <a:pt x="1929" y="2905"/>
                  <a:pt x="1929" y="2846"/>
                </a:cubicBezTo>
                <a:lnTo>
                  <a:pt x="1929" y="2679"/>
                </a:lnTo>
                <a:cubicBezTo>
                  <a:pt x="1941" y="2608"/>
                  <a:pt x="1965" y="2536"/>
                  <a:pt x="1989" y="2477"/>
                </a:cubicBezTo>
                <a:cubicBezTo>
                  <a:pt x="2012" y="2405"/>
                  <a:pt x="2060" y="2346"/>
                  <a:pt x="2096" y="2274"/>
                </a:cubicBezTo>
                <a:cubicBezTo>
                  <a:pt x="2155" y="2215"/>
                  <a:pt x="2215" y="2155"/>
                  <a:pt x="2286" y="2096"/>
                </a:cubicBezTo>
                <a:cubicBezTo>
                  <a:pt x="2346" y="2048"/>
                  <a:pt x="2429" y="1989"/>
                  <a:pt x="2500" y="1977"/>
                </a:cubicBezTo>
                <a:cubicBezTo>
                  <a:pt x="2560" y="1953"/>
                  <a:pt x="2631" y="1929"/>
                  <a:pt x="2703" y="1917"/>
                </a:cubicBezTo>
                <a:close/>
                <a:moveTo>
                  <a:pt x="2810" y="0"/>
                </a:moveTo>
                <a:cubicBezTo>
                  <a:pt x="2655" y="12"/>
                  <a:pt x="2489" y="24"/>
                  <a:pt x="2334" y="48"/>
                </a:cubicBezTo>
                <a:cubicBezTo>
                  <a:pt x="1929" y="107"/>
                  <a:pt x="1536" y="274"/>
                  <a:pt x="1203" y="524"/>
                </a:cubicBezTo>
                <a:cubicBezTo>
                  <a:pt x="857" y="774"/>
                  <a:pt x="560" y="1096"/>
                  <a:pt x="345" y="1477"/>
                </a:cubicBezTo>
                <a:cubicBezTo>
                  <a:pt x="262" y="1631"/>
                  <a:pt x="179" y="1810"/>
                  <a:pt x="131" y="1989"/>
                </a:cubicBezTo>
                <a:cubicBezTo>
                  <a:pt x="72" y="2167"/>
                  <a:pt x="36" y="2346"/>
                  <a:pt x="24" y="2536"/>
                </a:cubicBezTo>
                <a:lnTo>
                  <a:pt x="12" y="2620"/>
                </a:lnTo>
                <a:cubicBezTo>
                  <a:pt x="0" y="2739"/>
                  <a:pt x="0" y="2870"/>
                  <a:pt x="24" y="2989"/>
                </a:cubicBezTo>
                <a:cubicBezTo>
                  <a:pt x="36" y="3191"/>
                  <a:pt x="84" y="3393"/>
                  <a:pt x="155" y="3584"/>
                </a:cubicBezTo>
                <a:cubicBezTo>
                  <a:pt x="274" y="3941"/>
                  <a:pt x="488" y="4263"/>
                  <a:pt x="774" y="4525"/>
                </a:cubicBezTo>
                <a:cubicBezTo>
                  <a:pt x="1226" y="4907"/>
                  <a:pt x="1791" y="5120"/>
                  <a:pt x="2381" y="5120"/>
                </a:cubicBezTo>
                <a:cubicBezTo>
                  <a:pt x="2397" y="5120"/>
                  <a:pt x="2413" y="5120"/>
                  <a:pt x="2429" y="5120"/>
                </a:cubicBezTo>
                <a:cubicBezTo>
                  <a:pt x="2715" y="5120"/>
                  <a:pt x="3001" y="5072"/>
                  <a:pt x="3286" y="4989"/>
                </a:cubicBezTo>
                <a:cubicBezTo>
                  <a:pt x="3501" y="4917"/>
                  <a:pt x="3727" y="4834"/>
                  <a:pt x="3929" y="4715"/>
                </a:cubicBezTo>
                <a:cubicBezTo>
                  <a:pt x="3989" y="4691"/>
                  <a:pt x="4048" y="4656"/>
                  <a:pt x="4108" y="4620"/>
                </a:cubicBezTo>
                <a:lnTo>
                  <a:pt x="4108" y="4620"/>
                </a:lnTo>
                <a:cubicBezTo>
                  <a:pt x="4096" y="5025"/>
                  <a:pt x="4084" y="5453"/>
                  <a:pt x="4072" y="5918"/>
                </a:cubicBezTo>
                <a:lnTo>
                  <a:pt x="4072" y="5989"/>
                </a:lnTo>
                <a:lnTo>
                  <a:pt x="4072" y="6060"/>
                </a:lnTo>
                <a:cubicBezTo>
                  <a:pt x="4060" y="6394"/>
                  <a:pt x="4048" y="6668"/>
                  <a:pt x="4048" y="6953"/>
                </a:cubicBezTo>
                <a:cubicBezTo>
                  <a:pt x="4036" y="7203"/>
                  <a:pt x="4144" y="7442"/>
                  <a:pt x="4322" y="7620"/>
                </a:cubicBezTo>
                <a:cubicBezTo>
                  <a:pt x="4517" y="7823"/>
                  <a:pt x="4760" y="7913"/>
                  <a:pt x="4999" y="7913"/>
                </a:cubicBezTo>
                <a:cubicBezTo>
                  <a:pt x="5489" y="7913"/>
                  <a:pt x="5961" y="7530"/>
                  <a:pt x="5953" y="6953"/>
                </a:cubicBezTo>
                <a:cubicBezTo>
                  <a:pt x="5965" y="6632"/>
                  <a:pt x="5977" y="6299"/>
                  <a:pt x="5989" y="5953"/>
                </a:cubicBezTo>
                <a:lnTo>
                  <a:pt x="5989" y="5930"/>
                </a:lnTo>
                <a:cubicBezTo>
                  <a:pt x="6001" y="5513"/>
                  <a:pt x="6013" y="5060"/>
                  <a:pt x="6013" y="4620"/>
                </a:cubicBezTo>
                <a:cubicBezTo>
                  <a:pt x="6001" y="4144"/>
                  <a:pt x="5965" y="3679"/>
                  <a:pt x="5894" y="3227"/>
                </a:cubicBezTo>
                <a:cubicBezTo>
                  <a:pt x="5822" y="2774"/>
                  <a:pt x="5703" y="2346"/>
                  <a:pt x="5513" y="1929"/>
                </a:cubicBezTo>
                <a:cubicBezTo>
                  <a:pt x="5346" y="1536"/>
                  <a:pt x="5108" y="1167"/>
                  <a:pt x="4810" y="846"/>
                </a:cubicBezTo>
                <a:cubicBezTo>
                  <a:pt x="4667" y="715"/>
                  <a:pt x="4525" y="596"/>
                  <a:pt x="4370" y="488"/>
                </a:cubicBezTo>
                <a:lnTo>
                  <a:pt x="4310" y="453"/>
                </a:lnTo>
                <a:cubicBezTo>
                  <a:pt x="4132" y="334"/>
                  <a:pt x="3941" y="238"/>
                  <a:pt x="3727" y="167"/>
                </a:cubicBezTo>
                <a:lnTo>
                  <a:pt x="3667" y="143"/>
                </a:lnTo>
                <a:cubicBezTo>
                  <a:pt x="3477" y="72"/>
                  <a:pt x="3286" y="24"/>
                  <a:pt x="3096" y="12"/>
                </a:cubicBezTo>
                <a:lnTo>
                  <a:pt x="3060" y="12"/>
                </a:lnTo>
                <a:cubicBezTo>
                  <a:pt x="2977" y="0"/>
                  <a:pt x="2893"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 name="Google Shape;1394;p36"/>
          <p:cNvGrpSpPr/>
          <p:nvPr/>
        </p:nvGrpSpPr>
        <p:grpSpPr>
          <a:xfrm rot="3523190">
            <a:off x="-16843" y="665605"/>
            <a:ext cx="252388" cy="805455"/>
            <a:chOff x="8478897" y="4127025"/>
            <a:chExt cx="252400" cy="805492"/>
          </a:xfrm>
        </p:grpSpPr>
        <p:sp>
          <p:nvSpPr>
            <p:cNvPr id="1395" name="Google Shape;1395;p36"/>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6"/>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6"/>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6"/>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36"/>
          <p:cNvGrpSpPr/>
          <p:nvPr/>
        </p:nvGrpSpPr>
        <p:grpSpPr>
          <a:xfrm flipH="1" rot="1039784">
            <a:off x="7812891" y="-65513"/>
            <a:ext cx="1730461" cy="1383820"/>
            <a:chOff x="15524550" y="1548900"/>
            <a:chExt cx="1307925" cy="1045925"/>
          </a:xfrm>
        </p:grpSpPr>
        <p:sp>
          <p:nvSpPr>
            <p:cNvPr id="1400" name="Google Shape;1400;p36"/>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6"/>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6"/>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6"/>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6"/>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6"/>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6"/>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6"/>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6"/>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6"/>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6"/>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6"/>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6"/>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6"/>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6"/>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6"/>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6"/>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6"/>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6"/>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6"/>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6"/>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6"/>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6"/>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6"/>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6"/>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6"/>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6"/>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6"/>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6"/>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6"/>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6"/>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6"/>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6"/>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6"/>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6"/>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6"/>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6"/>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6"/>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6"/>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6"/>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6"/>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6"/>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6"/>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6"/>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6"/>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8" name="Shape 1448"/>
        <p:cNvGrpSpPr/>
        <p:nvPr/>
      </p:nvGrpSpPr>
      <p:grpSpPr>
        <a:xfrm>
          <a:off x="0" y="0"/>
          <a:ext cx="0" cy="0"/>
          <a:chOff x="0" y="0"/>
          <a:chExt cx="0" cy="0"/>
        </a:xfrm>
      </p:grpSpPr>
      <p:sp>
        <p:nvSpPr>
          <p:cNvPr id="1449" name="Google Shape;1449;p37"/>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Multiplication Practice</a:t>
            </a:r>
            <a:endParaRPr/>
          </a:p>
        </p:txBody>
      </p:sp>
      <p:sp>
        <p:nvSpPr>
          <p:cNvPr id="1450" name="Google Shape;1450;p37"/>
          <p:cNvSpPr/>
          <p:nvPr/>
        </p:nvSpPr>
        <p:spPr>
          <a:xfrm flipH="1">
            <a:off x="9594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13</a:t>
            </a:r>
            <a:endParaRPr/>
          </a:p>
        </p:txBody>
      </p:sp>
      <p:sp>
        <p:nvSpPr>
          <p:cNvPr id="1451" name="Google Shape;1451;p37"/>
          <p:cNvSpPr txBox="1"/>
          <p:nvPr/>
        </p:nvSpPr>
        <p:spPr>
          <a:xfrm>
            <a:off x="12816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740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842</a:t>
            </a:r>
            <a:endParaRPr>
              <a:solidFill>
                <a:schemeClr val="dk2"/>
              </a:solidFill>
              <a:latin typeface="Englebert"/>
              <a:ea typeface="Englebert"/>
              <a:cs typeface="Englebert"/>
              <a:sym typeface="Englebert"/>
            </a:endParaRPr>
          </a:p>
        </p:txBody>
      </p:sp>
      <p:cxnSp>
        <p:nvCxnSpPr>
          <p:cNvPr id="1452" name="Google Shape;1452;p37"/>
          <p:cNvCxnSpPr/>
          <p:nvPr/>
        </p:nvCxnSpPr>
        <p:spPr>
          <a:xfrm rot="10800000">
            <a:off x="13593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453" name="Google Shape;1453;p37"/>
          <p:cNvSpPr/>
          <p:nvPr/>
        </p:nvSpPr>
        <p:spPr>
          <a:xfrm flipH="1">
            <a:off x="30803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14</a:t>
            </a:r>
            <a:endParaRPr/>
          </a:p>
        </p:txBody>
      </p:sp>
      <p:sp>
        <p:nvSpPr>
          <p:cNvPr id="1454" name="Google Shape;1454;p37"/>
          <p:cNvSpPr txBox="1"/>
          <p:nvPr/>
        </p:nvSpPr>
        <p:spPr>
          <a:xfrm>
            <a:off x="34025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430</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396</a:t>
            </a:r>
            <a:endParaRPr>
              <a:solidFill>
                <a:schemeClr val="dk2"/>
              </a:solidFill>
              <a:latin typeface="Englebert"/>
              <a:ea typeface="Englebert"/>
              <a:cs typeface="Englebert"/>
              <a:sym typeface="Englebert"/>
            </a:endParaRPr>
          </a:p>
        </p:txBody>
      </p:sp>
      <p:cxnSp>
        <p:nvCxnSpPr>
          <p:cNvPr id="1455" name="Google Shape;1455;p37"/>
          <p:cNvCxnSpPr/>
          <p:nvPr/>
        </p:nvCxnSpPr>
        <p:spPr>
          <a:xfrm rot="10800000">
            <a:off x="34802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456" name="Google Shape;1456;p37"/>
          <p:cNvSpPr/>
          <p:nvPr/>
        </p:nvSpPr>
        <p:spPr>
          <a:xfrm flipH="1">
            <a:off x="52012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15</a:t>
            </a:r>
            <a:endParaRPr/>
          </a:p>
        </p:txBody>
      </p:sp>
      <p:sp>
        <p:nvSpPr>
          <p:cNvPr id="1457" name="Google Shape;1457;p37"/>
          <p:cNvSpPr txBox="1"/>
          <p:nvPr/>
        </p:nvSpPr>
        <p:spPr>
          <a:xfrm>
            <a:off x="55234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141</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694</a:t>
            </a:r>
            <a:endParaRPr>
              <a:solidFill>
                <a:schemeClr val="dk2"/>
              </a:solidFill>
              <a:latin typeface="Englebert"/>
              <a:ea typeface="Englebert"/>
              <a:cs typeface="Englebert"/>
              <a:sym typeface="Englebert"/>
            </a:endParaRPr>
          </a:p>
        </p:txBody>
      </p:sp>
      <p:cxnSp>
        <p:nvCxnSpPr>
          <p:cNvPr id="1458" name="Google Shape;1458;p37"/>
          <p:cNvCxnSpPr/>
          <p:nvPr/>
        </p:nvCxnSpPr>
        <p:spPr>
          <a:xfrm rot="10800000">
            <a:off x="56011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459" name="Google Shape;1459;p37"/>
          <p:cNvSpPr/>
          <p:nvPr/>
        </p:nvSpPr>
        <p:spPr>
          <a:xfrm flipH="1">
            <a:off x="7322148" y="129096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16</a:t>
            </a:r>
            <a:endParaRPr/>
          </a:p>
        </p:txBody>
      </p:sp>
      <p:sp>
        <p:nvSpPr>
          <p:cNvPr id="1460" name="Google Shape;1460;p37"/>
          <p:cNvSpPr txBox="1"/>
          <p:nvPr/>
        </p:nvSpPr>
        <p:spPr>
          <a:xfrm>
            <a:off x="7644375" y="1257300"/>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517</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973</a:t>
            </a:r>
            <a:endParaRPr>
              <a:solidFill>
                <a:schemeClr val="dk2"/>
              </a:solidFill>
              <a:latin typeface="Englebert"/>
              <a:ea typeface="Englebert"/>
              <a:cs typeface="Englebert"/>
              <a:sym typeface="Englebert"/>
            </a:endParaRPr>
          </a:p>
        </p:txBody>
      </p:sp>
      <p:cxnSp>
        <p:nvCxnSpPr>
          <p:cNvPr id="1461" name="Google Shape;1461;p37"/>
          <p:cNvCxnSpPr/>
          <p:nvPr/>
        </p:nvCxnSpPr>
        <p:spPr>
          <a:xfrm rot="10800000">
            <a:off x="7722000" y="1781175"/>
            <a:ext cx="440700" cy="0"/>
          </a:xfrm>
          <a:prstGeom prst="straightConnector1">
            <a:avLst/>
          </a:prstGeom>
          <a:noFill/>
          <a:ln cap="flat" cmpd="sng" w="9525">
            <a:solidFill>
              <a:schemeClr val="accent4"/>
            </a:solidFill>
            <a:prstDash val="solid"/>
            <a:round/>
            <a:headEnd len="med" w="med" type="none"/>
            <a:tailEnd len="med" w="med" type="none"/>
          </a:ln>
        </p:spPr>
      </p:cxnSp>
      <p:sp>
        <p:nvSpPr>
          <p:cNvPr id="1462" name="Google Shape;1462;p37"/>
          <p:cNvSpPr txBox="1"/>
          <p:nvPr/>
        </p:nvSpPr>
        <p:spPr>
          <a:xfrm>
            <a:off x="127020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63" name="Google Shape;1463;p37"/>
          <p:cNvSpPr txBox="1"/>
          <p:nvPr/>
        </p:nvSpPr>
        <p:spPr>
          <a:xfrm>
            <a:off x="3396838"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64" name="Google Shape;1464;p37"/>
          <p:cNvSpPr txBox="1"/>
          <p:nvPr/>
        </p:nvSpPr>
        <p:spPr>
          <a:xfrm>
            <a:off x="552060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65" name="Google Shape;1465;p37"/>
          <p:cNvSpPr txBox="1"/>
          <p:nvPr/>
        </p:nvSpPr>
        <p:spPr>
          <a:xfrm>
            <a:off x="7644350" y="1781175"/>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66" name="Google Shape;1466;p37"/>
          <p:cNvSpPr/>
          <p:nvPr/>
        </p:nvSpPr>
        <p:spPr>
          <a:xfrm flipH="1">
            <a:off x="9594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17</a:t>
            </a:r>
            <a:endParaRPr/>
          </a:p>
        </p:txBody>
      </p:sp>
      <p:sp>
        <p:nvSpPr>
          <p:cNvPr id="1467" name="Google Shape;1467;p37"/>
          <p:cNvSpPr txBox="1"/>
          <p:nvPr/>
        </p:nvSpPr>
        <p:spPr>
          <a:xfrm>
            <a:off x="12816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818</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179</a:t>
            </a:r>
            <a:endParaRPr>
              <a:solidFill>
                <a:schemeClr val="dk2"/>
              </a:solidFill>
              <a:latin typeface="Englebert"/>
              <a:ea typeface="Englebert"/>
              <a:cs typeface="Englebert"/>
              <a:sym typeface="Englebert"/>
            </a:endParaRPr>
          </a:p>
        </p:txBody>
      </p:sp>
      <p:cxnSp>
        <p:nvCxnSpPr>
          <p:cNvPr id="1468" name="Google Shape;1468;p37"/>
          <p:cNvCxnSpPr/>
          <p:nvPr/>
        </p:nvCxnSpPr>
        <p:spPr>
          <a:xfrm rot="10800000">
            <a:off x="13593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469" name="Google Shape;1469;p37"/>
          <p:cNvSpPr/>
          <p:nvPr/>
        </p:nvSpPr>
        <p:spPr>
          <a:xfrm flipH="1">
            <a:off x="30803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18</a:t>
            </a:r>
            <a:endParaRPr/>
          </a:p>
        </p:txBody>
      </p:sp>
      <p:sp>
        <p:nvSpPr>
          <p:cNvPr id="1470" name="Google Shape;1470;p37"/>
          <p:cNvSpPr txBox="1"/>
          <p:nvPr/>
        </p:nvSpPr>
        <p:spPr>
          <a:xfrm>
            <a:off x="34025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373</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685</a:t>
            </a:r>
            <a:endParaRPr>
              <a:solidFill>
                <a:schemeClr val="dk2"/>
              </a:solidFill>
              <a:latin typeface="Englebert"/>
              <a:ea typeface="Englebert"/>
              <a:cs typeface="Englebert"/>
              <a:sym typeface="Englebert"/>
            </a:endParaRPr>
          </a:p>
        </p:txBody>
      </p:sp>
      <p:cxnSp>
        <p:nvCxnSpPr>
          <p:cNvPr id="1471" name="Google Shape;1471;p37"/>
          <p:cNvCxnSpPr/>
          <p:nvPr/>
        </p:nvCxnSpPr>
        <p:spPr>
          <a:xfrm rot="10800000">
            <a:off x="34802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472" name="Google Shape;1472;p37"/>
          <p:cNvSpPr/>
          <p:nvPr/>
        </p:nvSpPr>
        <p:spPr>
          <a:xfrm flipH="1">
            <a:off x="52012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19</a:t>
            </a:r>
            <a:endParaRPr/>
          </a:p>
        </p:txBody>
      </p:sp>
      <p:sp>
        <p:nvSpPr>
          <p:cNvPr id="1473" name="Google Shape;1473;p37"/>
          <p:cNvSpPr txBox="1"/>
          <p:nvPr/>
        </p:nvSpPr>
        <p:spPr>
          <a:xfrm>
            <a:off x="55234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161</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991</a:t>
            </a:r>
            <a:endParaRPr>
              <a:solidFill>
                <a:schemeClr val="dk2"/>
              </a:solidFill>
              <a:latin typeface="Englebert"/>
              <a:ea typeface="Englebert"/>
              <a:cs typeface="Englebert"/>
              <a:sym typeface="Englebert"/>
            </a:endParaRPr>
          </a:p>
        </p:txBody>
      </p:sp>
      <p:cxnSp>
        <p:nvCxnSpPr>
          <p:cNvPr id="1474" name="Google Shape;1474;p37"/>
          <p:cNvCxnSpPr/>
          <p:nvPr/>
        </p:nvCxnSpPr>
        <p:spPr>
          <a:xfrm rot="10800000">
            <a:off x="56011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475" name="Google Shape;1475;p37"/>
          <p:cNvSpPr/>
          <p:nvPr/>
        </p:nvSpPr>
        <p:spPr>
          <a:xfrm flipH="1">
            <a:off x="7322148" y="2330575"/>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20</a:t>
            </a:r>
            <a:endParaRPr/>
          </a:p>
        </p:txBody>
      </p:sp>
      <p:sp>
        <p:nvSpPr>
          <p:cNvPr id="1476" name="Google Shape;1476;p37"/>
          <p:cNvSpPr txBox="1"/>
          <p:nvPr/>
        </p:nvSpPr>
        <p:spPr>
          <a:xfrm>
            <a:off x="7644375" y="2296913"/>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634</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976</a:t>
            </a:r>
            <a:endParaRPr>
              <a:solidFill>
                <a:schemeClr val="dk2"/>
              </a:solidFill>
              <a:latin typeface="Englebert"/>
              <a:ea typeface="Englebert"/>
              <a:cs typeface="Englebert"/>
              <a:sym typeface="Englebert"/>
            </a:endParaRPr>
          </a:p>
        </p:txBody>
      </p:sp>
      <p:cxnSp>
        <p:nvCxnSpPr>
          <p:cNvPr id="1477" name="Google Shape;1477;p37"/>
          <p:cNvCxnSpPr/>
          <p:nvPr/>
        </p:nvCxnSpPr>
        <p:spPr>
          <a:xfrm rot="10800000">
            <a:off x="7722000" y="2820788"/>
            <a:ext cx="440700" cy="0"/>
          </a:xfrm>
          <a:prstGeom prst="straightConnector1">
            <a:avLst/>
          </a:prstGeom>
          <a:noFill/>
          <a:ln cap="flat" cmpd="sng" w="9525">
            <a:solidFill>
              <a:schemeClr val="accent4"/>
            </a:solidFill>
            <a:prstDash val="solid"/>
            <a:round/>
            <a:headEnd len="med" w="med" type="none"/>
            <a:tailEnd len="med" w="med" type="none"/>
          </a:ln>
        </p:spPr>
      </p:cxnSp>
      <p:sp>
        <p:nvSpPr>
          <p:cNvPr id="1478" name="Google Shape;1478;p37"/>
          <p:cNvSpPr txBox="1"/>
          <p:nvPr/>
        </p:nvSpPr>
        <p:spPr>
          <a:xfrm>
            <a:off x="127020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79" name="Google Shape;1479;p37"/>
          <p:cNvSpPr txBox="1"/>
          <p:nvPr/>
        </p:nvSpPr>
        <p:spPr>
          <a:xfrm>
            <a:off x="3396838"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80" name="Google Shape;1480;p37"/>
          <p:cNvSpPr txBox="1"/>
          <p:nvPr/>
        </p:nvSpPr>
        <p:spPr>
          <a:xfrm>
            <a:off x="552060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81" name="Google Shape;1481;p37"/>
          <p:cNvSpPr txBox="1"/>
          <p:nvPr/>
        </p:nvSpPr>
        <p:spPr>
          <a:xfrm>
            <a:off x="7644350" y="2820788"/>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82" name="Google Shape;1482;p37"/>
          <p:cNvSpPr/>
          <p:nvPr/>
        </p:nvSpPr>
        <p:spPr>
          <a:xfrm flipH="1">
            <a:off x="9594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21</a:t>
            </a:r>
            <a:endParaRPr/>
          </a:p>
        </p:txBody>
      </p:sp>
      <p:sp>
        <p:nvSpPr>
          <p:cNvPr id="1483" name="Google Shape;1483;p37"/>
          <p:cNvSpPr txBox="1"/>
          <p:nvPr/>
        </p:nvSpPr>
        <p:spPr>
          <a:xfrm>
            <a:off x="12816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469</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866</a:t>
            </a:r>
            <a:endParaRPr>
              <a:solidFill>
                <a:schemeClr val="dk2"/>
              </a:solidFill>
              <a:latin typeface="Englebert"/>
              <a:ea typeface="Englebert"/>
              <a:cs typeface="Englebert"/>
              <a:sym typeface="Englebert"/>
            </a:endParaRPr>
          </a:p>
        </p:txBody>
      </p:sp>
      <p:cxnSp>
        <p:nvCxnSpPr>
          <p:cNvPr id="1484" name="Google Shape;1484;p37"/>
          <p:cNvCxnSpPr/>
          <p:nvPr/>
        </p:nvCxnSpPr>
        <p:spPr>
          <a:xfrm rot="10800000">
            <a:off x="13593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485" name="Google Shape;1485;p37"/>
          <p:cNvSpPr/>
          <p:nvPr/>
        </p:nvSpPr>
        <p:spPr>
          <a:xfrm flipH="1">
            <a:off x="30803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22</a:t>
            </a:r>
            <a:endParaRPr/>
          </a:p>
        </p:txBody>
      </p:sp>
      <p:sp>
        <p:nvSpPr>
          <p:cNvPr id="1486" name="Google Shape;1486;p37"/>
          <p:cNvSpPr txBox="1"/>
          <p:nvPr/>
        </p:nvSpPr>
        <p:spPr>
          <a:xfrm>
            <a:off x="34025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694</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849</a:t>
            </a:r>
            <a:endParaRPr>
              <a:solidFill>
                <a:schemeClr val="dk2"/>
              </a:solidFill>
              <a:latin typeface="Englebert"/>
              <a:ea typeface="Englebert"/>
              <a:cs typeface="Englebert"/>
              <a:sym typeface="Englebert"/>
            </a:endParaRPr>
          </a:p>
        </p:txBody>
      </p:sp>
      <p:cxnSp>
        <p:nvCxnSpPr>
          <p:cNvPr id="1487" name="Google Shape;1487;p37"/>
          <p:cNvCxnSpPr/>
          <p:nvPr/>
        </p:nvCxnSpPr>
        <p:spPr>
          <a:xfrm rot="10800000">
            <a:off x="34802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488" name="Google Shape;1488;p37"/>
          <p:cNvSpPr/>
          <p:nvPr/>
        </p:nvSpPr>
        <p:spPr>
          <a:xfrm flipH="1">
            <a:off x="52012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23</a:t>
            </a:r>
            <a:endParaRPr/>
          </a:p>
        </p:txBody>
      </p:sp>
      <p:sp>
        <p:nvSpPr>
          <p:cNvPr id="1489" name="Google Shape;1489;p37"/>
          <p:cNvSpPr txBox="1"/>
          <p:nvPr/>
        </p:nvSpPr>
        <p:spPr>
          <a:xfrm>
            <a:off x="55234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242</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874</a:t>
            </a:r>
            <a:endParaRPr>
              <a:solidFill>
                <a:schemeClr val="dk2"/>
              </a:solidFill>
              <a:latin typeface="Englebert"/>
              <a:ea typeface="Englebert"/>
              <a:cs typeface="Englebert"/>
              <a:sym typeface="Englebert"/>
            </a:endParaRPr>
          </a:p>
        </p:txBody>
      </p:sp>
      <p:cxnSp>
        <p:nvCxnSpPr>
          <p:cNvPr id="1490" name="Google Shape;1490;p37"/>
          <p:cNvCxnSpPr/>
          <p:nvPr/>
        </p:nvCxnSpPr>
        <p:spPr>
          <a:xfrm rot="10800000">
            <a:off x="56011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491" name="Google Shape;1491;p37"/>
          <p:cNvSpPr/>
          <p:nvPr/>
        </p:nvSpPr>
        <p:spPr>
          <a:xfrm flipH="1">
            <a:off x="7322148" y="3370187"/>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24</a:t>
            </a:r>
            <a:endParaRPr/>
          </a:p>
        </p:txBody>
      </p:sp>
      <p:sp>
        <p:nvSpPr>
          <p:cNvPr id="1492" name="Google Shape;1492;p37"/>
          <p:cNvSpPr txBox="1"/>
          <p:nvPr/>
        </p:nvSpPr>
        <p:spPr>
          <a:xfrm>
            <a:off x="7644375" y="3336525"/>
            <a:ext cx="552300" cy="571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146</a:t>
            </a:r>
            <a:endParaRPr>
              <a:solidFill>
                <a:schemeClr val="dk2"/>
              </a:solidFill>
              <a:latin typeface="Englebert"/>
              <a:ea typeface="Englebert"/>
              <a:cs typeface="Englebert"/>
              <a:sym typeface="Englebert"/>
            </a:endParaRPr>
          </a:p>
          <a:p>
            <a:pPr indent="0" lvl="0" marL="0" rtl="0" algn="r">
              <a:spcBef>
                <a:spcPts val="0"/>
              </a:spcBef>
              <a:spcAft>
                <a:spcPts val="0"/>
              </a:spcAft>
              <a:buNone/>
            </a:pPr>
            <a:r>
              <a:rPr lang="en">
                <a:solidFill>
                  <a:schemeClr val="dk2"/>
                </a:solidFill>
                <a:latin typeface="Englebert"/>
                <a:ea typeface="Englebert"/>
                <a:cs typeface="Englebert"/>
                <a:sym typeface="Englebert"/>
              </a:rPr>
              <a:t>x 695</a:t>
            </a:r>
            <a:endParaRPr>
              <a:solidFill>
                <a:schemeClr val="dk2"/>
              </a:solidFill>
              <a:latin typeface="Englebert"/>
              <a:ea typeface="Englebert"/>
              <a:cs typeface="Englebert"/>
              <a:sym typeface="Englebert"/>
            </a:endParaRPr>
          </a:p>
        </p:txBody>
      </p:sp>
      <p:cxnSp>
        <p:nvCxnSpPr>
          <p:cNvPr id="1493" name="Google Shape;1493;p37"/>
          <p:cNvCxnSpPr/>
          <p:nvPr/>
        </p:nvCxnSpPr>
        <p:spPr>
          <a:xfrm rot="10800000">
            <a:off x="7722000" y="3860400"/>
            <a:ext cx="440700" cy="0"/>
          </a:xfrm>
          <a:prstGeom prst="straightConnector1">
            <a:avLst/>
          </a:prstGeom>
          <a:noFill/>
          <a:ln cap="flat" cmpd="sng" w="9525">
            <a:solidFill>
              <a:schemeClr val="accent4"/>
            </a:solidFill>
            <a:prstDash val="solid"/>
            <a:round/>
            <a:headEnd len="med" w="med" type="none"/>
            <a:tailEnd len="med" w="med" type="none"/>
          </a:ln>
        </p:spPr>
      </p:cxnSp>
      <p:sp>
        <p:nvSpPr>
          <p:cNvPr id="1494" name="Google Shape;1494;p37"/>
          <p:cNvSpPr txBox="1"/>
          <p:nvPr/>
        </p:nvSpPr>
        <p:spPr>
          <a:xfrm>
            <a:off x="127020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95" name="Google Shape;1495;p37"/>
          <p:cNvSpPr txBox="1"/>
          <p:nvPr/>
        </p:nvSpPr>
        <p:spPr>
          <a:xfrm>
            <a:off x="3396838"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96" name="Google Shape;1496;p37"/>
          <p:cNvSpPr txBox="1"/>
          <p:nvPr/>
        </p:nvSpPr>
        <p:spPr>
          <a:xfrm>
            <a:off x="552060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97" name="Google Shape;1497;p37"/>
          <p:cNvSpPr txBox="1"/>
          <p:nvPr/>
        </p:nvSpPr>
        <p:spPr>
          <a:xfrm>
            <a:off x="7644350" y="3860400"/>
            <a:ext cx="618900" cy="438300"/>
          </a:xfrm>
          <a:prstGeom prst="rect">
            <a:avLst/>
          </a:prstGeom>
          <a:noFill/>
          <a:ln>
            <a:noFill/>
          </a:ln>
        </p:spPr>
        <p:txBody>
          <a:bodyPr anchorCtr="0" anchor="ctr" bIns="91425" lIns="0" spcFirstLastPara="1" rIns="0" wrap="square" tIns="91425">
            <a:noAutofit/>
          </a:bodyPr>
          <a:lstStyle/>
          <a:p>
            <a:pPr indent="0" lvl="0" marL="0" rtl="0" algn="ctr">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sp>
        <p:nvSpPr>
          <p:cNvPr id="1498" name="Google Shape;1498;p37">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7">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7">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 name="Google Shape;1501;p37"/>
          <p:cNvGrpSpPr/>
          <p:nvPr/>
        </p:nvGrpSpPr>
        <p:grpSpPr>
          <a:xfrm>
            <a:off x="8385700" y="387589"/>
            <a:ext cx="171865" cy="155230"/>
            <a:chOff x="4026406" y="64389"/>
            <a:chExt cx="171865" cy="155230"/>
          </a:xfrm>
        </p:grpSpPr>
        <p:sp>
          <p:nvSpPr>
            <p:cNvPr id="1502" name="Google Shape;1502;p37"/>
            <p:cNvSpPr/>
            <p:nvPr/>
          </p:nvSpPr>
          <p:spPr>
            <a:xfrm>
              <a:off x="4032271" y="64389"/>
              <a:ext cx="166000" cy="155230"/>
            </a:xfrm>
            <a:custGeom>
              <a:rect b="b" l="l" r="r" t="t"/>
              <a:pathLst>
                <a:path extrusionOk="0" h="4526" w="4840">
                  <a:moveTo>
                    <a:pt x="691" y="0"/>
                  </a:moveTo>
                  <a:cubicBezTo>
                    <a:pt x="537" y="0"/>
                    <a:pt x="382" y="60"/>
                    <a:pt x="263" y="167"/>
                  </a:cubicBezTo>
                  <a:cubicBezTo>
                    <a:pt x="13" y="417"/>
                    <a:pt x="1" y="810"/>
                    <a:pt x="239" y="1060"/>
                  </a:cubicBezTo>
                  <a:lnTo>
                    <a:pt x="3501" y="4334"/>
                  </a:lnTo>
                  <a:cubicBezTo>
                    <a:pt x="3639" y="4469"/>
                    <a:pt x="3793" y="4525"/>
                    <a:pt x="3941" y="4525"/>
                  </a:cubicBezTo>
                  <a:cubicBezTo>
                    <a:pt x="4421" y="4525"/>
                    <a:pt x="4839" y="3929"/>
                    <a:pt x="4430" y="3465"/>
                  </a:cubicBezTo>
                  <a:lnTo>
                    <a:pt x="4370" y="3405"/>
                  </a:lnTo>
                  <a:lnTo>
                    <a:pt x="1168" y="191"/>
                  </a:lnTo>
                  <a:cubicBezTo>
                    <a:pt x="1037" y="72"/>
                    <a:pt x="870"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7"/>
            <p:cNvSpPr/>
            <p:nvPr/>
          </p:nvSpPr>
          <p:spPr>
            <a:xfrm>
              <a:off x="4026406" y="64389"/>
              <a:ext cx="165588" cy="155230"/>
            </a:xfrm>
            <a:custGeom>
              <a:rect b="b" l="l" r="r" t="t"/>
              <a:pathLst>
                <a:path extrusionOk="0" h="4526" w="4828">
                  <a:moveTo>
                    <a:pt x="4149" y="0"/>
                  </a:moveTo>
                  <a:cubicBezTo>
                    <a:pt x="3970" y="0"/>
                    <a:pt x="3803" y="72"/>
                    <a:pt x="3672" y="191"/>
                  </a:cubicBezTo>
                  <a:lnTo>
                    <a:pt x="469" y="3405"/>
                  </a:lnTo>
                  <a:lnTo>
                    <a:pt x="410" y="3465"/>
                  </a:lnTo>
                  <a:cubicBezTo>
                    <a:pt x="0" y="3929"/>
                    <a:pt x="419" y="4525"/>
                    <a:pt x="899" y="4525"/>
                  </a:cubicBezTo>
                  <a:cubicBezTo>
                    <a:pt x="1047" y="4525"/>
                    <a:pt x="1201" y="4469"/>
                    <a:pt x="1339" y="4334"/>
                  </a:cubicBezTo>
                  <a:lnTo>
                    <a:pt x="4601" y="1060"/>
                  </a:lnTo>
                  <a:cubicBezTo>
                    <a:pt x="4827" y="810"/>
                    <a:pt x="4815" y="417"/>
                    <a:pt x="4577" y="167"/>
                  </a:cubicBezTo>
                  <a:cubicBezTo>
                    <a:pt x="4458" y="60"/>
                    <a:pt x="4303" y="0"/>
                    <a:pt x="4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 name="Google Shape;1504;p37"/>
          <p:cNvSpPr/>
          <p:nvPr/>
        </p:nvSpPr>
        <p:spPr>
          <a:xfrm>
            <a:off x="8458513" y="615250"/>
            <a:ext cx="197691" cy="249960"/>
          </a:xfrm>
          <a:custGeom>
            <a:rect b="b" l="l" r="r" t="t"/>
            <a:pathLst>
              <a:path extrusionOk="0" h="7288" w="5764">
                <a:moveTo>
                  <a:pt x="3584" y="1"/>
                </a:moveTo>
                <a:cubicBezTo>
                  <a:pt x="3513" y="1"/>
                  <a:pt x="3441" y="13"/>
                  <a:pt x="3370" y="37"/>
                </a:cubicBezTo>
                <a:lnTo>
                  <a:pt x="3370" y="25"/>
                </a:lnTo>
                <a:cubicBezTo>
                  <a:pt x="2882" y="168"/>
                  <a:pt x="2382" y="287"/>
                  <a:pt x="1906" y="430"/>
                </a:cubicBezTo>
                <a:cubicBezTo>
                  <a:pt x="1584" y="537"/>
                  <a:pt x="1286" y="644"/>
                  <a:pt x="989" y="787"/>
                </a:cubicBezTo>
                <a:cubicBezTo>
                  <a:pt x="739" y="894"/>
                  <a:pt x="524" y="1037"/>
                  <a:pt x="346" y="1227"/>
                </a:cubicBezTo>
                <a:cubicBezTo>
                  <a:pt x="227" y="1358"/>
                  <a:pt x="143" y="1489"/>
                  <a:pt x="84" y="1656"/>
                </a:cubicBezTo>
                <a:cubicBezTo>
                  <a:pt x="36" y="1787"/>
                  <a:pt x="12" y="1930"/>
                  <a:pt x="12" y="2073"/>
                </a:cubicBezTo>
                <a:cubicBezTo>
                  <a:pt x="1" y="2227"/>
                  <a:pt x="24" y="2382"/>
                  <a:pt x="60" y="2537"/>
                </a:cubicBezTo>
                <a:cubicBezTo>
                  <a:pt x="84" y="2668"/>
                  <a:pt x="108" y="2799"/>
                  <a:pt x="155" y="2918"/>
                </a:cubicBezTo>
                <a:cubicBezTo>
                  <a:pt x="262" y="3228"/>
                  <a:pt x="405" y="3525"/>
                  <a:pt x="560" y="3811"/>
                </a:cubicBezTo>
                <a:cubicBezTo>
                  <a:pt x="679" y="4037"/>
                  <a:pt x="822" y="4251"/>
                  <a:pt x="965" y="4454"/>
                </a:cubicBezTo>
                <a:cubicBezTo>
                  <a:pt x="1084" y="4632"/>
                  <a:pt x="1251" y="4752"/>
                  <a:pt x="1453" y="4799"/>
                </a:cubicBezTo>
                <a:cubicBezTo>
                  <a:pt x="1526" y="4817"/>
                  <a:pt x="1599" y="4826"/>
                  <a:pt x="1671" y="4826"/>
                </a:cubicBezTo>
                <a:cubicBezTo>
                  <a:pt x="1881" y="4826"/>
                  <a:pt x="2082" y="4751"/>
                  <a:pt x="2251" y="4609"/>
                </a:cubicBezTo>
                <a:cubicBezTo>
                  <a:pt x="2322" y="4537"/>
                  <a:pt x="2406" y="4478"/>
                  <a:pt x="2501" y="4406"/>
                </a:cubicBezTo>
                <a:cubicBezTo>
                  <a:pt x="2632" y="4311"/>
                  <a:pt x="2787" y="4228"/>
                  <a:pt x="2941" y="4156"/>
                </a:cubicBezTo>
                <a:cubicBezTo>
                  <a:pt x="3025" y="4132"/>
                  <a:pt x="3108" y="4109"/>
                  <a:pt x="3203" y="4085"/>
                </a:cubicBezTo>
                <a:lnTo>
                  <a:pt x="3370" y="4085"/>
                </a:lnTo>
                <a:cubicBezTo>
                  <a:pt x="3406" y="4097"/>
                  <a:pt x="3453" y="4109"/>
                  <a:pt x="3501" y="4121"/>
                </a:cubicBezTo>
                <a:cubicBezTo>
                  <a:pt x="3537" y="4144"/>
                  <a:pt x="3584" y="4168"/>
                  <a:pt x="3620" y="4192"/>
                </a:cubicBezTo>
                <a:cubicBezTo>
                  <a:pt x="3680" y="4228"/>
                  <a:pt x="3727" y="4275"/>
                  <a:pt x="3775" y="4323"/>
                </a:cubicBezTo>
                <a:cubicBezTo>
                  <a:pt x="3822" y="4394"/>
                  <a:pt x="3870" y="4466"/>
                  <a:pt x="3906" y="4537"/>
                </a:cubicBezTo>
                <a:cubicBezTo>
                  <a:pt x="3942" y="4644"/>
                  <a:pt x="3977" y="4740"/>
                  <a:pt x="4001" y="4835"/>
                </a:cubicBezTo>
                <a:cubicBezTo>
                  <a:pt x="4001" y="4942"/>
                  <a:pt x="4001" y="5037"/>
                  <a:pt x="4001" y="5133"/>
                </a:cubicBezTo>
                <a:cubicBezTo>
                  <a:pt x="3977" y="5216"/>
                  <a:pt x="3965" y="5287"/>
                  <a:pt x="3942" y="5359"/>
                </a:cubicBezTo>
                <a:cubicBezTo>
                  <a:pt x="3906" y="5406"/>
                  <a:pt x="3870" y="5454"/>
                  <a:pt x="3846" y="5502"/>
                </a:cubicBezTo>
                <a:cubicBezTo>
                  <a:pt x="3799" y="5537"/>
                  <a:pt x="3763" y="5573"/>
                  <a:pt x="3727" y="5609"/>
                </a:cubicBezTo>
                <a:cubicBezTo>
                  <a:pt x="3668" y="5645"/>
                  <a:pt x="3608" y="5680"/>
                  <a:pt x="3549" y="5704"/>
                </a:cubicBezTo>
                <a:cubicBezTo>
                  <a:pt x="3453" y="5740"/>
                  <a:pt x="3346" y="5764"/>
                  <a:pt x="3239" y="5775"/>
                </a:cubicBezTo>
                <a:cubicBezTo>
                  <a:pt x="3174" y="5781"/>
                  <a:pt x="3108" y="5784"/>
                  <a:pt x="3044" y="5784"/>
                </a:cubicBezTo>
                <a:cubicBezTo>
                  <a:pt x="2980" y="5784"/>
                  <a:pt x="2918" y="5781"/>
                  <a:pt x="2858" y="5775"/>
                </a:cubicBezTo>
                <a:cubicBezTo>
                  <a:pt x="2739" y="5764"/>
                  <a:pt x="2632" y="5728"/>
                  <a:pt x="2537" y="5692"/>
                </a:cubicBezTo>
                <a:lnTo>
                  <a:pt x="2370" y="5633"/>
                </a:lnTo>
                <a:cubicBezTo>
                  <a:pt x="2298" y="5615"/>
                  <a:pt x="2227" y="5606"/>
                  <a:pt x="2156" y="5606"/>
                </a:cubicBezTo>
                <a:cubicBezTo>
                  <a:pt x="2084" y="5606"/>
                  <a:pt x="2013" y="5615"/>
                  <a:pt x="1941" y="5633"/>
                </a:cubicBezTo>
                <a:cubicBezTo>
                  <a:pt x="1739" y="5680"/>
                  <a:pt x="1560" y="5811"/>
                  <a:pt x="1453" y="5978"/>
                </a:cubicBezTo>
                <a:cubicBezTo>
                  <a:pt x="1346" y="6145"/>
                  <a:pt x="1310" y="6359"/>
                  <a:pt x="1370" y="6561"/>
                </a:cubicBezTo>
                <a:cubicBezTo>
                  <a:pt x="1429" y="6752"/>
                  <a:pt x="1560" y="6907"/>
                  <a:pt x="1739" y="7002"/>
                </a:cubicBezTo>
                <a:cubicBezTo>
                  <a:pt x="1917" y="7073"/>
                  <a:pt x="2096" y="7145"/>
                  <a:pt x="2275" y="7192"/>
                </a:cubicBezTo>
                <a:cubicBezTo>
                  <a:pt x="2489" y="7252"/>
                  <a:pt x="2727" y="7276"/>
                  <a:pt x="2953" y="7288"/>
                </a:cubicBezTo>
                <a:cubicBezTo>
                  <a:pt x="3096" y="7288"/>
                  <a:pt x="3239" y="7288"/>
                  <a:pt x="3382" y="7264"/>
                </a:cubicBezTo>
                <a:cubicBezTo>
                  <a:pt x="3537" y="7252"/>
                  <a:pt x="3691" y="7216"/>
                  <a:pt x="3858" y="7192"/>
                </a:cubicBezTo>
                <a:cubicBezTo>
                  <a:pt x="4287" y="7085"/>
                  <a:pt x="4692" y="6859"/>
                  <a:pt x="5013" y="6537"/>
                </a:cubicBezTo>
                <a:cubicBezTo>
                  <a:pt x="5573" y="5942"/>
                  <a:pt x="5763" y="5085"/>
                  <a:pt x="5537" y="4311"/>
                </a:cubicBezTo>
                <a:cubicBezTo>
                  <a:pt x="5418" y="3918"/>
                  <a:pt x="5215" y="3573"/>
                  <a:pt x="4942" y="3275"/>
                </a:cubicBezTo>
                <a:cubicBezTo>
                  <a:pt x="4799" y="3144"/>
                  <a:pt x="4656" y="3025"/>
                  <a:pt x="4489" y="2918"/>
                </a:cubicBezTo>
                <a:cubicBezTo>
                  <a:pt x="4311" y="2811"/>
                  <a:pt x="4108" y="2716"/>
                  <a:pt x="3906" y="2668"/>
                </a:cubicBezTo>
                <a:cubicBezTo>
                  <a:pt x="3703" y="2608"/>
                  <a:pt x="3489" y="2585"/>
                  <a:pt x="3287" y="2585"/>
                </a:cubicBezTo>
                <a:cubicBezTo>
                  <a:pt x="3037" y="2585"/>
                  <a:pt x="2799" y="2620"/>
                  <a:pt x="2560" y="2692"/>
                </a:cubicBezTo>
                <a:cubicBezTo>
                  <a:pt x="2334" y="2763"/>
                  <a:pt x="2120" y="2858"/>
                  <a:pt x="1917" y="2966"/>
                </a:cubicBezTo>
                <a:cubicBezTo>
                  <a:pt x="1894" y="2918"/>
                  <a:pt x="1870" y="2870"/>
                  <a:pt x="1846" y="2823"/>
                </a:cubicBezTo>
                <a:cubicBezTo>
                  <a:pt x="1763" y="2620"/>
                  <a:pt x="1691" y="2418"/>
                  <a:pt x="1644" y="2216"/>
                </a:cubicBezTo>
                <a:lnTo>
                  <a:pt x="1644" y="2192"/>
                </a:lnTo>
                <a:cubicBezTo>
                  <a:pt x="1751" y="2120"/>
                  <a:pt x="1870" y="2073"/>
                  <a:pt x="1989" y="2025"/>
                </a:cubicBezTo>
                <a:cubicBezTo>
                  <a:pt x="2584" y="1811"/>
                  <a:pt x="3203" y="1668"/>
                  <a:pt x="3799" y="1489"/>
                </a:cubicBezTo>
                <a:cubicBezTo>
                  <a:pt x="4001" y="1430"/>
                  <a:pt x="4180" y="1311"/>
                  <a:pt x="4287" y="1144"/>
                </a:cubicBezTo>
                <a:cubicBezTo>
                  <a:pt x="4394" y="965"/>
                  <a:pt x="4430" y="763"/>
                  <a:pt x="4370" y="561"/>
                </a:cubicBezTo>
                <a:cubicBezTo>
                  <a:pt x="4251" y="227"/>
                  <a:pt x="3942" y="13"/>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7"/>
          <p:cNvSpPr/>
          <p:nvPr/>
        </p:nvSpPr>
        <p:spPr>
          <a:xfrm>
            <a:off x="8066542" y="220462"/>
            <a:ext cx="206231" cy="271430"/>
          </a:xfrm>
          <a:custGeom>
            <a:rect b="b" l="l" r="r" t="t"/>
            <a:pathLst>
              <a:path extrusionOk="0" h="7914" w="6013">
                <a:moveTo>
                  <a:pt x="2905" y="1917"/>
                </a:moveTo>
                <a:cubicBezTo>
                  <a:pt x="2977" y="1929"/>
                  <a:pt x="3048" y="1953"/>
                  <a:pt x="3120" y="1977"/>
                </a:cubicBezTo>
                <a:cubicBezTo>
                  <a:pt x="3203" y="2012"/>
                  <a:pt x="3274" y="2060"/>
                  <a:pt x="3334" y="2108"/>
                </a:cubicBezTo>
                <a:cubicBezTo>
                  <a:pt x="3417" y="2167"/>
                  <a:pt x="3489" y="2250"/>
                  <a:pt x="3560" y="2322"/>
                </a:cubicBezTo>
                <a:cubicBezTo>
                  <a:pt x="3596" y="2381"/>
                  <a:pt x="3632" y="2453"/>
                  <a:pt x="3679" y="2512"/>
                </a:cubicBezTo>
                <a:cubicBezTo>
                  <a:pt x="3560" y="2643"/>
                  <a:pt x="3429" y="2762"/>
                  <a:pt x="3298" y="2870"/>
                </a:cubicBezTo>
                <a:cubicBezTo>
                  <a:pt x="3167" y="2965"/>
                  <a:pt x="3024" y="3048"/>
                  <a:pt x="2881" y="3120"/>
                </a:cubicBezTo>
                <a:cubicBezTo>
                  <a:pt x="2774" y="3155"/>
                  <a:pt x="2667" y="3179"/>
                  <a:pt x="2560" y="3215"/>
                </a:cubicBezTo>
                <a:lnTo>
                  <a:pt x="2322" y="3215"/>
                </a:lnTo>
                <a:cubicBezTo>
                  <a:pt x="2262" y="3203"/>
                  <a:pt x="2215" y="3191"/>
                  <a:pt x="2155" y="3167"/>
                </a:cubicBezTo>
                <a:lnTo>
                  <a:pt x="2072" y="3120"/>
                </a:lnTo>
                <a:lnTo>
                  <a:pt x="2012" y="3060"/>
                </a:lnTo>
                <a:cubicBezTo>
                  <a:pt x="2000" y="3036"/>
                  <a:pt x="1977" y="3012"/>
                  <a:pt x="1965" y="2977"/>
                </a:cubicBezTo>
                <a:cubicBezTo>
                  <a:pt x="1953" y="2929"/>
                  <a:pt x="1929" y="2905"/>
                  <a:pt x="1929" y="2846"/>
                </a:cubicBezTo>
                <a:lnTo>
                  <a:pt x="1929" y="2679"/>
                </a:lnTo>
                <a:cubicBezTo>
                  <a:pt x="1941" y="2608"/>
                  <a:pt x="1965" y="2536"/>
                  <a:pt x="1989" y="2477"/>
                </a:cubicBezTo>
                <a:cubicBezTo>
                  <a:pt x="2012" y="2405"/>
                  <a:pt x="2060" y="2346"/>
                  <a:pt x="2096" y="2274"/>
                </a:cubicBezTo>
                <a:cubicBezTo>
                  <a:pt x="2155" y="2215"/>
                  <a:pt x="2215" y="2155"/>
                  <a:pt x="2286" y="2096"/>
                </a:cubicBezTo>
                <a:cubicBezTo>
                  <a:pt x="2346" y="2048"/>
                  <a:pt x="2429" y="1989"/>
                  <a:pt x="2500" y="1977"/>
                </a:cubicBezTo>
                <a:cubicBezTo>
                  <a:pt x="2560" y="1953"/>
                  <a:pt x="2631" y="1929"/>
                  <a:pt x="2703" y="1917"/>
                </a:cubicBezTo>
                <a:close/>
                <a:moveTo>
                  <a:pt x="2810" y="0"/>
                </a:moveTo>
                <a:cubicBezTo>
                  <a:pt x="2655" y="12"/>
                  <a:pt x="2489" y="24"/>
                  <a:pt x="2334" y="48"/>
                </a:cubicBezTo>
                <a:cubicBezTo>
                  <a:pt x="1929" y="107"/>
                  <a:pt x="1536" y="274"/>
                  <a:pt x="1203" y="524"/>
                </a:cubicBezTo>
                <a:cubicBezTo>
                  <a:pt x="857" y="774"/>
                  <a:pt x="560" y="1096"/>
                  <a:pt x="345" y="1477"/>
                </a:cubicBezTo>
                <a:cubicBezTo>
                  <a:pt x="262" y="1631"/>
                  <a:pt x="179" y="1810"/>
                  <a:pt x="131" y="1989"/>
                </a:cubicBezTo>
                <a:cubicBezTo>
                  <a:pt x="72" y="2167"/>
                  <a:pt x="36" y="2346"/>
                  <a:pt x="24" y="2536"/>
                </a:cubicBezTo>
                <a:lnTo>
                  <a:pt x="12" y="2620"/>
                </a:lnTo>
                <a:cubicBezTo>
                  <a:pt x="0" y="2739"/>
                  <a:pt x="0" y="2870"/>
                  <a:pt x="24" y="2989"/>
                </a:cubicBezTo>
                <a:cubicBezTo>
                  <a:pt x="36" y="3191"/>
                  <a:pt x="84" y="3393"/>
                  <a:pt x="155" y="3584"/>
                </a:cubicBezTo>
                <a:cubicBezTo>
                  <a:pt x="274" y="3941"/>
                  <a:pt x="488" y="4263"/>
                  <a:pt x="774" y="4525"/>
                </a:cubicBezTo>
                <a:cubicBezTo>
                  <a:pt x="1226" y="4907"/>
                  <a:pt x="1791" y="5120"/>
                  <a:pt x="2381" y="5120"/>
                </a:cubicBezTo>
                <a:cubicBezTo>
                  <a:pt x="2397" y="5120"/>
                  <a:pt x="2413" y="5120"/>
                  <a:pt x="2429" y="5120"/>
                </a:cubicBezTo>
                <a:cubicBezTo>
                  <a:pt x="2715" y="5120"/>
                  <a:pt x="3001" y="5072"/>
                  <a:pt x="3286" y="4989"/>
                </a:cubicBezTo>
                <a:cubicBezTo>
                  <a:pt x="3501" y="4917"/>
                  <a:pt x="3727" y="4834"/>
                  <a:pt x="3929" y="4715"/>
                </a:cubicBezTo>
                <a:cubicBezTo>
                  <a:pt x="3989" y="4691"/>
                  <a:pt x="4048" y="4656"/>
                  <a:pt x="4108" y="4620"/>
                </a:cubicBezTo>
                <a:lnTo>
                  <a:pt x="4108" y="4620"/>
                </a:lnTo>
                <a:cubicBezTo>
                  <a:pt x="4096" y="5025"/>
                  <a:pt x="4084" y="5453"/>
                  <a:pt x="4072" y="5918"/>
                </a:cubicBezTo>
                <a:lnTo>
                  <a:pt x="4072" y="5989"/>
                </a:lnTo>
                <a:lnTo>
                  <a:pt x="4072" y="6060"/>
                </a:lnTo>
                <a:cubicBezTo>
                  <a:pt x="4060" y="6394"/>
                  <a:pt x="4048" y="6668"/>
                  <a:pt x="4048" y="6953"/>
                </a:cubicBezTo>
                <a:cubicBezTo>
                  <a:pt x="4036" y="7203"/>
                  <a:pt x="4144" y="7442"/>
                  <a:pt x="4322" y="7620"/>
                </a:cubicBezTo>
                <a:cubicBezTo>
                  <a:pt x="4517" y="7823"/>
                  <a:pt x="4760" y="7913"/>
                  <a:pt x="4999" y="7913"/>
                </a:cubicBezTo>
                <a:cubicBezTo>
                  <a:pt x="5489" y="7913"/>
                  <a:pt x="5961" y="7530"/>
                  <a:pt x="5953" y="6953"/>
                </a:cubicBezTo>
                <a:cubicBezTo>
                  <a:pt x="5965" y="6632"/>
                  <a:pt x="5977" y="6299"/>
                  <a:pt x="5989" y="5953"/>
                </a:cubicBezTo>
                <a:lnTo>
                  <a:pt x="5989" y="5930"/>
                </a:lnTo>
                <a:cubicBezTo>
                  <a:pt x="6001" y="5513"/>
                  <a:pt x="6013" y="5060"/>
                  <a:pt x="6013" y="4620"/>
                </a:cubicBezTo>
                <a:cubicBezTo>
                  <a:pt x="6001" y="4144"/>
                  <a:pt x="5965" y="3679"/>
                  <a:pt x="5894" y="3227"/>
                </a:cubicBezTo>
                <a:cubicBezTo>
                  <a:pt x="5822" y="2774"/>
                  <a:pt x="5703" y="2346"/>
                  <a:pt x="5513" y="1929"/>
                </a:cubicBezTo>
                <a:cubicBezTo>
                  <a:pt x="5346" y="1536"/>
                  <a:pt x="5108" y="1167"/>
                  <a:pt x="4810" y="846"/>
                </a:cubicBezTo>
                <a:cubicBezTo>
                  <a:pt x="4667" y="715"/>
                  <a:pt x="4525" y="596"/>
                  <a:pt x="4370" y="488"/>
                </a:cubicBezTo>
                <a:lnTo>
                  <a:pt x="4310" y="453"/>
                </a:lnTo>
                <a:cubicBezTo>
                  <a:pt x="4132" y="334"/>
                  <a:pt x="3941" y="238"/>
                  <a:pt x="3727" y="167"/>
                </a:cubicBezTo>
                <a:lnTo>
                  <a:pt x="3667" y="143"/>
                </a:lnTo>
                <a:cubicBezTo>
                  <a:pt x="3477" y="72"/>
                  <a:pt x="3286" y="24"/>
                  <a:pt x="3096" y="12"/>
                </a:cubicBezTo>
                <a:lnTo>
                  <a:pt x="3060" y="12"/>
                </a:lnTo>
                <a:cubicBezTo>
                  <a:pt x="2977" y="0"/>
                  <a:pt x="2893"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 name="Google Shape;1506;p37"/>
          <p:cNvGrpSpPr/>
          <p:nvPr/>
        </p:nvGrpSpPr>
        <p:grpSpPr>
          <a:xfrm flipH="1" rot="-3523190">
            <a:off x="8974247" y="665605"/>
            <a:ext cx="252388" cy="805455"/>
            <a:chOff x="8478897" y="4127025"/>
            <a:chExt cx="252400" cy="805492"/>
          </a:xfrm>
        </p:grpSpPr>
        <p:sp>
          <p:nvSpPr>
            <p:cNvPr id="1507" name="Google Shape;1507;p37"/>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7"/>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7"/>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7"/>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 name="Google Shape;1511;p37"/>
          <p:cNvGrpSpPr/>
          <p:nvPr/>
        </p:nvGrpSpPr>
        <p:grpSpPr>
          <a:xfrm rot="-1039784">
            <a:off x="-333560" y="-65513"/>
            <a:ext cx="1730461" cy="1383820"/>
            <a:chOff x="15524550" y="1548900"/>
            <a:chExt cx="1307925" cy="1045925"/>
          </a:xfrm>
        </p:grpSpPr>
        <p:sp>
          <p:nvSpPr>
            <p:cNvPr id="1512" name="Google Shape;1512;p37"/>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7"/>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7"/>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7"/>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7"/>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7"/>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7"/>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7"/>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7"/>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7"/>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7"/>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7"/>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7"/>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7"/>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7"/>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7"/>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7"/>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7"/>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7"/>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7"/>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7"/>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7"/>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7"/>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7"/>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7"/>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7"/>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7"/>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7"/>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7"/>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7"/>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7"/>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7"/>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7"/>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7"/>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7"/>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7"/>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7"/>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7"/>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7"/>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7"/>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7"/>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7"/>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7"/>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7"/>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7"/>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 name="Shape 1560"/>
        <p:cNvGrpSpPr/>
        <p:nvPr/>
      </p:nvGrpSpPr>
      <p:grpSpPr>
        <a:xfrm>
          <a:off x="0" y="0"/>
          <a:ext cx="0" cy="0"/>
          <a:chOff x="0" y="0"/>
          <a:chExt cx="0" cy="0"/>
        </a:xfrm>
      </p:grpSpPr>
      <p:sp>
        <p:nvSpPr>
          <p:cNvPr id="1561" name="Google Shape;1561;p38"/>
          <p:cNvSpPr/>
          <p:nvPr/>
        </p:nvSpPr>
        <p:spPr>
          <a:xfrm>
            <a:off x="945099" y="23328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uckiest Guy"/>
                <a:ea typeface="Luckiest Guy"/>
                <a:cs typeface="Luckiest Guy"/>
                <a:sym typeface="Luckiest Guy"/>
              </a:rPr>
              <a:t>Circles</a:t>
            </a:r>
            <a:endParaRPr/>
          </a:p>
        </p:txBody>
      </p:sp>
      <p:sp>
        <p:nvSpPr>
          <p:cNvPr id="1562" name="Google Shape;1562;p38"/>
          <p:cNvSpPr/>
          <p:nvPr/>
        </p:nvSpPr>
        <p:spPr>
          <a:xfrm>
            <a:off x="2758274" y="23328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uckiest Guy"/>
                <a:ea typeface="Luckiest Guy"/>
                <a:cs typeface="Luckiest Guy"/>
                <a:sym typeface="Luckiest Guy"/>
              </a:rPr>
              <a:t>Pentagons</a:t>
            </a:r>
            <a:endParaRPr/>
          </a:p>
        </p:txBody>
      </p:sp>
      <p:sp>
        <p:nvSpPr>
          <p:cNvPr id="1563" name="Google Shape;1563;p38"/>
          <p:cNvSpPr/>
          <p:nvPr/>
        </p:nvSpPr>
        <p:spPr>
          <a:xfrm>
            <a:off x="4571449" y="23328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uckiest Guy"/>
                <a:ea typeface="Luckiest Guy"/>
                <a:cs typeface="Luckiest Guy"/>
                <a:sym typeface="Luckiest Guy"/>
              </a:rPr>
              <a:t>Squares</a:t>
            </a:r>
            <a:endParaRPr/>
          </a:p>
        </p:txBody>
      </p:sp>
      <p:sp>
        <p:nvSpPr>
          <p:cNvPr id="1564" name="Google Shape;1564;p38"/>
          <p:cNvSpPr/>
          <p:nvPr/>
        </p:nvSpPr>
        <p:spPr>
          <a:xfrm>
            <a:off x="6384624" y="23328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uckiest Guy"/>
                <a:ea typeface="Luckiest Guy"/>
                <a:cs typeface="Luckiest Guy"/>
                <a:sym typeface="Luckiest Guy"/>
              </a:rPr>
              <a:t>Hexagons</a:t>
            </a:r>
            <a:endParaRPr/>
          </a:p>
        </p:txBody>
      </p:sp>
      <p:sp>
        <p:nvSpPr>
          <p:cNvPr id="1565" name="Google Shape;1565;p38"/>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Shape Multiplication</a:t>
            </a:r>
            <a:endParaRPr/>
          </a:p>
        </p:txBody>
      </p:sp>
      <p:sp>
        <p:nvSpPr>
          <p:cNvPr id="1566" name="Google Shape;1566;p38"/>
          <p:cNvSpPr/>
          <p:nvPr/>
        </p:nvSpPr>
        <p:spPr>
          <a:xfrm>
            <a:off x="1324725" y="1551446"/>
            <a:ext cx="606900" cy="60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407</a:t>
            </a:r>
            <a:endParaRPr>
              <a:solidFill>
                <a:schemeClr val="lt1"/>
              </a:solidFill>
              <a:latin typeface="Englebert"/>
              <a:ea typeface="Englebert"/>
              <a:cs typeface="Englebert"/>
              <a:sym typeface="Englebert"/>
            </a:endParaRPr>
          </a:p>
        </p:txBody>
      </p:sp>
      <p:sp>
        <p:nvSpPr>
          <p:cNvPr id="1567" name="Google Shape;1567;p38"/>
          <p:cNvSpPr/>
          <p:nvPr/>
        </p:nvSpPr>
        <p:spPr>
          <a:xfrm>
            <a:off x="4762425" y="1551446"/>
            <a:ext cx="606900" cy="60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506</a:t>
            </a:r>
            <a:endParaRPr>
              <a:solidFill>
                <a:schemeClr val="lt1"/>
              </a:solidFill>
              <a:latin typeface="Englebert"/>
              <a:ea typeface="Englebert"/>
              <a:cs typeface="Englebert"/>
              <a:sym typeface="Englebert"/>
            </a:endParaRPr>
          </a:p>
        </p:txBody>
      </p:sp>
      <p:sp>
        <p:nvSpPr>
          <p:cNvPr id="1568" name="Google Shape;1568;p38"/>
          <p:cNvSpPr/>
          <p:nvPr/>
        </p:nvSpPr>
        <p:spPr>
          <a:xfrm>
            <a:off x="3012075" y="1551446"/>
            <a:ext cx="638400" cy="606900"/>
          </a:xfrm>
          <a:prstGeom prst="pentagon">
            <a:avLst>
              <a:gd fmla="val 105146" name="hf"/>
              <a:gd fmla="val 110557" name="vf"/>
            </a:avLst>
          </a:prstGeom>
          <a:solidFill>
            <a:schemeClr val="accent2"/>
          </a:solidFill>
          <a:ln>
            <a:noFill/>
          </a:ln>
        </p:spPr>
        <p:txBody>
          <a:bodyPr anchorCtr="0" anchor="ctr" bIns="140400" lIns="0" spcFirstLastPara="1" rIns="0" wrap="square" tIns="0">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175</a:t>
            </a:r>
            <a:endParaRPr>
              <a:solidFill>
                <a:schemeClr val="lt1"/>
              </a:solidFill>
            </a:endParaRPr>
          </a:p>
        </p:txBody>
      </p:sp>
      <p:sp>
        <p:nvSpPr>
          <p:cNvPr id="1569" name="Google Shape;1569;p38"/>
          <p:cNvSpPr/>
          <p:nvPr/>
        </p:nvSpPr>
        <p:spPr>
          <a:xfrm>
            <a:off x="6449775" y="1551446"/>
            <a:ext cx="638400" cy="606900"/>
          </a:xfrm>
          <a:prstGeom prst="pentagon">
            <a:avLst>
              <a:gd fmla="val 105146" name="hf"/>
              <a:gd fmla="val 110557" name="vf"/>
            </a:avLst>
          </a:prstGeom>
          <a:solidFill>
            <a:schemeClr val="accent2"/>
          </a:solidFill>
          <a:ln>
            <a:noFill/>
          </a:ln>
        </p:spPr>
        <p:txBody>
          <a:bodyPr anchorCtr="0" anchor="ctr" bIns="140400" lIns="0" spcFirstLastPara="1" rIns="0" wrap="square" tIns="0">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566</a:t>
            </a:r>
            <a:endParaRPr>
              <a:solidFill>
                <a:schemeClr val="lt1"/>
              </a:solidFill>
            </a:endParaRPr>
          </a:p>
        </p:txBody>
      </p:sp>
      <p:sp>
        <p:nvSpPr>
          <p:cNvPr id="1570" name="Google Shape;1570;p38"/>
          <p:cNvSpPr/>
          <p:nvPr/>
        </p:nvSpPr>
        <p:spPr>
          <a:xfrm>
            <a:off x="2168400" y="1558846"/>
            <a:ext cx="606900" cy="606900"/>
          </a:xfrm>
          <a:prstGeom prst="ellipse">
            <a:avLst/>
          </a:prstGeom>
          <a:solidFill>
            <a:schemeClr val="accent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880</a:t>
            </a:r>
            <a:endParaRPr>
              <a:solidFill>
                <a:schemeClr val="lt1"/>
              </a:solidFill>
            </a:endParaRPr>
          </a:p>
        </p:txBody>
      </p:sp>
      <p:sp>
        <p:nvSpPr>
          <p:cNvPr id="1571" name="Google Shape;1571;p38"/>
          <p:cNvSpPr/>
          <p:nvPr/>
        </p:nvSpPr>
        <p:spPr>
          <a:xfrm>
            <a:off x="5606100" y="1558846"/>
            <a:ext cx="606900" cy="606900"/>
          </a:xfrm>
          <a:prstGeom prst="ellipse">
            <a:avLst/>
          </a:prstGeom>
          <a:solidFill>
            <a:schemeClr val="accent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274</a:t>
            </a:r>
            <a:endParaRPr>
              <a:solidFill>
                <a:schemeClr val="lt1"/>
              </a:solidFill>
            </a:endParaRPr>
          </a:p>
        </p:txBody>
      </p:sp>
      <p:sp>
        <p:nvSpPr>
          <p:cNvPr id="1572" name="Google Shape;1572;p38"/>
          <p:cNvSpPr/>
          <p:nvPr/>
        </p:nvSpPr>
        <p:spPr>
          <a:xfrm>
            <a:off x="3887250" y="1585696"/>
            <a:ext cx="638400" cy="553200"/>
          </a:xfrm>
          <a:prstGeom prst="hexagon">
            <a:avLst>
              <a:gd fmla="val 25000" name="adj"/>
              <a:gd fmla="val 115470" name="vf"/>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345</a:t>
            </a:r>
            <a:endParaRPr>
              <a:solidFill>
                <a:schemeClr val="lt1"/>
              </a:solidFill>
            </a:endParaRPr>
          </a:p>
        </p:txBody>
      </p:sp>
      <p:sp>
        <p:nvSpPr>
          <p:cNvPr id="1573" name="Google Shape;1573;p38"/>
          <p:cNvSpPr/>
          <p:nvPr/>
        </p:nvSpPr>
        <p:spPr>
          <a:xfrm>
            <a:off x="7324950" y="1585696"/>
            <a:ext cx="638400" cy="553200"/>
          </a:xfrm>
          <a:prstGeom prst="hexagon">
            <a:avLst>
              <a:gd fmla="val 25000" name="adj"/>
              <a:gd fmla="val 115470" name="vf"/>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176</a:t>
            </a:r>
            <a:endParaRPr>
              <a:solidFill>
                <a:schemeClr val="lt1"/>
              </a:solidFill>
            </a:endParaRPr>
          </a:p>
        </p:txBody>
      </p:sp>
      <p:sp>
        <p:nvSpPr>
          <p:cNvPr id="1574" name="Google Shape;1574;p38"/>
          <p:cNvSpPr txBox="1"/>
          <p:nvPr/>
        </p:nvSpPr>
        <p:spPr>
          <a:xfrm>
            <a:off x="1943250" y="976900"/>
            <a:ext cx="5257800" cy="19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Find the product of the numbers in each shape</a:t>
            </a:r>
            <a:endParaRPr>
              <a:solidFill>
                <a:schemeClr val="accent5"/>
              </a:solidFill>
              <a:latin typeface="Englebert"/>
              <a:ea typeface="Englebert"/>
              <a:cs typeface="Englebert"/>
              <a:sym typeface="Englebert"/>
            </a:endParaRPr>
          </a:p>
        </p:txBody>
      </p:sp>
      <p:sp>
        <p:nvSpPr>
          <p:cNvPr id="1575" name="Google Shape;1575;p38">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8">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8">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8" name="Google Shape;1578;p38"/>
          <p:cNvGrpSpPr/>
          <p:nvPr/>
        </p:nvGrpSpPr>
        <p:grpSpPr>
          <a:xfrm>
            <a:off x="548131" y="535364"/>
            <a:ext cx="171865" cy="155230"/>
            <a:chOff x="4026406" y="64389"/>
            <a:chExt cx="171865" cy="155230"/>
          </a:xfrm>
        </p:grpSpPr>
        <p:sp>
          <p:nvSpPr>
            <p:cNvPr id="1579" name="Google Shape;1579;p38"/>
            <p:cNvSpPr/>
            <p:nvPr/>
          </p:nvSpPr>
          <p:spPr>
            <a:xfrm>
              <a:off x="4032271" y="64389"/>
              <a:ext cx="166000" cy="155230"/>
            </a:xfrm>
            <a:custGeom>
              <a:rect b="b" l="l" r="r" t="t"/>
              <a:pathLst>
                <a:path extrusionOk="0" h="4526" w="4840">
                  <a:moveTo>
                    <a:pt x="691" y="0"/>
                  </a:moveTo>
                  <a:cubicBezTo>
                    <a:pt x="537" y="0"/>
                    <a:pt x="382" y="60"/>
                    <a:pt x="263" y="167"/>
                  </a:cubicBezTo>
                  <a:cubicBezTo>
                    <a:pt x="13" y="417"/>
                    <a:pt x="1" y="810"/>
                    <a:pt x="239" y="1060"/>
                  </a:cubicBezTo>
                  <a:lnTo>
                    <a:pt x="3501" y="4334"/>
                  </a:lnTo>
                  <a:cubicBezTo>
                    <a:pt x="3639" y="4469"/>
                    <a:pt x="3793" y="4525"/>
                    <a:pt x="3941" y="4525"/>
                  </a:cubicBezTo>
                  <a:cubicBezTo>
                    <a:pt x="4421" y="4525"/>
                    <a:pt x="4839" y="3929"/>
                    <a:pt x="4430" y="3465"/>
                  </a:cubicBezTo>
                  <a:lnTo>
                    <a:pt x="4370" y="3405"/>
                  </a:lnTo>
                  <a:lnTo>
                    <a:pt x="1168" y="191"/>
                  </a:lnTo>
                  <a:cubicBezTo>
                    <a:pt x="1037" y="72"/>
                    <a:pt x="870"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8"/>
            <p:cNvSpPr/>
            <p:nvPr/>
          </p:nvSpPr>
          <p:spPr>
            <a:xfrm>
              <a:off x="4026406" y="64389"/>
              <a:ext cx="165588" cy="155230"/>
            </a:xfrm>
            <a:custGeom>
              <a:rect b="b" l="l" r="r" t="t"/>
              <a:pathLst>
                <a:path extrusionOk="0" h="4526" w="4828">
                  <a:moveTo>
                    <a:pt x="4149" y="0"/>
                  </a:moveTo>
                  <a:cubicBezTo>
                    <a:pt x="3970" y="0"/>
                    <a:pt x="3803" y="72"/>
                    <a:pt x="3672" y="191"/>
                  </a:cubicBezTo>
                  <a:lnTo>
                    <a:pt x="469" y="3405"/>
                  </a:lnTo>
                  <a:lnTo>
                    <a:pt x="410" y="3465"/>
                  </a:lnTo>
                  <a:cubicBezTo>
                    <a:pt x="0" y="3929"/>
                    <a:pt x="419" y="4525"/>
                    <a:pt x="899" y="4525"/>
                  </a:cubicBezTo>
                  <a:cubicBezTo>
                    <a:pt x="1047" y="4525"/>
                    <a:pt x="1201" y="4469"/>
                    <a:pt x="1339" y="4334"/>
                  </a:cubicBezTo>
                  <a:lnTo>
                    <a:pt x="4601" y="1060"/>
                  </a:lnTo>
                  <a:cubicBezTo>
                    <a:pt x="4827" y="810"/>
                    <a:pt x="4815" y="417"/>
                    <a:pt x="4577" y="167"/>
                  </a:cubicBezTo>
                  <a:cubicBezTo>
                    <a:pt x="4458" y="60"/>
                    <a:pt x="4303" y="0"/>
                    <a:pt x="4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 name="Google Shape;1581;p38"/>
          <p:cNvSpPr/>
          <p:nvPr/>
        </p:nvSpPr>
        <p:spPr>
          <a:xfrm>
            <a:off x="289944" y="501425"/>
            <a:ext cx="197691" cy="249960"/>
          </a:xfrm>
          <a:custGeom>
            <a:rect b="b" l="l" r="r" t="t"/>
            <a:pathLst>
              <a:path extrusionOk="0" h="7288" w="5764">
                <a:moveTo>
                  <a:pt x="3584" y="1"/>
                </a:moveTo>
                <a:cubicBezTo>
                  <a:pt x="3513" y="1"/>
                  <a:pt x="3441" y="13"/>
                  <a:pt x="3370" y="37"/>
                </a:cubicBezTo>
                <a:lnTo>
                  <a:pt x="3370" y="25"/>
                </a:lnTo>
                <a:cubicBezTo>
                  <a:pt x="2882" y="168"/>
                  <a:pt x="2382" y="287"/>
                  <a:pt x="1906" y="430"/>
                </a:cubicBezTo>
                <a:cubicBezTo>
                  <a:pt x="1584" y="537"/>
                  <a:pt x="1286" y="644"/>
                  <a:pt x="989" y="787"/>
                </a:cubicBezTo>
                <a:cubicBezTo>
                  <a:pt x="739" y="894"/>
                  <a:pt x="524" y="1037"/>
                  <a:pt x="346" y="1227"/>
                </a:cubicBezTo>
                <a:cubicBezTo>
                  <a:pt x="227" y="1358"/>
                  <a:pt x="143" y="1489"/>
                  <a:pt x="84" y="1656"/>
                </a:cubicBezTo>
                <a:cubicBezTo>
                  <a:pt x="36" y="1787"/>
                  <a:pt x="12" y="1930"/>
                  <a:pt x="12" y="2073"/>
                </a:cubicBezTo>
                <a:cubicBezTo>
                  <a:pt x="1" y="2227"/>
                  <a:pt x="24" y="2382"/>
                  <a:pt x="60" y="2537"/>
                </a:cubicBezTo>
                <a:cubicBezTo>
                  <a:pt x="84" y="2668"/>
                  <a:pt x="108" y="2799"/>
                  <a:pt x="155" y="2918"/>
                </a:cubicBezTo>
                <a:cubicBezTo>
                  <a:pt x="262" y="3228"/>
                  <a:pt x="405" y="3525"/>
                  <a:pt x="560" y="3811"/>
                </a:cubicBezTo>
                <a:cubicBezTo>
                  <a:pt x="679" y="4037"/>
                  <a:pt x="822" y="4251"/>
                  <a:pt x="965" y="4454"/>
                </a:cubicBezTo>
                <a:cubicBezTo>
                  <a:pt x="1084" y="4632"/>
                  <a:pt x="1251" y="4752"/>
                  <a:pt x="1453" y="4799"/>
                </a:cubicBezTo>
                <a:cubicBezTo>
                  <a:pt x="1526" y="4817"/>
                  <a:pt x="1599" y="4826"/>
                  <a:pt x="1671" y="4826"/>
                </a:cubicBezTo>
                <a:cubicBezTo>
                  <a:pt x="1881" y="4826"/>
                  <a:pt x="2082" y="4751"/>
                  <a:pt x="2251" y="4609"/>
                </a:cubicBezTo>
                <a:cubicBezTo>
                  <a:pt x="2322" y="4537"/>
                  <a:pt x="2406" y="4478"/>
                  <a:pt x="2501" y="4406"/>
                </a:cubicBezTo>
                <a:cubicBezTo>
                  <a:pt x="2632" y="4311"/>
                  <a:pt x="2787" y="4228"/>
                  <a:pt x="2941" y="4156"/>
                </a:cubicBezTo>
                <a:cubicBezTo>
                  <a:pt x="3025" y="4132"/>
                  <a:pt x="3108" y="4109"/>
                  <a:pt x="3203" y="4085"/>
                </a:cubicBezTo>
                <a:lnTo>
                  <a:pt x="3370" y="4085"/>
                </a:lnTo>
                <a:cubicBezTo>
                  <a:pt x="3406" y="4097"/>
                  <a:pt x="3453" y="4109"/>
                  <a:pt x="3501" y="4121"/>
                </a:cubicBezTo>
                <a:cubicBezTo>
                  <a:pt x="3537" y="4144"/>
                  <a:pt x="3584" y="4168"/>
                  <a:pt x="3620" y="4192"/>
                </a:cubicBezTo>
                <a:cubicBezTo>
                  <a:pt x="3680" y="4228"/>
                  <a:pt x="3727" y="4275"/>
                  <a:pt x="3775" y="4323"/>
                </a:cubicBezTo>
                <a:cubicBezTo>
                  <a:pt x="3822" y="4394"/>
                  <a:pt x="3870" y="4466"/>
                  <a:pt x="3906" y="4537"/>
                </a:cubicBezTo>
                <a:cubicBezTo>
                  <a:pt x="3942" y="4644"/>
                  <a:pt x="3977" y="4740"/>
                  <a:pt x="4001" y="4835"/>
                </a:cubicBezTo>
                <a:cubicBezTo>
                  <a:pt x="4001" y="4942"/>
                  <a:pt x="4001" y="5037"/>
                  <a:pt x="4001" y="5133"/>
                </a:cubicBezTo>
                <a:cubicBezTo>
                  <a:pt x="3977" y="5216"/>
                  <a:pt x="3965" y="5287"/>
                  <a:pt x="3942" y="5359"/>
                </a:cubicBezTo>
                <a:cubicBezTo>
                  <a:pt x="3906" y="5406"/>
                  <a:pt x="3870" y="5454"/>
                  <a:pt x="3846" y="5502"/>
                </a:cubicBezTo>
                <a:cubicBezTo>
                  <a:pt x="3799" y="5537"/>
                  <a:pt x="3763" y="5573"/>
                  <a:pt x="3727" y="5609"/>
                </a:cubicBezTo>
                <a:cubicBezTo>
                  <a:pt x="3668" y="5645"/>
                  <a:pt x="3608" y="5680"/>
                  <a:pt x="3549" y="5704"/>
                </a:cubicBezTo>
                <a:cubicBezTo>
                  <a:pt x="3453" y="5740"/>
                  <a:pt x="3346" y="5764"/>
                  <a:pt x="3239" y="5775"/>
                </a:cubicBezTo>
                <a:cubicBezTo>
                  <a:pt x="3174" y="5781"/>
                  <a:pt x="3108" y="5784"/>
                  <a:pt x="3044" y="5784"/>
                </a:cubicBezTo>
                <a:cubicBezTo>
                  <a:pt x="2980" y="5784"/>
                  <a:pt x="2918" y="5781"/>
                  <a:pt x="2858" y="5775"/>
                </a:cubicBezTo>
                <a:cubicBezTo>
                  <a:pt x="2739" y="5764"/>
                  <a:pt x="2632" y="5728"/>
                  <a:pt x="2537" y="5692"/>
                </a:cubicBezTo>
                <a:lnTo>
                  <a:pt x="2370" y="5633"/>
                </a:lnTo>
                <a:cubicBezTo>
                  <a:pt x="2298" y="5615"/>
                  <a:pt x="2227" y="5606"/>
                  <a:pt x="2156" y="5606"/>
                </a:cubicBezTo>
                <a:cubicBezTo>
                  <a:pt x="2084" y="5606"/>
                  <a:pt x="2013" y="5615"/>
                  <a:pt x="1941" y="5633"/>
                </a:cubicBezTo>
                <a:cubicBezTo>
                  <a:pt x="1739" y="5680"/>
                  <a:pt x="1560" y="5811"/>
                  <a:pt x="1453" y="5978"/>
                </a:cubicBezTo>
                <a:cubicBezTo>
                  <a:pt x="1346" y="6145"/>
                  <a:pt x="1310" y="6359"/>
                  <a:pt x="1370" y="6561"/>
                </a:cubicBezTo>
                <a:cubicBezTo>
                  <a:pt x="1429" y="6752"/>
                  <a:pt x="1560" y="6907"/>
                  <a:pt x="1739" y="7002"/>
                </a:cubicBezTo>
                <a:cubicBezTo>
                  <a:pt x="1917" y="7073"/>
                  <a:pt x="2096" y="7145"/>
                  <a:pt x="2275" y="7192"/>
                </a:cubicBezTo>
                <a:cubicBezTo>
                  <a:pt x="2489" y="7252"/>
                  <a:pt x="2727" y="7276"/>
                  <a:pt x="2953" y="7288"/>
                </a:cubicBezTo>
                <a:cubicBezTo>
                  <a:pt x="3096" y="7288"/>
                  <a:pt x="3239" y="7288"/>
                  <a:pt x="3382" y="7264"/>
                </a:cubicBezTo>
                <a:cubicBezTo>
                  <a:pt x="3537" y="7252"/>
                  <a:pt x="3691" y="7216"/>
                  <a:pt x="3858" y="7192"/>
                </a:cubicBezTo>
                <a:cubicBezTo>
                  <a:pt x="4287" y="7085"/>
                  <a:pt x="4692" y="6859"/>
                  <a:pt x="5013" y="6537"/>
                </a:cubicBezTo>
                <a:cubicBezTo>
                  <a:pt x="5573" y="5942"/>
                  <a:pt x="5763" y="5085"/>
                  <a:pt x="5537" y="4311"/>
                </a:cubicBezTo>
                <a:cubicBezTo>
                  <a:pt x="5418" y="3918"/>
                  <a:pt x="5215" y="3573"/>
                  <a:pt x="4942" y="3275"/>
                </a:cubicBezTo>
                <a:cubicBezTo>
                  <a:pt x="4799" y="3144"/>
                  <a:pt x="4656" y="3025"/>
                  <a:pt x="4489" y="2918"/>
                </a:cubicBezTo>
                <a:cubicBezTo>
                  <a:pt x="4311" y="2811"/>
                  <a:pt x="4108" y="2716"/>
                  <a:pt x="3906" y="2668"/>
                </a:cubicBezTo>
                <a:cubicBezTo>
                  <a:pt x="3703" y="2608"/>
                  <a:pt x="3489" y="2585"/>
                  <a:pt x="3287" y="2585"/>
                </a:cubicBezTo>
                <a:cubicBezTo>
                  <a:pt x="3037" y="2585"/>
                  <a:pt x="2799" y="2620"/>
                  <a:pt x="2560" y="2692"/>
                </a:cubicBezTo>
                <a:cubicBezTo>
                  <a:pt x="2334" y="2763"/>
                  <a:pt x="2120" y="2858"/>
                  <a:pt x="1917" y="2966"/>
                </a:cubicBezTo>
                <a:cubicBezTo>
                  <a:pt x="1894" y="2918"/>
                  <a:pt x="1870" y="2870"/>
                  <a:pt x="1846" y="2823"/>
                </a:cubicBezTo>
                <a:cubicBezTo>
                  <a:pt x="1763" y="2620"/>
                  <a:pt x="1691" y="2418"/>
                  <a:pt x="1644" y="2216"/>
                </a:cubicBezTo>
                <a:lnTo>
                  <a:pt x="1644" y="2192"/>
                </a:lnTo>
                <a:cubicBezTo>
                  <a:pt x="1751" y="2120"/>
                  <a:pt x="1870" y="2073"/>
                  <a:pt x="1989" y="2025"/>
                </a:cubicBezTo>
                <a:cubicBezTo>
                  <a:pt x="2584" y="1811"/>
                  <a:pt x="3203" y="1668"/>
                  <a:pt x="3799" y="1489"/>
                </a:cubicBezTo>
                <a:cubicBezTo>
                  <a:pt x="4001" y="1430"/>
                  <a:pt x="4180" y="1311"/>
                  <a:pt x="4287" y="1144"/>
                </a:cubicBezTo>
                <a:cubicBezTo>
                  <a:pt x="4394" y="965"/>
                  <a:pt x="4430" y="763"/>
                  <a:pt x="4370" y="561"/>
                </a:cubicBezTo>
                <a:cubicBezTo>
                  <a:pt x="4251" y="227"/>
                  <a:pt x="3942" y="13"/>
                  <a:pt x="3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8"/>
          <p:cNvSpPr/>
          <p:nvPr/>
        </p:nvSpPr>
        <p:spPr>
          <a:xfrm>
            <a:off x="616886" y="229987"/>
            <a:ext cx="206231" cy="271430"/>
          </a:xfrm>
          <a:custGeom>
            <a:rect b="b" l="l" r="r" t="t"/>
            <a:pathLst>
              <a:path extrusionOk="0" h="7914" w="6013">
                <a:moveTo>
                  <a:pt x="2905" y="1917"/>
                </a:moveTo>
                <a:cubicBezTo>
                  <a:pt x="2977" y="1929"/>
                  <a:pt x="3048" y="1953"/>
                  <a:pt x="3120" y="1977"/>
                </a:cubicBezTo>
                <a:cubicBezTo>
                  <a:pt x="3203" y="2012"/>
                  <a:pt x="3274" y="2060"/>
                  <a:pt x="3334" y="2108"/>
                </a:cubicBezTo>
                <a:cubicBezTo>
                  <a:pt x="3417" y="2167"/>
                  <a:pt x="3489" y="2250"/>
                  <a:pt x="3560" y="2322"/>
                </a:cubicBezTo>
                <a:cubicBezTo>
                  <a:pt x="3596" y="2381"/>
                  <a:pt x="3632" y="2453"/>
                  <a:pt x="3679" y="2512"/>
                </a:cubicBezTo>
                <a:cubicBezTo>
                  <a:pt x="3560" y="2643"/>
                  <a:pt x="3429" y="2762"/>
                  <a:pt x="3298" y="2870"/>
                </a:cubicBezTo>
                <a:cubicBezTo>
                  <a:pt x="3167" y="2965"/>
                  <a:pt x="3024" y="3048"/>
                  <a:pt x="2881" y="3120"/>
                </a:cubicBezTo>
                <a:cubicBezTo>
                  <a:pt x="2774" y="3155"/>
                  <a:pt x="2667" y="3179"/>
                  <a:pt x="2560" y="3215"/>
                </a:cubicBezTo>
                <a:lnTo>
                  <a:pt x="2322" y="3215"/>
                </a:lnTo>
                <a:cubicBezTo>
                  <a:pt x="2262" y="3203"/>
                  <a:pt x="2215" y="3191"/>
                  <a:pt x="2155" y="3167"/>
                </a:cubicBezTo>
                <a:lnTo>
                  <a:pt x="2072" y="3120"/>
                </a:lnTo>
                <a:lnTo>
                  <a:pt x="2012" y="3060"/>
                </a:lnTo>
                <a:cubicBezTo>
                  <a:pt x="2000" y="3036"/>
                  <a:pt x="1977" y="3012"/>
                  <a:pt x="1965" y="2977"/>
                </a:cubicBezTo>
                <a:cubicBezTo>
                  <a:pt x="1953" y="2929"/>
                  <a:pt x="1929" y="2905"/>
                  <a:pt x="1929" y="2846"/>
                </a:cubicBezTo>
                <a:lnTo>
                  <a:pt x="1929" y="2679"/>
                </a:lnTo>
                <a:cubicBezTo>
                  <a:pt x="1941" y="2608"/>
                  <a:pt x="1965" y="2536"/>
                  <a:pt x="1989" y="2477"/>
                </a:cubicBezTo>
                <a:cubicBezTo>
                  <a:pt x="2012" y="2405"/>
                  <a:pt x="2060" y="2346"/>
                  <a:pt x="2096" y="2274"/>
                </a:cubicBezTo>
                <a:cubicBezTo>
                  <a:pt x="2155" y="2215"/>
                  <a:pt x="2215" y="2155"/>
                  <a:pt x="2286" y="2096"/>
                </a:cubicBezTo>
                <a:cubicBezTo>
                  <a:pt x="2346" y="2048"/>
                  <a:pt x="2429" y="1989"/>
                  <a:pt x="2500" y="1977"/>
                </a:cubicBezTo>
                <a:cubicBezTo>
                  <a:pt x="2560" y="1953"/>
                  <a:pt x="2631" y="1929"/>
                  <a:pt x="2703" y="1917"/>
                </a:cubicBezTo>
                <a:close/>
                <a:moveTo>
                  <a:pt x="2810" y="0"/>
                </a:moveTo>
                <a:cubicBezTo>
                  <a:pt x="2655" y="12"/>
                  <a:pt x="2489" y="24"/>
                  <a:pt x="2334" y="48"/>
                </a:cubicBezTo>
                <a:cubicBezTo>
                  <a:pt x="1929" y="107"/>
                  <a:pt x="1536" y="274"/>
                  <a:pt x="1203" y="524"/>
                </a:cubicBezTo>
                <a:cubicBezTo>
                  <a:pt x="857" y="774"/>
                  <a:pt x="560" y="1096"/>
                  <a:pt x="345" y="1477"/>
                </a:cubicBezTo>
                <a:cubicBezTo>
                  <a:pt x="262" y="1631"/>
                  <a:pt x="179" y="1810"/>
                  <a:pt x="131" y="1989"/>
                </a:cubicBezTo>
                <a:cubicBezTo>
                  <a:pt x="72" y="2167"/>
                  <a:pt x="36" y="2346"/>
                  <a:pt x="24" y="2536"/>
                </a:cubicBezTo>
                <a:lnTo>
                  <a:pt x="12" y="2620"/>
                </a:lnTo>
                <a:cubicBezTo>
                  <a:pt x="0" y="2739"/>
                  <a:pt x="0" y="2870"/>
                  <a:pt x="24" y="2989"/>
                </a:cubicBezTo>
                <a:cubicBezTo>
                  <a:pt x="36" y="3191"/>
                  <a:pt x="84" y="3393"/>
                  <a:pt x="155" y="3584"/>
                </a:cubicBezTo>
                <a:cubicBezTo>
                  <a:pt x="274" y="3941"/>
                  <a:pt x="488" y="4263"/>
                  <a:pt x="774" y="4525"/>
                </a:cubicBezTo>
                <a:cubicBezTo>
                  <a:pt x="1226" y="4907"/>
                  <a:pt x="1791" y="5120"/>
                  <a:pt x="2381" y="5120"/>
                </a:cubicBezTo>
                <a:cubicBezTo>
                  <a:pt x="2397" y="5120"/>
                  <a:pt x="2413" y="5120"/>
                  <a:pt x="2429" y="5120"/>
                </a:cubicBezTo>
                <a:cubicBezTo>
                  <a:pt x="2715" y="5120"/>
                  <a:pt x="3001" y="5072"/>
                  <a:pt x="3286" y="4989"/>
                </a:cubicBezTo>
                <a:cubicBezTo>
                  <a:pt x="3501" y="4917"/>
                  <a:pt x="3727" y="4834"/>
                  <a:pt x="3929" y="4715"/>
                </a:cubicBezTo>
                <a:cubicBezTo>
                  <a:pt x="3989" y="4691"/>
                  <a:pt x="4048" y="4656"/>
                  <a:pt x="4108" y="4620"/>
                </a:cubicBezTo>
                <a:lnTo>
                  <a:pt x="4108" y="4620"/>
                </a:lnTo>
                <a:cubicBezTo>
                  <a:pt x="4096" y="5025"/>
                  <a:pt x="4084" y="5453"/>
                  <a:pt x="4072" y="5918"/>
                </a:cubicBezTo>
                <a:lnTo>
                  <a:pt x="4072" y="5989"/>
                </a:lnTo>
                <a:lnTo>
                  <a:pt x="4072" y="6060"/>
                </a:lnTo>
                <a:cubicBezTo>
                  <a:pt x="4060" y="6394"/>
                  <a:pt x="4048" y="6668"/>
                  <a:pt x="4048" y="6953"/>
                </a:cubicBezTo>
                <a:cubicBezTo>
                  <a:pt x="4036" y="7203"/>
                  <a:pt x="4144" y="7442"/>
                  <a:pt x="4322" y="7620"/>
                </a:cubicBezTo>
                <a:cubicBezTo>
                  <a:pt x="4517" y="7823"/>
                  <a:pt x="4760" y="7913"/>
                  <a:pt x="4999" y="7913"/>
                </a:cubicBezTo>
                <a:cubicBezTo>
                  <a:pt x="5489" y="7913"/>
                  <a:pt x="5961" y="7530"/>
                  <a:pt x="5953" y="6953"/>
                </a:cubicBezTo>
                <a:cubicBezTo>
                  <a:pt x="5965" y="6632"/>
                  <a:pt x="5977" y="6299"/>
                  <a:pt x="5989" y="5953"/>
                </a:cubicBezTo>
                <a:lnTo>
                  <a:pt x="5989" y="5930"/>
                </a:lnTo>
                <a:cubicBezTo>
                  <a:pt x="6001" y="5513"/>
                  <a:pt x="6013" y="5060"/>
                  <a:pt x="6013" y="4620"/>
                </a:cubicBezTo>
                <a:cubicBezTo>
                  <a:pt x="6001" y="4144"/>
                  <a:pt x="5965" y="3679"/>
                  <a:pt x="5894" y="3227"/>
                </a:cubicBezTo>
                <a:cubicBezTo>
                  <a:pt x="5822" y="2774"/>
                  <a:pt x="5703" y="2346"/>
                  <a:pt x="5513" y="1929"/>
                </a:cubicBezTo>
                <a:cubicBezTo>
                  <a:pt x="5346" y="1536"/>
                  <a:pt x="5108" y="1167"/>
                  <a:pt x="4810" y="846"/>
                </a:cubicBezTo>
                <a:cubicBezTo>
                  <a:pt x="4667" y="715"/>
                  <a:pt x="4525" y="596"/>
                  <a:pt x="4370" y="488"/>
                </a:cubicBezTo>
                <a:lnTo>
                  <a:pt x="4310" y="453"/>
                </a:lnTo>
                <a:cubicBezTo>
                  <a:pt x="4132" y="334"/>
                  <a:pt x="3941" y="238"/>
                  <a:pt x="3727" y="167"/>
                </a:cubicBezTo>
                <a:lnTo>
                  <a:pt x="3667" y="143"/>
                </a:lnTo>
                <a:cubicBezTo>
                  <a:pt x="3477" y="72"/>
                  <a:pt x="3286" y="24"/>
                  <a:pt x="3096" y="12"/>
                </a:cubicBezTo>
                <a:lnTo>
                  <a:pt x="3060" y="12"/>
                </a:lnTo>
                <a:cubicBezTo>
                  <a:pt x="2977" y="0"/>
                  <a:pt x="2893"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3" name="Google Shape;1583;p38"/>
          <p:cNvGrpSpPr/>
          <p:nvPr/>
        </p:nvGrpSpPr>
        <p:grpSpPr>
          <a:xfrm rot="3523190">
            <a:off x="-16843" y="665605"/>
            <a:ext cx="252388" cy="805455"/>
            <a:chOff x="8478897" y="4127025"/>
            <a:chExt cx="252400" cy="805492"/>
          </a:xfrm>
        </p:grpSpPr>
        <p:sp>
          <p:nvSpPr>
            <p:cNvPr id="1584" name="Google Shape;1584;p38"/>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8"/>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8"/>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8"/>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 name="Google Shape;1588;p38"/>
          <p:cNvGrpSpPr/>
          <p:nvPr/>
        </p:nvGrpSpPr>
        <p:grpSpPr>
          <a:xfrm flipH="1" rot="1039784">
            <a:off x="7812891" y="-65513"/>
            <a:ext cx="1730461" cy="1383820"/>
            <a:chOff x="15524550" y="1548900"/>
            <a:chExt cx="1307925" cy="1045925"/>
          </a:xfrm>
        </p:grpSpPr>
        <p:sp>
          <p:nvSpPr>
            <p:cNvPr id="1589" name="Google Shape;1589;p38"/>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8"/>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8"/>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8"/>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8"/>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8"/>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8"/>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8"/>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8"/>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8"/>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8"/>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8"/>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8"/>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8"/>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8"/>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8"/>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8"/>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8"/>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8"/>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8"/>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8"/>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8"/>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8"/>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8"/>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8"/>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8"/>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8"/>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8"/>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8"/>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8"/>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8"/>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8"/>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8"/>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8"/>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8"/>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8"/>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8"/>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8"/>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8"/>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8"/>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8"/>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8"/>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8"/>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34" name="Google Shape;1634;p38"/>
          <p:cNvCxnSpPr/>
          <p:nvPr/>
        </p:nvCxnSpPr>
        <p:spPr>
          <a:xfrm rot="10800000">
            <a:off x="1581155" y="3805874"/>
            <a:ext cx="537600" cy="0"/>
          </a:xfrm>
          <a:prstGeom prst="straightConnector1">
            <a:avLst/>
          </a:prstGeom>
          <a:noFill/>
          <a:ln cap="flat" cmpd="sng" w="9525">
            <a:solidFill>
              <a:schemeClr val="accent4"/>
            </a:solidFill>
            <a:prstDash val="solid"/>
            <a:round/>
            <a:headEnd len="med" w="med" type="none"/>
            <a:tailEnd len="med" w="med" type="none"/>
          </a:ln>
        </p:spPr>
      </p:cxnSp>
      <p:cxnSp>
        <p:nvCxnSpPr>
          <p:cNvPr id="1635" name="Google Shape;1635;p38"/>
          <p:cNvCxnSpPr/>
          <p:nvPr/>
        </p:nvCxnSpPr>
        <p:spPr>
          <a:xfrm rot="10800000">
            <a:off x="3394330" y="3812390"/>
            <a:ext cx="537600" cy="0"/>
          </a:xfrm>
          <a:prstGeom prst="straightConnector1">
            <a:avLst/>
          </a:prstGeom>
          <a:noFill/>
          <a:ln cap="flat" cmpd="sng" w="9525">
            <a:solidFill>
              <a:schemeClr val="accent4"/>
            </a:solidFill>
            <a:prstDash val="solid"/>
            <a:round/>
            <a:headEnd len="med" w="med" type="none"/>
            <a:tailEnd len="med" w="med" type="none"/>
          </a:ln>
        </p:spPr>
      </p:cxnSp>
      <p:cxnSp>
        <p:nvCxnSpPr>
          <p:cNvPr id="1636" name="Google Shape;1636;p38"/>
          <p:cNvCxnSpPr/>
          <p:nvPr/>
        </p:nvCxnSpPr>
        <p:spPr>
          <a:xfrm rot="10800000">
            <a:off x="5192167" y="3812390"/>
            <a:ext cx="537600" cy="0"/>
          </a:xfrm>
          <a:prstGeom prst="straightConnector1">
            <a:avLst/>
          </a:prstGeom>
          <a:noFill/>
          <a:ln cap="flat" cmpd="sng" w="9525">
            <a:solidFill>
              <a:schemeClr val="accent4"/>
            </a:solidFill>
            <a:prstDash val="solid"/>
            <a:round/>
            <a:headEnd len="med" w="med" type="none"/>
            <a:tailEnd len="med" w="med" type="none"/>
          </a:ln>
        </p:spPr>
      </p:cxnSp>
      <p:cxnSp>
        <p:nvCxnSpPr>
          <p:cNvPr id="1637" name="Google Shape;1637;p38"/>
          <p:cNvCxnSpPr/>
          <p:nvPr/>
        </p:nvCxnSpPr>
        <p:spPr>
          <a:xfrm rot="10800000">
            <a:off x="6997730" y="3812390"/>
            <a:ext cx="537600" cy="0"/>
          </a:xfrm>
          <a:prstGeom prst="straightConnector1">
            <a:avLst/>
          </a:prstGeom>
          <a:noFill/>
          <a:ln cap="flat" cmpd="sng" w="9525">
            <a:solidFill>
              <a:schemeClr val="accent4"/>
            </a:solidFill>
            <a:prstDash val="solid"/>
            <a:round/>
            <a:headEnd len="med" w="med" type="none"/>
            <a:tailEnd len="med" w="med" type="none"/>
          </a:ln>
        </p:spPr>
      </p:cxnSp>
      <p:sp>
        <p:nvSpPr>
          <p:cNvPr id="1638" name="Google Shape;1638;p38"/>
          <p:cNvSpPr/>
          <p:nvPr/>
        </p:nvSpPr>
        <p:spPr>
          <a:xfrm>
            <a:off x="1636075" y="2866513"/>
            <a:ext cx="427800" cy="427800"/>
          </a:xfrm>
          <a:prstGeom prst="ellipse">
            <a:avLst/>
          </a:prstGeom>
          <a:solidFill>
            <a:schemeClr val="accent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880</a:t>
            </a:r>
            <a:endParaRPr>
              <a:solidFill>
                <a:schemeClr val="lt1"/>
              </a:solidFill>
            </a:endParaRPr>
          </a:p>
        </p:txBody>
      </p:sp>
      <p:sp>
        <p:nvSpPr>
          <p:cNvPr id="1639" name="Google Shape;1639;p38"/>
          <p:cNvSpPr/>
          <p:nvPr/>
        </p:nvSpPr>
        <p:spPr>
          <a:xfrm>
            <a:off x="1636075" y="3324490"/>
            <a:ext cx="427800" cy="427800"/>
          </a:xfrm>
          <a:prstGeom prst="ellipse">
            <a:avLst/>
          </a:prstGeom>
          <a:solidFill>
            <a:schemeClr val="accent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274</a:t>
            </a:r>
            <a:endParaRPr>
              <a:solidFill>
                <a:schemeClr val="lt1"/>
              </a:solidFill>
            </a:endParaRPr>
          </a:p>
        </p:txBody>
      </p:sp>
      <p:sp>
        <p:nvSpPr>
          <p:cNvPr id="1640" name="Google Shape;1640;p38"/>
          <p:cNvSpPr txBox="1"/>
          <p:nvPr/>
        </p:nvSpPr>
        <p:spPr>
          <a:xfrm>
            <a:off x="1410625" y="3859450"/>
            <a:ext cx="878700" cy="15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1"/>
                </a:solidFill>
                <a:latin typeface="Englebert"/>
                <a:ea typeface="Englebert"/>
                <a:cs typeface="Englebert"/>
                <a:sym typeface="Englebert"/>
              </a:rPr>
              <a:t>Solution</a:t>
            </a:r>
            <a:endParaRPr>
              <a:latin typeface="Englebert"/>
              <a:ea typeface="Englebert"/>
              <a:cs typeface="Englebert"/>
              <a:sym typeface="Englebert"/>
            </a:endParaRPr>
          </a:p>
        </p:txBody>
      </p:sp>
      <p:sp>
        <p:nvSpPr>
          <p:cNvPr id="1641" name="Google Shape;1641;p38"/>
          <p:cNvSpPr txBox="1"/>
          <p:nvPr/>
        </p:nvSpPr>
        <p:spPr>
          <a:xfrm>
            <a:off x="3223788" y="3859450"/>
            <a:ext cx="878700" cy="15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1"/>
                </a:solidFill>
                <a:latin typeface="Englebert"/>
                <a:ea typeface="Englebert"/>
                <a:cs typeface="Englebert"/>
                <a:sym typeface="Englebert"/>
              </a:rPr>
              <a:t>Solution</a:t>
            </a:r>
            <a:endParaRPr>
              <a:latin typeface="Englebert"/>
              <a:ea typeface="Englebert"/>
              <a:cs typeface="Englebert"/>
              <a:sym typeface="Englebert"/>
            </a:endParaRPr>
          </a:p>
        </p:txBody>
      </p:sp>
      <p:sp>
        <p:nvSpPr>
          <p:cNvPr id="1642" name="Google Shape;1642;p38"/>
          <p:cNvSpPr txBox="1"/>
          <p:nvPr/>
        </p:nvSpPr>
        <p:spPr>
          <a:xfrm>
            <a:off x="5036938" y="3859450"/>
            <a:ext cx="878700" cy="15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1"/>
                </a:solidFill>
                <a:latin typeface="Englebert"/>
                <a:ea typeface="Englebert"/>
                <a:cs typeface="Englebert"/>
                <a:sym typeface="Englebert"/>
              </a:rPr>
              <a:t>Solution</a:t>
            </a:r>
            <a:endParaRPr>
              <a:latin typeface="Englebert"/>
              <a:ea typeface="Englebert"/>
              <a:cs typeface="Englebert"/>
              <a:sym typeface="Englebert"/>
            </a:endParaRPr>
          </a:p>
        </p:txBody>
      </p:sp>
      <p:sp>
        <p:nvSpPr>
          <p:cNvPr id="1643" name="Google Shape;1643;p38"/>
          <p:cNvSpPr txBox="1"/>
          <p:nvPr/>
        </p:nvSpPr>
        <p:spPr>
          <a:xfrm>
            <a:off x="6850125" y="3859450"/>
            <a:ext cx="878700" cy="155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1"/>
                </a:solidFill>
                <a:latin typeface="Englebert"/>
                <a:ea typeface="Englebert"/>
                <a:cs typeface="Englebert"/>
                <a:sym typeface="Englebert"/>
              </a:rPr>
              <a:t>Solution</a:t>
            </a:r>
            <a:endParaRPr>
              <a:latin typeface="Englebert"/>
              <a:ea typeface="Englebert"/>
              <a:cs typeface="Englebert"/>
              <a:sym typeface="Englebert"/>
            </a:endParaRPr>
          </a:p>
        </p:txBody>
      </p:sp>
      <p:sp>
        <p:nvSpPr>
          <p:cNvPr id="1644" name="Google Shape;1644;p38"/>
          <p:cNvSpPr txBox="1"/>
          <p:nvPr/>
        </p:nvSpPr>
        <p:spPr>
          <a:xfrm>
            <a:off x="3223775" y="297760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45" name="Google Shape;1645;p38"/>
          <p:cNvSpPr txBox="1"/>
          <p:nvPr/>
        </p:nvSpPr>
        <p:spPr>
          <a:xfrm>
            <a:off x="3223775" y="342815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46" name="Google Shape;1646;p38"/>
          <p:cNvSpPr txBox="1"/>
          <p:nvPr/>
        </p:nvSpPr>
        <p:spPr>
          <a:xfrm>
            <a:off x="1410625" y="3197925"/>
            <a:ext cx="171900" cy="2205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x</a:t>
            </a:r>
            <a:endParaRPr>
              <a:latin typeface="Englebert"/>
              <a:ea typeface="Englebert"/>
              <a:cs typeface="Englebert"/>
              <a:sym typeface="Englebert"/>
            </a:endParaRPr>
          </a:p>
        </p:txBody>
      </p:sp>
      <p:sp>
        <p:nvSpPr>
          <p:cNvPr id="1647" name="Google Shape;1647;p38"/>
          <p:cNvSpPr txBox="1"/>
          <p:nvPr/>
        </p:nvSpPr>
        <p:spPr>
          <a:xfrm>
            <a:off x="3223775" y="3197925"/>
            <a:ext cx="171900" cy="2205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x</a:t>
            </a:r>
            <a:endParaRPr>
              <a:latin typeface="Englebert"/>
              <a:ea typeface="Englebert"/>
              <a:cs typeface="Englebert"/>
              <a:sym typeface="Englebert"/>
            </a:endParaRPr>
          </a:p>
        </p:txBody>
      </p:sp>
      <p:sp>
        <p:nvSpPr>
          <p:cNvPr id="1648" name="Google Shape;1648;p38"/>
          <p:cNvSpPr txBox="1"/>
          <p:nvPr/>
        </p:nvSpPr>
        <p:spPr>
          <a:xfrm>
            <a:off x="5036963" y="297760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49" name="Google Shape;1649;p38"/>
          <p:cNvSpPr txBox="1"/>
          <p:nvPr/>
        </p:nvSpPr>
        <p:spPr>
          <a:xfrm>
            <a:off x="5036963" y="342815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50" name="Google Shape;1650;p38"/>
          <p:cNvSpPr txBox="1"/>
          <p:nvPr/>
        </p:nvSpPr>
        <p:spPr>
          <a:xfrm>
            <a:off x="5036963" y="3197925"/>
            <a:ext cx="171900" cy="2205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x</a:t>
            </a:r>
            <a:endParaRPr>
              <a:latin typeface="Englebert"/>
              <a:ea typeface="Englebert"/>
              <a:cs typeface="Englebert"/>
              <a:sym typeface="Englebert"/>
            </a:endParaRPr>
          </a:p>
        </p:txBody>
      </p:sp>
      <p:sp>
        <p:nvSpPr>
          <p:cNvPr id="1651" name="Google Shape;1651;p38"/>
          <p:cNvSpPr txBox="1"/>
          <p:nvPr/>
        </p:nvSpPr>
        <p:spPr>
          <a:xfrm>
            <a:off x="6865450" y="297760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52" name="Google Shape;1652;p38"/>
          <p:cNvSpPr txBox="1"/>
          <p:nvPr/>
        </p:nvSpPr>
        <p:spPr>
          <a:xfrm>
            <a:off x="6865450" y="3428150"/>
            <a:ext cx="878700" cy="220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t>
            </a:r>
            <a:endParaRPr>
              <a:latin typeface="Englebert"/>
              <a:ea typeface="Englebert"/>
              <a:cs typeface="Englebert"/>
              <a:sym typeface="Englebert"/>
            </a:endParaRPr>
          </a:p>
        </p:txBody>
      </p:sp>
      <p:sp>
        <p:nvSpPr>
          <p:cNvPr id="1653" name="Google Shape;1653;p38"/>
          <p:cNvSpPr txBox="1"/>
          <p:nvPr/>
        </p:nvSpPr>
        <p:spPr>
          <a:xfrm>
            <a:off x="6865450" y="3197925"/>
            <a:ext cx="171900" cy="220500"/>
          </a:xfrm>
          <a:prstGeom prst="rect">
            <a:avLst/>
          </a:prstGeom>
          <a:noFill/>
          <a:ln>
            <a:noFill/>
          </a:ln>
        </p:spPr>
        <p:txBody>
          <a:bodyPr anchorCtr="0" anchor="ctr" bIns="91425" lIns="0" spcFirstLastPara="1" rIns="0" wrap="square" tIns="91425">
            <a:noAutofit/>
          </a:bodyPr>
          <a:lstStyle/>
          <a:p>
            <a:pPr indent="0" lvl="0" marL="0" rtl="0" algn="r">
              <a:spcBef>
                <a:spcPts val="0"/>
              </a:spcBef>
              <a:spcAft>
                <a:spcPts val="0"/>
              </a:spcAft>
              <a:buNone/>
            </a:pPr>
            <a:r>
              <a:rPr lang="en">
                <a:solidFill>
                  <a:schemeClr val="dk2"/>
                </a:solidFill>
                <a:latin typeface="Englebert"/>
                <a:ea typeface="Englebert"/>
                <a:cs typeface="Englebert"/>
                <a:sym typeface="Englebert"/>
              </a:rPr>
              <a:t>x</a:t>
            </a:r>
            <a:endParaRPr>
              <a:latin typeface="Englebert"/>
              <a:ea typeface="Englebert"/>
              <a:cs typeface="Englebert"/>
              <a:sym typeface="Englebert"/>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7" name="Shape 1657"/>
        <p:cNvGrpSpPr/>
        <p:nvPr/>
      </p:nvGrpSpPr>
      <p:grpSpPr>
        <a:xfrm>
          <a:off x="0" y="0"/>
          <a:ext cx="0" cy="0"/>
          <a:chOff x="0" y="0"/>
          <a:chExt cx="0" cy="0"/>
        </a:xfrm>
      </p:grpSpPr>
      <p:sp>
        <p:nvSpPr>
          <p:cNvPr id="1658" name="Google Shape;1658;p39"/>
          <p:cNvSpPr/>
          <p:nvPr/>
        </p:nvSpPr>
        <p:spPr>
          <a:xfrm flipH="1">
            <a:off x="7187274" y="1172925"/>
            <a:ext cx="1216026" cy="929551"/>
          </a:xfrm>
          <a:custGeom>
            <a:rect b="b" l="l" r="r" t="t"/>
            <a:pathLst>
              <a:path extrusionOk="0" h="847" w="954">
                <a:moveTo>
                  <a:pt x="477" y="1"/>
                </a:moveTo>
                <a:cubicBezTo>
                  <a:pt x="1" y="1"/>
                  <a:pt x="1" y="846"/>
                  <a:pt x="477" y="846"/>
                </a:cubicBezTo>
                <a:cubicBezTo>
                  <a:pt x="953" y="846"/>
                  <a:pt x="953" y="1"/>
                  <a:pt x="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9"/>
          <p:cNvSpPr txBox="1"/>
          <p:nvPr>
            <p:ph type="title"/>
          </p:nvPr>
        </p:nvSpPr>
        <p:spPr>
          <a:xfrm flipH="1">
            <a:off x="3861762" y="1160263"/>
            <a:ext cx="3142800" cy="954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Grammar: Suffixes</a:t>
            </a:r>
            <a:endParaRPr/>
          </a:p>
        </p:txBody>
      </p:sp>
      <p:sp>
        <p:nvSpPr>
          <p:cNvPr id="1660" name="Google Shape;1660;p39"/>
          <p:cNvSpPr txBox="1"/>
          <p:nvPr>
            <p:ph idx="2" type="title"/>
          </p:nvPr>
        </p:nvSpPr>
        <p:spPr>
          <a:xfrm flipH="1">
            <a:off x="7389675"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661" name="Google Shape;1661;p39"/>
          <p:cNvSpPr txBox="1"/>
          <p:nvPr>
            <p:ph idx="1" type="subTitle"/>
          </p:nvPr>
        </p:nvSpPr>
        <p:spPr>
          <a:xfrm flipH="1">
            <a:off x="3861612" y="2268138"/>
            <a:ext cx="3143100" cy="1029300"/>
          </a:xfrm>
          <a:prstGeom prst="rect">
            <a:avLst/>
          </a:prstGeom>
        </p:spPr>
        <p:txBody>
          <a:bodyPr anchorCtr="0" anchor="ctr" bIns="91425" lIns="91425" spcFirstLastPara="1" rIns="90000" wrap="square" tIns="91425">
            <a:noAutofit/>
          </a:bodyPr>
          <a:lstStyle/>
          <a:p>
            <a:pPr indent="0" lvl="0" marL="0" rtl="0" algn="r">
              <a:spcBef>
                <a:spcPts val="0"/>
              </a:spcBef>
              <a:spcAft>
                <a:spcPts val="0"/>
              </a:spcAft>
              <a:buNone/>
            </a:pPr>
            <a:r>
              <a:rPr lang="en"/>
              <a:t>Venus has a beautiful name, but it’s terribly hot—even hotter than Mercury—and its atmosphere is extremely poisonous</a:t>
            </a:r>
            <a:endParaRPr/>
          </a:p>
        </p:txBody>
      </p:sp>
      <p:grpSp>
        <p:nvGrpSpPr>
          <p:cNvPr id="1662" name="Google Shape;1662;p39"/>
          <p:cNvGrpSpPr/>
          <p:nvPr/>
        </p:nvGrpSpPr>
        <p:grpSpPr>
          <a:xfrm>
            <a:off x="901471" y="540000"/>
            <a:ext cx="1245349" cy="569505"/>
            <a:chOff x="7435621" y="294700"/>
            <a:chExt cx="1245349" cy="569505"/>
          </a:xfrm>
        </p:grpSpPr>
        <p:grpSp>
          <p:nvGrpSpPr>
            <p:cNvPr id="1663" name="Google Shape;1663;p39"/>
            <p:cNvGrpSpPr/>
            <p:nvPr/>
          </p:nvGrpSpPr>
          <p:grpSpPr>
            <a:xfrm rot="-578873">
              <a:off x="7870500" y="388385"/>
              <a:ext cx="376485" cy="447436"/>
              <a:chOff x="8352696" y="3680267"/>
              <a:chExt cx="376469" cy="447416"/>
            </a:xfrm>
          </p:grpSpPr>
          <p:sp>
            <p:nvSpPr>
              <p:cNvPr id="1664" name="Google Shape;1664;p39"/>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9"/>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9"/>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9"/>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9"/>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 name="Google Shape;1669;p39"/>
            <p:cNvGrpSpPr/>
            <p:nvPr/>
          </p:nvGrpSpPr>
          <p:grpSpPr>
            <a:xfrm>
              <a:off x="7435621" y="294700"/>
              <a:ext cx="1245349" cy="446137"/>
              <a:chOff x="5876924" y="256525"/>
              <a:chExt cx="1403685" cy="502859"/>
            </a:xfrm>
          </p:grpSpPr>
          <p:sp>
            <p:nvSpPr>
              <p:cNvPr id="1670" name="Google Shape;1670;p39"/>
              <p:cNvSpPr/>
              <p:nvPr/>
            </p:nvSpPr>
            <p:spPr>
              <a:xfrm>
                <a:off x="5876924" y="256525"/>
                <a:ext cx="417175" cy="502166"/>
              </a:xfrm>
              <a:custGeom>
                <a:rect b="b" l="l" r="r" t="t"/>
                <a:pathLst>
                  <a:path extrusionOk="0" h="10133" w="8418">
                    <a:moveTo>
                      <a:pt x="3393" y="2879"/>
                    </a:moveTo>
                    <a:lnTo>
                      <a:pt x="3441" y="2903"/>
                    </a:lnTo>
                    <a:lnTo>
                      <a:pt x="3667" y="3081"/>
                    </a:lnTo>
                    <a:cubicBezTo>
                      <a:pt x="3846" y="3272"/>
                      <a:pt x="3989" y="3474"/>
                      <a:pt x="4155" y="3712"/>
                    </a:cubicBezTo>
                    <a:cubicBezTo>
                      <a:pt x="4263" y="3879"/>
                      <a:pt x="4346" y="4046"/>
                      <a:pt x="4429" y="4224"/>
                    </a:cubicBezTo>
                    <a:cubicBezTo>
                      <a:pt x="4013" y="4403"/>
                      <a:pt x="3596" y="4581"/>
                      <a:pt x="3191" y="4712"/>
                    </a:cubicBezTo>
                    <a:cubicBezTo>
                      <a:pt x="3096" y="4724"/>
                      <a:pt x="3024" y="4748"/>
                      <a:pt x="2941" y="4760"/>
                    </a:cubicBezTo>
                    <a:cubicBezTo>
                      <a:pt x="2917" y="4593"/>
                      <a:pt x="2905" y="4415"/>
                      <a:pt x="2893" y="4236"/>
                    </a:cubicBezTo>
                    <a:cubicBezTo>
                      <a:pt x="2905" y="3974"/>
                      <a:pt x="2917" y="3712"/>
                      <a:pt x="2965" y="3474"/>
                    </a:cubicBezTo>
                    <a:cubicBezTo>
                      <a:pt x="3000" y="3379"/>
                      <a:pt x="3036" y="3284"/>
                      <a:pt x="3084" y="3176"/>
                    </a:cubicBezTo>
                    <a:lnTo>
                      <a:pt x="3179" y="3045"/>
                    </a:lnTo>
                    <a:cubicBezTo>
                      <a:pt x="3239" y="2998"/>
                      <a:pt x="3298" y="2962"/>
                      <a:pt x="3334" y="2914"/>
                    </a:cubicBezTo>
                    <a:lnTo>
                      <a:pt x="3393" y="2879"/>
                    </a:lnTo>
                    <a:close/>
                    <a:moveTo>
                      <a:pt x="3399" y="0"/>
                    </a:moveTo>
                    <a:cubicBezTo>
                      <a:pt x="2968" y="0"/>
                      <a:pt x="2530" y="99"/>
                      <a:pt x="2119" y="295"/>
                    </a:cubicBezTo>
                    <a:cubicBezTo>
                      <a:pt x="1953" y="378"/>
                      <a:pt x="1774" y="486"/>
                      <a:pt x="1607" y="605"/>
                    </a:cubicBezTo>
                    <a:cubicBezTo>
                      <a:pt x="1060" y="998"/>
                      <a:pt x="631" y="1557"/>
                      <a:pt x="345" y="2248"/>
                    </a:cubicBezTo>
                    <a:cubicBezTo>
                      <a:pt x="179" y="2617"/>
                      <a:pt x="107" y="3045"/>
                      <a:pt x="60" y="3379"/>
                    </a:cubicBezTo>
                    <a:cubicBezTo>
                      <a:pt x="0" y="3819"/>
                      <a:pt x="24" y="4284"/>
                      <a:pt x="36" y="4724"/>
                    </a:cubicBezTo>
                    <a:cubicBezTo>
                      <a:pt x="83" y="5546"/>
                      <a:pt x="238" y="6308"/>
                      <a:pt x="441" y="7022"/>
                    </a:cubicBezTo>
                    <a:cubicBezTo>
                      <a:pt x="584" y="7582"/>
                      <a:pt x="762" y="8165"/>
                      <a:pt x="929" y="8713"/>
                    </a:cubicBezTo>
                    <a:lnTo>
                      <a:pt x="941" y="8760"/>
                    </a:lnTo>
                    <a:lnTo>
                      <a:pt x="1095" y="9272"/>
                    </a:lnTo>
                    <a:cubicBezTo>
                      <a:pt x="1191" y="9606"/>
                      <a:pt x="1572" y="9903"/>
                      <a:pt x="1881" y="10023"/>
                    </a:cubicBezTo>
                    <a:cubicBezTo>
                      <a:pt x="2053" y="10097"/>
                      <a:pt x="2239" y="10133"/>
                      <a:pt x="2425" y="10133"/>
                    </a:cubicBezTo>
                    <a:cubicBezTo>
                      <a:pt x="2625" y="10133"/>
                      <a:pt x="2827" y="10091"/>
                      <a:pt x="3012" y="10011"/>
                    </a:cubicBezTo>
                    <a:cubicBezTo>
                      <a:pt x="3096" y="9963"/>
                      <a:pt x="3191" y="9927"/>
                      <a:pt x="3274" y="9868"/>
                    </a:cubicBezTo>
                    <a:cubicBezTo>
                      <a:pt x="3501" y="9701"/>
                      <a:pt x="3667" y="9475"/>
                      <a:pt x="3774" y="9225"/>
                    </a:cubicBezTo>
                    <a:lnTo>
                      <a:pt x="3858" y="8868"/>
                    </a:lnTo>
                    <a:cubicBezTo>
                      <a:pt x="3893" y="8594"/>
                      <a:pt x="3858" y="8344"/>
                      <a:pt x="3739" y="8106"/>
                    </a:cubicBezTo>
                    <a:lnTo>
                      <a:pt x="3620" y="7725"/>
                    </a:lnTo>
                    <a:lnTo>
                      <a:pt x="3572" y="7606"/>
                    </a:lnTo>
                    <a:cubicBezTo>
                      <a:pt x="3774" y="7558"/>
                      <a:pt x="3965" y="7498"/>
                      <a:pt x="4155" y="7439"/>
                    </a:cubicBezTo>
                    <a:lnTo>
                      <a:pt x="4334" y="7379"/>
                    </a:lnTo>
                    <a:cubicBezTo>
                      <a:pt x="4679" y="7272"/>
                      <a:pt x="5025" y="7141"/>
                      <a:pt x="5298" y="7010"/>
                    </a:cubicBezTo>
                    <a:lnTo>
                      <a:pt x="5406" y="7451"/>
                    </a:lnTo>
                    <a:lnTo>
                      <a:pt x="5465" y="7737"/>
                    </a:lnTo>
                    <a:cubicBezTo>
                      <a:pt x="5572" y="8177"/>
                      <a:pt x="5751" y="8463"/>
                      <a:pt x="6037" y="8689"/>
                    </a:cubicBezTo>
                    <a:cubicBezTo>
                      <a:pt x="6276" y="8871"/>
                      <a:pt x="6577" y="8968"/>
                      <a:pt x="6884" y="8968"/>
                    </a:cubicBezTo>
                    <a:cubicBezTo>
                      <a:pt x="6959" y="8968"/>
                      <a:pt x="7034" y="8963"/>
                      <a:pt x="7108" y="8951"/>
                    </a:cubicBezTo>
                    <a:cubicBezTo>
                      <a:pt x="7322" y="8927"/>
                      <a:pt x="7549" y="8832"/>
                      <a:pt x="7739" y="8689"/>
                    </a:cubicBezTo>
                    <a:cubicBezTo>
                      <a:pt x="7858" y="8594"/>
                      <a:pt x="7965" y="8499"/>
                      <a:pt x="8061" y="8379"/>
                    </a:cubicBezTo>
                    <a:cubicBezTo>
                      <a:pt x="8251" y="8106"/>
                      <a:pt x="8418" y="7677"/>
                      <a:pt x="8323" y="7308"/>
                    </a:cubicBezTo>
                    <a:cubicBezTo>
                      <a:pt x="8061" y="6153"/>
                      <a:pt x="7763" y="4939"/>
                      <a:pt x="7346" y="3748"/>
                    </a:cubicBezTo>
                    <a:cubicBezTo>
                      <a:pt x="7132" y="3117"/>
                      <a:pt x="6810" y="2510"/>
                      <a:pt x="6358" y="1831"/>
                    </a:cubicBezTo>
                    <a:cubicBezTo>
                      <a:pt x="5929" y="1176"/>
                      <a:pt x="5322" y="617"/>
                      <a:pt x="4644" y="295"/>
                    </a:cubicBezTo>
                    <a:cubicBezTo>
                      <a:pt x="4257" y="99"/>
                      <a:pt x="3831" y="0"/>
                      <a:pt x="3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9"/>
              <p:cNvSpPr/>
              <p:nvPr/>
            </p:nvSpPr>
            <p:spPr>
              <a:xfrm>
                <a:off x="6004927" y="641681"/>
                <a:ext cx="66159" cy="116262"/>
              </a:xfrm>
              <a:custGeom>
                <a:rect b="b" l="l" r="r" t="t"/>
                <a:pathLst>
                  <a:path extrusionOk="0" h="2346" w="1335">
                    <a:moveTo>
                      <a:pt x="906" y="0"/>
                    </a:moveTo>
                    <a:cubicBezTo>
                      <a:pt x="870" y="0"/>
                      <a:pt x="846" y="12"/>
                      <a:pt x="810" y="12"/>
                    </a:cubicBezTo>
                    <a:cubicBezTo>
                      <a:pt x="787" y="24"/>
                      <a:pt x="751" y="36"/>
                      <a:pt x="739" y="48"/>
                    </a:cubicBezTo>
                    <a:cubicBezTo>
                      <a:pt x="691" y="95"/>
                      <a:pt x="668" y="107"/>
                      <a:pt x="632" y="143"/>
                    </a:cubicBezTo>
                    <a:cubicBezTo>
                      <a:pt x="596" y="191"/>
                      <a:pt x="560" y="262"/>
                      <a:pt x="537" y="322"/>
                    </a:cubicBezTo>
                    <a:cubicBezTo>
                      <a:pt x="489" y="429"/>
                      <a:pt x="453" y="524"/>
                      <a:pt x="429" y="631"/>
                    </a:cubicBezTo>
                    <a:cubicBezTo>
                      <a:pt x="394" y="762"/>
                      <a:pt x="370" y="893"/>
                      <a:pt x="334" y="1024"/>
                    </a:cubicBezTo>
                    <a:cubicBezTo>
                      <a:pt x="275" y="1286"/>
                      <a:pt x="239" y="1572"/>
                      <a:pt x="156" y="1834"/>
                    </a:cubicBezTo>
                    <a:cubicBezTo>
                      <a:pt x="132" y="1977"/>
                      <a:pt x="84" y="2108"/>
                      <a:pt x="36" y="2227"/>
                    </a:cubicBezTo>
                    <a:cubicBezTo>
                      <a:pt x="25" y="2274"/>
                      <a:pt x="13" y="2298"/>
                      <a:pt x="1" y="2346"/>
                    </a:cubicBezTo>
                    <a:cubicBezTo>
                      <a:pt x="156" y="2334"/>
                      <a:pt x="310" y="2298"/>
                      <a:pt x="453" y="2227"/>
                    </a:cubicBezTo>
                    <a:cubicBezTo>
                      <a:pt x="548" y="2179"/>
                      <a:pt x="632" y="2131"/>
                      <a:pt x="727" y="2084"/>
                    </a:cubicBezTo>
                    <a:cubicBezTo>
                      <a:pt x="953" y="1917"/>
                      <a:pt x="1132" y="1691"/>
                      <a:pt x="1215" y="1441"/>
                    </a:cubicBezTo>
                    <a:lnTo>
                      <a:pt x="1310" y="1084"/>
                    </a:lnTo>
                    <a:cubicBezTo>
                      <a:pt x="1334" y="810"/>
                      <a:pt x="1310" y="560"/>
                      <a:pt x="1191" y="322"/>
                    </a:cubicBezTo>
                    <a:lnTo>
                      <a:pt x="1096" y="24"/>
                    </a:lnTo>
                    <a:cubicBezTo>
                      <a:pt x="1072" y="12"/>
                      <a:pt x="1037" y="12"/>
                      <a:pt x="101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9"/>
              <p:cNvSpPr/>
              <p:nvPr/>
            </p:nvSpPr>
            <p:spPr>
              <a:xfrm>
                <a:off x="6045068" y="642870"/>
                <a:ext cx="50" cy="50"/>
              </a:xfrm>
              <a:custGeom>
                <a:rect b="b" l="l" r="r" t="t"/>
                <a:pathLst>
                  <a:path extrusionOk="0" h="1" w="1">
                    <a:moveTo>
                      <a:pt x="0" y="0"/>
                    </a:move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9"/>
              <p:cNvSpPr/>
              <p:nvPr/>
            </p:nvSpPr>
            <p:spPr>
              <a:xfrm>
                <a:off x="5989615" y="257566"/>
                <a:ext cx="305076" cy="440814"/>
              </a:xfrm>
              <a:custGeom>
                <a:rect b="b" l="l" r="r" t="t"/>
                <a:pathLst>
                  <a:path extrusionOk="0" h="8895" w="6156">
                    <a:moveTo>
                      <a:pt x="1134" y="1"/>
                    </a:moveTo>
                    <a:cubicBezTo>
                      <a:pt x="750" y="1"/>
                      <a:pt x="363" y="76"/>
                      <a:pt x="0" y="226"/>
                    </a:cubicBezTo>
                    <a:cubicBezTo>
                      <a:pt x="18" y="226"/>
                      <a:pt x="36" y="226"/>
                      <a:pt x="54" y="226"/>
                    </a:cubicBezTo>
                    <a:cubicBezTo>
                      <a:pt x="499" y="226"/>
                      <a:pt x="920" y="366"/>
                      <a:pt x="1298" y="572"/>
                    </a:cubicBezTo>
                    <a:cubicBezTo>
                      <a:pt x="1679" y="762"/>
                      <a:pt x="2012" y="1000"/>
                      <a:pt x="2346" y="1274"/>
                    </a:cubicBezTo>
                    <a:cubicBezTo>
                      <a:pt x="2667" y="1536"/>
                      <a:pt x="2965" y="1846"/>
                      <a:pt x="3239" y="2179"/>
                    </a:cubicBezTo>
                    <a:cubicBezTo>
                      <a:pt x="3358" y="2334"/>
                      <a:pt x="3477" y="2489"/>
                      <a:pt x="3584" y="2643"/>
                    </a:cubicBezTo>
                    <a:cubicBezTo>
                      <a:pt x="3679" y="2786"/>
                      <a:pt x="3774" y="2941"/>
                      <a:pt x="3846" y="3108"/>
                    </a:cubicBezTo>
                    <a:cubicBezTo>
                      <a:pt x="3894" y="3179"/>
                      <a:pt x="3917" y="3263"/>
                      <a:pt x="3953" y="3346"/>
                    </a:cubicBezTo>
                    <a:cubicBezTo>
                      <a:pt x="4001" y="3429"/>
                      <a:pt x="4025" y="3525"/>
                      <a:pt x="4072" y="3608"/>
                    </a:cubicBezTo>
                    <a:cubicBezTo>
                      <a:pt x="4155" y="3822"/>
                      <a:pt x="4251" y="4013"/>
                      <a:pt x="4334" y="4215"/>
                    </a:cubicBezTo>
                    <a:cubicBezTo>
                      <a:pt x="4536" y="4668"/>
                      <a:pt x="4715" y="5132"/>
                      <a:pt x="4870" y="5584"/>
                    </a:cubicBezTo>
                    <a:cubicBezTo>
                      <a:pt x="5037" y="6061"/>
                      <a:pt x="5168" y="6537"/>
                      <a:pt x="5227" y="7049"/>
                    </a:cubicBezTo>
                    <a:cubicBezTo>
                      <a:pt x="5287" y="7489"/>
                      <a:pt x="5310" y="7954"/>
                      <a:pt x="5215" y="8406"/>
                    </a:cubicBezTo>
                    <a:cubicBezTo>
                      <a:pt x="5191" y="8561"/>
                      <a:pt x="5132" y="8739"/>
                      <a:pt x="5048" y="8894"/>
                    </a:cubicBezTo>
                    <a:cubicBezTo>
                      <a:pt x="5203" y="8847"/>
                      <a:pt x="5346" y="8775"/>
                      <a:pt x="5489" y="8680"/>
                    </a:cubicBezTo>
                    <a:cubicBezTo>
                      <a:pt x="5608" y="8597"/>
                      <a:pt x="5703" y="8489"/>
                      <a:pt x="5799" y="8370"/>
                    </a:cubicBezTo>
                    <a:cubicBezTo>
                      <a:pt x="5989" y="8108"/>
                      <a:pt x="6156" y="7668"/>
                      <a:pt x="6060" y="7299"/>
                    </a:cubicBezTo>
                    <a:cubicBezTo>
                      <a:pt x="5799" y="6156"/>
                      <a:pt x="5501" y="4929"/>
                      <a:pt x="5084" y="3739"/>
                    </a:cubicBezTo>
                    <a:cubicBezTo>
                      <a:pt x="4858" y="3120"/>
                      <a:pt x="4548" y="2512"/>
                      <a:pt x="4096" y="1822"/>
                    </a:cubicBezTo>
                    <a:cubicBezTo>
                      <a:pt x="3655" y="1167"/>
                      <a:pt x="3060" y="619"/>
                      <a:pt x="2381" y="286"/>
                    </a:cubicBezTo>
                    <a:cubicBezTo>
                      <a:pt x="1996" y="96"/>
                      <a:pt x="1567" y="1"/>
                      <a:pt x="113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9"/>
              <p:cNvSpPr/>
              <p:nvPr/>
            </p:nvSpPr>
            <p:spPr>
              <a:xfrm>
                <a:off x="5907600" y="304496"/>
                <a:ext cx="75575" cy="302499"/>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9"/>
              <p:cNvSpPr/>
              <p:nvPr/>
            </p:nvSpPr>
            <p:spPr>
              <a:xfrm>
                <a:off x="5941199" y="620223"/>
                <a:ext cx="40191" cy="34938"/>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9"/>
              <p:cNvSpPr/>
              <p:nvPr/>
            </p:nvSpPr>
            <p:spPr>
              <a:xfrm>
                <a:off x="5964837" y="673050"/>
                <a:ext cx="19476" cy="16949"/>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9"/>
              <p:cNvSpPr/>
              <p:nvPr/>
            </p:nvSpPr>
            <p:spPr>
              <a:xfrm>
                <a:off x="6887023" y="289927"/>
                <a:ext cx="393041" cy="468566"/>
              </a:xfrm>
              <a:custGeom>
                <a:rect b="b" l="l" r="r" t="t"/>
                <a:pathLst>
                  <a:path extrusionOk="0" h="9455" w="7931">
                    <a:moveTo>
                      <a:pt x="5106" y="0"/>
                    </a:moveTo>
                    <a:cubicBezTo>
                      <a:pt x="5079" y="0"/>
                      <a:pt x="5052" y="1"/>
                      <a:pt x="5025" y="2"/>
                    </a:cubicBezTo>
                    <a:cubicBezTo>
                      <a:pt x="4525" y="26"/>
                      <a:pt x="4061" y="121"/>
                      <a:pt x="3656" y="216"/>
                    </a:cubicBezTo>
                    <a:cubicBezTo>
                      <a:pt x="3215" y="324"/>
                      <a:pt x="2799" y="526"/>
                      <a:pt x="2406" y="740"/>
                    </a:cubicBezTo>
                    <a:cubicBezTo>
                      <a:pt x="2084" y="919"/>
                      <a:pt x="1798" y="1169"/>
                      <a:pt x="1525" y="1407"/>
                    </a:cubicBezTo>
                    <a:lnTo>
                      <a:pt x="1489" y="1455"/>
                    </a:lnTo>
                    <a:cubicBezTo>
                      <a:pt x="1191" y="1717"/>
                      <a:pt x="965" y="2062"/>
                      <a:pt x="775" y="2371"/>
                    </a:cubicBezTo>
                    <a:lnTo>
                      <a:pt x="739" y="2431"/>
                    </a:lnTo>
                    <a:cubicBezTo>
                      <a:pt x="608" y="2645"/>
                      <a:pt x="489" y="2895"/>
                      <a:pt x="382" y="3193"/>
                    </a:cubicBezTo>
                    <a:cubicBezTo>
                      <a:pt x="215" y="3634"/>
                      <a:pt x="132" y="3991"/>
                      <a:pt x="84" y="4348"/>
                    </a:cubicBezTo>
                    <a:cubicBezTo>
                      <a:pt x="1" y="5062"/>
                      <a:pt x="60" y="5765"/>
                      <a:pt x="251" y="6574"/>
                    </a:cubicBezTo>
                    <a:cubicBezTo>
                      <a:pt x="310" y="6812"/>
                      <a:pt x="394" y="7051"/>
                      <a:pt x="513" y="7289"/>
                    </a:cubicBezTo>
                    <a:cubicBezTo>
                      <a:pt x="679" y="7622"/>
                      <a:pt x="846" y="7920"/>
                      <a:pt x="1084" y="8194"/>
                    </a:cubicBezTo>
                    <a:lnTo>
                      <a:pt x="1108" y="8241"/>
                    </a:lnTo>
                    <a:cubicBezTo>
                      <a:pt x="1251" y="8384"/>
                      <a:pt x="1346" y="8503"/>
                      <a:pt x="1489" y="8622"/>
                    </a:cubicBezTo>
                    <a:cubicBezTo>
                      <a:pt x="1620" y="8753"/>
                      <a:pt x="1787" y="8848"/>
                      <a:pt x="1929" y="8956"/>
                    </a:cubicBezTo>
                    <a:lnTo>
                      <a:pt x="2037" y="9015"/>
                    </a:lnTo>
                    <a:cubicBezTo>
                      <a:pt x="2120" y="9075"/>
                      <a:pt x="2203" y="9110"/>
                      <a:pt x="2287" y="9146"/>
                    </a:cubicBezTo>
                    <a:cubicBezTo>
                      <a:pt x="2525" y="9265"/>
                      <a:pt x="2799" y="9337"/>
                      <a:pt x="3001" y="9384"/>
                    </a:cubicBezTo>
                    <a:cubicBezTo>
                      <a:pt x="3192" y="9434"/>
                      <a:pt x="3406" y="9455"/>
                      <a:pt x="3655" y="9455"/>
                    </a:cubicBezTo>
                    <a:cubicBezTo>
                      <a:pt x="3764" y="9455"/>
                      <a:pt x="3879" y="9451"/>
                      <a:pt x="4001" y="9444"/>
                    </a:cubicBezTo>
                    <a:cubicBezTo>
                      <a:pt x="4358" y="9408"/>
                      <a:pt x="4763" y="9313"/>
                      <a:pt x="5144" y="9146"/>
                    </a:cubicBezTo>
                    <a:cubicBezTo>
                      <a:pt x="5978" y="8789"/>
                      <a:pt x="6751" y="8194"/>
                      <a:pt x="7573" y="7265"/>
                    </a:cubicBezTo>
                    <a:cubicBezTo>
                      <a:pt x="7811" y="7003"/>
                      <a:pt x="7930" y="6658"/>
                      <a:pt x="7894" y="6289"/>
                    </a:cubicBezTo>
                    <a:cubicBezTo>
                      <a:pt x="7871" y="5920"/>
                      <a:pt x="7704" y="5562"/>
                      <a:pt x="7442" y="5324"/>
                    </a:cubicBezTo>
                    <a:cubicBezTo>
                      <a:pt x="7347" y="5241"/>
                      <a:pt x="7240" y="5169"/>
                      <a:pt x="7144" y="5122"/>
                    </a:cubicBezTo>
                    <a:cubicBezTo>
                      <a:pt x="6957" y="5034"/>
                      <a:pt x="6757" y="4992"/>
                      <a:pt x="6559" y="4992"/>
                    </a:cubicBezTo>
                    <a:cubicBezTo>
                      <a:pt x="6166" y="4992"/>
                      <a:pt x="5778" y="5158"/>
                      <a:pt x="5501" y="5467"/>
                    </a:cubicBezTo>
                    <a:cubicBezTo>
                      <a:pt x="5311" y="5681"/>
                      <a:pt x="5132" y="5872"/>
                      <a:pt x="4954" y="6039"/>
                    </a:cubicBezTo>
                    <a:cubicBezTo>
                      <a:pt x="4704" y="6241"/>
                      <a:pt x="4465" y="6408"/>
                      <a:pt x="4227" y="6551"/>
                    </a:cubicBezTo>
                    <a:cubicBezTo>
                      <a:pt x="4108" y="6610"/>
                      <a:pt x="3965" y="6658"/>
                      <a:pt x="3846" y="6693"/>
                    </a:cubicBezTo>
                    <a:cubicBezTo>
                      <a:pt x="3787" y="6705"/>
                      <a:pt x="3715" y="6705"/>
                      <a:pt x="3644" y="6705"/>
                    </a:cubicBezTo>
                    <a:cubicBezTo>
                      <a:pt x="3596" y="6705"/>
                      <a:pt x="3549" y="6693"/>
                      <a:pt x="3513" y="6670"/>
                    </a:cubicBezTo>
                    <a:lnTo>
                      <a:pt x="3453" y="6646"/>
                    </a:lnTo>
                    <a:lnTo>
                      <a:pt x="3370" y="6610"/>
                    </a:lnTo>
                    <a:cubicBezTo>
                      <a:pt x="3311" y="6574"/>
                      <a:pt x="3251" y="6527"/>
                      <a:pt x="3215" y="6467"/>
                    </a:cubicBezTo>
                    <a:cubicBezTo>
                      <a:pt x="3132" y="6372"/>
                      <a:pt x="3061" y="6277"/>
                      <a:pt x="3001" y="6158"/>
                    </a:cubicBezTo>
                    <a:cubicBezTo>
                      <a:pt x="2930" y="5979"/>
                      <a:pt x="2870" y="5800"/>
                      <a:pt x="2811" y="5622"/>
                    </a:cubicBezTo>
                    <a:cubicBezTo>
                      <a:pt x="2763" y="5384"/>
                      <a:pt x="2751" y="5146"/>
                      <a:pt x="2751" y="4907"/>
                    </a:cubicBezTo>
                    <a:cubicBezTo>
                      <a:pt x="2775" y="4669"/>
                      <a:pt x="2811" y="4443"/>
                      <a:pt x="2870" y="4205"/>
                    </a:cubicBezTo>
                    <a:cubicBezTo>
                      <a:pt x="2941" y="4026"/>
                      <a:pt x="3013" y="3848"/>
                      <a:pt x="3120" y="3681"/>
                    </a:cubicBezTo>
                    <a:cubicBezTo>
                      <a:pt x="3227" y="3550"/>
                      <a:pt x="3334" y="3419"/>
                      <a:pt x="3453" y="3300"/>
                    </a:cubicBezTo>
                    <a:cubicBezTo>
                      <a:pt x="3573" y="3193"/>
                      <a:pt x="3703" y="3098"/>
                      <a:pt x="3870" y="3014"/>
                    </a:cubicBezTo>
                    <a:cubicBezTo>
                      <a:pt x="4061" y="2919"/>
                      <a:pt x="4251" y="2860"/>
                      <a:pt x="4477" y="2800"/>
                    </a:cubicBezTo>
                    <a:cubicBezTo>
                      <a:pt x="4716" y="2764"/>
                      <a:pt x="4966" y="2741"/>
                      <a:pt x="5216" y="2729"/>
                    </a:cubicBezTo>
                    <a:cubicBezTo>
                      <a:pt x="5561" y="2717"/>
                      <a:pt x="5870" y="2550"/>
                      <a:pt x="6109" y="2288"/>
                    </a:cubicBezTo>
                    <a:cubicBezTo>
                      <a:pt x="6370" y="1990"/>
                      <a:pt x="6501" y="1609"/>
                      <a:pt x="6466" y="1240"/>
                    </a:cubicBezTo>
                    <a:cubicBezTo>
                      <a:pt x="6442" y="883"/>
                      <a:pt x="6263" y="562"/>
                      <a:pt x="5989" y="324"/>
                    </a:cubicBezTo>
                    <a:cubicBezTo>
                      <a:pt x="5930" y="264"/>
                      <a:pt x="5847" y="181"/>
                      <a:pt x="5739" y="145"/>
                    </a:cubicBezTo>
                    <a:cubicBezTo>
                      <a:pt x="5557" y="49"/>
                      <a:pt x="5346" y="0"/>
                      <a:pt x="5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9"/>
              <p:cNvSpPr/>
              <p:nvPr/>
            </p:nvSpPr>
            <p:spPr>
              <a:xfrm>
                <a:off x="6887618" y="301820"/>
                <a:ext cx="392991" cy="457564"/>
              </a:xfrm>
              <a:custGeom>
                <a:rect b="b" l="l" r="r" t="t"/>
                <a:pathLst>
                  <a:path extrusionOk="0" h="9233" w="7930">
                    <a:moveTo>
                      <a:pt x="3632" y="0"/>
                    </a:moveTo>
                    <a:lnTo>
                      <a:pt x="3632" y="0"/>
                    </a:lnTo>
                    <a:cubicBezTo>
                      <a:pt x="3179" y="84"/>
                      <a:pt x="2763" y="286"/>
                      <a:pt x="2394" y="476"/>
                    </a:cubicBezTo>
                    <a:cubicBezTo>
                      <a:pt x="2072" y="655"/>
                      <a:pt x="1786" y="917"/>
                      <a:pt x="1513" y="1155"/>
                    </a:cubicBezTo>
                    <a:lnTo>
                      <a:pt x="1477" y="1191"/>
                    </a:lnTo>
                    <a:cubicBezTo>
                      <a:pt x="1179" y="1465"/>
                      <a:pt x="953" y="1810"/>
                      <a:pt x="763" y="2120"/>
                    </a:cubicBezTo>
                    <a:lnTo>
                      <a:pt x="727" y="2179"/>
                    </a:lnTo>
                    <a:cubicBezTo>
                      <a:pt x="596" y="2381"/>
                      <a:pt x="477" y="2643"/>
                      <a:pt x="370" y="2941"/>
                    </a:cubicBezTo>
                    <a:cubicBezTo>
                      <a:pt x="203" y="3382"/>
                      <a:pt x="120" y="3751"/>
                      <a:pt x="84" y="4096"/>
                    </a:cubicBezTo>
                    <a:cubicBezTo>
                      <a:pt x="1" y="4810"/>
                      <a:pt x="60" y="5513"/>
                      <a:pt x="251" y="6334"/>
                    </a:cubicBezTo>
                    <a:cubicBezTo>
                      <a:pt x="310" y="6572"/>
                      <a:pt x="405" y="6811"/>
                      <a:pt x="524" y="7049"/>
                    </a:cubicBezTo>
                    <a:cubicBezTo>
                      <a:pt x="679" y="7382"/>
                      <a:pt x="846" y="7680"/>
                      <a:pt x="1084" y="7954"/>
                    </a:cubicBezTo>
                    <a:lnTo>
                      <a:pt x="1120" y="8001"/>
                    </a:lnTo>
                    <a:cubicBezTo>
                      <a:pt x="1251" y="8144"/>
                      <a:pt x="1358" y="8263"/>
                      <a:pt x="1489" y="8382"/>
                    </a:cubicBezTo>
                    <a:cubicBezTo>
                      <a:pt x="1620" y="8513"/>
                      <a:pt x="1786" y="8620"/>
                      <a:pt x="1929" y="8716"/>
                    </a:cubicBezTo>
                    <a:lnTo>
                      <a:pt x="2037" y="8775"/>
                    </a:lnTo>
                    <a:cubicBezTo>
                      <a:pt x="2132" y="8835"/>
                      <a:pt x="2203" y="8870"/>
                      <a:pt x="2287" y="8906"/>
                    </a:cubicBezTo>
                    <a:cubicBezTo>
                      <a:pt x="2525" y="9025"/>
                      <a:pt x="2799" y="9097"/>
                      <a:pt x="3001" y="9156"/>
                    </a:cubicBezTo>
                    <a:cubicBezTo>
                      <a:pt x="3198" y="9205"/>
                      <a:pt x="3407" y="9232"/>
                      <a:pt x="3650" y="9232"/>
                    </a:cubicBezTo>
                    <a:cubicBezTo>
                      <a:pt x="3760" y="9232"/>
                      <a:pt x="3876" y="9227"/>
                      <a:pt x="4001" y="9216"/>
                    </a:cubicBezTo>
                    <a:cubicBezTo>
                      <a:pt x="4370" y="9192"/>
                      <a:pt x="4763" y="9085"/>
                      <a:pt x="5144" y="8918"/>
                    </a:cubicBezTo>
                    <a:cubicBezTo>
                      <a:pt x="5977" y="8561"/>
                      <a:pt x="6751" y="7966"/>
                      <a:pt x="7573" y="7049"/>
                    </a:cubicBezTo>
                    <a:cubicBezTo>
                      <a:pt x="7811" y="6775"/>
                      <a:pt x="7930" y="6430"/>
                      <a:pt x="7906" y="6061"/>
                    </a:cubicBezTo>
                    <a:cubicBezTo>
                      <a:pt x="7882" y="5822"/>
                      <a:pt x="7811" y="5620"/>
                      <a:pt x="7704" y="5418"/>
                    </a:cubicBezTo>
                    <a:cubicBezTo>
                      <a:pt x="7680" y="5525"/>
                      <a:pt x="7644" y="5632"/>
                      <a:pt x="7609" y="5739"/>
                    </a:cubicBezTo>
                    <a:cubicBezTo>
                      <a:pt x="7549" y="5870"/>
                      <a:pt x="7490" y="6001"/>
                      <a:pt x="7406" y="6120"/>
                    </a:cubicBezTo>
                    <a:cubicBezTo>
                      <a:pt x="7335" y="6239"/>
                      <a:pt x="7263" y="6346"/>
                      <a:pt x="7168" y="6465"/>
                    </a:cubicBezTo>
                    <a:cubicBezTo>
                      <a:pt x="7037" y="6644"/>
                      <a:pt x="6894" y="6811"/>
                      <a:pt x="6728" y="6953"/>
                    </a:cubicBezTo>
                    <a:cubicBezTo>
                      <a:pt x="6561" y="7108"/>
                      <a:pt x="6394" y="7239"/>
                      <a:pt x="6216" y="7358"/>
                    </a:cubicBezTo>
                    <a:cubicBezTo>
                      <a:pt x="5882" y="7585"/>
                      <a:pt x="5489" y="7763"/>
                      <a:pt x="5085" y="7846"/>
                    </a:cubicBezTo>
                    <a:cubicBezTo>
                      <a:pt x="4851" y="7907"/>
                      <a:pt x="4612" y="7938"/>
                      <a:pt x="4369" y="7938"/>
                    </a:cubicBezTo>
                    <a:cubicBezTo>
                      <a:pt x="4228" y="7938"/>
                      <a:pt x="4086" y="7928"/>
                      <a:pt x="3942" y="7906"/>
                    </a:cubicBezTo>
                    <a:cubicBezTo>
                      <a:pt x="3739" y="7882"/>
                      <a:pt x="3513" y="7835"/>
                      <a:pt x="3322" y="7739"/>
                    </a:cubicBezTo>
                    <a:cubicBezTo>
                      <a:pt x="3108" y="7668"/>
                      <a:pt x="2918" y="7561"/>
                      <a:pt x="2739" y="7442"/>
                    </a:cubicBezTo>
                    <a:cubicBezTo>
                      <a:pt x="2548" y="7311"/>
                      <a:pt x="2382" y="7168"/>
                      <a:pt x="2227" y="7001"/>
                    </a:cubicBezTo>
                    <a:cubicBezTo>
                      <a:pt x="2072" y="6823"/>
                      <a:pt x="1929" y="6608"/>
                      <a:pt x="1810" y="6406"/>
                    </a:cubicBezTo>
                    <a:cubicBezTo>
                      <a:pt x="1560" y="5941"/>
                      <a:pt x="1417" y="5418"/>
                      <a:pt x="1358" y="4906"/>
                    </a:cubicBezTo>
                    <a:cubicBezTo>
                      <a:pt x="1298" y="4394"/>
                      <a:pt x="1322" y="3870"/>
                      <a:pt x="1429" y="3370"/>
                    </a:cubicBezTo>
                    <a:cubicBezTo>
                      <a:pt x="1536" y="2858"/>
                      <a:pt x="1715" y="2370"/>
                      <a:pt x="1965" y="1929"/>
                    </a:cubicBezTo>
                    <a:cubicBezTo>
                      <a:pt x="2215" y="1465"/>
                      <a:pt x="2513" y="1048"/>
                      <a:pt x="2870" y="679"/>
                    </a:cubicBezTo>
                    <a:cubicBezTo>
                      <a:pt x="3108" y="441"/>
                      <a:pt x="3358" y="215"/>
                      <a:pt x="363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9"/>
              <p:cNvSpPr/>
              <p:nvPr/>
            </p:nvSpPr>
            <p:spPr>
              <a:xfrm>
                <a:off x="6976720" y="340871"/>
                <a:ext cx="182966" cy="169635"/>
              </a:xfrm>
              <a:custGeom>
                <a:rect b="b" l="l" r="r" t="t"/>
                <a:pathLst>
                  <a:path extrusionOk="0" h="3423" w="3692">
                    <a:moveTo>
                      <a:pt x="1321" y="1427"/>
                    </a:moveTo>
                    <a:lnTo>
                      <a:pt x="1321" y="1427"/>
                    </a:lnTo>
                    <a:cubicBezTo>
                      <a:pt x="1317" y="1431"/>
                      <a:pt x="1314" y="1435"/>
                      <a:pt x="1310" y="1439"/>
                    </a:cubicBezTo>
                    <a:cubicBezTo>
                      <a:pt x="1316" y="1439"/>
                      <a:pt x="1319" y="1433"/>
                      <a:pt x="1321" y="1427"/>
                    </a:cubicBezTo>
                    <a:close/>
                    <a:moveTo>
                      <a:pt x="3602" y="1"/>
                    </a:moveTo>
                    <a:cubicBezTo>
                      <a:pt x="3596" y="1"/>
                      <a:pt x="3590" y="4"/>
                      <a:pt x="3584" y="10"/>
                    </a:cubicBezTo>
                    <a:cubicBezTo>
                      <a:pt x="3167" y="34"/>
                      <a:pt x="2751" y="129"/>
                      <a:pt x="2370" y="284"/>
                    </a:cubicBezTo>
                    <a:cubicBezTo>
                      <a:pt x="1965" y="439"/>
                      <a:pt x="1608" y="677"/>
                      <a:pt x="1286" y="962"/>
                    </a:cubicBezTo>
                    <a:cubicBezTo>
                      <a:pt x="1131" y="1093"/>
                      <a:pt x="989" y="1236"/>
                      <a:pt x="846" y="1403"/>
                    </a:cubicBezTo>
                    <a:cubicBezTo>
                      <a:pt x="715" y="1570"/>
                      <a:pt x="584" y="1736"/>
                      <a:pt x="477" y="1927"/>
                    </a:cubicBezTo>
                    <a:cubicBezTo>
                      <a:pt x="358" y="2117"/>
                      <a:pt x="274" y="2308"/>
                      <a:pt x="179" y="2522"/>
                    </a:cubicBezTo>
                    <a:cubicBezTo>
                      <a:pt x="108" y="2725"/>
                      <a:pt x="48" y="2951"/>
                      <a:pt x="12" y="3177"/>
                    </a:cubicBezTo>
                    <a:cubicBezTo>
                      <a:pt x="0" y="3284"/>
                      <a:pt x="96" y="3379"/>
                      <a:pt x="179" y="3415"/>
                    </a:cubicBezTo>
                    <a:cubicBezTo>
                      <a:pt x="204" y="3420"/>
                      <a:pt x="228" y="3423"/>
                      <a:pt x="253" y="3423"/>
                    </a:cubicBezTo>
                    <a:cubicBezTo>
                      <a:pt x="288" y="3423"/>
                      <a:pt x="323" y="3417"/>
                      <a:pt x="358" y="3403"/>
                    </a:cubicBezTo>
                    <a:cubicBezTo>
                      <a:pt x="417" y="3368"/>
                      <a:pt x="465" y="3320"/>
                      <a:pt x="477" y="3260"/>
                    </a:cubicBezTo>
                    <a:cubicBezTo>
                      <a:pt x="548" y="2891"/>
                      <a:pt x="667" y="2534"/>
                      <a:pt x="822" y="2189"/>
                    </a:cubicBezTo>
                    <a:cubicBezTo>
                      <a:pt x="953" y="1927"/>
                      <a:pt x="1120" y="1653"/>
                      <a:pt x="1310" y="1439"/>
                    </a:cubicBezTo>
                    <a:lnTo>
                      <a:pt x="1322" y="1415"/>
                    </a:lnTo>
                    <a:lnTo>
                      <a:pt x="1322" y="1415"/>
                    </a:lnTo>
                    <a:cubicBezTo>
                      <a:pt x="1322" y="1415"/>
                      <a:pt x="1322" y="1421"/>
                      <a:pt x="1321" y="1427"/>
                    </a:cubicBezTo>
                    <a:lnTo>
                      <a:pt x="1321" y="1427"/>
                    </a:lnTo>
                    <a:cubicBezTo>
                      <a:pt x="1534" y="1181"/>
                      <a:pt x="1769" y="978"/>
                      <a:pt x="2025" y="807"/>
                    </a:cubicBezTo>
                    <a:lnTo>
                      <a:pt x="2025" y="807"/>
                    </a:lnTo>
                    <a:cubicBezTo>
                      <a:pt x="2025" y="807"/>
                      <a:pt x="2025" y="807"/>
                      <a:pt x="2024" y="808"/>
                    </a:cubicBezTo>
                    <a:cubicBezTo>
                      <a:pt x="2298" y="629"/>
                      <a:pt x="2596" y="486"/>
                      <a:pt x="2894" y="379"/>
                    </a:cubicBezTo>
                    <a:cubicBezTo>
                      <a:pt x="3132" y="308"/>
                      <a:pt x="3370" y="260"/>
                      <a:pt x="3608" y="224"/>
                    </a:cubicBezTo>
                    <a:cubicBezTo>
                      <a:pt x="3644" y="224"/>
                      <a:pt x="3691" y="165"/>
                      <a:pt x="3679" y="129"/>
                    </a:cubicBezTo>
                    <a:cubicBezTo>
                      <a:pt x="3679" y="93"/>
                      <a:pt x="3644" y="81"/>
                      <a:pt x="3632" y="69"/>
                    </a:cubicBezTo>
                    <a:cubicBezTo>
                      <a:pt x="3632" y="25"/>
                      <a:pt x="3619"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9"/>
              <p:cNvSpPr/>
              <p:nvPr/>
            </p:nvSpPr>
            <p:spPr>
              <a:xfrm>
                <a:off x="6975530" y="532012"/>
                <a:ext cx="27802" cy="28297"/>
              </a:xfrm>
              <a:custGeom>
                <a:rect b="b" l="l" r="r" t="t"/>
                <a:pathLst>
                  <a:path extrusionOk="0" h="571" w="561">
                    <a:moveTo>
                      <a:pt x="281" y="1"/>
                    </a:moveTo>
                    <a:cubicBezTo>
                      <a:pt x="237" y="1"/>
                      <a:pt x="190" y="14"/>
                      <a:pt x="155" y="34"/>
                    </a:cubicBezTo>
                    <a:cubicBezTo>
                      <a:pt x="84" y="58"/>
                      <a:pt x="36" y="118"/>
                      <a:pt x="12" y="201"/>
                    </a:cubicBezTo>
                    <a:cubicBezTo>
                      <a:pt x="1" y="273"/>
                      <a:pt x="1" y="344"/>
                      <a:pt x="24" y="403"/>
                    </a:cubicBezTo>
                    <a:cubicBezTo>
                      <a:pt x="72" y="475"/>
                      <a:pt x="120" y="511"/>
                      <a:pt x="191" y="558"/>
                    </a:cubicBezTo>
                    <a:cubicBezTo>
                      <a:pt x="212" y="567"/>
                      <a:pt x="236" y="571"/>
                      <a:pt x="261" y="571"/>
                    </a:cubicBezTo>
                    <a:cubicBezTo>
                      <a:pt x="307" y="571"/>
                      <a:pt x="355" y="558"/>
                      <a:pt x="393" y="534"/>
                    </a:cubicBezTo>
                    <a:cubicBezTo>
                      <a:pt x="477" y="511"/>
                      <a:pt x="513" y="451"/>
                      <a:pt x="548" y="380"/>
                    </a:cubicBezTo>
                    <a:cubicBezTo>
                      <a:pt x="560" y="296"/>
                      <a:pt x="560" y="225"/>
                      <a:pt x="536" y="165"/>
                    </a:cubicBezTo>
                    <a:cubicBezTo>
                      <a:pt x="489" y="94"/>
                      <a:pt x="441" y="58"/>
                      <a:pt x="370" y="22"/>
                    </a:cubicBezTo>
                    <a:cubicBezTo>
                      <a:pt x="345" y="8"/>
                      <a:pt x="314"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9"/>
              <p:cNvSpPr/>
              <p:nvPr/>
            </p:nvSpPr>
            <p:spPr>
              <a:xfrm>
                <a:off x="6992627" y="581222"/>
                <a:ext cx="15412" cy="14124"/>
              </a:xfrm>
              <a:custGeom>
                <a:rect b="b" l="l" r="r" t="t"/>
                <a:pathLst>
                  <a:path extrusionOk="0" h="285" w="311">
                    <a:moveTo>
                      <a:pt x="176" y="1"/>
                    </a:moveTo>
                    <a:cubicBezTo>
                      <a:pt x="147" y="1"/>
                      <a:pt x="121" y="9"/>
                      <a:pt x="96" y="18"/>
                    </a:cubicBezTo>
                    <a:cubicBezTo>
                      <a:pt x="72" y="42"/>
                      <a:pt x="37" y="65"/>
                      <a:pt x="25" y="101"/>
                    </a:cubicBezTo>
                    <a:cubicBezTo>
                      <a:pt x="1" y="125"/>
                      <a:pt x="1" y="172"/>
                      <a:pt x="37" y="196"/>
                    </a:cubicBezTo>
                    <a:cubicBezTo>
                      <a:pt x="48" y="232"/>
                      <a:pt x="84" y="244"/>
                      <a:pt x="108" y="280"/>
                    </a:cubicBezTo>
                    <a:cubicBezTo>
                      <a:pt x="118" y="283"/>
                      <a:pt x="128" y="284"/>
                      <a:pt x="139" y="284"/>
                    </a:cubicBezTo>
                    <a:cubicBezTo>
                      <a:pt x="168" y="284"/>
                      <a:pt x="198" y="273"/>
                      <a:pt x="215" y="256"/>
                    </a:cubicBezTo>
                    <a:cubicBezTo>
                      <a:pt x="251" y="244"/>
                      <a:pt x="275" y="220"/>
                      <a:pt x="287" y="184"/>
                    </a:cubicBezTo>
                    <a:cubicBezTo>
                      <a:pt x="310" y="161"/>
                      <a:pt x="310" y="113"/>
                      <a:pt x="287" y="77"/>
                    </a:cubicBezTo>
                    <a:cubicBezTo>
                      <a:pt x="275" y="53"/>
                      <a:pt x="251" y="42"/>
                      <a:pt x="215" y="6"/>
                    </a:cubicBezTo>
                    <a:cubicBezTo>
                      <a:pt x="201" y="2"/>
                      <a:pt x="18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 name="Google Shape;1682;p39"/>
          <p:cNvGrpSpPr/>
          <p:nvPr/>
        </p:nvGrpSpPr>
        <p:grpSpPr>
          <a:xfrm>
            <a:off x="1031750" y="1493375"/>
            <a:ext cx="1568006" cy="2932646"/>
            <a:chOff x="1031750" y="1493375"/>
            <a:chExt cx="1568006" cy="2932646"/>
          </a:xfrm>
        </p:grpSpPr>
        <p:sp>
          <p:nvSpPr>
            <p:cNvPr id="1683" name="Google Shape;1683;p39"/>
            <p:cNvSpPr/>
            <p:nvPr/>
          </p:nvSpPr>
          <p:spPr>
            <a:xfrm>
              <a:off x="1529936" y="1493375"/>
              <a:ext cx="958910" cy="529069"/>
            </a:xfrm>
            <a:custGeom>
              <a:rect b="b" l="l" r="r" t="t"/>
              <a:pathLst>
                <a:path extrusionOk="0" h="8291" w="15027">
                  <a:moveTo>
                    <a:pt x="5328" y="1"/>
                  </a:moveTo>
                  <a:cubicBezTo>
                    <a:pt x="4502" y="1"/>
                    <a:pt x="3803" y="136"/>
                    <a:pt x="3203" y="790"/>
                  </a:cubicBezTo>
                  <a:cubicBezTo>
                    <a:pt x="3061" y="957"/>
                    <a:pt x="2918" y="1135"/>
                    <a:pt x="2918" y="1338"/>
                  </a:cubicBezTo>
                  <a:cubicBezTo>
                    <a:pt x="2132" y="1516"/>
                    <a:pt x="1406" y="1731"/>
                    <a:pt x="953" y="2409"/>
                  </a:cubicBezTo>
                  <a:cubicBezTo>
                    <a:pt x="465" y="3159"/>
                    <a:pt x="143" y="3933"/>
                    <a:pt x="84" y="4838"/>
                  </a:cubicBezTo>
                  <a:cubicBezTo>
                    <a:pt x="1" y="5993"/>
                    <a:pt x="251" y="7160"/>
                    <a:pt x="501" y="8291"/>
                  </a:cubicBezTo>
                  <a:lnTo>
                    <a:pt x="14133" y="7838"/>
                  </a:lnTo>
                  <a:cubicBezTo>
                    <a:pt x="14669" y="7184"/>
                    <a:pt x="15026" y="6338"/>
                    <a:pt x="14979" y="5493"/>
                  </a:cubicBezTo>
                  <a:cubicBezTo>
                    <a:pt x="14931" y="4648"/>
                    <a:pt x="14407" y="3790"/>
                    <a:pt x="13609" y="3493"/>
                  </a:cubicBezTo>
                  <a:cubicBezTo>
                    <a:pt x="13538" y="3481"/>
                    <a:pt x="13455" y="3457"/>
                    <a:pt x="13419" y="3374"/>
                  </a:cubicBezTo>
                  <a:cubicBezTo>
                    <a:pt x="13371" y="3290"/>
                    <a:pt x="13419" y="3171"/>
                    <a:pt x="13455" y="3076"/>
                  </a:cubicBezTo>
                  <a:cubicBezTo>
                    <a:pt x="13776" y="2421"/>
                    <a:pt x="13669" y="1588"/>
                    <a:pt x="13205" y="1028"/>
                  </a:cubicBezTo>
                  <a:cubicBezTo>
                    <a:pt x="12657" y="361"/>
                    <a:pt x="11728" y="123"/>
                    <a:pt x="10859" y="123"/>
                  </a:cubicBezTo>
                  <a:cubicBezTo>
                    <a:pt x="10033" y="123"/>
                    <a:pt x="9218" y="280"/>
                    <a:pt x="8412" y="280"/>
                  </a:cubicBezTo>
                  <a:cubicBezTo>
                    <a:pt x="8359" y="280"/>
                    <a:pt x="8305" y="279"/>
                    <a:pt x="8252" y="278"/>
                  </a:cubicBezTo>
                  <a:cubicBezTo>
                    <a:pt x="7347" y="254"/>
                    <a:pt x="6466" y="16"/>
                    <a:pt x="5561" y="4"/>
                  </a:cubicBezTo>
                  <a:cubicBezTo>
                    <a:pt x="5482" y="2"/>
                    <a:pt x="5404" y="1"/>
                    <a:pt x="53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9"/>
            <p:cNvSpPr/>
            <p:nvPr/>
          </p:nvSpPr>
          <p:spPr>
            <a:xfrm>
              <a:off x="1419030" y="2291355"/>
              <a:ext cx="1081175" cy="1116208"/>
            </a:xfrm>
            <a:custGeom>
              <a:rect b="b" l="l" r="r" t="t"/>
              <a:pathLst>
                <a:path extrusionOk="0" h="17492" w="16943">
                  <a:moveTo>
                    <a:pt x="8097" y="1"/>
                  </a:moveTo>
                  <a:lnTo>
                    <a:pt x="8097" y="36"/>
                  </a:lnTo>
                  <a:cubicBezTo>
                    <a:pt x="6453" y="155"/>
                    <a:pt x="4691" y="453"/>
                    <a:pt x="3275" y="1215"/>
                  </a:cubicBezTo>
                  <a:cubicBezTo>
                    <a:pt x="1727" y="2049"/>
                    <a:pt x="1048" y="3120"/>
                    <a:pt x="703" y="4668"/>
                  </a:cubicBezTo>
                  <a:cubicBezTo>
                    <a:pt x="0" y="7811"/>
                    <a:pt x="155" y="11097"/>
                    <a:pt x="1119" y="14193"/>
                  </a:cubicBezTo>
                  <a:cubicBezTo>
                    <a:pt x="1536" y="15514"/>
                    <a:pt x="2167" y="16741"/>
                    <a:pt x="3715" y="17265"/>
                  </a:cubicBezTo>
                  <a:cubicBezTo>
                    <a:pt x="4325" y="17475"/>
                    <a:pt x="4986" y="17491"/>
                    <a:pt x="5640" y="17491"/>
                  </a:cubicBezTo>
                  <a:cubicBezTo>
                    <a:pt x="5765" y="17491"/>
                    <a:pt x="5889" y="17491"/>
                    <a:pt x="6013" y="17491"/>
                  </a:cubicBezTo>
                  <a:cubicBezTo>
                    <a:pt x="6834" y="17491"/>
                    <a:pt x="7668" y="17455"/>
                    <a:pt x="8489" y="17408"/>
                  </a:cubicBezTo>
                  <a:cubicBezTo>
                    <a:pt x="9311" y="17455"/>
                    <a:pt x="10144" y="17491"/>
                    <a:pt x="10954" y="17491"/>
                  </a:cubicBezTo>
                  <a:cubicBezTo>
                    <a:pt x="11024" y="17491"/>
                    <a:pt x="11095" y="17491"/>
                    <a:pt x="11166" y="17491"/>
                  </a:cubicBezTo>
                  <a:cubicBezTo>
                    <a:pt x="11872" y="17491"/>
                    <a:pt x="12593" y="17481"/>
                    <a:pt x="13264" y="17265"/>
                  </a:cubicBezTo>
                  <a:cubicBezTo>
                    <a:pt x="14812" y="16741"/>
                    <a:pt x="15443" y="15538"/>
                    <a:pt x="15859" y="14193"/>
                  </a:cubicBezTo>
                  <a:cubicBezTo>
                    <a:pt x="16788" y="11109"/>
                    <a:pt x="16943" y="7811"/>
                    <a:pt x="16240" y="4668"/>
                  </a:cubicBezTo>
                  <a:cubicBezTo>
                    <a:pt x="15895" y="3120"/>
                    <a:pt x="15205" y="2037"/>
                    <a:pt x="13669" y="1215"/>
                  </a:cubicBezTo>
                  <a:cubicBezTo>
                    <a:pt x="12252" y="453"/>
                    <a:pt x="10514" y="155"/>
                    <a:pt x="8847" y="36"/>
                  </a:cubicBezTo>
                  <a:lnTo>
                    <a:pt x="8847" y="1"/>
                  </a:lnTo>
                  <a:cubicBezTo>
                    <a:pt x="8728" y="1"/>
                    <a:pt x="8597" y="13"/>
                    <a:pt x="8478" y="13"/>
                  </a:cubicBezTo>
                  <a:cubicBezTo>
                    <a:pt x="8358" y="13"/>
                    <a:pt x="8216" y="1"/>
                    <a:pt x="8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9"/>
            <p:cNvSpPr/>
            <p:nvPr/>
          </p:nvSpPr>
          <p:spPr>
            <a:xfrm>
              <a:off x="1380997" y="4042635"/>
              <a:ext cx="506097" cy="383386"/>
            </a:xfrm>
            <a:custGeom>
              <a:rect b="b" l="l" r="r" t="t"/>
              <a:pathLst>
                <a:path extrusionOk="0" h="6008" w="7931">
                  <a:moveTo>
                    <a:pt x="7716" y="0"/>
                  </a:moveTo>
                  <a:lnTo>
                    <a:pt x="2358" y="1465"/>
                  </a:lnTo>
                  <a:cubicBezTo>
                    <a:pt x="2323" y="1810"/>
                    <a:pt x="2299" y="2156"/>
                    <a:pt x="2263" y="2477"/>
                  </a:cubicBezTo>
                  <a:cubicBezTo>
                    <a:pt x="2251" y="2644"/>
                    <a:pt x="2239" y="2810"/>
                    <a:pt x="2168" y="2941"/>
                  </a:cubicBezTo>
                  <a:cubicBezTo>
                    <a:pt x="1918" y="3358"/>
                    <a:pt x="1311" y="3299"/>
                    <a:pt x="882" y="3501"/>
                  </a:cubicBezTo>
                  <a:cubicBezTo>
                    <a:pt x="227" y="3775"/>
                    <a:pt x="1" y="4632"/>
                    <a:pt x="84" y="5358"/>
                  </a:cubicBezTo>
                  <a:cubicBezTo>
                    <a:pt x="96" y="5477"/>
                    <a:pt x="108" y="5608"/>
                    <a:pt x="180" y="5704"/>
                  </a:cubicBezTo>
                  <a:cubicBezTo>
                    <a:pt x="275" y="5799"/>
                    <a:pt x="418" y="5846"/>
                    <a:pt x="549" y="5858"/>
                  </a:cubicBezTo>
                  <a:cubicBezTo>
                    <a:pt x="1085" y="5972"/>
                    <a:pt x="1634" y="6007"/>
                    <a:pt x="2187" y="6007"/>
                  </a:cubicBezTo>
                  <a:cubicBezTo>
                    <a:pt x="2615" y="6007"/>
                    <a:pt x="3046" y="5986"/>
                    <a:pt x="3478" y="5966"/>
                  </a:cubicBezTo>
                  <a:cubicBezTo>
                    <a:pt x="4668" y="5918"/>
                    <a:pt x="5835" y="5858"/>
                    <a:pt x="7026" y="5823"/>
                  </a:cubicBezTo>
                  <a:cubicBezTo>
                    <a:pt x="7311" y="5799"/>
                    <a:pt x="7621" y="5775"/>
                    <a:pt x="7800" y="5549"/>
                  </a:cubicBezTo>
                  <a:cubicBezTo>
                    <a:pt x="7931" y="5382"/>
                    <a:pt x="7931" y="5144"/>
                    <a:pt x="7931" y="4942"/>
                  </a:cubicBezTo>
                  <a:cubicBezTo>
                    <a:pt x="7907" y="3287"/>
                    <a:pt x="7835" y="1632"/>
                    <a:pt x="77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9"/>
            <p:cNvSpPr/>
            <p:nvPr/>
          </p:nvSpPr>
          <p:spPr>
            <a:xfrm>
              <a:off x="2167362" y="2659874"/>
              <a:ext cx="432394" cy="456642"/>
            </a:xfrm>
            <a:custGeom>
              <a:rect b="b" l="l" r="r" t="t"/>
              <a:pathLst>
                <a:path extrusionOk="0" h="7156" w="6776">
                  <a:moveTo>
                    <a:pt x="4144" y="0"/>
                  </a:moveTo>
                  <a:cubicBezTo>
                    <a:pt x="2763" y="72"/>
                    <a:pt x="1394" y="143"/>
                    <a:pt x="1" y="214"/>
                  </a:cubicBezTo>
                  <a:cubicBezTo>
                    <a:pt x="537" y="2060"/>
                    <a:pt x="918" y="3965"/>
                    <a:pt x="1096" y="5894"/>
                  </a:cubicBezTo>
                  <a:cubicBezTo>
                    <a:pt x="1108" y="5989"/>
                    <a:pt x="1120" y="6108"/>
                    <a:pt x="1215" y="6156"/>
                  </a:cubicBezTo>
                  <a:cubicBezTo>
                    <a:pt x="1241" y="6171"/>
                    <a:pt x="1266" y="6175"/>
                    <a:pt x="1292" y="6175"/>
                  </a:cubicBezTo>
                  <a:cubicBezTo>
                    <a:pt x="1326" y="6175"/>
                    <a:pt x="1360" y="6168"/>
                    <a:pt x="1394" y="6168"/>
                  </a:cubicBezTo>
                  <a:cubicBezTo>
                    <a:pt x="2323" y="6049"/>
                    <a:pt x="3263" y="5918"/>
                    <a:pt x="4204" y="5798"/>
                  </a:cubicBezTo>
                  <a:lnTo>
                    <a:pt x="6156" y="7156"/>
                  </a:lnTo>
                  <a:cubicBezTo>
                    <a:pt x="6776" y="4834"/>
                    <a:pt x="5573" y="2227"/>
                    <a:pt x="4502" y="203"/>
                  </a:cubicBezTo>
                  <a:cubicBezTo>
                    <a:pt x="4454" y="131"/>
                    <a:pt x="4430" y="60"/>
                    <a:pt x="4347" y="24"/>
                  </a:cubicBezTo>
                  <a:cubicBezTo>
                    <a:pt x="4287" y="0"/>
                    <a:pt x="4216" y="0"/>
                    <a:pt x="4144"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9"/>
            <p:cNvSpPr/>
            <p:nvPr/>
          </p:nvSpPr>
          <p:spPr>
            <a:xfrm>
              <a:off x="1489670" y="3216003"/>
              <a:ext cx="432393" cy="945957"/>
            </a:xfrm>
            <a:custGeom>
              <a:rect b="b" l="l" r="r" t="t"/>
              <a:pathLst>
                <a:path extrusionOk="0" h="14824" w="6776">
                  <a:moveTo>
                    <a:pt x="1489" y="1"/>
                  </a:moveTo>
                  <a:lnTo>
                    <a:pt x="1" y="14824"/>
                  </a:lnTo>
                  <a:lnTo>
                    <a:pt x="6775" y="14824"/>
                  </a:lnTo>
                  <a:lnTo>
                    <a:pt x="6680" y="215"/>
                  </a:lnTo>
                  <a:lnTo>
                    <a:pt x="14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9"/>
            <p:cNvSpPr/>
            <p:nvPr/>
          </p:nvSpPr>
          <p:spPr>
            <a:xfrm>
              <a:off x="1494967" y="3227426"/>
              <a:ext cx="427863" cy="936831"/>
            </a:xfrm>
            <a:custGeom>
              <a:rect b="b" l="l" r="r" t="t"/>
              <a:pathLst>
                <a:path extrusionOk="0" h="14681" w="6705">
                  <a:moveTo>
                    <a:pt x="5823" y="0"/>
                  </a:moveTo>
                  <a:cubicBezTo>
                    <a:pt x="5811" y="214"/>
                    <a:pt x="5799" y="429"/>
                    <a:pt x="5799" y="655"/>
                  </a:cubicBezTo>
                  <a:cubicBezTo>
                    <a:pt x="5692" y="2667"/>
                    <a:pt x="5561" y="5465"/>
                    <a:pt x="5478" y="8549"/>
                  </a:cubicBezTo>
                  <a:cubicBezTo>
                    <a:pt x="5442" y="10073"/>
                    <a:pt x="5406" y="11549"/>
                    <a:pt x="5394" y="12895"/>
                  </a:cubicBezTo>
                  <a:cubicBezTo>
                    <a:pt x="5394" y="13156"/>
                    <a:pt x="5394" y="13407"/>
                    <a:pt x="5371" y="13680"/>
                  </a:cubicBezTo>
                  <a:lnTo>
                    <a:pt x="3192" y="13680"/>
                  </a:lnTo>
                  <a:cubicBezTo>
                    <a:pt x="2001" y="13680"/>
                    <a:pt x="894" y="13680"/>
                    <a:pt x="13" y="13692"/>
                  </a:cubicBezTo>
                  <a:lnTo>
                    <a:pt x="1" y="13788"/>
                  </a:lnTo>
                  <a:cubicBezTo>
                    <a:pt x="894" y="13799"/>
                    <a:pt x="2001" y="13799"/>
                    <a:pt x="3192" y="13799"/>
                  </a:cubicBezTo>
                  <a:lnTo>
                    <a:pt x="5371" y="13799"/>
                  </a:lnTo>
                  <a:cubicBezTo>
                    <a:pt x="5371" y="14097"/>
                    <a:pt x="5359" y="14395"/>
                    <a:pt x="5359" y="14680"/>
                  </a:cubicBezTo>
                  <a:lnTo>
                    <a:pt x="5466" y="14680"/>
                  </a:lnTo>
                  <a:cubicBezTo>
                    <a:pt x="5466" y="14395"/>
                    <a:pt x="5478" y="14097"/>
                    <a:pt x="5478" y="13799"/>
                  </a:cubicBezTo>
                  <a:cubicBezTo>
                    <a:pt x="5930" y="13799"/>
                    <a:pt x="6323" y="13799"/>
                    <a:pt x="6704" y="13788"/>
                  </a:cubicBezTo>
                  <a:lnTo>
                    <a:pt x="6692" y="13680"/>
                  </a:lnTo>
                  <a:cubicBezTo>
                    <a:pt x="6335" y="13680"/>
                    <a:pt x="5918" y="13680"/>
                    <a:pt x="5478" y="13668"/>
                  </a:cubicBezTo>
                  <a:cubicBezTo>
                    <a:pt x="5478" y="13407"/>
                    <a:pt x="5502" y="13145"/>
                    <a:pt x="5502" y="12871"/>
                  </a:cubicBezTo>
                  <a:cubicBezTo>
                    <a:pt x="5525" y="11537"/>
                    <a:pt x="5561" y="10073"/>
                    <a:pt x="5585" y="8525"/>
                  </a:cubicBezTo>
                  <a:cubicBezTo>
                    <a:pt x="5656" y="5453"/>
                    <a:pt x="5775" y="2667"/>
                    <a:pt x="5871" y="655"/>
                  </a:cubicBezTo>
                  <a:cubicBezTo>
                    <a:pt x="5883" y="429"/>
                    <a:pt x="5883" y="214"/>
                    <a:pt x="58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9"/>
            <p:cNvSpPr/>
            <p:nvPr/>
          </p:nvSpPr>
          <p:spPr>
            <a:xfrm>
              <a:off x="1384826" y="4329091"/>
              <a:ext cx="502268" cy="96676"/>
            </a:xfrm>
            <a:custGeom>
              <a:rect b="b" l="l" r="r" t="t"/>
              <a:pathLst>
                <a:path extrusionOk="0" h="1515" w="7871">
                  <a:moveTo>
                    <a:pt x="7859" y="0"/>
                  </a:moveTo>
                  <a:cubicBezTo>
                    <a:pt x="5251" y="107"/>
                    <a:pt x="2632" y="226"/>
                    <a:pt x="36" y="334"/>
                  </a:cubicBezTo>
                  <a:cubicBezTo>
                    <a:pt x="1" y="512"/>
                    <a:pt x="1" y="691"/>
                    <a:pt x="24" y="869"/>
                  </a:cubicBezTo>
                  <a:cubicBezTo>
                    <a:pt x="36" y="988"/>
                    <a:pt x="48" y="1119"/>
                    <a:pt x="120" y="1203"/>
                  </a:cubicBezTo>
                  <a:cubicBezTo>
                    <a:pt x="215" y="1310"/>
                    <a:pt x="358" y="1357"/>
                    <a:pt x="489" y="1369"/>
                  </a:cubicBezTo>
                  <a:cubicBezTo>
                    <a:pt x="1042" y="1480"/>
                    <a:pt x="1607" y="1514"/>
                    <a:pt x="2178" y="1514"/>
                  </a:cubicBezTo>
                  <a:cubicBezTo>
                    <a:pt x="2589" y="1514"/>
                    <a:pt x="3003" y="1496"/>
                    <a:pt x="3418" y="1477"/>
                  </a:cubicBezTo>
                  <a:cubicBezTo>
                    <a:pt x="4608" y="1429"/>
                    <a:pt x="5775" y="1369"/>
                    <a:pt x="6966" y="1322"/>
                  </a:cubicBezTo>
                  <a:cubicBezTo>
                    <a:pt x="7251" y="1310"/>
                    <a:pt x="7561" y="1286"/>
                    <a:pt x="7740" y="1060"/>
                  </a:cubicBezTo>
                  <a:cubicBezTo>
                    <a:pt x="7871" y="893"/>
                    <a:pt x="7871" y="655"/>
                    <a:pt x="7871" y="453"/>
                  </a:cubicBezTo>
                  <a:cubicBezTo>
                    <a:pt x="7871" y="298"/>
                    <a:pt x="7871" y="155"/>
                    <a:pt x="7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9"/>
            <p:cNvSpPr/>
            <p:nvPr/>
          </p:nvSpPr>
          <p:spPr>
            <a:xfrm>
              <a:off x="1994940" y="4042635"/>
              <a:ext cx="506033" cy="383386"/>
            </a:xfrm>
            <a:custGeom>
              <a:rect b="b" l="l" r="r" t="t"/>
              <a:pathLst>
                <a:path extrusionOk="0" h="6008" w="7930">
                  <a:moveTo>
                    <a:pt x="226" y="0"/>
                  </a:moveTo>
                  <a:cubicBezTo>
                    <a:pt x="107" y="1632"/>
                    <a:pt x="24" y="3287"/>
                    <a:pt x="0" y="4942"/>
                  </a:cubicBezTo>
                  <a:cubicBezTo>
                    <a:pt x="0" y="5144"/>
                    <a:pt x="0" y="5382"/>
                    <a:pt x="131" y="5549"/>
                  </a:cubicBezTo>
                  <a:cubicBezTo>
                    <a:pt x="310" y="5775"/>
                    <a:pt x="619" y="5799"/>
                    <a:pt x="905" y="5823"/>
                  </a:cubicBezTo>
                  <a:cubicBezTo>
                    <a:pt x="2096" y="5858"/>
                    <a:pt x="3274" y="5918"/>
                    <a:pt x="4465" y="5966"/>
                  </a:cubicBezTo>
                  <a:cubicBezTo>
                    <a:pt x="4891" y="5986"/>
                    <a:pt x="5320" y="6007"/>
                    <a:pt x="5746" y="6007"/>
                  </a:cubicBezTo>
                  <a:cubicBezTo>
                    <a:pt x="6297" y="6007"/>
                    <a:pt x="6845" y="5972"/>
                    <a:pt x="7382" y="5858"/>
                  </a:cubicBezTo>
                  <a:cubicBezTo>
                    <a:pt x="7513" y="5846"/>
                    <a:pt x="7668" y="5799"/>
                    <a:pt x="7751" y="5704"/>
                  </a:cubicBezTo>
                  <a:cubicBezTo>
                    <a:pt x="7823" y="5608"/>
                    <a:pt x="7846" y="5477"/>
                    <a:pt x="7858" y="5358"/>
                  </a:cubicBezTo>
                  <a:cubicBezTo>
                    <a:pt x="7930" y="4632"/>
                    <a:pt x="7704" y="3775"/>
                    <a:pt x="7049" y="3501"/>
                  </a:cubicBezTo>
                  <a:cubicBezTo>
                    <a:pt x="6620" y="3299"/>
                    <a:pt x="6013" y="3358"/>
                    <a:pt x="5775" y="2941"/>
                  </a:cubicBezTo>
                  <a:cubicBezTo>
                    <a:pt x="5703" y="2810"/>
                    <a:pt x="5680" y="2644"/>
                    <a:pt x="5668" y="2477"/>
                  </a:cubicBezTo>
                  <a:cubicBezTo>
                    <a:pt x="5644" y="2156"/>
                    <a:pt x="5608" y="1810"/>
                    <a:pt x="5584" y="1465"/>
                  </a:cubicBezTo>
                  <a:lnTo>
                    <a:pt x="2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9"/>
            <p:cNvSpPr/>
            <p:nvPr/>
          </p:nvSpPr>
          <p:spPr>
            <a:xfrm>
              <a:off x="1031750" y="2199656"/>
              <a:ext cx="825734" cy="825287"/>
            </a:xfrm>
            <a:custGeom>
              <a:rect b="b" l="l" r="r" t="t"/>
              <a:pathLst>
                <a:path extrusionOk="0" h="12933" w="12940">
                  <a:moveTo>
                    <a:pt x="2307" y="1"/>
                  </a:moveTo>
                  <a:cubicBezTo>
                    <a:pt x="2271" y="1"/>
                    <a:pt x="2235" y="11"/>
                    <a:pt x="2200" y="33"/>
                  </a:cubicBezTo>
                  <a:cubicBezTo>
                    <a:pt x="2081" y="116"/>
                    <a:pt x="2081" y="271"/>
                    <a:pt x="2081" y="414"/>
                  </a:cubicBezTo>
                  <a:cubicBezTo>
                    <a:pt x="2128" y="1211"/>
                    <a:pt x="2235" y="2021"/>
                    <a:pt x="2378" y="2807"/>
                  </a:cubicBezTo>
                  <a:cubicBezTo>
                    <a:pt x="1902" y="2283"/>
                    <a:pt x="1843" y="1521"/>
                    <a:pt x="1497" y="914"/>
                  </a:cubicBezTo>
                  <a:cubicBezTo>
                    <a:pt x="1430" y="791"/>
                    <a:pt x="1310" y="541"/>
                    <a:pt x="1138" y="541"/>
                  </a:cubicBezTo>
                  <a:cubicBezTo>
                    <a:pt x="1127" y="541"/>
                    <a:pt x="1116" y="543"/>
                    <a:pt x="1104" y="545"/>
                  </a:cubicBezTo>
                  <a:cubicBezTo>
                    <a:pt x="950" y="568"/>
                    <a:pt x="890" y="783"/>
                    <a:pt x="926" y="902"/>
                  </a:cubicBezTo>
                  <a:cubicBezTo>
                    <a:pt x="1057" y="1640"/>
                    <a:pt x="1223" y="2390"/>
                    <a:pt x="1402" y="3116"/>
                  </a:cubicBezTo>
                  <a:cubicBezTo>
                    <a:pt x="1223" y="2890"/>
                    <a:pt x="1057" y="2676"/>
                    <a:pt x="878" y="2462"/>
                  </a:cubicBezTo>
                  <a:cubicBezTo>
                    <a:pt x="771" y="2331"/>
                    <a:pt x="664" y="2164"/>
                    <a:pt x="509" y="2104"/>
                  </a:cubicBezTo>
                  <a:cubicBezTo>
                    <a:pt x="434" y="2077"/>
                    <a:pt x="371" y="2065"/>
                    <a:pt x="319" y="2065"/>
                  </a:cubicBezTo>
                  <a:cubicBezTo>
                    <a:pt x="1" y="2065"/>
                    <a:pt x="55" y="2506"/>
                    <a:pt x="188" y="2771"/>
                  </a:cubicBezTo>
                  <a:cubicBezTo>
                    <a:pt x="533" y="3414"/>
                    <a:pt x="938" y="3962"/>
                    <a:pt x="1081" y="4676"/>
                  </a:cubicBezTo>
                  <a:cubicBezTo>
                    <a:pt x="1140" y="4962"/>
                    <a:pt x="1200" y="5248"/>
                    <a:pt x="1247" y="5510"/>
                  </a:cubicBezTo>
                  <a:cubicBezTo>
                    <a:pt x="1295" y="5855"/>
                    <a:pt x="1378" y="6212"/>
                    <a:pt x="1438" y="6545"/>
                  </a:cubicBezTo>
                  <a:cubicBezTo>
                    <a:pt x="1604" y="7498"/>
                    <a:pt x="1902" y="8415"/>
                    <a:pt x="2319" y="9296"/>
                  </a:cubicBezTo>
                  <a:cubicBezTo>
                    <a:pt x="2724" y="10141"/>
                    <a:pt x="3248" y="10963"/>
                    <a:pt x="3974" y="11558"/>
                  </a:cubicBezTo>
                  <a:cubicBezTo>
                    <a:pt x="4847" y="12261"/>
                    <a:pt x="6229" y="12932"/>
                    <a:pt x="7397" y="12932"/>
                  </a:cubicBezTo>
                  <a:cubicBezTo>
                    <a:pt x="7455" y="12932"/>
                    <a:pt x="7513" y="12931"/>
                    <a:pt x="7569" y="12927"/>
                  </a:cubicBezTo>
                  <a:cubicBezTo>
                    <a:pt x="8641" y="12868"/>
                    <a:pt x="10117" y="12463"/>
                    <a:pt x="10844" y="11606"/>
                  </a:cubicBezTo>
                  <a:cubicBezTo>
                    <a:pt x="11141" y="11260"/>
                    <a:pt x="11177" y="10808"/>
                    <a:pt x="11522" y="10498"/>
                  </a:cubicBezTo>
                  <a:cubicBezTo>
                    <a:pt x="11915" y="10129"/>
                    <a:pt x="12546" y="9974"/>
                    <a:pt x="12737" y="9415"/>
                  </a:cubicBezTo>
                  <a:cubicBezTo>
                    <a:pt x="12939" y="9058"/>
                    <a:pt x="12642" y="8700"/>
                    <a:pt x="12368" y="8415"/>
                  </a:cubicBezTo>
                  <a:cubicBezTo>
                    <a:pt x="12011" y="8046"/>
                    <a:pt x="11677" y="7653"/>
                    <a:pt x="11368" y="7236"/>
                  </a:cubicBezTo>
                  <a:cubicBezTo>
                    <a:pt x="11153" y="6962"/>
                    <a:pt x="10939" y="6498"/>
                    <a:pt x="10641" y="6307"/>
                  </a:cubicBezTo>
                  <a:cubicBezTo>
                    <a:pt x="10543" y="6240"/>
                    <a:pt x="10427" y="6212"/>
                    <a:pt x="10300" y="6212"/>
                  </a:cubicBezTo>
                  <a:cubicBezTo>
                    <a:pt x="9707" y="6212"/>
                    <a:pt x="8872" y="6829"/>
                    <a:pt x="8391" y="6986"/>
                  </a:cubicBezTo>
                  <a:cubicBezTo>
                    <a:pt x="8129" y="7081"/>
                    <a:pt x="7895" y="7127"/>
                    <a:pt x="7683" y="7127"/>
                  </a:cubicBezTo>
                  <a:cubicBezTo>
                    <a:pt x="7124" y="7127"/>
                    <a:pt x="6713" y="6807"/>
                    <a:pt x="6307" y="6212"/>
                  </a:cubicBezTo>
                  <a:cubicBezTo>
                    <a:pt x="6236" y="6093"/>
                    <a:pt x="6010" y="5486"/>
                    <a:pt x="5795" y="4831"/>
                  </a:cubicBezTo>
                  <a:cubicBezTo>
                    <a:pt x="5736" y="4486"/>
                    <a:pt x="5700" y="4140"/>
                    <a:pt x="5700" y="3807"/>
                  </a:cubicBezTo>
                  <a:cubicBezTo>
                    <a:pt x="5700" y="3450"/>
                    <a:pt x="5748" y="3105"/>
                    <a:pt x="5819" y="2759"/>
                  </a:cubicBezTo>
                  <a:cubicBezTo>
                    <a:pt x="5867" y="2533"/>
                    <a:pt x="6057" y="2140"/>
                    <a:pt x="5879" y="1926"/>
                  </a:cubicBezTo>
                  <a:cubicBezTo>
                    <a:pt x="5842" y="1880"/>
                    <a:pt x="5783" y="1862"/>
                    <a:pt x="5726" y="1862"/>
                  </a:cubicBezTo>
                  <a:cubicBezTo>
                    <a:pt x="5709" y="1862"/>
                    <a:pt x="5692" y="1864"/>
                    <a:pt x="5676" y="1866"/>
                  </a:cubicBezTo>
                  <a:cubicBezTo>
                    <a:pt x="5593" y="1878"/>
                    <a:pt x="5534" y="1926"/>
                    <a:pt x="5474" y="1962"/>
                  </a:cubicBezTo>
                  <a:cubicBezTo>
                    <a:pt x="5117" y="2212"/>
                    <a:pt x="4831" y="2616"/>
                    <a:pt x="4581" y="2974"/>
                  </a:cubicBezTo>
                  <a:cubicBezTo>
                    <a:pt x="4581" y="2521"/>
                    <a:pt x="4581" y="2057"/>
                    <a:pt x="4569" y="1616"/>
                  </a:cubicBezTo>
                  <a:cubicBezTo>
                    <a:pt x="4569" y="1200"/>
                    <a:pt x="4557" y="747"/>
                    <a:pt x="4402" y="366"/>
                  </a:cubicBezTo>
                  <a:cubicBezTo>
                    <a:pt x="4333" y="193"/>
                    <a:pt x="4208" y="8"/>
                    <a:pt x="4016" y="8"/>
                  </a:cubicBezTo>
                  <a:cubicBezTo>
                    <a:pt x="4010" y="8"/>
                    <a:pt x="4004" y="9"/>
                    <a:pt x="3998" y="9"/>
                  </a:cubicBezTo>
                  <a:cubicBezTo>
                    <a:pt x="3783" y="33"/>
                    <a:pt x="3700" y="318"/>
                    <a:pt x="3676" y="557"/>
                  </a:cubicBezTo>
                  <a:cubicBezTo>
                    <a:pt x="3617" y="1307"/>
                    <a:pt x="3557" y="2045"/>
                    <a:pt x="3486" y="2795"/>
                  </a:cubicBezTo>
                  <a:cubicBezTo>
                    <a:pt x="3319" y="1938"/>
                    <a:pt x="3045" y="1128"/>
                    <a:pt x="2688" y="354"/>
                  </a:cubicBezTo>
                  <a:cubicBezTo>
                    <a:pt x="2620" y="189"/>
                    <a:pt x="2465" y="1"/>
                    <a:pt x="2307"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9"/>
            <p:cNvSpPr/>
            <p:nvPr/>
          </p:nvSpPr>
          <p:spPr>
            <a:xfrm>
              <a:off x="1960736" y="3216003"/>
              <a:ext cx="433095" cy="945957"/>
            </a:xfrm>
            <a:custGeom>
              <a:rect b="b" l="l" r="r" t="t"/>
              <a:pathLst>
                <a:path extrusionOk="0" h="14824" w="6787">
                  <a:moveTo>
                    <a:pt x="5299" y="1"/>
                  </a:moveTo>
                  <a:lnTo>
                    <a:pt x="96" y="215"/>
                  </a:lnTo>
                  <a:lnTo>
                    <a:pt x="0" y="14824"/>
                  </a:lnTo>
                  <a:lnTo>
                    <a:pt x="6787" y="14824"/>
                  </a:lnTo>
                  <a:lnTo>
                    <a:pt x="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9"/>
            <p:cNvSpPr/>
            <p:nvPr/>
          </p:nvSpPr>
          <p:spPr>
            <a:xfrm>
              <a:off x="1960736" y="3227426"/>
              <a:ext cx="427033" cy="936831"/>
            </a:xfrm>
            <a:custGeom>
              <a:rect b="b" l="l" r="r" t="t"/>
              <a:pathLst>
                <a:path extrusionOk="0" h="14681" w="6692">
                  <a:moveTo>
                    <a:pt x="798" y="0"/>
                  </a:moveTo>
                  <a:cubicBezTo>
                    <a:pt x="822" y="214"/>
                    <a:pt x="822" y="429"/>
                    <a:pt x="834" y="655"/>
                  </a:cubicBezTo>
                  <a:cubicBezTo>
                    <a:pt x="917" y="2667"/>
                    <a:pt x="1036" y="5453"/>
                    <a:pt x="1120" y="8525"/>
                  </a:cubicBezTo>
                  <a:cubicBezTo>
                    <a:pt x="1143" y="10073"/>
                    <a:pt x="1191" y="11537"/>
                    <a:pt x="1203" y="12871"/>
                  </a:cubicBezTo>
                  <a:cubicBezTo>
                    <a:pt x="1203" y="13145"/>
                    <a:pt x="1215" y="13407"/>
                    <a:pt x="1215" y="13668"/>
                  </a:cubicBezTo>
                  <a:cubicBezTo>
                    <a:pt x="786" y="13680"/>
                    <a:pt x="370" y="13680"/>
                    <a:pt x="12" y="13680"/>
                  </a:cubicBezTo>
                  <a:lnTo>
                    <a:pt x="0" y="13788"/>
                  </a:lnTo>
                  <a:cubicBezTo>
                    <a:pt x="370" y="13799"/>
                    <a:pt x="774" y="13799"/>
                    <a:pt x="1215" y="13799"/>
                  </a:cubicBezTo>
                  <a:cubicBezTo>
                    <a:pt x="1215" y="14097"/>
                    <a:pt x="1239" y="14395"/>
                    <a:pt x="1239" y="14680"/>
                  </a:cubicBezTo>
                  <a:lnTo>
                    <a:pt x="1334" y="14680"/>
                  </a:lnTo>
                  <a:cubicBezTo>
                    <a:pt x="1334" y="14395"/>
                    <a:pt x="1322" y="14097"/>
                    <a:pt x="1322" y="13799"/>
                  </a:cubicBezTo>
                  <a:lnTo>
                    <a:pt x="3513" y="13799"/>
                  </a:lnTo>
                  <a:cubicBezTo>
                    <a:pt x="4703" y="13799"/>
                    <a:pt x="5799" y="13799"/>
                    <a:pt x="6692" y="13788"/>
                  </a:cubicBezTo>
                  <a:lnTo>
                    <a:pt x="6680" y="13692"/>
                  </a:lnTo>
                  <a:cubicBezTo>
                    <a:pt x="5799" y="13680"/>
                    <a:pt x="4703" y="13680"/>
                    <a:pt x="3513" y="13680"/>
                  </a:cubicBezTo>
                  <a:lnTo>
                    <a:pt x="1322" y="13680"/>
                  </a:lnTo>
                  <a:cubicBezTo>
                    <a:pt x="1310" y="13407"/>
                    <a:pt x="1310" y="13156"/>
                    <a:pt x="1310" y="12895"/>
                  </a:cubicBezTo>
                  <a:cubicBezTo>
                    <a:pt x="1298" y="11549"/>
                    <a:pt x="1263" y="10073"/>
                    <a:pt x="1215" y="8549"/>
                  </a:cubicBezTo>
                  <a:cubicBezTo>
                    <a:pt x="1143" y="5465"/>
                    <a:pt x="1012" y="2667"/>
                    <a:pt x="905" y="655"/>
                  </a:cubicBezTo>
                  <a:cubicBezTo>
                    <a:pt x="905" y="429"/>
                    <a:pt x="893" y="214"/>
                    <a:pt x="8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9"/>
            <p:cNvSpPr/>
            <p:nvPr/>
          </p:nvSpPr>
          <p:spPr>
            <a:xfrm>
              <a:off x="1995706" y="4329091"/>
              <a:ext cx="502268" cy="96676"/>
            </a:xfrm>
            <a:custGeom>
              <a:rect b="b" l="l" r="r" t="t"/>
              <a:pathLst>
                <a:path extrusionOk="0" h="1515" w="7871">
                  <a:moveTo>
                    <a:pt x="12" y="0"/>
                  </a:moveTo>
                  <a:cubicBezTo>
                    <a:pt x="0" y="155"/>
                    <a:pt x="0" y="298"/>
                    <a:pt x="0" y="453"/>
                  </a:cubicBezTo>
                  <a:cubicBezTo>
                    <a:pt x="0" y="655"/>
                    <a:pt x="0" y="893"/>
                    <a:pt x="131" y="1060"/>
                  </a:cubicBezTo>
                  <a:cubicBezTo>
                    <a:pt x="310" y="1286"/>
                    <a:pt x="631" y="1310"/>
                    <a:pt x="905" y="1322"/>
                  </a:cubicBezTo>
                  <a:cubicBezTo>
                    <a:pt x="2096" y="1369"/>
                    <a:pt x="3274" y="1429"/>
                    <a:pt x="4465" y="1477"/>
                  </a:cubicBezTo>
                  <a:cubicBezTo>
                    <a:pt x="4879" y="1496"/>
                    <a:pt x="5291" y="1514"/>
                    <a:pt x="5700" y="1514"/>
                  </a:cubicBezTo>
                  <a:cubicBezTo>
                    <a:pt x="6267" y="1514"/>
                    <a:pt x="6829" y="1480"/>
                    <a:pt x="7382" y="1369"/>
                  </a:cubicBezTo>
                  <a:cubicBezTo>
                    <a:pt x="7513" y="1357"/>
                    <a:pt x="7668" y="1310"/>
                    <a:pt x="7751" y="1203"/>
                  </a:cubicBezTo>
                  <a:cubicBezTo>
                    <a:pt x="7834" y="1119"/>
                    <a:pt x="7846" y="988"/>
                    <a:pt x="7858" y="869"/>
                  </a:cubicBezTo>
                  <a:cubicBezTo>
                    <a:pt x="7870" y="691"/>
                    <a:pt x="7870" y="512"/>
                    <a:pt x="7846" y="334"/>
                  </a:cubicBezTo>
                  <a:cubicBezTo>
                    <a:pt x="5239" y="226"/>
                    <a:pt x="2620" y="107"/>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9"/>
            <p:cNvSpPr/>
            <p:nvPr/>
          </p:nvSpPr>
          <p:spPr>
            <a:xfrm>
              <a:off x="1482077" y="2412535"/>
              <a:ext cx="1021957" cy="858214"/>
            </a:xfrm>
            <a:custGeom>
              <a:rect b="b" l="l" r="r" t="t"/>
              <a:pathLst>
                <a:path extrusionOk="0" h="13449" w="16015">
                  <a:moveTo>
                    <a:pt x="6596" y="0"/>
                  </a:moveTo>
                  <a:cubicBezTo>
                    <a:pt x="5486" y="0"/>
                    <a:pt x="4327" y="201"/>
                    <a:pt x="3358" y="685"/>
                  </a:cubicBezTo>
                  <a:cubicBezTo>
                    <a:pt x="2870" y="923"/>
                    <a:pt x="2417" y="1245"/>
                    <a:pt x="1977" y="1554"/>
                  </a:cubicBezTo>
                  <a:cubicBezTo>
                    <a:pt x="1322" y="2007"/>
                    <a:pt x="655" y="2471"/>
                    <a:pt x="1" y="2936"/>
                  </a:cubicBezTo>
                  <a:cubicBezTo>
                    <a:pt x="262" y="3698"/>
                    <a:pt x="596" y="4424"/>
                    <a:pt x="953" y="5138"/>
                  </a:cubicBezTo>
                  <a:cubicBezTo>
                    <a:pt x="1241" y="5714"/>
                    <a:pt x="1415" y="6825"/>
                    <a:pt x="2195" y="6825"/>
                  </a:cubicBezTo>
                  <a:cubicBezTo>
                    <a:pt x="2253" y="6825"/>
                    <a:pt x="2316" y="6818"/>
                    <a:pt x="2382" y="6805"/>
                  </a:cubicBezTo>
                  <a:lnTo>
                    <a:pt x="2382" y="6805"/>
                  </a:lnTo>
                  <a:cubicBezTo>
                    <a:pt x="2048" y="7865"/>
                    <a:pt x="1763" y="8948"/>
                    <a:pt x="1525" y="10032"/>
                  </a:cubicBezTo>
                  <a:cubicBezTo>
                    <a:pt x="1786" y="10186"/>
                    <a:pt x="1917" y="10448"/>
                    <a:pt x="1775" y="10806"/>
                  </a:cubicBezTo>
                  <a:cubicBezTo>
                    <a:pt x="1429" y="11639"/>
                    <a:pt x="1417" y="12532"/>
                    <a:pt x="1477" y="13449"/>
                  </a:cubicBezTo>
                  <a:cubicBezTo>
                    <a:pt x="1608" y="13449"/>
                    <a:pt x="1727" y="13425"/>
                    <a:pt x="1739" y="13425"/>
                  </a:cubicBezTo>
                  <a:lnTo>
                    <a:pt x="10204" y="13425"/>
                  </a:lnTo>
                  <a:cubicBezTo>
                    <a:pt x="10400" y="13425"/>
                    <a:pt x="10609" y="13427"/>
                    <a:pt x="10827" y="13427"/>
                  </a:cubicBezTo>
                  <a:cubicBezTo>
                    <a:pt x="11642" y="13427"/>
                    <a:pt x="12563" y="13397"/>
                    <a:pt x="13240" y="13115"/>
                  </a:cubicBezTo>
                  <a:cubicBezTo>
                    <a:pt x="13193" y="12103"/>
                    <a:pt x="12955" y="11079"/>
                    <a:pt x="12859" y="10067"/>
                  </a:cubicBezTo>
                  <a:cubicBezTo>
                    <a:pt x="12764" y="9043"/>
                    <a:pt x="12693" y="8008"/>
                    <a:pt x="12681" y="6984"/>
                  </a:cubicBezTo>
                  <a:cubicBezTo>
                    <a:pt x="13193" y="6757"/>
                    <a:pt x="13693" y="6496"/>
                    <a:pt x="14205" y="6257"/>
                  </a:cubicBezTo>
                  <a:cubicBezTo>
                    <a:pt x="14871" y="5984"/>
                    <a:pt x="15479" y="5579"/>
                    <a:pt x="16014" y="5079"/>
                  </a:cubicBezTo>
                  <a:cubicBezTo>
                    <a:pt x="15764" y="4686"/>
                    <a:pt x="15598" y="4257"/>
                    <a:pt x="15383" y="3840"/>
                  </a:cubicBezTo>
                  <a:cubicBezTo>
                    <a:pt x="15002" y="3102"/>
                    <a:pt x="14467" y="2459"/>
                    <a:pt x="13931" y="1804"/>
                  </a:cubicBezTo>
                  <a:cubicBezTo>
                    <a:pt x="13514" y="1316"/>
                    <a:pt x="13097" y="792"/>
                    <a:pt x="12514" y="495"/>
                  </a:cubicBezTo>
                  <a:cubicBezTo>
                    <a:pt x="11893" y="170"/>
                    <a:pt x="11012" y="29"/>
                    <a:pt x="10251" y="29"/>
                  </a:cubicBezTo>
                  <a:cubicBezTo>
                    <a:pt x="10064" y="29"/>
                    <a:pt x="9883" y="38"/>
                    <a:pt x="9716" y="54"/>
                  </a:cubicBezTo>
                  <a:cubicBezTo>
                    <a:pt x="9342" y="76"/>
                    <a:pt x="8978" y="139"/>
                    <a:pt x="8587" y="139"/>
                  </a:cubicBezTo>
                  <a:cubicBezTo>
                    <a:pt x="8555" y="139"/>
                    <a:pt x="8522" y="139"/>
                    <a:pt x="8490" y="138"/>
                  </a:cubicBezTo>
                  <a:cubicBezTo>
                    <a:pt x="8109" y="138"/>
                    <a:pt x="7740" y="66"/>
                    <a:pt x="7347" y="30"/>
                  </a:cubicBezTo>
                  <a:cubicBezTo>
                    <a:pt x="7101" y="11"/>
                    <a:pt x="6850" y="0"/>
                    <a:pt x="65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9"/>
            <p:cNvSpPr/>
            <p:nvPr/>
          </p:nvSpPr>
          <p:spPr>
            <a:xfrm>
              <a:off x="1875610" y="2319496"/>
              <a:ext cx="221174" cy="159021"/>
            </a:xfrm>
            <a:custGeom>
              <a:rect b="b" l="l" r="r" t="t"/>
              <a:pathLst>
                <a:path extrusionOk="0" h="2492" w="3466">
                  <a:moveTo>
                    <a:pt x="3323" y="0"/>
                  </a:moveTo>
                  <a:lnTo>
                    <a:pt x="108" y="715"/>
                  </a:lnTo>
                  <a:cubicBezTo>
                    <a:pt x="84" y="1119"/>
                    <a:pt x="49" y="1500"/>
                    <a:pt x="25" y="1905"/>
                  </a:cubicBezTo>
                  <a:cubicBezTo>
                    <a:pt x="25" y="1965"/>
                    <a:pt x="1" y="2012"/>
                    <a:pt x="37" y="2060"/>
                  </a:cubicBezTo>
                  <a:cubicBezTo>
                    <a:pt x="72" y="2096"/>
                    <a:pt x="108" y="2131"/>
                    <a:pt x="156" y="2143"/>
                  </a:cubicBezTo>
                  <a:cubicBezTo>
                    <a:pt x="671" y="2374"/>
                    <a:pt x="1237" y="2492"/>
                    <a:pt x="1802" y="2492"/>
                  </a:cubicBezTo>
                  <a:cubicBezTo>
                    <a:pt x="2255" y="2492"/>
                    <a:pt x="2708" y="2416"/>
                    <a:pt x="3132" y="2262"/>
                  </a:cubicBezTo>
                  <a:cubicBezTo>
                    <a:pt x="3228" y="2239"/>
                    <a:pt x="3323" y="2191"/>
                    <a:pt x="3382" y="2119"/>
                  </a:cubicBezTo>
                  <a:cubicBezTo>
                    <a:pt x="3466" y="2012"/>
                    <a:pt x="3466" y="1858"/>
                    <a:pt x="3442" y="1727"/>
                  </a:cubicBezTo>
                  <a:cubicBezTo>
                    <a:pt x="3394" y="1143"/>
                    <a:pt x="3370" y="584"/>
                    <a:pt x="3323" y="0"/>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9"/>
            <p:cNvSpPr/>
            <p:nvPr/>
          </p:nvSpPr>
          <p:spPr>
            <a:xfrm>
              <a:off x="2241832" y="2580810"/>
              <a:ext cx="57814" cy="449112"/>
            </a:xfrm>
            <a:custGeom>
              <a:rect b="b" l="l" r="r" t="t"/>
              <a:pathLst>
                <a:path extrusionOk="0" h="7038" w="906">
                  <a:moveTo>
                    <a:pt x="26" y="1"/>
                  </a:moveTo>
                  <a:cubicBezTo>
                    <a:pt x="26" y="1"/>
                    <a:pt x="25" y="1"/>
                    <a:pt x="25" y="1"/>
                  </a:cubicBezTo>
                  <a:cubicBezTo>
                    <a:pt x="1" y="1"/>
                    <a:pt x="48" y="406"/>
                    <a:pt x="120" y="1037"/>
                  </a:cubicBezTo>
                  <a:cubicBezTo>
                    <a:pt x="227" y="1882"/>
                    <a:pt x="310" y="2668"/>
                    <a:pt x="417" y="3525"/>
                  </a:cubicBezTo>
                  <a:cubicBezTo>
                    <a:pt x="525" y="4394"/>
                    <a:pt x="608" y="5180"/>
                    <a:pt x="715" y="6014"/>
                  </a:cubicBezTo>
                  <a:cubicBezTo>
                    <a:pt x="798" y="6633"/>
                    <a:pt x="858" y="7037"/>
                    <a:pt x="882" y="7037"/>
                  </a:cubicBezTo>
                  <a:cubicBezTo>
                    <a:pt x="906" y="7037"/>
                    <a:pt x="894" y="6633"/>
                    <a:pt x="834" y="6002"/>
                  </a:cubicBezTo>
                  <a:cubicBezTo>
                    <a:pt x="787" y="5359"/>
                    <a:pt x="703" y="4478"/>
                    <a:pt x="584" y="3501"/>
                  </a:cubicBezTo>
                  <a:cubicBezTo>
                    <a:pt x="453" y="2525"/>
                    <a:pt x="334" y="1656"/>
                    <a:pt x="239" y="1013"/>
                  </a:cubicBezTo>
                  <a:cubicBezTo>
                    <a:pt x="133" y="380"/>
                    <a:pt x="62" y="1"/>
                    <a:pt x="26"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9"/>
            <p:cNvSpPr/>
            <p:nvPr/>
          </p:nvSpPr>
          <p:spPr>
            <a:xfrm>
              <a:off x="2279098" y="2684187"/>
              <a:ext cx="202158" cy="127689"/>
            </a:xfrm>
            <a:custGeom>
              <a:rect b="b" l="l" r="r" t="t"/>
              <a:pathLst>
                <a:path extrusionOk="0" h="2001" w="3168">
                  <a:moveTo>
                    <a:pt x="3096" y="0"/>
                  </a:moveTo>
                  <a:cubicBezTo>
                    <a:pt x="2679" y="334"/>
                    <a:pt x="2215" y="667"/>
                    <a:pt x="1691" y="988"/>
                  </a:cubicBezTo>
                  <a:cubicBezTo>
                    <a:pt x="1107" y="1346"/>
                    <a:pt x="536" y="1607"/>
                    <a:pt x="0" y="1834"/>
                  </a:cubicBezTo>
                  <a:lnTo>
                    <a:pt x="0" y="2000"/>
                  </a:lnTo>
                  <a:cubicBezTo>
                    <a:pt x="560" y="1786"/>
                    <a:pt x="1167" y="1512"/>
                    <a:pt x="1786" y="1131"/>
                  </a:cubicBezTo>
                  <a:cubicBezTo>
                    <a:pt x="2286" y="822"/>
                    <a:pt x="2751" y="476"/>
                    <a:pt x="3167" y="155"/>
                  </a:cubicBezTo>
                  <a:cubicBezTo>
                    <a:pt x="3143" y="107"/>
                    <a:pt x="3120" y="48"/>
                    <a:pt x="3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9"/>
            <p:cNvSpPr/>
            <p:nvPr/>
          </p:nvSpPr>
          <p:spPr>
            <a:xfrm>
              <a:off x="2076237" y="2391541"/>
              <a:ext cx="220345" cy="497801"/>
            </a:xfrm>
            <a:custGeom>
              <a:rect b="b" l="l" r="r" t="t"/>
              <a:pathLst>
                <a:path extrusionOk="0" h="7801" w="3453">
                  <a:moveTo>
                    <a:pt x="1630" y="0"/>
                  </a:moveTo>
                  <a:cubicBezTo>
                    <a:pt x="1404" y="0"/>
                    <a:pt x="1190" y="11"/>
                    <a:pt x="1012" y="14"/>
                  </a:cubicBezTo>
                  <a:cubicBezTo>
                    <a:pt x="524" y="14"/>
                    <a:pt x="405" y="359"/>
                    <a:pt x="345" y="764"/>
                  </a:cubicBezTo>
                  <a:cubicBezTo>
                    <a:pt x="250" y="1431"/>
                    <a:pt x="179" y="2122"/>
                    <a:pt x="119" y="2800"/>
                  </a:cubicBezTo>
                  <a:cubicBezTo>
                    <a:pt x="24" y="4169"/>
                    <a:pt x="0" y="5539"/>
                    <a:pt x="95" y="6908"/>
                  </a:cubicBezTo>
                  <a:cubicBezTo>
                    <a:pt x="810" y="6944"/>
                    <a:pt x="1524" y="7122"/>
                    <a:pt x="2155" y="7432"/>
                  </a:cubicBezTo>
                  <a:lnTo>
                    <a:pt x="2120" y="7801"/>
                  </a:lnTo>
                  <a:cubicBezTo>
                    <a:pt x="2143" y="7694"/>
                    <a:pt x="2155" y="7598"/>
                    <a:pt x="2191" y="7491"/>
                  </a:cubicBezTo>
                  <a:cubicBezTo>
                    <a:pt x="2191" y="7456"/>
                    <a:pt x="2203" y="7444"/>
                    <a:pt x="2203" y="7432"/>
                  </a:cubicBezTo>
                  <a:cubicBezTo>
                    <a:pt x="2620" y="5693"/>
                    <a:pt x="2917" y="3931"/>
                    <a:pt x="3096" y="2145"/>
                  </a:cubicBezTo>
                  <a:cubicBezTo>
                    <a:pt x="3143" y="1729"/>
                    <a:pt x="3453" y="931"/>
                    <a:pt x="3203" y="538"/>
                  </a:cubicBezTo>
                  <a:cubicBezTo>
                    <a:pt x="2893" y="73"/>
                    <a:pt x="2221" y="0"/>
                    <a:pt x="16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9"/>
            <p:cNvSpPr/>
            <p:nvPr/>
          </p:nvSpPr>
          <p:spPr>
            <a:xfrm>
              <a:off x="1658328" y="2391541"/>
              <a:ext cx="220408" cy="497801"/>
            </a:xfrm>
            <a:custGeom>
              <a:rect b="b" l="l" r="r" t="t"/>
              <a:pathLst>
                <a:path extrusionOk="0" h="7801" w="3454">
                  <a:moveTo>
                    <a:pt x="1831" y="0"/>
                  </a:moveTo>
                  <a:cubicBezTo>
                    <a:pt x="1245" y="0"/>
                    <a:pt x="573" y="73"/>
                    <a:pt x="263" y="538"/>
                  </a:cubicBezTo>
                  <a:cubicBezTo>
                    <a:pt x="1" y="931"/>
                    <a:pt x="322" y="1729"/>
                    <a:pt x="358" y="2145"/>
                  </a:cubicBezTo>
                  <a:cubicBezTo>
                    <a:pt x="537" y="3931"/>
                    <a:pt x="834" y="5693"/>
                    <a:pt x="1251" y="7432"/>
                  </a:cubicBezTo>
                  <a:cubicBezTo>
                    <a:pt x="1251" y="7444"/>
                    <a:pt x="1275" y="7456"/>
                    <a:pt x="1275" y="7491"/>
                  </a:cubicBezTo>
                  <a:cubicBezTo>
                    <a:pt x="1299" y="7598"/>
                    <a:pt x="1310" y="7694"/>
                    <a:pt x="1346" y="7801"/>
                  </a:cubicBezTo>
                  <a:lnTo>
                    <a:pt x="1299" y="7432"/>
                  </a:lnTo>
                  <a:cubicBezTo>
                    <a:pt x="1941" y="7122"/>
                    <a:pt x="2656" y="6944"/>
                    <a:pt x="3370" y="6908"/>
                  </a:cubicBezTo>
                  <a:cubicBezTo>
                    <a:pt x="3454" y="5539"/>
                    <a:pt x="3442" y="4169"/>
                    <a:pt x="3335" y="2800"/>
                  </a:cubicBezTo>
                  <a:cubicBezTo>
                    <a:pt x="3275" y="2122"/>
                    <a:pt x="3204" y="1431"/>
                    <a:pt x="3120" y="764"/>
                  </a:cubicBezTo>
                  <a:cubicBezTo>
                    <a:pt x="3061" y="359"/>
                    <a:pt x="2942" y="14"/>
                    <a:pt x="2442" y="14"/>
                  </a:cubicBezTo>
                  <a:cubicBezTo>
                    <a:pt x="2267" y="11"/>
                    <a:pt x="2056" y="0"/>
                    <a:pt x="18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9"/>
            <p:cNvSpPr/>
            <p:nvPr/>
          </p:nvSpPr>
          <p:spPr>
            <a:xfrm>
              <a:off x="1500327" y="1906308"/>
              <a:ext cx="140579" cy="287412"/>
            </a:xfrm>
            <a:custGeom>
              <a:rect b="b" l="l" r="r" t="t"/>
              <a:pathLst>
                <a:path extrusionOk="0" h="4504" w="2203">
                  <a:moveTo>
                    <a:pt x="1854" y="0"/>
                  </a:moveTo>
                  <a:cubicBezTo>
                    <a:pt x="1255" y="0"/>
                    <a:pt x="674" y="362"/>
                    <a:pt x="369" y="879"/>
                  </a:cubicBezTo>
                  <a:cubicBezTo>
                    <a:pt x="12" y="1475"/>
                    <a:pt x="0" y="2237"/>
                    <a:pt x="191" y="2903"/>
                  </a:cubicBezTo>
                  <a:cubicBezTo>
                    <a:pt x="322" y="3356"/>
                    <a:pt x="548" y="3772"/>
                    <a:pt x="905" y="4082"/>
                  </a:cubicBezTo>
                  <a:cubicBezTo>
                    <a:pt x="1207" y="4344"/>
                    <a:pt x="1594" y="4503"/>
                    <a:pt x="1987" y="4503"/>
                  </a:cubicBezTo>
                  <a:cubicBezTo>
                    <a:pt x="2059" y="4503"/>
                    <a:pt x="2131" y="4498"/>
                    <a:pt x="2203" y="4487"/>
                  </a:cubicBezTo>
                  <a:lnTo>
                    <a:pt x="2167" y="34"/>
                  </a:lnTo>
                  <a:cubicBezTo>
                    <a:pt x="2063" y="11"/>
                    <a:pt x="1959" y="0"/>
                    <a:pt x="1854" y="0"/>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9"/>
            <p:cNvSpPr/>
            <p:nvPr/>
          </p:nvSpPr>
          <p:spPr>
            <a:xfrm>
              <a:off x="1540593" y="1966930"/>
              <a:ext cx="95017" cy="184673"/>
            </a:xfrm>
            <a:custGeom>
              <a:rect b="b" l="l" r="r" t="t"/>
              <a:pathLst>
                <a:path extrusionOk="0" h="2894" w="1489">
                  <a:moveTo>
                    <a:pt x="12" y="1"/>
                  </a:moveTo>
                  <a:lnTo>
                    <a:pt x="12" y="1"/>
                  </a:lnTo>
                  <a:cubicBezTo>
                    <a:pt x="0" y="24"/>
                    <a:pt x="179" y="96"/>
                    <a:pt x="417" y="286"/>
                  </a:cubicBezTo>
                  <a:cubicBezTo>
                    <a:pt x="655" y="477"/>
                    <a:pt x="929" y="810"/>
                    <a:pt x="1108" y="1227"/>
                  </a:cubicBezTo>
                  <a:cubicBezTo>
                    <a:pt x="1286" y="1656"/>
                    <a:pt x="1358" y="2072"/>
                    <a:pt x="1381" y="2370"/>
                  </a:cubicBezTo>
                  <a:cubicBezTo>
                    <a:pt x="1417" y="2703"/>
                    <a:pt x="1429" y="2894"/>
                    <a:pt x="1453" y="2894"/>
                  </a:cubicBezTo>
                  <a:cubicBezTo>
                    <a:pt x="1465" y="2894"/>
                    <a:pt x="1489" y="2703"/>
                    <a:pt x="1477" y="2382"/>
                  </a:cubicBezTo>
                  <a:cubicBezTo>
                    <a:pt x="1465" y="2072"/>
                    <a:pt x="1417" y="1644"/>
                    <a:pt x="1227" y="1191"/>
                  </a:cubicBezTo>
                  <a:cubicBezTo>
                    <a:pt x="1024" y="751"/>
                    <a:pt x="727" y="417"/>
                    <a:pt x="477" y="227"/>
                  </a:cubicBezTo>
                  <a:cubicBezTo>
                    <a:pt x="227" y="48"/>
                    <a:pt x="36"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9"/>
            <p:cNvSpPr/>
            <p:nvPr/>
          </p:nvSpPr>
          <p:spPr>
            <a:xfrm>
              <a:off x="1565671" y="2023022"/>
              <a:ext cx="35735" cy="114224"/>
            </a:xfrm>
            <a:custGeom>
              <a:rect b="b" l="l" r="r" t="t"/>
              <a:pathLst>
                <a:path extrusionOk="0" h="1790" w="560">
                  <a:moveTo>
                    <a:pt x="540" y="0"/>
                  </a:moveTo>
                  <a:cubicBezTo>
                    <a:pt x="510" y="0"/>
                    <a:pt x="395" y="35"/>
                    <a:pt x="262" y="158"/>
                  </a:cubicBezTo>
                  <a:cubicBezTo>
                    <a:pt x="119" y="288"/>
                    <a:pt x="0" y="550"/>
                    <a:pt x="0" y="848"/>
                  </a:cubicBezTo>
                  <a:cubicBezTo>
                    <a:pt x="0" y="1146"/>
                    <a:pt x="107" y="1420"/>
                    <a:pt x="226" y="1586"/>
                  </a:cubicBezTo>
                  <a:cubicBezTo>
                    <a:pt x="315" y="1719"/>
                    <a:pt x="413" y="1790"/>
                    <a:pt x="437" y="1790"/>
                  </a:cubicBezTo>
                  <a:cubicBezTo>
                    <a:pt x="439" y="1790"/>
                    <a:pt x="440" y="1790"/>
                    <a:pt x="441" y="1789"/>
                  </a:cubicBezTo>
                  <a:cubicBezTo>
                    <a:pt x="465" y="1777"/>
                    <a:pt x="381" y="1682"/>
                    <a:pt x="298" y="1539"/>
                  </a:cubicBezTo>
                  <a:cubicBezTo>
                    <a:pt x="203" y="1372"/>
                    <a:pt x="119" y="1134"/>
                    <a:pt x="119" y="872"/>
                  </a:cubicBezTo>
                  <a:cubicBezTo>
                    <a:pt x="119" y="598"/>
                    <a:pt x="226" y="360"/>
                    <a:pt x="345" y="217"/>
                  </a:cubicBezTo>
                  <a:cubicBezTo>
                    <a:pt x="465" y="74"/>
                    <a:pt x="560" y="15"/>
                    <a:pt x="548" y="3"/>
                  </a:cubicBezTo>
                  <a:cubicBezTo>
                    <a:pt x="548" y="1"/>
                    <a:pt x="545" y="0"/>
                    <a:pt x="5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9"/>
            <p:cNvSpPr/>
            <p:nvPr/>
          </p:nvSpPr>
          <p:spPr>
            <a:xfrm>
              <a:off x="2274504" y="1906308"/>
              <a:ext cx="187736" cy="286965"/>
            </a:xfrm>
            <a:custGeom>
              <a:rect b="b" l="l" r="r" t="t"/>
              <a:pathLst>
                <a:path extrusionOk="0" h="4497" w="2942">
                  <a:moveTo>
                    <a:pt x="1076" y="0"/>
                  </a:moveTo>
                  <a:cubicBezTo>
                    <a:pt x="971" y="0"/>
                    <a:pt x="867" y="11"/>
                    <a:pt x="763" y="34"/>
                  </a:cubicBezTo>
                  <a:lnTo>
                    <a:pt x="1" y="4463"/>
                  </a:lnTo>
                  <a:cubicBezTo>
                    <a:pt x="233" y="4479"/>
                    <a:pt x="469" y="4497"/>
                    <a:pt x="700" y="4497"/>
                  </a:cubicBezTo>
                  <a:cubicBezTo>
                    <a:pt x="1178" y="4497"/>
                    <a:pt x="1639" y="4419"/>
                    <a:pt x="2025" y="4082"/>
                  </a:cubicBezTo>
                  <a:cubicBezTo>
                    <a:pt x="2394" y="3772"/>
                    <a:pt x="2608" y="3356"/>
                    <a:pt x="2751" y="2903"/>
                  </a:cubicBezTo>
                  <a:cubicBezTo>
                    <a:pt x="2942" y="2237"/>
                    <a:pt x="2918" y="1475"/>
                    <a:pt x="2572" y="879"/>
                  </a:cubicBezTo>
                  <a:cubicBezTo>
                    <a:pt x="2258" y="362"/>
                    <a:pt x="1676" y="0"/>
                    <a:pt x="1076" y="0"/>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9"/>
            <p:cNvSpPr/>
            <p:nvPr/>
          </p:nvSpPr>
          <p:spPr>
            <a:xfrm>
              <a:off x="1612765" y="1624702"/>
              <a:ext cx="739332" cy="765495"/>
            </a:xfrm>
            <a:custGeom>
              <a:rect b="b" l="l" r="r" t="t"/>
              <a:pathLst>
                <a:path extrusionOk="0" h="11996" w="11586">
                  <a:moveTo>
                    <a:pt x="5086" y="1"/>
                  </a:moveTo>
                  <a:cubicBezTo>
                    <a:pt x="3503" y="1"/>
                    <a:pt x="1968" y="452"/>
                    <a:pt x="1036" y="1839"/>
                  </a:cubicBezTo>
                  <a:cubicBezTo>
                    <a:pt x="584" y="2494"/>
                    <a:pt x="381" y="3268"/>
                    <a:pt x="239" y="4030"/>
                  </a:cubicBezTo>
                  <a:cubicBezTo>
                    <a:pt x="60" y="5054"/>
                    <a:pt x="0" y="6102"/>
                    <a:pt x="96" y="7138"/>
                  </a:cubicBezTo>
                  <a:cubicBezTo>
                    <a:pt x="167" y="8185"/>
                    <a:pt x="274" y="9328"/>
                    <a:pt x="858" y="10221"/>
                  </a:cubicBezTo>
                  <a:cubicBezTo>
                    <a:pt x="1512" y="11222"/>
                    <a:pt x="2679" y="11603"/>
                    <a:pt x="3798" y="11805"/>
                  </a:cubicBezTo>
                  <a:cubicBezTo>
                    <a:pt x="4441" y="11912"/>
                    <a:pt x="5061" y="11995"/>
                    <a:pt x="5703" y="11995"/>
                  </a:cubicBezTo>
                  <a:lnTo>
                    <a:pt x="5882" y="11995"/>
                  </a:lnTo>
                  <a:cubicBezTo>
                    <a:pt x="6525" y="11995"/>
                    <a:pt x="7144" y="11912"/>
                    <a:pt x="7787" y="11805"/>
                  </a:cubicBezTo>
                  <a:cubicBezTo>
                    <a:pt x="8906" y="11591"/>
                    <a:pt x="10085" y="11222"/>
                    <a:pt x="10740" y="10221"/>
                  </a:cubicBezTo>
                  <a:cubicBezTo>
                    <a:pt x="11335" y="9317"/>
                    <a:pt x="11418" y="8174"/>
                    <a:pt x="11490" y="7138"/>
                  </a:cubicBezTo>
                  <a:cubicBezTo>
                    <a:pt x="11585" y="6102"/>
                    <a:pt x="11526" y="5054"/>
                    <a:pt x="11347" y="4030"/>
                  </a:cubicBezTo>
                  <a:cubicBezTo>
                    <a:pt x="11216" y="3256"/>
                    <a:pt x="10990" y="2482"/>
                    <a:pt x="10561" y="1839"/>
                  </a:cubicBezTo>
                  <a:cubicBezTo>
                    <a:pt x="9629" y="452"/>
                    <a:pt x="8085" y="1"/>
                    <a:pt x="6508" y="1"/>
                  </a:cubicBezTo>
                  <a:cubicBezTo>
                    <a:pt x="6272" y="1"/>
                    <a:pt x="6035" y="11"/>
                    <a:pt x="5799" y="30"/>
                  </a:cubicBezTo>
                  <a:cubicBezTo>
                    <a:pt x="5561" y="11"/>
                    <a:pt x="5323" y="1"/>
                    <a:pt x="5086"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9"/>
            <p:cNvSpPr/>
            <p:nvPr/>
          </p:nvSpPr>
          <p:spPr>
            <a:xfrm>
              <a:off x="1702422" y="1947212"/>
              <a:ext cx="176314" cy="182376"/>
            </a:xfrm>
            <a:custGeom>
              <a:rect b="b" l="l" r="r" t="t"/>
              <a:pathLst>
                <a:path extrusionOk="0" h="2858" w="2763">
                  <a:moveTo>
                    <a:pt x="1381" y="0"/>
                  </a:moveTo>
                  <a:cubicBezTo>
                    <a:pt x="619" y="0"/>
                    <a:pt x="0" y="643"/>
                    <a:pt x="0" y="1429"/>
                  </a:cubicBezTo>
                  <a:cubicBezTo>
                    <a:pt x="0" y="2227"/>
                    <a:pt x="619" y="2858"/>
                    <a:pt x="1381" y="2858"/>
                  </a:cubicBezTo>
                  <a:cubicBezTo>
                    <a:pt x="2143" y="2858"/>
                    <a:pt x="2763" y="2227"/>
                    <a:pt x="2763" y="1429"/>
                  </a:cubicBezTo>
                  <a:cubicBezTo>
                    <a:pt x="2763" y="643"/>
                    <a:pt x="2143" y="0"/>
                    <a:pt x="1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9"/>
            <p:cNvSpPr/>
            <p:nvPr/>
          </p:nvSpPr>
          <p:spPr>
            <a:xfrm>
              <a:off x="1921236" y="2086898"/>
              <a:ext cx="116266" cy="40521"/>
            </a:xfrm>
            <a:custGeom>
              <a:rect b="b" l="l" r="r" t="t"/>
              <a:pathLst>
                <a:path extrusionOk="0" h="635" w="1822">
                  <a:moveTo>
                    <a:pt x="1819" y="1"/>
                  </a:moveTo>
                  <a:cubicBezTo>
                    <a:pt x="1803" y="1"/>
                    <a:pt x="1742" y="92"/>
                    <a:pt x="1596" y="204"/>
                  </a:cubicBezTo>
                  <a:cubicBezTo>
                    <a:pt x="1465" y="323"/>
                    <a:pt x="1239" y="466"/>
                    <a:pt x="977" y="502"/>
                  </a:cubicBezTo>
                  <a:cubicBezTo>
                    <a:pt x="915" y="513"/>
                    <a:pt x="854" y="517"/>
                    <a:pt x="796" y="517"/>
                  </a:cubicBezTo>
                  <a:cubicBezTo>
                    <a:pt x="594" y="517"/>
                    <a:pt x="415" y="462"/>
                    <a:pt x="286" y="407"/>
                  </a:cubicBezTo>
                  <a:cubicBezTo>
                    <a:pt x="132" y="329"/>
                    <a:pt x="49" y="263"/>
                    <a:pt x="28" y="263"/>
                  </a:cubicBezTo>
                  <a:cubicBezTo>
                    <a:pt x="26" y="263"/>
                    <a:pt x="25" y="263"/>
                    <a:pt x="24" y="264"/>
                  </a:cubicBezTo>
                  <a:cubicBezTo>
                    <a:pt x="0" y="288"/>
                    <a:pt x="84" y="371"/>
                    <a:pt x="250" y="478"/>
                  </a:cubicBezTo>
                  <a:cubicBezTo>
                    <a:pt x="375" y="564"/>
                    <a:pt x="583" y="635"/>
                    <a:pt x="814" y="635"/>
                  </a:cubicBezTo>
                  <a:cubicBezTo>
                    <a:pt x="871" y="635"/>
                    <a:pt x="930" y="630"/>
                    <a:pt x="989" y="621"/>
                  </a:cubicBezTo>
                  <a:cubicBezTo>
                    <a:pt x="1286" y="585"/>
                    <a:pt x="1524" y="419"/>
                    <a:pt x="1655" y="264"/>
                  </a:cubicBezTo>
                  <a:cubicBezTo>
                    <a:pt x="1798" y="121"/>
                    <a:pt x="1822" y="2"/>
                    <a:pt x="1822" y="2"/>
                  </a:cubicBezTo>
                  <a:cubicBezTo>
                    <a:pt x="1821" y="1"/>
                    <a:pt x="1820" y="1"/>
                    <a:pt x="1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9"/>
            <p:cNvSpPr/>
            <p:nvPr/>
          </p:nvSpPr>
          <p:spPr>
            <a:xfrm>
              <a:off x="2062518" y="1947212"/>
              <a:ext cx="176378" cy="182376"/>
            </a:xfrm>
            <a:custGeom>
              <a:rect b="b" l="l" r="r" t="t"/>
              <a:pathLst>
                <a:path extrusionOk="0" h="2858" w="2764">
                  <a:moveTo>
                    <a:pt x="1382" y="0"/>
                  </a:moveTo>
                  <a:cubicBezTo>
                    <a:pt x="620" y="0"/>
                    <a:pt x="1" y="643"/>
                    <a:pt x="1" y="1429"/>
                  </a:cubicBezTo>
                  <a:cubicBezTo>
                    <a:pt x="1" y="2227"/>
                    <a:pt x="620" y="2858"/>
                    <a:pt x="1382" y="2858"/>
                  </a:cubicBezTo>
                  <a:cubicBezTo>
                    <a:pt x="2144" y="2858"/>
                    <a:pt x="2763" y="2227"/>
                    <a:pt x="2763" y="1429"/>
                  </a:cubicBezTo>
                  <a:cubicBezTo>
                    <a:pt x="2763" y="643"/>
                    <a:pt x="2144" y="0"/>
                    <a:pt x="1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9"/>
            <p:cNvSpPr/>
            <p:nvPr/>
          </p:nvSpPr>
          <p:spPr>
            <a:xfrm>
              <a:off x="1796610" y="1960102"/>
              <a:ext cx="82127" cy="153533"/>
            </a:xfrm>
            <a:custGeom>
              <a:rect b="b" l="l" r="r" t="t"/>
              <a:pathLst>
                <a:path extrusionOk="0" h="2406" w="1287">
                  <a:moveTo>
                    <a:pt x="644" y="1"/>
                  </a:moveTo>
                  <a:cubicBezTo>
                    <a:pt x="286" y="1"/>
                    <a:pt x="1" y="536"/>
                    <a:pt x="1" y="1203"/>
                  </a:cubicBezTo>
                  <a:cubicBezTo>
                    <a:pt x="1" y="1870"/>
                    <a:pt x="275" y="2406"/>
                    <a:pt x="632" y="2406"/>
                  </a:cubicBezTo>
                  <a:cubicBezTo>
                    <a:pt x="989" y="2406"/>
                    <a:pt x="1275" y="1870"/>
                    <a:pt x="1275" y="1203"/>
                  </a:cubicBezTo>
                  <a:cubicBezTo>
                    <a:pt x="1287" y="536"/>
                    <a:pt x="1001" y="1"/>
                    <a:pt x="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9"/>
            <p:cNvSpPr/>
            <p:nvPr/>
          </p:nvSpPr>
          <p:spPr>
            <a:xfrm>
              <a:off x="2156769" y="1962399"/>
              <a:ext cx="82829" cy="154299"/>
            </a:xfrm>
            <a:custGeom>
              <a:rect b="b" l="l" r="r" t="t"/>
              <a:pathLst>
                <a:path extrusionOk="0" h="2418" w="1298">
                  <a:moveTo>
                    <a:pt x="655" y="0"/>
                  </a:moveTo>
                  <a:cubicBezTo>
                    <a:pt x="262" y="250"/>
                    <a:pt x="0" y="703"/>
                    <a:pt x="0" y="1203"/>
                  </a:cubicBezTo>
                  <a:cubicBezTo>
                    <a:pt x="0" y="1715"/>
                    <a:pt x="262" y="2155"/>
                    <a:pt x="643" y="2417"/>
                  </a:cubicBezTo>
                  <a:cubicBezTo>
                    <a:pt x="1036" y="2155"/>
                    <a:pt x="1286" y="1715"/>
                    <a:pt x="1298" y="1203"/>
                  </a:cubicBezTo>
                  <a:cubicBezTo>
                    <a:pt x="1298" y="703"/>
                    <a:pt x="1048" y="250"/>
                    <a:pt x="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9"/>
            <p:cNvSpPr/>
            <p:nvPr/>
          </p:nvSpPr>
          <p:spPr>
            <a:xfrm>
              <a:off x="1631781" y="1635103"/>
              <a:ext cx="704362" cy="294431"/>
            </a:xfrm>
            <a:custGeom>
              <a:rect b="b" l="l" r="r" t="t"/>
              <a:pathLst>
                <a:path extrusionOk="0" h="4614" w="11038">
                  <a:moveTo>
                    <a:pt x="4863" y="1"/>
                  </a:moveTo>
                  <a:cubicBezTo>
                    <a:pt x="3721" y="1"/>
                    <a:pt x="2487" y="359"/>
                    <a:pt x="1631" y="1081"/>
                  </a:cubicBezTo>
                  <a:cubicBezTo>
                    <a:pt x="1572" y="1129"/>
                    <a:pt x="1512" y="1176"/>
                    <a:pt x="1453" y="1200"/>
                  </a:cubicBezTo>
                  <a:lnTo>
                    <a:pt x="0" y="4343"/>
                  </a:lnTo>
                  <a:cubicBezTo>
                    <a:pt x="333" y="4537"/>
                    <a:pt x="705" y="4614"/>
                    <a:pt x="1088" y="4614"/>
                  </a:cubicBezTo>
                  <a:cubicBezTo>
                    <a:pt x="1552" y="4614"/>
                    <a:pt x="2032" y="4500"/>
                    <a:pt x="2477" y="4343"/>
                  </a:cubicBezTo>
                  <a:cubicBezTo>
                    <a:pt x="3500" y="3974"/>
                    <a:pt x="4548" y="3284"/>
                    <a:pt x="4810" y="2224"/>
                  </a:cubicBezTo>
                  <a:cubicBezTo>
                    <a:pt x="4941" y="2569"/>
                    <a:pt x="5322" y="2760"/>
                    <a:pt x="5656" y="2867"/>
                  </a:cubicBezTo>
                  <a:cubicBezTo>
                    <a:pt x="5892" y="2930"/>
                    <a:pt x="6133" y="2962"/>
                    <a:pt x="6373" y="2962"/>
                  </a:cubicBezTo>
                  <a:cubicBezTo>
                    <a:pt x="6943" y="2962"/>
                    <a:pt x="7504" y="2786"/>
                    <a:pt x="7965" y="2450"/>
                  </a:cubicBezTo>
                  <a:cubicBezTo>
                    <a:pt x="8203" y="3177"/>
                    <a:pt x="8906" y="3641"/>
                    <a:pt x="9632" y="3891"/>
                  </a:cubicBezTo>
                  <a:cubicBezTo>
                    <a:pt x="9797" y="3957"/>
                    <a:pt x="9979" y="4006"/>
                    <a:pt x="10159" y="4006"/>
                  </a:cubicBezTo>
                  <a:cubicBezTo>
                    <a:pt x="10238" y="4006"/>
                    <a:pt x="10317" y="3996"/>
                    <a:pt x="10394" y="3974"/>
                  </a:cubicBezTo>
                  <a:cubicBezTo>
                    <a:pt x="10704" y="3879"/>
                    <a:pt x="10930" y="3581"/>
                    <a:pt x="11013" y="3260"/>
                  </a:cubicBezTo>
                  <a:cubicBezTo>
                    <a:pt x="11013" y="3236"/>
                    <a:pt x="11013" y="3224"/>
                    <a:pt x="11037" y="3212"/>
                  </a:cubicBezTo>
                  <a:cubicBezTo>
                    <a:pt x="10954" y="3117"/>
                    <a:pt x="10870" y="3081"/>
                    <a:pt x="10799" y="3022"/>
                  </a:cubicBezTo>
                  <a:cubicBezTo>
                    <a:pt x="10216" y="2522"/>
                    <a:pt x="9692" y="1974"/>
                    <a:pt x="9323" y="1319"/>
                  </a:cubicBezTo>
                  <a:cubicBezTo>
                    <a:pt x="9263" y="1200"/>
                    <a:pt x="9227" y="1081"/>
                    <a:pt x="9227" y="974"/>
                  </a:cubicBezTo>
                  <a:cubicBezTo>
                    <a:pt x="8037" y="712"/>
                    <a:pt x="6906" y="272"/>
                    <a:pt x="5703" y="69"/>
                  </a:cubicBezTo>
                  <a:cubicBezTo>
                    <a:pt x="5434" y="23"/>
                    <a:pt x="5152" y="1"/>
                    <a:pt x="4863"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9"/>
            <p:cNvSpPr/>
            <p:nvPr/>
          </p:nvSpPr>
          <p:spPr>
            <a:xfrm>
              <a:off x="1808798" y="1927111"/>
              <a:ext cx="66110" cy="46009"/>
            </a:xfrm>
            <a:custGeom>
              <a:rect b="b" l="l" r="r" t="t"/>
              <a:pathLst>
                <a:path extrusionOk="0" h="721" w="1036">
                  <a:moveTo>
                    <a:pt x="99" y="1"/>
                  </a:moveTo>
                  <a:cubicBezTo>
                    <a:pt x="36" y="1"/>
                    <a:pt x="0" y="9"/>
                    <a:pt x="0" y="17"/>
                  </a:cubicBezTo>
                  <a:cubicBezTo>
                    <a:pt x="0" y="53"/>
                    <a:pt x="298" y="53"/>
                    <a:pt x="596" y="256"/>
                  </a:cubicBezTo>
                  <a:cubicBezTo>
                    <a:pt x="887" y="442"/>
                    <a:pt x="1007" y="720"/>
                    <a:pt x="1023" y="720"/>
                  </a:cubicBezTo>
                  <a:cubicBezTo>
                    <a:pt x="1024" y="720"/>
                    <a:pt x="1024" y="720"/>
                    <a:pt x="1024" y="720"/>
                  </a:cubicBezTo>
                  <a:cubicBezTo>
                    <a:pt x="1036" y="720"/>
                    <a:pt x="1024" y="648"/>
                    <a:pt x="965" y="529"/>
                  </a:cubicBezTo>
                  <a:cubicBezTo>
                    <a:pt x="905" y="422"/>
                    <a:pt x="786" y="291"/>
                    <a:pt x="643" y="184"/>
                  </a:cubicBezTo>
                  <a:cubicBezTo>
                    <a:pt x="476" y="77"/>
                    <a:pt x="310" y="17"/>
                    <a:pt x="191" y="6"/>
                  </a:cubicBezTo>
                  <a:cubicBezTo>
                    <a:pt x="156" y="2"/>
                    <a:pt x="125" y="1"/>
                    <a:pt x="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9"/>
            <p:cNvSpPr/>
            <p:nvPr/>
          </p:nvSpPr>
          <p:spPr>
            <a:xfrm>
              <a:off x="2067112" y="1927111"/>
              <a:ext cx="66174" cy="46009"/>
            </a:xfrm>
            <a:custGeom>
              <a:rect b="b" l="l" r="r" t="t"/>
              <a:pathLst>
                <a:path extrusionOk="0" h="721" w="1037">
                  <a:moveTo>
                    <a:pt x="937" y="1"/>
                  </a:moveTo>
                  <a:cubicBezTo>
                    <a:pt x="911" y="1"/>
                    <a:pt x="881" y="2"/>
                    <a:pt x="846" y="6"/>
                  </a:cubicBezTo>
                  <a:cubicBezTo>
                    <a:pt x="727" y="17"/>
                    <a:pt x="560" y="65"/>
                    <a:pt x="393" y="184"/>
                  </a:cubicBezTo>
                  <a:cubicBezTo>
                    <a:pt x="238" y="291"/>
                    <a:pt x="131" y="422"/>
                    <a:pt x="72" y="529"/>
                  </a:cubicBezTo>
                  <a:cubicBezTo>
                    <a:pt x="12" y="648"/>
                    <a:pt x="0" y="720"/>
                    <a:pt x="0" y="720"/>
                  </a:cubicBezTo>
                  <a:cubicBezTo>
                    <a:pt x="1" y="720"/>
                    <a:pt x="1" y="720"/>
                    <a:pt x="2" y="720"/>
                  </a:cubicBezTo>
                  <a:cubicBezTo>
                    <a:pt x="29" y="720"/>
                    <a:pt x="149" y="442"/>
                    <a:pt x="441" y="256"/>
                  </a:cubicBezTo>
                  <a:cubicBezTo>
                    <a:pt x="739" y="53"/>
                    <a:pt x="1036" y="53"/>
                    <a:pt x="1036" y="17"/>
                  </a:cubicBezTo>
                  <a:cubicBezTo>
                    <a:pt x="1036" y="9"/>
                    <a:pt x="1000" y="1"/>
                    <a:pt x="9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9"/>
            <p:cNvSpPr/>
            <p:nvPr/>
          </p:nvSpPr>
          <p:spPr>
            <a:xfrm>
              <a:off x="1726735" y="1816268"/>
              <a:ext cx="120861" cy="69492"/>
            </a:xfrm>
            <a:custGeom>
              <a:rect b="b" l="l" r="r" t="t"/>
              <a:pathLst>
                <a:path extrusionOk="0" h="1089" w="1894">
                  <a:moveTo>
                    <a:pt x="1244" y="1"/>
                  </a:moveTo>
                  <a:cubicBezTo>
                    <a:pt x="1103" y="1"/>
                    <a:pt x="947" y="25"/>
                    <a:pt x="786" y="76"/>
                  </a:cubicBezTo>
                  <a:cubicBezTo>
                    <a:pt x="322" y="219"/>
                    <a:pt x="0" y="564"/>
                    <a:pt x="96" y="814"/>
                  </a:cubicBezTo>
                  <a:cubicBezTo>
                    <a:pt x="151" y="996"/>
                    <a:pt x="369" y="1088"/>
                    <a:pt x="648" y="1088"/>
                  </a:cubicBezTo>
                  <a:cubicBezTo>
                    <a:pt x="790" y="1088"/>
                    <a:pt x="947" y="1064"/>
                    <a:pt x="1108" y="1016"/>
                  </a:cubicBezTo>
                  <a:cubicBezTo>
                    <a:pt x="1584" y="861"/>
                    <a:pt x="1893" y="516"/>
                    <a:pt x="1810" y="266"/>
                  </a:cubicBezTo>
                  <a:cubicBezTo>
                    <a:pt x="1746" y="99"/>
                    <a:pt x="1528" y="1"/>
                    <a:pt x="1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9"/>
            <p:cNvSpPr/>
            <p:nvPr/>
          </p:nvSpPr>
          <p:spPr>
            <a:xfrm>
              <a:off x="2117269" y="1816268"/>
              <a:ext cx="120861" cy="69492"/>
            </a:xfrm>
            <a:custGeom>
              <a:rect b="b" l="l" r="r" t="t"/>
              <a:pathLst>
                <a:path extrusionOk="0" h="1089" w="1894">
                  <a:moveTo>
                    <a:pt x="648" y="1"/>
                  </a:moveTo>
                  <a:cubicBezTo>
                    <a:pt x="362" y="1"/>
                    <a:pt x="143" y="99"/>
                    <a:pt x="95" y="266"/>
                  </a:cubicBezTo>
                  <a:cubicBezTo>
                    <a:pt x="0" y="516"/>
                    <a:pt x="310" y="861"/>
                    <a:pt x="786" y="1016"/>
                  </a:cubicBezTo>
                  <a:cubicBezTo>
                    <a:pt x="946" y="1064"/>
                    <a:pt x="1104" y="1088"/>
                    <a:pt x="1245" y="1088"/>
                  </a:cubicBezTo>
                  <a:cubicBezTo>
                    <a:pt x="1525" y="1088"/>
                    <a:pt x="1743" y="996"/>
                    <a:pt x="1798" y="814"/>
                  </a:cubicBezTo>
                  <a:cubicBezTo>
                    <a:pt x="1893" y="564"/>
                    <a:pt x="1584" y="219"/>
                    <a:pt x="1107" y="76"/>
                  </a:cubicBezTo>
                  <a:cubicBezTo>
                    <a:pt x="946" y="25"/>
                    <a:pt x="789" y="1"/>
                    <a:pt x="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9"/>
            <p:cNvSpPr/>
            <p:nvPr/>
          </p:nvSpPr>
          <p:spPr>
            <a:xfrm>
              <a:off x="1562608" y="1600261"/>
              <a:ext cx="372346" cy="304322"/>
            </a:xfrm>
            <a:custGeom>
              <a:rect b="b" l="l" r="r" t="t"/>
              <a:pathLst>
                <a:path extrusionOk="0" h="4769" w="5835">
                  <a:moveTo>
                    <a:pt x="4728" y="0"/>
                  </a:moveTo>
                  <a:cubicBezTo>
                    <a:pt x="3744" y="0"/>
                    <a:pt x="2762" y="455"/>
                    <a:pt x="2037" y="1151"/>
                  </a:cubicBezTo>
                  <a:cubicBezTo>
                    <a:pt x="1465" y="1699"/>
                    <a:pt x="1" y="3627"/>
                    <a:pt x="513" y="4473"/>
                  </a:cubicBezTo>
                  <a:cubicBezTo>
                    <a:pt x="641" y="4690"/>
                    <a:pt x="921" y="4769"/>
                    <a:pt x="1255" y="4769"/>
                  </a:cubicBezTo>
                  <a:cubicBezTo>
                    <a:pt x="1909" y="4769"/>
                    <a:pt x="2769" y="4468"/>
                    <a:pt x="3108" y="4318"/>
                  </a:cubicBezTo>
                  <a:cubicBezTo>
                    <a:pt x="4132" y="3877"/>
                    <a:pt x="5025" y="3056"/>
                    <a:pt x="5477" y="2020"/>
                  </a:cubicBezTo>
                  <a:cubicBezTo>
                    <a:pt x="5513" y="1937"/>
                    <a:pt x="5537" y="1877"/>
                    <a:pt x="5573" y="1818"/>
                  </a:cubicBezTo>
                  <a:cubicBezTo>
                    <a:pt x="5727" y="1377"/>
                    <a:pt x="5835" y="889"/>
                    <a:pt x="5727" y="425"/>
                  </a:cubicBezTo>
                  <a:cubicBezTo>
                    <a:pt x="5716" y="353"/>
                    <a:pt x="5692" y="270"/>
                    <a:pt x="5644" y="210"/>
                  </a:cubicBezTo>
                  <a:cubicBezTo>
                    <a:pt x="5573" y="115"/>
                    <a:pt x="5430" y="79"/>
                    <a:pt x="5311" y="56"/>
                  </a:cubicBezTo>
                  <a:cubicBezTo>
                    <a:pt x="5118" y="18"/>
                    <a:pt x="4923" y="0"/>
                    <a:pt x="47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9"/>
            <p:cNvSpPr/>
            <p:nvPr/>
          </p:nvSpPr>
          <p:spPr>
            <a:xfrm>
              <a:off x="1878673" y="1584627"/>
              <a:ext cx="476424" cy="327932"/>
            </a:xfrm>
            <a:custGeom>
              <a:rect b="b" l="l" r="r" t="t"/>
              <a:pathLst>
                <a:path extrusionOk="0" h="5139" w="7466">
                  <a:moveTo>
                    <a:pt x="2106" y="0"/>
                  </a:moveTo>
                  <a:cubicBezTo>
                    <a:pt x="1400" y="0"/>
                    <a:pt x="688" y="97"/>
                    <a:pt x="1" y="265"/>
                  </a:cubicBezTo>
                  <a:lnTo>
                    <a:pt x="477" y="360"/>
                  </a:lnTo>
                  <a:cubicBezTo>
                    <a:pt x="644" y="1324"/>
                    <a:pt x="1179" y="2277"/>
                    <a:pt x="2060" y="2717"/>
                  </a:cubicBezTo>
                  <a:cubicBezTo>
                    <a:pt x="2386" y="2885"/>
                    <a:pt x="2754" y="2969"/>
                    <a:pt x="3119" y="2969"/>
                  </a:cubicBezTo>
                  <a:cubicBezTo>
                    <a:pt x="3741" y="2969"/>
                    <a:pt x="4352" y="2724"/>
                    <a:pt x="4727" y="2229"/>
                  </a:cubicBezTo>
                  <a:cubicBezTo>
                    <a:pt x="4739" y="3372"/>
                    <a:pt x="5442" y="4491"/>
                    <a:pt x="6466" y="5015"/>
                  </a:cubicBezTo>
                  <a:cubicBezTo>
                    <a:pt x="6606" y="5082"/>
                    <a:pt x="6760" y="5139"/>
                    <a:pt x="6907" y="5139"/>
                  </a:cubicBezTo>
                  <a:cubicBezTo>
                    <a:pt x="6998" y="5139"/>
                    <a:pt x="7087" y="5117"/>
                    <a:pt x="7168" y="5063"/>
                  </a:cubicBezTo>
                  <a:cubicBezTo>
                    <a:pt x="7323" y="4944"/>
                    <a:pt x="7371" y="4706"/>
                    <a:pt x="7382" y="4491"/>
                  </a:cubicBezTo>
                  <a:cubicBezTo>
                    <a:pt x="7466" y="2837"/>
                    <a:pt x="6311" y="1289"/>
                    <a:pt x="4835" y="574"/>
                  </a:cubicBezTo>
                  <a:cubicBezTo>
                    <a:pt x="3983" y="172"/>
                    <a:pt x="3050" y="0"/>
                    <a:pt x="2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9"/>
            <p:cNvSpPr/>
            <p:nvPr/>
          </p:nvSpPr>
          <p:spPr>
            <a:xfrm>
              <a:off x="1699359" y="1944149"/>
              <a:ext cx="180908" cy="105674"/>
            </a:xfrm>
            <a:custGeom>
              <a:rect b="b" l="l" r="r" t="t"/>
              <a:pathLst>
                <a:path extrusionOk="0" h="1656" w="2835">
                  <a:moveTo>
                    <a:pt x="1370" y="0"/>
                  </a:moveTo>
                  <a:cubicBezTo>
                    <a:pt x="1203" y="0"/>
                    <a:pt x="1025" y="36"/>
                    <a:pt x="882" y="96"/>
                  </a:cubicBezTo>
                  <a:cubicBezTo>
                    <a:pt x="727" y="155"/>
                    <a:pt x="596" y="227"/>
                    <a:pt x="489" y="334"/>
                  </a:cubicBezTo>
                  <a:cubicBezTo>
                    <a:pt x="275" y="524"/>
                    <a:pt x="132" y="762"/>
                    <a:pt x="72" y="977"/>
                  </a:cubicBezTo>
                  <a:cubicBezTo>
                    <a:pt x="1" y="1179"/>
                    <a:pt x="1" y="1358"/>
                    <a:pt x="13" y="1477"/>
                  </a:cubicBezTo>
                  <a:cubicBezTo>
                    <a:pt x="36" y="1596"/>
                    <a:pt x="48" y="1655"/>
                    <a:pt x="60" y="1655"/>
                  </a:cubicBezTo>
                  <a:cubicBezTo>
                    <a:pt x="96" y="1655"/>
                    <a:pt x="48" y="1394"/>
                    <a:pt x="191" y="1013"/>
                  </a:cubicBezTo>
                  <a:cubicBezTo>
                    <a:pt x="275" y="834"/>
                    <a:pt x="406" y="632"/>
                    <a:pt x="608" y="465"/>
                  </a:cubicBezTo>
                  <a:cubicBezTo>
                    <a:pt x="715" y="393"/>
                    <a:pt x="834" y="322"/>
                    <a:pt x="965" y="274"/>
                  </a:cubicBezTo>
                  <a:cubicBezTo>
                    <a:pt x="1096" y="227"/>
                    <a:pt x="1251" y="203"/>
                    <a:pt x="1394" y="203"/>
                  </a:cubicBezTo>
                  <a:cubicBezTo>
                    <a:pt x="1691" y="203"/>
                    <a:pt x="1977" y="298"/>
                    <a:pt x="2203" y="453"/>
                  </a:cubicBezTo>
                  <a:cubicBezTo>
                    <a:pt x="2406" y="596"/>
                    <a:pt x="2561" y="798"/>
                    <a:pt x="2644" y="977"/>
                  </a:cubicBezTo>
                  <a:cubicBezTo>
                    <a:pt x="2787" y="1298"/>
                    <a:pt x="2775" y="1572"/>
                    <a:pt x="2799" y="1572"/>
                  </a:cubicBezTo>
                  <a:cubicBezTo>
                    <a:pt x="2811" y="1572"/>
                    <a:pt x="2834" y="1513"/>
                    <a:pt x="2834" y="1394"/>
                  </a:cubicBezTo>
                  <a:cubicBezTo>
                    <a:pt x="2834" y="1274"/>
                    <a:pt x="2799" y="1096"/>
                    <a:pt x="2727" y="893"/>
                  </a:cubicBezTo>
                  <a:cubicBezTo>
                    <a:pt x="2632" y="691"/>
                    <a:pt x="2489" y="477"/>
                    <a:pt x="2251" y="298"/>
                  </a:cubicBezTo>
                  <a:cubicBezTo>
                    <a:pt x="2132" y="215"/>
                    <a:pt x="2001" y="143"/>
                    <a:pt x="1846" y="96"/>
                  </a:cubicBezTo>
                  <a:cubicBezTo>
                    <a:pt x="1703" y="48"/>
                    <a:pt x="1537" y="24"/>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9"/>
            <p:cNvSpPr/>
            <p:nvPr/>
          </p:nvSpPr>
          <p:spPr>
            <a:xfrm>
              <a:off x="2061752" y="1942617"/>
              <a:ext cx="182440" cy="105674"/>
            </a:xfrm>
            <a:custGeom>
              <a:rect b="b" l="l" r="r" t="t"/>
              <a:pathLst>
                <a:path extrusionOk="0" h="1656" w="2859">
                  <a:moveTo>
                    <a:pt x="1489" y="1"/>
                  </a:moveTo>
                  <a:cubicBezTo>
                    <a:pt x="1334" y="1"/>
                    <a:pt x="1168" y="24"/>
                    <a:pt x="1013" y="84"/>
                  </a:cubicBezTo>
                  <a:cubicBezTo>
                    <a:pt x="870" y="132"/>
                    <a:pt x="739" y="227"/>
                    <a:pt x="620" y="298"/>
                  </a:cubicBezTo>
                  <a:cubicBezTo>
                    <a:pt x="382" y="477"/>
                    <a:pt x="227" y="703"/>
                    <a:pt x="144" y="894"/>
                  </a:cubicBezTo>
                  <a:cubicBezTo>
                    <a:pt x="49" y="1096"/>
                    <a:pt x="37" y="1263"/>
                    <a:pt x="37" y="1382"/>
                  </a:cubicBezTo>
                  <a:cubicBezTo>
                    <a:pt x="1" y="1537"/>
                    <a:pt x="25" y="1596"/>
                    <a:pt x="25" y="1596"/>
                  </a:cubicBezTo>
                  <a:cubicBezTo>
                    <a:pt x="49" y="1596"/>
                    <a:pt x="37" y="1322"/>
                    <a:pt x="215" y="965"/>
                  </a:cubicBezTo>
                  <a:cubicBezTo>
                    <a:pt x="311" y="786"/>
                    <a:pt x="453" y="596"/>
                    <a:pt x="668" y="441"/>
                  </a:cubicBezTo>
                  <a:cubicBezTo>
                    <a:pt x="870" y="298"/>
                    <a:pt x="1156" y="191"/>
                    <a:pt x="1465" y="191"/>
                  </a:cubicBezTo>
                  <a:cubicBezTo>
                    <a:pt x="1620" y="191"/>
                    <a:pt x="1763" y="227"/>
                    <a:pt x="1894" y="263"/>
                  </a:cubicBezTo>
                  <a:cubicBezTo>
                    <a:pt x="2025" y="310"/>
                    <a:pt x="2144" y="382"/>
                    <a:pt x="2251" y="465"/>
                  </a:cubicBezTo>
                  <a:cubicBezTo>
                    <a:pt x="2466" y="620"/>
                    <a:pt x="2597" y="834"/>
                    <a:pt x="2668" y="1013"/>
                  </a:cubicBezTo>
                  <a:cubicBezTo>
                    <a:pt x="2823" y="1382"/>
                    <a:pt x="2775" y="1656"/>
                    <a:pt x="2799" y="1656"/>
                  </a:cubicBezTo>
                  <a:cubicBezTo>
                    <a:pt x="2823" y="1656"/>
                    <a:pt x="2835" y="1596"/>
                    <a:pt x="2847" y="1477"/>
                  </a:cubicBezTo>
                  <a:cubicBezTo>
                    <a:pt x="2858" y="1358"/>
                    <a:pt x="2847" y="1179"/>
                    <a:pt x="2787" y="965"/>
                  </a:cubicBezTo>
                  <a:cubicBezTo>
                    <a:pt x="2728" y="763"/>
                    <a:pt x="2585" y="525"/>
                    <a:pt x="2370" y="322"/>
                  </a:cubicBezTo>
                  <a:cubicBezTo>
                    <a:pt x="2251" y="239"/>
                    <a:pt x="2132" y="144"/>
                    <a:pt x="1989" y="84"/>
                  </a:cubicBezTo>
                  <a:cubicBezTo>
                    <a:pt x="1835" y="24"/>
                    <a:pt x="1668" y="1"/>
                    <a:pt x="1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9"/>
            <p:cNvSpPr/>
            <p:nvPr/>
          </p:nvSpPr>
          <p:spPr>
            <a:xfrm>
              <a:off x="1561843" y="2512275"/>
              <a:ext cx="693004" cy="806526"/>
            </a:xfrm>
            <a:custGeom>
              <a:rect b="b" l="l" r="r" t="t"/>
              <a:pathLst>
                <a:path extrusionOk="0" h="12639" w="10860">
                  <a:moveTo>
                    <a:pt x="1496" y="1"/>
                  </a:moveTo>
                  <a:cubicBezTo>
                    <a:pt x="1059" y="1"/>
                    <a:pt x="690" y="346"/>
                    <a:pt x="667" y="789"/>
                  </a:cubicBezTo>
                  <a:lnTo>
                    <a:pt x="24" y="11219"/>
                  </a:lnTo>
                  <a:cubicBezTo>
                    <a:pt x="1" y="11683"/>
                    <a:pt x="358" y="12088"/>
                    <a:pt x="822" y="12112"/>
                  </a:cubicBezTo>
                  <a:lnTo>
                    <a:pt x="9299" y="12636"/>
                  </a:lnTo>
                  <a:cubicBezTo>
                    <a:pt x="9322" y="12638"/>
                    <a:pt x="9344" y="12638"/>
                    <a:pt x="9365" y="12638"/>
                  </a:cubicBezTo>
                  <a:cubicBezTo>
                    <a:pt x="9801" y="12638"/>
                    <a:pt x="10170" y="12304"/>
                    <a:pt x="10192" y="11850"/>
                  </a:cubicBezTo>
                  <a:lnTo>
                    <a:pt x="10835" y="1420"/>
                  </a:lnTo>
                  <a:cubicBezTo>
                    <a:pt x="10859" y="956"/>
                    <a:pt x="10502" y="551"/>
                    <a:pt x="10050" y="527"/>
                  </a:cubicBezTo>
                  <a:lnTo>
                    <a:pt x="1560" y="3"/>
                  </a:lnTo>
                  <a:cubicBezTo>
                    <a:pt x="1539" y="2"/>
                    <a:pt x="1518" y="1"/>
                    <a:pt x="14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9"/>
            <p:cNvSpPr/>
            <p:nvPr/>
          </p:nvSpPr>
          <p:spPr>
            <a:xfrm>
              <a:off x="1561843" y="2512275"/>
              <a:ext cx="218111" cy="780555"/>
            </a:xfrm>
            <a:custGeom>
              <a:rect b="b" l="l" r="r" t="t"/>
              <a:pathLst>
                <a:path extrusionOk="0" h="12232" w="3418">
                  <a:moveTo>
                    <a:pt x="1496" y="1"/>
                  </a:moveTo>
                  <a:cubicBezTo>
                    <a:pt x="1059" y="1"/>
                    <a:pt x="690" y="346"/>
                    <a:pt x="667" y="789"/>
                  </a:cubicBezTo>
                  <a:lnTo>
                    <a:pt x="24" y="11219"/>
                  </a:lnTo>
                  <a:cubicBezTo>
                    <a:pt x="1" y="11683"/>
                    <a:pt x="358" y="12088"/>
                    <a:pt x="822" y="12112"/>
                  </a:cubicBezTo>
                  <a:lnTo>
                    <a:pt x="2680" y="12231"/>
                  </a:lnTo>
                  <a:lnTo>
                    <a:pt x="3418" y="122"/>
                  </a:lnTo>
                  <a:lnTo>
                    <a:pt x="1560" y="3"/>
                  </a:lnTo>
                  <a:cubicBezTo>
                    <a:pt x="1539" y="2"/>
                    <a:pt x="1518" y="1"/>
                    <a:pt x="1496" y="1"/>
                  </a:cubicBezTo>
                  <a:close/>
                </a:path>
              </a:pathLst>
            </a:custGeom>
            <a:solidFill>
              <a:srgbClr val="FF3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9"/>
            <p:cNvSpPr/>
            <p:nvPr/>
          </p:nvSpPr>
          <p:spPr>
            <a:xfrm>
              <a:off x="1789782" y="3094376"/>
              <a:ext cx="362455" cy="112629"/>
            </a:xfrm>
            <a:custGeom>
              <a:rect b="b" l="l" r="r" t="t"/>
              <a:pathLst>
                <a:path extrusionOk="0" h="1765" w="5680">
                  <a:moveTo>
                    <a:pt x="454" y="1"/>
                  </a:moveTo>
                  <a:cubicBezTo>
                    <a:pt x="239" y="1"/>
                    <a:pt x="72" y="163"/>
                    <a:pt x="60" y="359"/>
                  </a:cubicBezTo>
                  <a:lnTo>
                    <a:pt x="12" y="1049"/>
                  </a:lnTo>
                  <a:cubicBezTo>
                    <a:pt x="1" y="1275"/>
                    <a:pt x="167" y="1442"/>
                    <a:pt x="370" y="1466"/>
                  </a:cubicBezTo>
                  <a:lnTo>
                    <a:pt x="5204" y="1764"/>
                  </a:lnTo>
                  <a:cubicBezTo>
                    <a:pt x="5211" y="1764"/>
                    <a:pt x="5218" y="1764"/>
                    <a:pt x="5225" y="1764"/>
                  </a:cubicBezTo>
                  <a:cubicBezTo>
                    <a:pt x="5431" y="1764"/>
                    <a:pt x="5609" y="1602"/>
                    <a:pt x="5620" y="1406"/>
                  </a:cubicBezTo>
                  <a:lnTo>
                    <a:pt x="5668" y="716"/>
                  </a:lnTo>
                  <a:cubicBezTo>
                    <a:pt x="5680" y="502"/>
                    <a:pt x="5525" y="323"/>
                    <a:pt x="5311" y="299"/>
                  </a:cubicBezTo>
                  <a:lnTo>
                    <a:pt x="477" y="2"/>
                  </a:lnTo>
                  <a:cubicBezTo>
                    <a:pt x="469" y="1"/>
                    <a:pt x="462" y="1"/>
                    <a:pt x="454" y="1"/>
                  </a:cubicBezTo>
                  <a:close/>
                </a:path>
              </a:pathLst>
            </a:custGeom>
            <a:solidFill>
              <a:srgbClr val="004D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9"/>
            <p:cNvSpPr/>
            <p:nvPr/>
          </p:nvSpPr>
          <p:spPr>
            <a:xfrm>
              <a:off x="1798141" y="2953860"/>
              <a:ext cx="363221" cy="112565"/>
            </a:xfrm>
            <a:custGeom>
              <a:rect b="b" l="l" r="r" t="t"/>
              <a:pathLst>
                <a:path extrusionOk="0" h="1764" w="5692">
                  <a:moveTo>
                    <a:pt x="454" y="0"/>
                  </a:moveTo>
                  <a:cubicBezTo>
                    <a:pt x="239" y="0"/>
                    <a:pt x="72" y="162"/>
                    <a:pt x="60" y="358"/>
                  </a:cubicBezTo>
                  <a:lnTo>
                    <a:pt x="12" y="1049"/>
                  </a:lnTo>
                  <a:cubicBezTo>
                    <a:pt x="1" y="1263"/>
                    <a:pt x="167" y="1442"/>
                    <a:pt x="370" y="1465"/>
                  </a:cubicBezTo>
                  <a:lnTo>
                    <a:pt x="5215" y="1763"/>
                  </a:lnTo>
                  <a:cubicBezTo>
                    <a:pt x="5222" y="1763"/>
                    <a:pt x="5229" y="1764"/>
                    <a:pt x="5236" y="1764"/>
                  </a:cubicBezTo>
                  <a:cubicBezTo>
                    <a:pt x="5431" y="1764"/>
                    <a:pt x="5609" y="1601"/>
                    <a:pt x="5632" y="1406"/>
                  </a:cubicBezTo>
                  <a:lnTo>
                    <a:pt x="5668" y="715"/>
                  </a:lnTo>
                  <a:cubicBezTo>
                    <a:pt x="5692" y="489"/>
                    <a:pt x="5525" y="322"/>
                    <a:pt x="5311" y="299"/>
                  </a:cubicBezTo>
                  <a:lnTo>
                    <a:pt x="477" y="1"/>
                  </a:lnTo>
                  <a:cubicBezTo>
                    <a:pt x="469" y="0"/>
                    <a:pt x="462" y="0"/>
                    <a:pt x="454" y="0"/>
                  </a:cubicBezTo>
                  <a:close/>
                </a:path>
              </a:pathLst>
            </a:custGeom>
            <a:solidFill>
              <a:srgbClr val="004D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9"/>
            <p:cNvSpPr/>
            <p:nvPr/>
          </p:nvSpPr>
          <p:spPr>
            <a:xfrm>
              <a:off x="1859657" y="2617694"/>
              <a:ext cx="271331" cy="261376"/>
            </a:xfrm>
            <a:custGeom>
              <a:rect b="b" l="l" r="r" t="t"/>
              <a:pathLst>
                <a:path extrusionOk="0" h="4096" w="4252">
                  <a:moveTo>
                    <a:pt x="2101" y="1"/>
                  </a:moveTo>
                  <a:cubicBezTo>
                    <a:pt x="1035" y="1"/>
                    <a:pt x="141" y="842"/>
                    <a:pt x="84" y="1923"/>
                  </a:cubicBezTo>
                  <a:cubicBezTo>
                    <a:pt x="1" y="3054"/>
                    <a:pt x="870" y="4031"/>
                    <a:pt x="2001" y="4090"/>
                  </a:cubicBezTo>
                  <a:cubicBezTo>
                    <a:pt x="2051" y="4094"/>
                    <a:pt x="2101" y="4096"/>
                    <a:pt x="2151" y="4096"/>
                  </a:cubicBezTo>
                  <a:cubicBezTo>
                    <a:pt x="3217" y="4096"/>
                    <a:pt x="4111" y="3254"/>
                    <a:pt x="4168" y="2173"/>
                  </a:cubicBezTo>
                  <a:cubicBezTo>
                    <a:pt x="4251" y="1042"/>
                    <a:pt x="3382" y="66"/>
                    <a:pt x="2251" y="6"/>
                  </a:cubicBezTo>
                  <a:cubicBezTo>
                    <a:pt x="2201" y="3"/>
                    <a:pt x="2151" y="1"/>
                    <a:pt x="2101" y="1"/>
                  </a:cubicBezTo>
                  <a:close/>
                </a:path>
              </a:pathLst>
            </a:custGeom>
            <a:solidFill>
              <a:srgbClr val="FFD4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9"/>
            <p:cNvSpPr/>
            <p:nvPr/>
          </p:nvSpPr>
          <p:spPr>
            <a:xfrm>
              <a:off x="1915876" y="2698609"/>
              <a:ext cx="22143" cy="35033"/>
            </a:xfrm>
            <a:custGeom>
              <a:rect b="b" l="l" r="r" t="t"/>
              <a:pathLst>
                <a:path extrusionOk="0" h="549" w="347">
                  <a:moveTo>
                    <a:pt x="191" y="0"/>
                  </a:moveTo>
                  <a:cubicBezTo>
                    <a:pt x="108" y="0"/>
                    <a:pt x="37" y="119"/>
                    <a:pt x="13" y="262"/>
                  </a:cubicBezTo>
                  <a:cubicBezTo>
                    <a:pt x="1" y="417"/>
                    <a:pt x="72" y="548"/>
                    <a:pt x="168" y="548"/>
                  </a:cubicBezTo>
                  <a:cubicBezTo>
                    <a:pt x="251" y="548"/>
                    <a:pt x="334" y="429"/>
                    <a:pt x="346" y="286"/>
                  </a:cubicBezTo>
                  <a:cubicBezTo>
                    <a:pt x="346" y="119"/>
                    <a:pt x="287" y="0"/>
                    <a:pt x="191" y="0"/>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9"/>
            <p:cNvSpPr/>
            <p:nvPr/>
          </p:nvSpPr>
          <p:spPr>
            <a:xfrm>
              <a:off x="2056455" y="2706968"/>
              <a:ext cx="22079" cy="35033"/>
            </a:xfrm>
            <a:custGeom>
              <a:rect b="b" l="l" r="r" t="t"/>
              <a:pathLst>
                <a:path extrusionOk="0" h="549" w="346">
                  <a:moveTo>
                    <a:pt x="191" y="0"/>
                  </a:moveTo>
                  <a:cubicBezTo>
                    <a:pt x="108" y="0"/>
                    <a:pt x="36" y="119"/>
                    <a:pt x="13" y="274"/>
                  </a:cubicBezTo>
                  <a:cubicBezTo>
                    <a:pt x="1" y="417"/>
                    <a:pt x="72" y="548"/>
                    <a:pt x="167" y="548"/>
                  </a:cubicBezTo>
                  <a:cubicBezTo>
                    <a:pt x="251" y="548"/>
                    <a:pt x="334" y="429"/>
                    <a:pt x="346" y="286"/>
                  </a:cubicBezTo>
                  <a:cubicBezTo>
                    <a:pt x="346" y="131"/>
                    <a:pt x="286" y="0"/>
                    <a:pt x="191" y="0"/>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9"/>
            <p:cNvSpPr/>
            <p:nvPr/>
          </p:nvSpPr>
          <p:spPr>
            <a:xfrm>
              <a:off x="1956908" y="2718327"/>
              <a:ext cx="79829" cy="44158"/>
            </a:xfrm>
            <a:custGeom>
              <a:rect b="b" l="l" r="r" t="t"/>
              <a:pathLst>
                <a:path extrusionOk="0" h="692" w="1251">
                  <a:moveTo>
                    <a:pt x="13" y="1"/>
                  </a:moveTo>
                  <a:lnTo>
                    <a:pt x="13" y="37"/>
                  </a:lnTo>
                  <a:cubicBezTo>
                    <a:pt x="1" y="370"/>
                    <a:pt x="251" y="668"/>
                    <a:pt x="596" y="692"/>
                  </a:cubicBezTo>
                  <a:cubicBezTo>
                    <a:pt x="604" y="692"/>
                    <a:pt x="611" y="692"/>
                    <a:pt x="619" y="692"/>
                  </a:cubicBezTo>
                  <a:cubicBezTo>
                    <a:pt x="943" y="692"/>
                    <a:pt x="1228" y="445"/>
                    <a:pt x="1251" y="108"/>
                  </a:cubicBezTo>
                  <a:lnTo>
                    <a:pt x="1251" y="72"/>
                  </a:lnTo>
                  <a:lnTo>
                    <a:pt x="13" y="1"/>
                  </a:ln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9"/>
            <p:cNvSpPr/>
            <p:nvPr/>
          </p:nvSpPr>
          <p:spPr>
            <a:xfrm>
              <a:off x="1966799" y="2736513"/>
              <a:ext cx="55517" cy="26737"/>
            </a:xfrm>
            <a:custGeom>
              <a:rect b="b" l="l" r="r" t="t"/>
              <a:pathLst>
                <a:path extrusionOk="0" h="419" w="870">
                  <a:moveTo>
                    <a:pt x="419" y="1"/>
                  </a:moveTo>
                  <a:cubicBezTo>
                    <a:pt x="254" y="1"/>
                    <a:pt x="101" y="81"/>
                    <a:pt x="1" y="204"/>
                  </a:cubicBezTo>
                  <a:cubicBezTo>
                    <a:pt x="108" y="323"/>
                    <a:pt x="263" y="407"/>
                    <a:pt x="429" y="418"/>
                  </a:cubicBezTo>
                  <a:cubicBezTo>
                    <a:pt x="596" y="418"/>
                    <a:pt x="751" y="359"/>
                    <a:pt x="870" y="252"/>
                  </a:cubicBezTo>
                  <a:cubicBezTo>
                    <a:pt x="775" y="109"/>
                    <a:pt x="632" y="2"/>
                    <a:pt x="453" y="2"/>
                  </a:cubicBezTo>
                  <a:cubicBezTo>
                    <a:pt x="442" y="1"/>
                    <a:pt x="430" y="1"/>
                    <a:pt x="419" y="1"/>
                  </a:cubicBezTo>
                  <a:close/>
                </a:path>
              </a:pathLst>
            </a:custGeom>
            <a:solidFill>
              <a:srgbClr val="FF3F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9"/>
            <p:cNvSpPr/>
            <p:nvPr/>
          </p:nvSpPr>
          <p:spPr>
            <a:xfrm>
              <a:off x="1542125" y="1824117"/>
              <a:ext cx="407251" cy="408017"/>
            </a:xfrm>
            <a:custGeom>
              <a:rect b="b" l="l" r="r" t="t"/>
              <a:pathLst>
                <a:path extrusionOk="0" h="6394" w="6382">
                  <a:moveTo>
                    <a:pt x="3191" y="0"/>
                  </a:moveTo>
                  <a:cubicBezTo>
                    <a:pt x="1429" y="0"/>
                    <a:pt x="0" y="1441"/>
                    <a:pt x="0" y="3191"/>
                  </a:cubicBezTo>
                  <a:cubicBezTo>
                    <a:pt x="0" y="4965"/>
                    <a:pt x="1441" y="6394"/>
                    <a:pt x="3191" y="6394"/>
                  </a:cubicBezTo>
                  <a:cubicBezTo>
                    <a:pt x="4739" y="6394"/>
                    <a:pt x="6025" y="5299"/>
                    <a:pt x="6334" y="3834"/>
                  </a:cubicBezTo>
                  <a:cubicBezTo>
                    <a:pt x="6310" y="3834"/>
                    <a:pt x="6275" y="3822"/>
                    <a:pt x="6251" y="3822"/>
                  </a:cubicBezTo>
                  <a:cubicBezTo>
                    <a:pt x="6227" y="3810"/>
                    <a:pt x="6203" y="3810"/>
                    <a:pt x="6191" y="3786"/>
                  </a:cubicBezTo>
                  <a:cubicBezTo>
                    <a:pt x="6156" y="3775"/>
                    <a:pt x="6108" y="3763"/>
                    <a:pt x="6084" y="3727"/>
                  </a:cubicBezTo>
                  <a:cubicBezTo>
                    <a:pt x="5834" y="5096"/>
                    <a:pt x="4644" y="6156"/>
                    <a:pt x="3179" y="6156"/>
                  </a:cubicBezTo>
                  <a:cubicBezTo>
                    <a:pt x="1560" y="6156"/>
                    <a:pt x="238" y="4834"/>
                    <a:pt x="238" y="3215"/>
                  </a:cubicBezTo>
                  <a:cubicBezTo>
                    <a:pt x="238" y="1584"/>
                    <a:pt x="1560" y="262"/>
                    <a:pt x="3179" y="262"/>
                  </a:cubicBezTo>
                  <a:cubicBezTo>
                    <a:pt x="4739" y="262"/>
                    <a:pt x="6013" y="1465"/>
                    <a:pt x="6132" y="3001"/>
                  </a:cubicBezTo>
                  <a:cubicBezTo>
                    <a:pt x="6203" y="2953"/>
                    <a:pt x="6287" y="2929"/>
                    <a:pt x="6382" y="2894"/>
                  </a:cubicBezTo>
                  <a:cubicBezTo>
                    <a:pt x="6227" y="1274"/>
                    <a:pt x="4858" y="0"/>
                    <a:pt x="3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9"/>
            <p:cNvSpPr/>
            <p:nvPr/>
          </p:nvSpPr>
          <p:spPr>
            <a:xfrm>
              <a:off x="1997939" y="1824117"/>
              <a:ext cx="408081" cy="408017"/>
            </a:xfrm>
            <a:custGeom>
              <a:rect b="b" l="l" r="r" t="t"/>
              <a:pathLst>
                <a:path extrusionOk="0" h="6394" w="6395">
                  <a:moveTo>
                    <a:pt x="3192" y="250"/>
                  </a:moveTo>
                  <a:cubicBezTo>
                    <a:pt x="4823" y="250"/>
                    <a:pt x="6144" y="1572"/>
                    <a:pt x="6144" y="3191"/>
                  </a:cubicBezTo>
                  <a:cubicBezTo>
                    <a:pt x="6144" y="4822"/>
                    <a:pt x="4823" y="6144"/>
                    <a:pt x="3192" y="6144"/>
                  </a:cubicBezTo>
                  <a:cubicBezTo>
                    <a:pt x="1572" y="6144"/>
                    <a:pt x="251" y="4822"/>
                    <a:pt x="251" y="3191"/>
                  </a:cubicBezTo>
                  <a:cubicBezTo>
                    <a:pt x="251" y="1572"/>
                    <a:pt x="1572" y="250"/>
                    <a:pt x="3192" y="250"/>
                  </a:cubicBezTo>
                  <a:close/>
                  <a:moveTo>
                    <a:pt x="3192" y="0"/>
                  </a:moveTo>
                  <a:cubicBezTo>
                    <a:pt x="1442" y="0"/>
                    <a:pt x="1" y="1429"/>
                    <a:pt x="1" y="3191"/>
                  </a:cubicBezTo>
                  <a:cubicBezTo>
                    <a:pt x="1" y="4953"/>
                    <a:pt x="1430" y="6394"/>
                    <a:pt x="3192" y="6394"/>
                  </a:cubicBezTo>
                  <a:cubicBezTo>
                    <a:pt x="4954" y="6394"/>
                    <a:pt x="6395" y="4965"/>
                    <a:pt x="6395" y="3191"/>
                  </a:cubicBezTo>
                  <a:cubicBezTo>
                    <a:pt x="6395" y="1441"/>
                    <a:pt x="4966" y="0"/>
                    <a:pt x="3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9"/>
            <p:cNvSpPr/>
            <p:nvPr/>
          </p:nvSpPr>
          <p:spPr>
            <a:xfrm>
              <a:off x="1931255" y="1971716"/>
              <a:ext cx="80787" cy="36118"/>
            </a:xfrm>
            <a:custGeom>
              <a:rect b="b" l="l" r="r" t="t"/>
              <a:pathLst>
                <a:path extrusionOk="0" h="566" w="1266">
                  <a:moveTo>
                    <a:pt x="625" y="0"/>
                  </a:moveTo>
                  <a:cubicBezTo>
                    <a:pt x="376" y="0"/>
                    <a:pt x="129" y="146"/>
                    <a:pt x="22" y="438"/>
                  </a:cubicBezTo>
                  <a:cubicBezTo>
                    <a:pt x="0" y="517"/>
                    <a:pt x="61" y="565"/>
                    <a:pt x="123" y="565"/>
                  </a:cubicBezTo>
                  <a:cubicBezTo>
                    <a:pt x="164" y="565"/>
                    <a:pt x="205" y="544"/>
                    <a:pt x="224" y="497"/>
                  </a:cubicBezTo>
                  <a:cubicBezTo>
                    <a:pt x="290" y="301"/>
                    <a:pt x="454" y="203"/>
                    <a:pt x="619" y="203"/>
                  </a:cubicBezTo>
                  <a:cubicBezTo>
                    <a:pt x="784" y="203"/>
                    <a:pt x="951" y="301"/>
                    <a:pt x="1022" y="497"/>
                  </a:cubicBezTo>
                  <a:cubicBezTo>
                    <a:pt x="1041" y="544"/>
                    <a:pt x="1086" y="565"/>
                    <a:pt x="1131" y="565"/>
                  </a:cubicBezTo>
                  <a:cubicBezTo>
                    <a:pt x="1198" y="565"/>
                    <a:pt x="1265" y="517"/>
                    <a:pt x="1236" y="438"/>
                  </a:cubicBezTo>
                  <a:cubicBezTo>
                    <a:pt x="1123" y="146"/>
                    <a:pt x="873" y="0"/>
                    <a:pt x="6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9"/>
            <p:cNvSpPr/>
            <p:nvPr/>
          </p:nvSpPr>
          <p:spPr>
            <a:xfrm>
              <a:off x="1909048" y="2002984"/>
              <a:ext cx="77596" cy="78808"/>
            </a:xfrm>
            <a:custGeom>
              <a:rect b="b" l="l" r="r" t="t"/>
              <a:pathLst>
                <a:path extrusionOk="0" h="1235" w="1216">
                  <a:moveTo>
                    <a:pt x="717" y="1"/>
                  </a:moveTo>
                  <a:cubicBezTo>
                    <a:pt x="625" y="1"/>
                    <a:pt x="521" y="14"/>
                    <a:pt x="406" y="55"/>
                  </a:cubicBezTo>
                  <a:cubicBezTo>
                    <a:pt x="334" y="79"/>
                    <a:pt x="239" y="126"/>
                    <a:pt x="179" y="186"/>
                  </a:cubicBezTo>
                  <a:cubicBezTo>
                    <a:pt x="108" y="245"/>
                    <a:pt x="60" y="329"/>
                    <a:pt x="37" y="436"/>
                  </a:cubicBezTo>
                  <a:cubicBezTo>
                    <a:pt x="1" y="543"/>
                    <a:pt x="25" y="650"/>
                    <a:pt x="48" y="733"/>
                  </a:cubicBezTo>
                  <a:cubicBezTo>
                    <a:pt x="96" y="829"/>
                    <a:pt x="156" y="900"/>
                    <a:pt x="227" y="948"/>
                  </a:cubicBezTo>
                  <a:cubicBezTo>
                    <a:pt x="358" y="1043"/>
                    <a:pt x="477" y="1103"/>
                    <a:pt x="596" y="1150"/>
                  </a:cubicBezTo>
                  <a:cubicBezTo>
                    <a:pt x="755" y="1214"/>
                    <a:pt x="877" y="1235"/>
                    <a:pt x="940" y="1235"/>
                  </a:cubicBezTo>
                  <a:cubicBezTo>
                    <a:pt x="972" y="1235"/>
                    <a:pt x="989" y="1230"/>
                    <a:pt x="989" y="1222"/>
                  </a:cubicBezTo>
                  <a:cubicBezTo>
                    <a:pt x="989" y="1210"/>
                    <a:pt x="834" y="1186"/>
                    <a:pt x="632" y="1079"/>
                  </a:cubicBezTo>
                  <a:cubicBezTo>
                    <a:pt x="525" y="1031"/>
                    <a:pt x="406" y="960"/>
                    <a:pt x="287" y="853"/>
                  </a:cubicBezTo>
                  <a:cubicBezTo>
                    <a:pt x="227" y="817"/>
                    <a:pt x="179" y="745"/>
                    <a:pt x="156" y="686"/>
                  </a:cubicBezTo>
                  <a:cubicBezTo>
                    <a:pt x="120" y="626"/>
                    <a:pt x="120" y="543"/>
                    <a:pt x="144" y="472"/>
                  </a:cubicBezTo>
                  <a:cubicBezTo>
                    <a:pt x="179" y="305"/>
                    <a:pt x="298" y="198"/>
                    <a:pt x="441" y="150"/>
                  </a:cubicBezTo>
                  <a:cubicBezTo>
                    <a:pt x="572" y="91"/>
                    <a:pt x="703" y="91"/>
                    <a:pt x="822" y="91"/>
                  </a:cubicBezTo>
                  <a:cubicBezTo>
                    <a:pt x="997" y="108"/>
                    <a:pt x="1126" y="119"/>
                    <a:pt x="1183" y="119"/>
                  </a:cubicBezTo>
                  <a:cubicBezTo>
                    <a:pt x="1204" y="119"/>
                    <a:pt x="1215" y="118"/>
                    <a:pt x="1215" y="114"/>
                  </a:cubicBezTo>
                  <a:cubicBezTo>
                    <a:pt x="1215" y="91"/>
                    <a:pt x="1072" y="31"/>
                    <a:pt x="834" y="7"/>
                  </a:cubicBezTo>
                  <a:cubicBezTo>
                    <a:pt x="797" y="4"/>
                    <a:pt x="758" y="1"/>
                    <a:pt x="7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9"/>
            <p:cNvSpPr/>
            <p:nvPr/>
          </p:nvSpPr>
          <p:spPr>
            <a:xfrm>
              <a:off x="1985049" y="2063096"/>
              <a:ext cx="21313" cy="12571"/>
            </a:xfrm>
            <a:custGeom>
              <a:rect b="b" l="l" r="r" t="t"/>
              <a:pathLst>
                <a:path extrusionOk="0" h="197" w="334">
                  <a:moveTo>
                    <a:pt x="278" y="0"/>
                  </a:moveTo>
                  <a:cubicBezTo>
                    <a:pt x="247" y="0"/>
                    <a:pt x="198" y="18"/>
                    <a:pt x="143" y="41"/>
                  </a:cubicBezTo>
                  <a:cubicBezTo>
                    <a:pt x="48" y="89"/>
                    <a:pt x="0" y="149"/>
                    <a:pt x="12" y="184"/>
                  </a:cubicBezTo>
                  <a:cubicBezTo>
                    <a:pt x="20" y="192"/>
                    <a:pt x="34" y="196"/>
                    <a:pt x="51" y="196"/>
                  </a:cubicBezTo>
                  <a:cubicBezTo>
                    <a:pt x="85" y="196"/>
                    <a:pt x="135" y="180"/>
                    <a:pt x="191" y="149"/>
                  </a:cubicBezTo>
                  <a:cubicBezTo>
                    <a:pt x="274" y="101"/>
                    <a:pt x="334" y="41"/>
                    <a:pt x="310" y="18"/>
                  </a:cubicBezTo>
                  <a:cubicBezTo>
                    <a:pt x="306" y="5"/>
                    <a:pt x="294" y="0"/>
                    <a:pt x="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9"/>
            <p:cNvSpPr/>
            <p:nvPr/>
          </p:nvSpPr>
          <p:spPr>
            <a:xfrm>
              <a:off x="1453233" y="2459374"/>
              <a:ext cx="758284" cy="856108"/>
            </a:xfrm>
            <a:custGeom>
              <a:rect b="b" l="l" r="r" t="t"/>
              <a:pathLst>
                <a:path extrusionOk="0" h="13416" w="11883">
                  <a:moveTo>
                    <a:pt x="9392" y="1"/>
                  </a:moveTo>
                  <a:cubicBezTo>
                    <a:pt x="9350" y="1"/>
                    <a:pt x="9307" y="4"/>
                    <a:pt x="9263" y="11"/>
                  </a:cubicBezTo>
                  <a:lnTo>
                    <a:pt x="798" y="1309"/>
                  </a:lnTo>
                  <a:cubicBezTo>
                    <a:pt x="333" y="1380"/>
                    <a:pt x="0" y="1809"/>
                    <a:pt x="83" y="2273"/>
                  </a:cubicBezTo>
                  <a:lnTo>
                    <a:pt x="1667" y="12691"/>
                  </a:lnTo>
                  <a:cubicBezTo>
                    <a:pt x="1742" y="13112"/>
                    <a:pt x="2102" y="13415"/>
                    <a:pt x="2514" y="13415"/>
                  </a:cubicBezTo>
                  <a:cubicBezTo>
                    <a:pt x="2557" y="13415"/>
                    <a:pt x="2600" y="13412"/>
                    <a:pt x="2643" y="13405"/>
                  </a:cubicBezTo>
                  <a:lnTo>
                    <a:pt x="11109" y="12108"/>
                  </a:lnTo>
                  <a:cubicBezTo>
                    <a:pt x="11573" y="12036"/>
                    <a:pt x="11883" y="11607"/>
                    <a:pt x="11823" y="11143"/>
                  </a:cubicBezTo>
                  <a:lnTo>
                    <a:pt x="10228" y="725"/>
                  </a:lnTo>
                  <a:cubicBezTo>
                    <a:pt x="10163" y="304"/>
                    <a:pt x="9805" y="1"/>
                    <a:pt x="93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9"/>
            <p:cNvSpPr/>
            <p:nvPr/>
          </p:nvSpPr>
          <p:spPr>
            <a:xfrm>
              <a:off x="1454701" y="2525357"/>
              <a:ext cx="284221" cy="790701"/>
            </a:xfrm>
            <a:custGeom>
              <a:rect b="b" l="l" r="r" t="t"/>
              <a:pathLst>
                <a:path extrusionOk="0" h="12391" w="4454">
                  <a:moveTo>
                    <a:pt x="2620" y="1"/>
                  </a:moveTo>
                  <a:lnTo>
                    <a:pt x="775" y="287"/>
                  </a:lnTo>
                  <a:cubicBezTo>
                    <a:pt x="310" y="358"/>
                    <a:pt x="1" y="798"/>
                    <a:pt x="60" y="1251"/>
                  </a:cubicBezTo>
                  <a:lnTo>
                    <a:pt x="1644" y="11669"/>
                  </a:lnTo>
                  <a:cubicBezTo>
                    <a:pt x="1720" y="12095"/>
                    <a:pt x="2087" y="12391"/>
                    <a:pt x="2506" y="12391"/>
                  </a:cubicBezTo>
                  <a:cubicBezTo>
                    <a:pt x="2544" y="12391"/>
                    <a:pt x="2582" y="12388"/>
                    <a:pt x="2620" y="12383"/>
                  </a:cubicBezTo>
                  <a:lnTo>
                    <a:pt x="4454" y="12109"/>
                  </a:lnTo>
                  <a:lnTo>
                    <a:pt x="26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9"/>
            <p:cNvSpPr/>
            <p:nvPr/>
          </p:nvSpPr>
          <p:spPr>
            <a:xfrm>
              <a:off x="1760173" y="3036370"/>
              <a:ext cx="367751" cy="140324"/>
            </a:xfrm>
            <a:custGeom>
              <a:rect b="b" l="l" r="r" t="t"/>
              <a:pathLst>
                <a:path extrusionOk="0" h="2199" w="5763">
                  <a:moveTo>
                    <a:pt x="5239" y="0"/>
                  </a:moveTo>
                  <a:cubicBezTo>
                    <a:pt x="5219" y="0"/>
                    <a:pt x="5199" y="2"/>
                    <a:pt x="5179" y="6"/>
                  </a:cubicBezTo>
                  <a:lnTo>
                    <a:pt x="357" y="744"/>
                  </a:lnTo>
                  <a:cubicBezTo>
                    <a:pt x="155" y="780"/>
                    <a:pt x="0" y="982"/>
                    <a:pt x="36" y="1196"/>
                  </a:cubicBezTo>
                  <a:lnTo>
                    <a:pt x="131" y="1863"/>
                  </a:lnTo>
                  <a:cubicBezTo>
                    <a:pt x="164" y="2062"/>
                    <a:pt x="341" y="2199"/>
                    <a:pt x="537" y="2199"/>
                  </a:cubicBezTo>
                  <a:cubicBezTo>
                    <a:pt x="552" y="2199"/>
                    <a:pt x="568" y="2198"/>
                    <a:pt x="584" y="2196"/>
                  </a:cubicBezTo>
                  <a:lnTo>
                    <a:pt x="5406" y="1446"/>
                  </a:lnTo>
                  <a:cubicBezTo>
                    <a:pt x="5608" y="1411"/>
                    <a:pt x="5763" y="1208"/>
                    <a:pt x="5727" y="1006"/>
                  </a:cubicBezTo>
                  <a:lnTo>
                    <a:pt x="5620" y="327"/>
                  </a:lnTo>
                  <a:cubicBezTo>
                    <a:pt x="5598" y="144"/>
                    <a:pt x="5422" y="0"/>
                    <a:pt x="5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9"/>
            <p:cNvSpPr/>
            <p:nvPr/>
          </p:nvSpPr>
          <p:spPr>
            <a:xfrm>
              <a:off x="1738094" y="2895790"/>
              <a:ext cx="367815" cy="140388"/>
            </a:xfrm>
            <a:custGeom>
              <a:rect b="b" l="l" r="r" t="t"/>
              <a:pathLst>
                <a:path extrusionOk="0" h="2200" w="5764">
                  <a:moveTo>
                    <a:pt x="5242" y="1"/>
                  </a:moveTo>
                  <a:cubicBezTo>
                    <a:pt x="5222" y="1"/>
                    <a:pt x="5201" y="3"/>
                    <a:pt x="5180" y="6"/>
                  </a:cubicBezTo>
                  <a:lnTo>
                    <a:pt x="358" y="744"/>
                  </a:lnTo>
                  <a:cubicBezTo>
                    <a:pt x="156" y="780"/>
                    <a:pt x="1" y="982"/>
                    <a:pt x="37" y="1197"/>
                  </a:cubicBezTo>
                  <a:lnTo>
                    <a:pt x="144" y="1863"/>
                  </a:lnTo>
                  <a:cubicBezTo>
                    <a:pt x="166" y="2062"/>
                    <a:pt x="352" y="2199"/>
                    <a:pt x="540" y="2199"/>
                  </a:cubicBezTo>
                  <a:cubicBezTo>
                    <a:pt x="555" y="2199"/>
                    <a:pt x="570" y="2198"/>
                    <a:pt x="584" y="2197"/>
                  </a:cubicBezTo>
                  <a:lnTo>
                    <a:pt x="5406" y="1447"/>
                  </a:lnTo>
                  <a:cubicBezTo>
                    <a:pt x="5621" y="1423"/>
                    <a:pt x="5764" y="1209"/>
                    <a:pt x="5740" y="1006"/>
                  </a:cubicBezTo>
                  <a:lnTo>
                    <a:pt x="5633" y="327"/>
                  </a:lnTo>
                  <a:cubicBezTo>
                    <a:pt x="5600" y="145"/>
                    <a:pt x="5432" y="1"/>
                    <a:pt x="52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9"/>
            <p:cNvSpPr/>
            <p:nvPr/>
          </p:nvSpPr>
          <p:spPr>
            <a:xfrm>
              <a:off x="1731266" y="2572387"/>
              <a:ext cx="300174" cy="263929"/>
            </a:xfrm>
            <a:custGeom>
              <a:rect b="b" l="l" r="r" t="t"/>
              <a:pathLst>
                <a:path extrusionOk="0" h="4136" w="4704">
                  <a:moveTo>
                    <a:pt x="2358" y="0"/>
                  </a:moveTo>
                  <a:cubicBezTo>
                    <a:pt x="1684" y="0"/>
                    <a:pt x="1020" y="327"/>
                    <a:pt x="620" y="931"/>
                  </a:cubicBezTo>
                  <a:cubicBezTo>
                    <a:pt x="1" y="1883"/>
                    <a:pt x="263" y="3169"/>
                    <a:pt x="1215" y="3800"/>
                  </a:cubicBezTo>
                  <a:cubicBezTo>
                    <a:pt x="1564" y="4027"/>
                    <a:pt x="1957" y="4135"/>
                    <a:pt x="2346" y="4135"/>
                  </a:cubicBezTo>
                  <a:cubicBezTo>
                    <a:pt x="3021" y="4135"/>
                    <a:pt x="3684" y="3809"/>
                    <a:pt x="4085" y="3205"/>
                  </a:cubicBezTo>
                  <a:cubicBezTo>
                    <a:pt x="4704" y="2252"/>
                    <a:pt x="4442" y="966"/>
                    <a:pt x="3489" y="335"/>
                  </a:cubicBezTo>
                  <a:cubicBezTo>
                    <a:pt x="3141" y="109"/>
                    <a:pt x="2748" y="0"/>
                    <a:pt x="2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9"/>
            <p:cNvSpPr/>
            <p:nvPr/>
          </p:nvSpPr>
          <p:spPr>
            <a:xfrm>
              <a:off x="1795078" y="2668936"/>
              <a:ext cx="25142" cy="35224"/>
            </a:xfrm>
            <a:custGeom>
              <a:rect b="b" l="l" r="r" t="t"/>
              <a:pathLst>
                <a:path extrusionOk="0" h="552" w="394">
                  <a:moveTo>
                    <a:pt x="227" y="0"/>
                  </a:moveTo>
                  <a:cubicBezTo>
                    <a:pt x="223" y="0"/>
                    <a:pt x="219" y="0"/>
                    <a:pt x="215" y="1"/>
                  </a:cubicBezTo>
                  <a:cubicBezTo>
                    <a:pt x="120" y="13"/>
                    <a:pt x="1" y="156"/>
                    <a:pt x="37" y="299"/>
                  </a:cubicBezTo>
                  <a:cubicBezTo>
                    <a:pt x="47" y="440"/>
                    <a:pt x="138" y="552"/>
                    <a:pt x="217" y="552"/>
                  </a:cubicBezTo>
                  <a:cubicBezTo>
                    <a:pt x="224" y="552"/>
                    <a:pt x="232" y="551"/>
                    <a:pt x="239" y="549"/>
                  </a:cubicBezTo>
                  <a:cubicBezTo>
                    <a:pt x="334" y="537"/>
                    <a:pt x="394" y="406"/>
                    <a:pt x="358" y="251"/>
                  </a:cubicBezTo>
                  <a:cubicBezTo>
                    <a:pt x="347" y="115"/>
                    <a:pt x="303" y="0"/>
                    <a:pt x="2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9"/>
            <p:cNvSpPr/>
            <p:nvPr/>
          </p:nvSpPr>
          <p:spPr>
            <a:xfrm>
              <a:off x="1935658" y="2648260"/>
              <a:ext cx="25142" cy="35288"/>
            </a:xfrm>
            <a:custGeom>
              <a:rect b="b" l="l" r="r" t="t"/>
              <a:pathLst>
                <a:path extrusionOk="0" h="553" w="394">
                  <a:moveTo>
                    <a:pt x="234" y="0"/>
                  </a:moveTo>
                  <a:cubicBezTo>
                    <a:pt x="228" y="0"/>
                    <a:pt x="222" y="1"/>
                    <a:pt x="215" y="4"/>
                  </a:cubicBezTo>
                  <a:cubicBezTo>
                    <a:pt x="120" y="15"/>
                    <a:pt x="1" y="146"/>
                    <a:pt x="36" y="301"/>
                  </a:cubicBezTo>
                  <a:cubicBezTo>
                    <a:pt x="48" y="437"/>
                    <a:pt x="146" y="552"/>
                    <a:pt x="227" y="552"/>
                  </a:cubicBezTo>
                  <a:cubicBezTo>
                    <a:pt x="231" y="552"/>
                    <a:pt x="235" y="552"/>
                    <a:pt x="239" y="551"/>
                  </a:cubicBezTo>
                  <a:cubicBezTo>
                    <a:pt x="334" y="539"/>
                    <a:pt x="393" y="396"/>
                    <a:pt x="358" y="254"/>
                  </a:cubicBezTo>
                  <a:cubicBezTo>
                    <a:pt x="336" y="102"/>
                    <a:pt x="295" y="0"/>
                    <a:pt x="2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9"/>
            <p:cNvSpPr/>
            <p:nvPr/>
          </p:nvSpPr>
          <p:spPr>
            <a:xfrm>
              <a:off x="1839173" y="2671233"/>
              <a:ext cx="82127" cy="47796"/>
            </a:xfrm>
            <a:custGeom>
              <a:rect b="b" l="l" r="r" t="t"/>
              <a:pathLst>
                <a:path extrusionOk="0" h="749" w="1287">
                  <a:moveTo>
                    <a:pt x="1274" y="1"/>
                  </a:moveTo>
                  <a:lnTo>
                    <a:pt x="48" y="191"/>
                  </a:lnTo>
                  <a:cubicBezTo>
                    <a:pt x="0" y="203"/>
                    <a:pt x="0" y="203"/>
                    <a:pt x="0" y="215"/>
                  </a:cubicBezTo>
                  <a:cubicBezTo>
                    <a:pt x="54" y="525"/>
                    <a:pt x="308" y="748"/>
                    <a:pt x="609" y="748"/>
                  </a:cubicBezTo>
                  <a:cubicBezTo>
                    <a:pt x="644" y="748"/>
                    <a:pt x="679" y="745"/>
                    <a:pt x="715" y="739"/>
                  </a:cubicBezTo>
                  <a:cubicBezTo>
                    <a:pt x="1060" y="679"/>
                    <a:pt x="1286" y="370"/>
                    <a:pt x="1239" y="25"/>
                  </a:cubicBezTo>
                  <a:cubicBezTo>
                    <a:pt x="1239" y="13"/>
                    <a:pt x="1239" y="13"/>
                    <a:pt x="1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9"/>
            <p:cNvSpPr/>
            <p:nvPr/>
          </p:nvSpPr>
          <p:spPr>
            <a:xfrm>
              <a:off x="1855892" y="2692227"/>
              <a:ext cx="53985" cy="26929"/>
            </a:xfrm>
            <a:custGeom>
              <a:rect b="b" l="l" r="r" t="t"/>
              <a:pathLst>
                <a:path extrusionOk="0" h="422" w="846">
                  <a:moveTo>
                    <a:pt x="461" y="1"/>
                  </a:moveTo>
                  <a:cubicBezTo>
                    <a:pt x="439" y="1"/>
                    <a:pt x="416" y="2"/>
                    <a:pt x="393" y="5"/>
                  </a:cubicBezTo>
                  <a:cubicBezTo>
                    <a:pt x="215" y="41"/>
                    <a:pt x="60" y="160"/>
                    <a:pt x="0" y="303"/>
                  </a:cubicBezTo>
                  <a:cubicBezTo>
                    <a:pt x="102" y="377"/>
                    <a:pt x="218" y="422"/>
                    <a:pt x="348" y="422"/>
                  </a:cubicBezTo>
                  <a:cubicBezTo>
                    <a:pt x="386" y="422"/>
                    <a:pt x="425" y="418"/>
                    <a:pt x="465" y="410"/>
                  </a:cubicBezTo>
                  <a:cubicBezTo>
                    <a:pt x="620" y="386"/>
                    <a:pt x="750" y="291"/>
                    <a:pt x="846" y="172"/>
                  </a:cubicBezTo>
                  <a:cubicBezTo>
                    <a:pt x="742" y="68"/>
                    <a:pt x="611" y="1"/>
                    <a:pt x="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9"/>
            <p:cNvSpPr/>
            <p:nvPr/>
          </p:nvSpPr>
          <p:spPr>
            <a:xfrm>
              <a:off x="2017721" y="2913339"/>
              <a:ext cx="565315" cy="325316"/>
            </a:xfrm>
            <a:custGeom>
              <a:rect b="b" l="l" r="r" t="t"/>
              <a:pathLst>
                <a:path extrusionOk="0" h="5098" w="8859">
                  <a:moveTo>
                    <a:pt x="6284" y="1"/>
                  </a:moveTo>
                  <a:cubicBezTo>
                    <a:pt x="5300" y="1"/>
                    <a:pt x="4247" y="227"/>
                    <a:pt x="3334" y="314"/>
                  </a:cubicBezTo>
                  <a:cubicBezTo>
                    <a:pt x="2227" y="433"/>
                    <a:pt x="1132" y="564"/>
                    <a:pt x="24" y="731"/>
                  </a:cubicBezTo>
                  <a:cubicBezTo>
                    <a:pt x="0" y="1279"/>
                    <a:pt x="12" y="1815"/>
                    <a:pt x="24" y="2291"/>
                  </a:cubicBezTo>
                  <a:cubicBezTo>
                    <a:pt x="60" y="3136"/>
                    <a:pt x="167" y="3970"/>
                    <a:pt x="358" y="4779"/>
                  </a:cubicBezTo>
                  <a:cubicBezTo>
                    <a:pt x="1810" y="4994"/>
                    <a:pt x="3298" y="5041"/>
                    <a:pt x="4775" y="5089"/>
                  </a:cubicBezTo>
                  <a:cubicBezTo>
                    <a:pt x="5000" y="5092"/>
                    <a:pt x="5226" y="5098"/>
                    <a:pt x="5451" y="5098"/>
                  </a:cubicBezTo>
                  <a:cubicBezTo>
                    <a:pt x="5989" y="5098"/>
                    <a:pt x="6522" y="5066"/>
                    <a:pt x="7025" y="4898"/>
                  </a:cubicBezTo>
                  <a:cubicBezTo>
                    <a:pt x="8228" y="4505"/>
                    <a:pt x="8692" y="3601"/>
                    <a:pt x="8775" y="2398"/>
                  </a:cubicBezTo>
                  <a:cubicBezTo>
                    <a:pt x="8859" y="1398"/>
                    <a:pt x="8359" y="374"/>
                    <a:pt x="7335" y="112"/>
                  </a:cubicBezTo>
                  <a:cubicBezTo>
                    <a:pt x="7001" y="32"/>
                    <a:pt x="6647" y="1"/>
                    <a:pt x="6284"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9"/>
            <p:cNvSpPr/>
            <p:nvPr/>
          </p:nvSpPr>
          <p:spPr>
            <a:xfrm>
              <a:off x="1661391" y="2384713"/>
              <a:ext cx="199861" cy="86785"/>
            </a:xfrm>
            <a:custGeom>
              <a:rect b="b" l="l" r="r" t="t"/>
              <a:pathLst>
                <a:path extrusionOk="0" h="1360" w="3132">
                  <a:moveTo>
                    <a:pt x="1808" y="0"/>
                  </a:moveTo>
                  <a:cubicBezTo>
                    <a:pt x="1669" y="0"/>
                    <a:pt x="1523" y="12"/>
                    <a:pt x="1370" y="38"/>
                  </a:cubicBezTo>
                  <a:cubicBezTo>
                    <a:pt x="1084" y="85"/>
                    <a:pt x="834" y="205"/>
                    <a:pt x="643" y="335"/>
                  </a:cubicBezTo>
                  <a:cubicBezTo>
                    <a:pt x="429" y="466"/>
                    <a:pt x="286" y="645"/>
                    <a:pt x="191" y="800"/>
                  </a:cubicBezTo>
                  <a:cubicBezTo>
                    <a:pt x="0" y="1121"/>
                    <a:pt x="12" y="1359"/>
                    <a:pt x="24" y="1359"/>
                  </a:cubicBezTo>
                  <a:cubicBezTo>
                    <a:pt x="60" y="1359"/>
                    <a:pt x="84" y="1133"/>
                    <a:pt x="298" y="871"/>
                  </a:cubicBezTo>
                  <a:cubicBezTo>
                    <a:pt x="405" y="740"/>
                    <a:pt x="536" y="586"/>
                    <a:pt x="727" y="466"/>
                  </a:cubicBezTo>
                  <a:cubicBezTo>
                    <a:pt x="917" y="347"/>
                    <a:pt x="1143" y="264"/>
                    <a:pt x="1393" y="216"/>
                  </a:cubicBezTo>
                  <a:cubicBezTo>
                    <a:pt x="1569" y="184"/>
                    <a:pt x="1743" y="168"/>
                    <a:pt x="1908" y="168"/>
                  </a:cubicBezTo>
                  <a:cubicBezTo>
                    <a:pt x="2223" y="168"/>
                    <a:pt x="2503" y="226"/>
                    <a:pt x="2691" y="335"/>
                  </a:cubicBezTo>
                  <a:cubicBezTo>
                    <a:pt x="2992" y="497"/>
                    <a:pt x="3090" y="693"/>
                    <a:pt x="3107" y="693"/>
                  </a:cubicBezTo>
                  <a:cubicBezTo>
                    <a:pt x="3107" y="693"/>
                    <a:pt x="3108" y="693"/>
                    <a:pt x="3108" y="693"/>
                  </a:cubicBezTo>
                  <a:cubicBezTo>
                    <a:pt x="3132" y="693"/>
                    <a:pt x="3108" y="633"/>
                    <a:pt x="3072" y="538"/>
                  </a:cubicBezTo>
                  <a:cubicBezTo>
                    <a:pt x="3025" y="455"/>
                    <a:pt x="2917" y="335"/>
                    <a:pt x="2775" y="228"/>
                  </a:cubicBezTo>
                  <a:cubicBezTo>
                    <a:pt x="2620" y="121"/>
                    <a:pt x="2394" y="50"/>
                    <a:pt x="2155" y="26"/>
                  </a:cubicBezTo>
                  <a:cubicBezTo>
                    <a:pt x="2045" y="9"/>
                    <a:pt x="1929" y="0"/>
                    <a:pt x="1808"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9"/>
            <p:cNvSpPr/>
            <p:nvPr/>
          </p:nvSpPr>
          <p:spPr>
            <a:xfrm>
              <a:off x="2108910" y="2376290"/>
              <a:ext cx="186205" cy="83020"/>
            </a:xfrm>
            <a:custGeom>
              <a:rect b="b" l="l" r="r" t="t"/>
              <a:pathLst>
                <a:path extrusionOk="0" h="1301" w="2918">
                  <a:moveTo>
                    <a:pt x="1028" y="1"/>
                  </a:moveTo>
                  <a:cubicBezTo>
                    <a:pt x="998" y="1"/>
                    <a:pt x="969" y="2"/>
                    <a:pt x="941" y="3"/>
                  </a:cubicBezTo>
                  <a:cubicBezTo>
                    <a:pt x="703" y="27"/>
                    <a:pt x="488" y="75"/>
                    <a:pt x="345" y="182"/>
                  </a:cubicBezTo>
                  <a:cubicBezTo>
                    <a:pt x="191" y="277"/>
                    <a:pt x="84" y="396"/>
                    <a:pt x="48" y="479"/>
                  </a:cubicBezTo>
                  <a:cubicBezTo>
                    <a:pt x="0" y="575"/>
                    <a:pt x="0" y="634"/>
                    <a:pt x="0" y="634"/>
                  </a:cubicBezTo>
                  <a:cubicBezTo>
                    <a:pt x="1" y="635"/>
                    <a:pt x="2" y="635"/>
                    <a:pt x="2" y="635"/>
                  </a:cubicBezTo>
                  <a:cubicBezTo>
                    <a:pt x="29" y="635"/>
                    <a:pt x="116" y="439"/>
                    <a:pt x="405" y="289"/>
                  </a:cubicBezTo>
                  <a:cubicBezTo>
                    <a:pt x="548" y="217"/>
                    <a:pt x="726" y="170"/>
                    <a:pt x="941" y="170"/>
                  </a:cubicBezTo>
                  <a:cubicBezTo>
                    <a:pt x="1143" y="170"/>
                    <a:pt x="1381" y="206"/>
                    <a:pt x="1631" y="265"/>
                  </a:cubicBezTo>
                  <a:cubicBezTo>
                    <a:pt x="1893" y="325"/>
                    <a:pt x="2108" y="360"/>
                    <a:pt x="2310" y="456"/>
                  </a:cubicBezTo>
                  <a:cubicBezTo>
                    <a:pt x="2500" y="539"/>
                    <a:pt x="2643" y="658"/>
                    <a:pt x="2727" y="813"/>
                  </a:cubicBezTo>
                  <a:cubicBezTo>
                    <a:pt x="2870" y="1063"/>
                    <a:pt x="2834" y="1301"/>
                    <a:pt x="2870" y="1301"/>
                  </a:cubicBezTo>
                  <a:cubicBezTo>
                    <a:pt x="2881" y="1301"/>
                    <a:pt x="2905" y="1253"/>
                    <a:pt x="2917" y="1146"/>
                  </a:cubicBezTo>
                  <a:cubicBezTo>
                    <a:pt x="2917" y="1051"/>
                    <a:pt x="2905" y="896"/>
                    <a:pt x="2822" y="729"/>
                  </a:cubicBezTo>
                  <a:cubicBezTo>
                    <a:pt x="2751" y="575"/>
                    <a:pt x="2572" y="408"/>
                    <a:pt x="2370" y="301"/>
                  </a:cubicBezTo>
                  <a:cubicBezTo>
                    <a:pt x="2155" y="194"/>
                    <a:pt x="1905" y="122"/>
                    <a:pt x="1667" y="75"/>
                  </a:cubicBezTo>
                  <a:cubicBezTo>
                    <a:pt x="1450" y="33"/>
                    <a:pt x="1224" y="1"/>
                    <a:pt x="102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9"/>
            <p:cNvSpPr/>
            <p:nvPr/>
          </p:nvSpPr>
          <p:spPr>
            <a:xfrm>
              <a:off x="1776126" y="2925272"/>
              <a:ext cx="362455" cy="301514"/>
            </a:xfrm>
            <a:custGeom>
              <a:rect b="b" l="l" r="r" t="t"/>
              <a:pathLst>
                <a:path extrusionOk="0" h="4725" w="5680">
                  <a:moveTo>
                    <a:pt x="2052" y="1"/>
                  </a:moveTo>
                  <a:cubicBezTo>
                    <a:pt x="2019" y="1"/>
                    <a:pt x="1986" y="3"/>
                    <a:pt x="1953" y="8"/>
                  </a:cubicBezTo>
                  <a:cubicBezTo>
                    <a:pt x="1822" y="20"/>
                    <a:pt x="1691" y="127"/>
                    <a:pt x="1703" y="246"/>
                  </a:cubicBezTo>
                  <a:cubicBezTo>
                    <a:pt x="1715" y="318"/>
                    <a:pt x="1762" y="366"/>
                    <a:pt x="1810" y="425"/>
                  </a:cubicBezTo>
                  <a:cubicBezTo>
                    <a:pt x="2120" y="723"/>
                    <a:pt x="2489" y="949"/>
                    <a:pt x="2893" y="1068"/>
                  </a:cubicBezTo>
                  <a:cubicBezTo>
                    <a:pt x="2659" y="1177"/>
                    <a:pt x="2395" y="1221"/>
                    <a:pt x="2127" y="1221"/>
                  </a:cubicBezTo>
                  <a:cubicBezTo>
                    <a:pt x="2013" y="1221"/>
                    <a:pt x="1899" y="1213"/>
                    <a:pt x="1786" y="1199"/>
                  </a:cubicBezTo>
                  <a:cubicBezTo>
                    <a:pt x="1462" y="1168"/>
                    <a:pt x="1138" y="1099"/>
                    <a:pt x="814" y="1099"/>
                  </a:cubicBezTo>
                  <a:cubicBezTo>
                    <a:pt x="769" y="1099"/>
                    <a:pt x="724" y="1101"/>
                    <a:pt x="679" y="1104"/>
                  </a:cubicBezTo>
                  <a:cubicBezTo>
                    <a:pt x="572" y="1104"/>
                    <a:pt x="441" y="1151"/>
                    <a:pt x="405" y="1258"/>
                  </a:cubicBezTo>
                  <a:cubicBezTo>
                    <a:pt x="393" y="1366"/>
                    <a:pt x="476" y="1437"/>
                    <a:pt x="560" y="1497"/>
                  </a:cubicBezTo>
                  <a:cubicBezTo>
                    <a:pt x="1033" y="1806"/>
                    <a:pt x="1617" y="1865"/>
                    <a:pt x="2196" y="1865"/>
                  </a:cubicBezTo>
                  <a:cubicBezTo>
                    <a:pt x="2375" y="1865"/>
                    <a:pt x="2553" y="1859"/>
                    <a:pt x="2727" y="1854"/>
                  </a:cubicBezTo>
                  <a:lnTo>
                    <a:pt x="2727" y="1854"/>
                  </a:lnTo>
                  <a:cubicBezTo>
                    <a:pt x="2363" y="1929"/>
                    <a:pt x="2009" y="1975"/>
                    <a:pt x="1639" y="1975"/>
                  </a:cubicBezTo>
                  <a:cubicBezTo>
                    <a:pt x="1597" y="1975"/>
                    <a:pt x="1555" y="1974"/>
                    <a:pt x="1512" y="1973"/>
                  </a:cubicBezTo>
                  <a:cubicBezTo>
                    <a:pt x="1269" y="1959"/>
                    <a:pt x="1026" y="1925"/>
                    <a:pt x="787" y="1925"/>
                  </a:cubicBezTo>
                  <a:cubicBezTo>
                    <a:pt x="617" y="1925"/>
                    <a:pt x="450" y="1942"/>
                    <a:pt x="286" y="1997"/>
                  </a:cubicBezTo>
                  <a:cubicBezTo>
                    <a:pt x="167" y="2032"/>
                    <a:pt x="36" y="2116"/>
                    <a:pt x="24" y="2235"/>
                  </a:cubicBezTo>
                  <a:cubicBezTo>
                    <a:pt x="0" y="2401"/>
                    <a:pt x="179" y="2509"/>
                    <a:pt x="334" y="2568"/>
                  </a:cubicBezTo>
                  <a:cubicBezTo>
                    <a:pt x="804" y="2736"/>
                    <a:pt x="1307" y="2818"/>
                    <a:pt x="1807" y="2818"/>
                  </a:cubicBezTo>
                  <a:cubicBezTo>
                    <a:pt x="2052" y="2818"/>
                    <a:pt x="2297" y="2798"/>
                    <a:pt x="2536" y="2759"/>
                  </a:cubicBezTo>
                  <a:lnTo>
                    <a:pt x="2536" y="2759"/>
                  </a:lnTo>
                  <a:cubicBezTo>
                    <a:pt x="1941" y="3021"/>
                    <a:pt x="1238" y="2854"/>
                    <a:pt x="619" y="3021"/>
                  </a:cubicBezTo>
                  <a:cubicBezTo>
                    <a:pt x="465" y="3068"/>
                    <a:pt x="298" y="3187"/>
                    <a:pt x="357" y="3318"/>
                  </a:cubicBezTo>
                  <a:cubicBezTo>
                    <a:pt x="381" y="3366"/>
                    <a:pt x="405" y="3402"/>
                    <a:pt x="441" y="3425"/>
                  </a:cubicBezTo>
                  <a:cubicBezTo>
                    <a:pt x="691" y="3640"/>
                    <a:pt x="1036" y="3664"/>
                    <a:pt x="1358" y="3664"/>
                  </a:cubicBezTo>
                  <a:cubicBezTo>
                    <a:pt x="1750" y="3664"/>
                    <a:pt x="2120" y="3640"/>
                    <a:pt x="2501" y="3592"/>
                  </a:cubicBezTo>
                  <a:lnTo>
                    <a:pt x="2501" y="3592"/>
                  </a:lnTo>
                  <a:cubicBezTo>
                    <a:pt x="2048" y="3854"/>
                    <a:pt x="1429" y="3854"/>
                    <a:pt x="1096" y="4283"/>
                  </a:cubicBezTo>
                  <a:cubicBezTo>
                    <a:pt x="1048" y="4318"/>
                    <a:pt x="1012" y="4390"/>
                    <a:pt x="1036" y="4461"/>
                  </a:cubicBezTo>
                  <a:cubicBezTo>
                    <a:pt x="1054" y="4534"/>
                    <a:pt x="1149" y="4565"/>
                    <a:pt x="1235" y="4565"/>
                  </a:cubicBezTo>
                  <a:cubicBezTo>
                    <a:pt x="1262" y="4565"/>
                    <a:pt x="1287" y="4562"/>
                    <a:pt x="1310" y="4557"/>
                  </a:cubicBezTo>
                  <a:cubicBezTo>
                    <a:pt x="1774" y="4521"/>
                    <a:pt x="2239" y="4414"/>
                    <a:pt x="2703" y="4414"/>
                  </a:cubicBezTo>
                  <a:cubicBezTo>
                    <a:pt x="3486" y="4423"/>
                    <a:pt x="4284" y="4724"/>
                    <a:pt x="5068" y="4724"/>
                  </a:cubicBezTo>
                  <a:cubicBezTo>
                    <a:pt x="5273" y="4724"/>
                    <a:pt x="5477" y="4704"/>
                    <a:pt x="5680" y="4652"/>
                  </a:cubicBezTo>
                  <a:lnTo>
                    <a:pt x="4310" y="485"/>
                  </a:lnTo>
                  <a:cubicBezTo>
                    <a:pt x="4174" y="507"/>
                    <a:pt x="4036" y="518"/>
                    <a:pt x="3897" y="518"/>
                  </a:cubicBezTo>
                  <a:cubicBezTo>
                    <a:pt x="3526" y="518"/>
                    <a:pt x="3155" y="438"/>
                    <a:pt x="2834" y="282"/>
                  </a:cubicBezTo>
                  <a:cubicBezTo>
                    <a:pt x="2579" y="165"/>
                    <a:pt x="2324" y="1"/>
                    <a:pt x="2052"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 name="Google Shape;1747;p39">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9">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9">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0" name="Google Shape;1750;p39"/>
          <p:cNvGrpSpPr/>
          <p:nvPr/>
        </p:nvGrpSpPr>
        <p:grpSpPr>
          <a:xfrm>
            <a:off x="2599737" y="1059779"/>
            <a:ext cx="753956" cy="370171"/>
            <a:chOff x="5702350" y="2486504"/>
            <a:chExt cx="753956" cy="370171"/>
          </a:xfrm>
        </p:grpSpPr>
        <p:sp>
          <p:nvSpPr>
            <p:cNvPr id="1751" name="Google Shape;1751;p39"/>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9"/>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9"/>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9"/>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 name="Shape 1758"/>
        <p:cNvGrpSpPr/>
        <p:nvPr/>
      </p:nvGrpSpPr>
      <p:grpSpPr>
        <a:xfrm>
          <a:off x="0" y="0"/>
          <a:ext cx="0" cy="0"/>
          <a:chOff x="0" y="0"/>
          <a:chExt cx="0" cy="0"/>
        </a:xfrm>
      </p:grpSpPr>
      <p:sp>
        <p:nvSpPr>
          <p:cNvPr id="1759" name="Google Shape;1759;p40"/>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Grammar: Suffixes</a:t>
            </a:r>
            <a:endParaRPr/>
          </a:p>
        </p:txBody>
      </p:sp>
      <p:sp>
        <p:nvSpPr>
          <p:cNvPr id="1760" name="Google Shape;1760;p40"/>
          <p:cNvSpPr txBox="1"/>
          <p:nvPr/>
        </p:nvSpPr>
        <p:spPr>
          <a:xfrm>
            <a:off x="936338" y="1800225"/>
            <a:ext cx="1552500" cy="2727300"/>
          </a:xfrm>
          <a:prstGeom prst="rect">
            <a:avLst/>
          </a:prstGeom>
          <a:noFill/>
          <a:ln>
            <a:noFill/>
          </a:ln>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–able</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–ful or –full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–less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–y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–ly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–ment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–er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–est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–ness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–ist</a:t>
            </a:r>
            <a:endParaRPr>
              <a:solidFill>
                <a:schemeClr val="dk2"/>
              </a:solidFill>
              <a:latin typeface="Englebert"/>
              <a:ea typeface="Englebert"/>
              <a:cs typeface="Englebert"/>
              <a:sym typeface="Englebert"/>
            </a:endParaRPr>
          </a:p>
        </p:txBody>
      </p:sp>
      <p:sp>
        <p:nvSpPr>
          <p:cNvPr id="1761" name="Google Shape;1761;p40"/>
          <p:cNvSpPr txBox="1"/>
          <p:nvPr/>
        </p:nvSpPr>
        <p:spPr>
          <a:xfrm>
            <a:off x="5803613" y="1800225"/>
            <a:ext cx="2404200" cy="2727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more than</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characteristic or way of being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the most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action or state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believes or does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characterized by/inclined to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worthy of, able to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without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full of </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is like</a:t>
            </a:r>
            <a:endParaRPr>
              <a:solidFill>
                <a:schemeClr val="dk2"/>
              </a:solidFill>
              <a:latin typeface="Englebert"/>
              <a:ea typeface="Englebert"/>
              <a:cs typeface="Englebert"/>
              <a:sym typeface="Englebert"/>
            </a:endParaRPr>
          </a:p>
        </p:txBody>
      </p:sp>
      <p:sp>
        <p:nvSpPr>
          <p:cNvPr id="1762" name="Google Shape;1762;p40">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0">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0">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65" name="Google Shape;1765;p40"/>
          <p:cNvCxnSpPr/>
          <p:nvPr/>
        </p:nvCxnSpPr>
        <p:spPr>
          <a:xfrm>
            <a:off x="2009775" y="2019300"/>
            <a:ext cx="3771900" cy="247500"/>
          </a:xfrm>
          <a:prstGeom prst="curvedConnector3">
            <a:avLst>
              <a:gd fmla="val 50000" name="adj1"/>
            </a:avLst>
          </a:prstGeom>
          <a:noFill/>
          <a:ln cap="flat" cmpd="sng" w="19050">
            <a:solidFill>
              <a:schemeClr val="accent4"/>
            </a:solidFill>
            <a:prstDash val="dash"/>
            <a:round/>
            <a:headEnd len="med" w="med" type="none"/>
            <a:tailEnd len="med" w="med" type="none"/>
          </a:ln>
        </p:spPr>
      </p:cxnSp>
      <p:sp>
        <p:nvSpPr>
          <p:cNvPr id="1766" name="Google Shape;1766;p40"/>
          <p:cNvSpPr txBox="1"/>
          <p:nvPr/>
        </p:nvSpPr>
        <p:spPr>
          <a:xfrm>
            <a:off x="1943250" y="976900"/>
            <a:ext cx="52578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Draw a line from the suffix to its meaning. </a:t>
            </a:r>
            <a:br>
              <a:rPr lang="en">
                <a:solidFill>
                  <a:schemeClr val="accent5"/>
                </a:solidFill>
                <a:latin typeface="Englebert"/>
                <a:ea typeface="Englebert"/>
                <a:cs typeface="Englebert"/>
                <a:sym typeface="Englebert"/>
              </a:rPr>
            </a:br>
            <a:r>
              <a:rPr b="1" lang="en">
                <a:solidFill>
                  <a:schemeClr val="accent5"/>
                </a:solidFill>
                <a:latin typeface="Englebert"/>
                <a:ea typeface="Englebert"/>
                <a:cs typeface="Englebert"/>
                <a:sym typeface="Englebert"/>
              </a:rPr>
              <a:t>Hint:</a:t>
            </a:r>
            <a:r>
              <a:rPr lang="en">
                <a:solidFill>
                  <a:schemeClr val="accent5"/>
                </a:solidFill>
                <a:latin typeface="Englebert"/>
                <a:ea typeface="Englebert"/>
                <a:cs typeface="Englebert"/>
                <a:sym typeface="Englebert"/>
              </a:rPr>
              <a:t> If you're stuck, think of a word you know that ends with that suffix</a:t>
            </a:r>
            <a:endParaRPr>
              <a:solidFill>
                <a:schemeClr val="accent5"/>
              </a:solidFill>
              <a:latin typeface="Englebert"/>
              <a:ea typeface="Englebert"/>
              <a:cs typeface="Englebert"/>
              <a:sym typeface="Englebert"/>
            </a:endParaRPr>
          </a:p>
        </p:txBody>
      </p:sp>
      <p:grpSp>
        <p:nvGrpSpPr>
          <p:cNvPr id="1767" name="Google Shape;1767;p40"/>
          <p:cNvGrpSpPr/>
          <p:nvPr/>
        </p:nvGrpSpPr>
        <p:grpSpPr>
          <a:xfrm flipH="1" rot="-3722607">
            <a:off x="8841023" y="615213"/>
            <a:ext cx="252399" cy="805489"/>
            <a:chOff x="8478897" y="4127025"/>
            <a:chExt cx="252400" cy="805492"/>
          </a:xfrm>
        </p:grpSpPr>
        <p:sp>
          <p:nvSpPr>
            <p:cNvPr id="1768" name="Google Shape;1768;p40"/>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0"/>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0"/>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0"/>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 name="Google Shape;1772;p40"/>
          <p:cNvGrpSpPr/>
          <p:nvPr/>
        </p:nvGrpSpPr>
        <p:grpSpPr>
          <a:xfrm>
            <a:off x="7801321" y="255250"/>
            <a:ext cx="1245349" cy="569505"/>
            <a:chOff x="7435621" y="294700"/>
            <a:chExt cx="1245349" cy="569505"/>
          </a:xfrm>
        </p:grpSpPr>
        <p:grpSp>
          <p:nvGrpSpPr>
            <p:cNvPr id="1773" name="Google Shape;1773;p40"/>
            <p:cNvGrpSpPr/>
            <p:nvPr/>
          </p:nvGrpSpPr>
          <p:grpSpPr>
            <a:xfrm rot="-578873">
              <a:off x="7870500" y="388385"/>
              <a:ext cx="376485" cy="447436"/>
              <a:chOff x="8352696" y="3680267"/>
              <a:chExt cx="376469" cy="447416"/>
            </a:xfrm>
          </p:grpSpPr>
          <p:sp>
            <p:nvSpPr>
              <p:cNvPr id="1774" name="Google Shape;1774;p40"/>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0"/>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0"/>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 name="Google Shape;1779;p40"/>
            <p:cNvGrpSpPr/>
            <p:nvPr/>
          </p:nvGrpSpPr>
          <p:grpSpPr>
            <a:xfrm>
              <a:off x="7435621" y="294700"/>
              <a:ext cx="1245349" cy="446137"/>
              <a:chOff x="5876924" y="256525"/>
              <a:chExt cx="1403685" cy="502859"/>
            </a:xfrm>
          </p:grpSpPr>
          <p:sp>
            <p:nvSpPr>
              <p:cNvPr id="1780" name="Google Shape;1780;p40"/>
              <p:cNvSpPr/>
              <p:nvPr/>
            </p:nvSpPr>
            <p:spPr>
              <a:xfrm>
                <a:off x="5876924" y="256525"/>
                <a:ext cx="417175" cy="502166"/>
              </a:xfrm>
              <a:custGeom>
                <a:rect b="b" l="l" r="r" t="t"/>
                <a:pathLst>
                  <a:path extrusionOk="0" h="10133" w="8418">
                    <a:moveTo>
                      <a:pt x="3393" y="2879"/>
                    </a:moveTo>
                    <a:lnTo>
                      <a:pt x="3441" y="2903"/>
                    </a:lnTo>
                    <a:lnTo>
                      <a:pt x="3667" y="3081"/>
                    </a:lnTo>
                    <a:cubicBezTo>
                      <a:pt x="3846" y="3272"/>
                      <a:pt x="3989" y="3474"/>
                      <a:pt x="4155" y="3712"/>
                    </a:cubicBezTo>
                    <a:cubicBezTo>
                      <a:pt x="4263" y="3879"/>
                      <a:pt x="4346" y="4046"/>
                      <a:pt x="4429" y="4224"/>
                    </a:cubicBezTo>
                    <a:cubicBezTo>
                      <a:pt x="4013" y="4403"/>
                      <a:pt x="3596" y="4581"/>
                      <a:pt x="3191" y="4712"/>
                    </a:cubicBezTo>
                    <a:cubicBezTo>
                      <a:pt x="3096" y="4724"/>
                      <a:pt x="3024" y="4748"/>
                      <a:pt x="2941" y="4760"/>
                    </a:cubicBezTo>
                    <a:cubicBezTo>
                      <a:pt x="2917" y="4593"/>
                      <a:pt x="2905" y="4415"/>
                      <a:pt x="2893" y="4236"/>
                    </a:cubicBezTo>
                    <a:cubicBezTo>
                      <a:pt x="2905" y="3974"/>
                      <a:pt x="2917" y="3712"/>
                      <a:pt x="2965" y="3474"/>
                    </a:cubicBezTo>
                    <a:cubicBezTo>
                      <a:pt x="3000" y="3379"/>
                      <a:pt x="3036" y="3284"/>
                      <a:pt x="3084" y="3176"/>
                    </a:cubicBezTo>
                    <a:lnTo>
                      <a:pt x="3179" y="3045"/>
                    </a:lnTo>
                    <a:cubicBezTo>
                      <a:pt x="3239" y="2998"/>
                      <a:pt x="3298" y="2962"/>
                      <a:pt x="3334" y="2914"/>
                    </a:cubicBezTo>
                    <a:lnTo>
                      <a:pt x="3393" y="2879"/>
                    </a:lnTo>
                    <a:close/>
                    <a:moveTo>
                      <a:pt x="3399" y="0"/>
                    </a:moveTo>
                    <a:cubicBezTo>
                      <a:pt x="2968" y="0"/>
                      <a:pt x="2530" y="99"/>
                      <a:pt x="2119" y="295"/>
                    </a:cubicBezTo>
                    <a:cubicBezTo>
                      <a:pt x="1953" y="378"/>
                      <a:pt x="1774" y="486"/>
                      <a:pt x="1607" y="605"/>
                    </a:cubicBezTo>
                    <a:cubicBezTo>
                      <a:pt x="1060" y="998"/>
                      <a:pt x="631" y="1557"/>
                      <a:pt x="345" y="2248"/>
                    </a:cubicBezTo>
                    <a:cubicBezTo>
                      <a:pt x="179" y="2617"/>
                      <a:pt x="107" y="3045"/>
                      <a:pt x="60" y="3379"/>
                    </a:cubicBezTo>
                    <a:cubicBezTo>
                      <a:pt x="0" y="3819"/>
                      <a:pt x="24" y="4284"/>
                      <a:pt x="36" y="4724"/>
                    </a:cubicBezTo>
                    <a:cubicBezTo>
                      <a:pt x="83" y="5546"/>
                      <a:pt x="238" y="6308"/>
                      <a:pt x="441" y="7022"/>
                    </a:cubicBezTo>
                    <a:cubicBezTo>
                      <a:pt x="584" y="7582"/>
                      <a:pt x="762" y="8165"/>
                      <a:pt x="929" y="8713"/>
                    </a:cubicBezTo>
                    <a:lnTo>
                      <a:pt x="941" y="8760"/>
                    </a:lnTo>
                    <a:lnTo>
                      <a:pt x="1095" y="9272"/>
                    </a:lnTo>
                    <a:cubicBezTo>
                      <a:pt x="1191" y="9606"/>
                      <a:pt x="1572" y="9903"/>
                      <a:pt x="1881" y="10023"/>
                    </a:cubicBezTo>
                    <a:cubicBezTo>
                      <a:pt x="2053" y="10097"/>
                      <a:pt x="2239" y="10133"/>
                      <a:pt x="2425" y="10133"/>
                    </a:cubicBezTo>
                    <a:cubicBezTo>
                      <a:pt x="2625" y="10133"/>
                      <a:pt x="2827" y="10091"/>
                      <a:pt x="3012" y="10011"/>
                    </a:cubicBezTo>
                    <a:cubicBezTo>
                      <a:pt x="3096" y="9963"/>
                      <a:pt x="3191" y="9927"/>
                      <a:pt x="3274" y="9868"/>
                    </a:cubicBezTo>
                    <a:cubicBezTo>
                      <a:pt x="3501" y="9701"/>
                      <a:pt x="3667" y="9475"/>
                      <a:pt x="3774" y="9225"/>
                    </a:cubicBezTo>
                    <a:lnTo>
                      <a:pt x="3858" y="8868"/>
                    </a:lnTo>
                    <a:cubicBezTo>
                      <a:pt x="3893" y="8594"/>
                      <a:pt x="3858" y="8344"/>
                      <a:pt x="3739" y="8106"/>
                    </a:cubicBezTo>
                    <a:lnTo>
                      <a:pt x="3620" y="7725"/>
                    </a:lnTo>
                    <a:lnTo>
                      <a:pt x="3572" y="7606"/>
                    </a:lnTo>
                    <a:cubicBezTo>
                      <a:pt x="3774" y="7558"/>
                      <a:pt x="3965" y="7498"/>
                      <a:pt x="4155" y="7439"/>
                    </a:cubicBezTo>
                    <a:lnTo>
                      <a:pt x="4334" y="7379"/>
                    </a:lnTo>
                    <a:cubicBezTo>
                      <a:pt x="4679" y="7272"/>
                      <a:pt x="5025" y="7141"/>
                      <a:pt x="5298" y="7010"/>
                    </a:cubicBezTo>
                    <a:lnTo>
                      <a:pt x="5406" y="7451"/>
                    </a:lnTo>
                    <a:lnTo>
                      <a:pt x="5465" y="7737"/>
                    </a:lnTo>
                    <a:cubicBezTo>
                      <a:pt x="5572" y="8177"/>
                      <a:pt x="5751" y="8463"/>
                      <a:pt x="6037" y="8689"/>
                    </a:cubicBezTo>
                    <a:cubicBezTo>
                      <a:pt x="6276" y="8871"/>
                      <a:pt x="6577" y="8968"/>
                      <a:pt x="6884" y="8968"/>
                    </a:cubicBezTo>
                    <a:cubicBezTo>
                      <a:pt x="6959" y="8968"/>
                      <a:pt x="7034" y="8963"/>
                      <a:pt x="7108" y="8951"/>
                    </a:cubicBezTo>
                    <a:cubicBezTo>
                      <a:pt x="7322" y="8927"/>
                      <a:pt x="7549" y="8832"/>
                      <a:pt x="7739" y="8689"/>
                    </a:cubicBezTo>
                    <a:cubicBezTo>
                      <a:pt x="7858" y="8594"/>
                      <a:pt x="7965" y="8499"/>
                      <a:pt x="8061" y="8379"/>
                    </a:cubicBezTo>
                    <a:cubicBezTo>
                      <a:pt x="8251" y="8106"/>
                      <a:pt x="8418" y="7677"/>
                      <a:pt x="8323" y="7308"/>
                    </a:cubicBezTo>
                    <a:cubicBezTo>
                      <a:pt x="8061" y="6153"/>
                      <a:pt x="7763" y="4939"/>
                      <a:pt x="7346" y="3748"/>
                    </a:cubicBezTo>
                    <a:cubicBezTo>
                      <a:pt x="7132" y="3117"/>
                      <a:pt x="6810" y="2510"/>
                      <a:pt x="6358" y="1831"/>
                    </a:cubicBezTo>
                    <a:cubicBezTo>
                      <a:pt x="5929" y="1176"/>
                      <a:pt x="5322" y="617"/>
                      <a:pt x="4644" y="295"/>
                    </a:cubicBezTo>
                    <a:cubicBezTo>
                      <a:pt x="4257" y="99"/>
                      <a:pt x="3831" y="0"/>
                      <a:pt x="3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6004927" y="641681"/>
                <a:ext cx="66159" cy="116262"/>
              </a:xfrm>
              <a:custGeom>
                <a:rect b="b" l="l" r="r" t="t"/>
                <a:pathLst>
                  <a:path extrusionOk="0" h="2346" w="1335">
                    <a:moveTo>
                      <a:pt x="906" y="0"/>
                    </a:moveTo>
                    <a:cubicBezTo>
                      <a:pt x="870" y="0"/>
                      <a:pt x="846" y="12"/>
                      <a:pt x="810" y="12"/>
                    </a:cubicBezTo>
                    <a:cubicBezTo>
                      <a:pt x="787" y="24"/>
                      <a:pt x="751" y="36"/>
                      <a:pt x="739" y="48"/>
                    </a:cubicBezTo>
                    <a:cubicBezTo>
                      <a:pt x="691" y="95"/>
                      <a:pt x="668" y="107"/>
                      <a:pt x="632" y="143"/>
                    </a:cubicBezTo>
                    <a:cubicBezTo>
                      <a:pt x="596" y="191"/>
                      <a:pt x="560" y="262"/>
                      <a:pt x="537" y="322"/>
                    </a:cubicBezTo>
                    <a:cubicBezTo>
                      <a:pt x="489" y="429"/>
                      <a:pt x="453" y="524"/>
                      <a:pt x="429" y="631"/>
                    </a:cubicBezTo>
                    <a:cubicBezTo>
                      <a:pt x="394" y="762"/>
                      <a:pt x="370" y="893"/>
                      <a:pt x="334" y="1024"/>
                    </a:cubicBezTo>
                    <a:cubicBezTo>
                      <a:pt x="275" y="1286"/>
                      <a:pt x="239" y="1572"/>
                      <a:pt x="156" y="1834"/>
                    </a:cubicBezTo>
                    <a:cubicBezTo>
                      <a:pt x="132" y="1977"/>
                      <a:pt x="84" y="2108"/>
                      <a:pt x="36" y="2227"/>
                    </a:cubicBezTo>
                    <a:cubicBezTo>
                      <a:pt x="25" y="2274"/>
                      <a:pt x="13" y="2298"/>
                      <a:pt x="1" y="2346"/>
                    </a:cubicBezTo>
                    <a:cubicBezTo>
                      <a:pt x="156" y="2334"/>
                      <a:pt x="310" y="2298"/>
                      <a:pt x="453" y="2227"/>
                    </a:cubicBezTo>
                    <a:cubicBezTo>
                      <a:pt x="548" y="2179"/>
                      <a:pt x="632" y="2131"/>
                      <a:pt x="727" y="2084"/>
                    </a:cubicBezTo>
                    <a:cubicBezTo>
                      <a:pt x="953" y="1917"/>
                      <a:pt x="1132" y="1691"/>
                      <a:pt x="1215" y="1441"/>
                    </a:cubicBezTo>
                    <a:lnTo>
                      <a:pt x="1310" y="1084"/>
                    </a:lnTo>
                    <a:cubicBezTo>
                      <a:pt x="1334" y="810"/>
                      <a:pt x="1310" y="560"/>
                      <a:pt x="1191" y="322"/>
                    </a:cubicBezTo>
                    <a:lnTo>
                      <a:pt x="1096" y="24"/>
                    </a:lnTo>
                    <a:cubicBezTo>
                      <a:pt x="1072" y="12"/>
                      <a:pt x="1037" y="12"/>
                      <a:pt x="101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6045068" y="642870"/>
                <a:ext cx="50" cy="50"/>
              </a:xfrm>
              <a:custGeom>
                <a:rect b="b" l="l" r="r" t="t"/>
                <a:pathLst>
                  <a:path extrusionOk="0" h="1" w="1">
                    <a:moveTo>
                      <a:pt x="0" y="0"/>
                    </a:move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5989615" y="257566"/>
                <a:ext cx="305076" cy="440814"/>
              </a:xfrm>
              <a:custGeom>
                <a:rect b="b" l="l" r="r" t="t"/>
                <a:pathLst>
                  <a:path extrusionOk="0" h="8895" w="6156">
                    <a:moveTo>
                      <a:pt x="1134" y="1"/>
                    </a:moveTo>
                    <a:cubicBezTo>
                      <a:pt x="750" y="1"/>
                      <a:pt x="363" y="76"/>
                      <a:pt x="0" y="226"/>
                    </a:cubicBezTo>
                    <a:cubicBezTo>
                      <a:pt x="18" y="226"/>
                      <a:pt x="36" y="226"/>
                      <a:pt x="54" y="226"/>
                    </a:cubicBezTo>
                    <a:cubicBezTo>
                      <a:pt x="499" y="226"/>
                      <a:pt x="920" y="366"/>
                      <a:pt x="1298" y="572"/>
                    </a:cubicBezTo>
                    <a:cubicBezTo>
                      <a:pt x="1679" y="762"/>
                      <a:pt x="2012" y="1000"/>
                      <a:pt x="2346" y="1274"/>
                    </a:cubicBezTo>
                    <a:cubicBezTo>
                      <a:pt x="2667" y="1536"/>
                      <a:pt x="2965" y="1846"/>
                      <a:pt x="3239" y="2179"/>
                    </a:cubicBezTo>
                    <a:cubicBezTo>
                      <a:pt x="3358" y="2334"/>
                      <a:pt x="3477" y="2489"/>
                      <a:pt x="3584" y="2643"/>
                    </a:cubicBezTo>
                    <a:cubicBezTo>
                      <a:pt x="3679" y="2786"/>
                      <a:pt x="3774" y="2941"/>
                      <a:pt x="3846" y="3108"/>
                    </a:cubicBezTo>
                    <a:cubicBezTo>
                      <a:pt x="3894" y="3179"/>
                      <a:pt x="3917" y="3263"/>
                      <a:pt x="3953" y="3346"/>
                    </a:cubicBezTo>
                    <a:cubicBezTo>
                      <a:pt x="4001" y="3429"/>
                      <a:pt x="4025" y="3525"/>
                      <a:pt x="4072" y="3608"/>
                    </a:cubicBezTo>
                    <a:cubicBezTo>
                      <a:pt x="4155" y="3822"/>
                      <a:pt x="4251" y="4013"/>
                      <a:pt x="4334" y="4215"/>
                    </a:cubicBezTo>
                    <a:cubicBezTo>
                      <a:pt x="4536" y="4668"/>
                      <a:pt x="4715" y="5132"/>
                      <a:pt x="4870" y="5584"/>
                    </a:cubicBezTo>
                    <a:cubicBezTo>
                      <a:pt x="5037" y="6061"/>
                      <a:pt x="5168" y="6537"/>
                      <a:pt x="5227" y="7049"/>
                    </a:cubicBezTo>
                    <a:cubicBezTo>
                      <a:pt x="5287" y="7489"/>
                      <a:pt x="5310" y="7954"/>
                      <a:pt x="5215" y="8406"/>
                    </a:cubicBezTo>
                    <a:cubicBezTo>
                      <a:pt x="5191" y="8561"/>
                      <a:pt x="5132" y="8739"/>
                      <a:pt x="5048" y="8894"/>
                    </a:cubicBezTo>
                    <a:cubicBezTo>
                      <a:pt x="5203" y="8847"/>
                      <a:pt x="5346" y="8775"/>
                      <a:pt x="5489" y="8680"/>
                    </a:cubicBezTo>
                    <a:cubicBezTo>
                      <a:pt x="5608" y="8597"/>
                      <a:pt x="5703" y="8489"/>
                      <a:pt x="5799" y="8370"/>
                    </a:cubicBezTo>
                    <a:cubicBezTo>
                      <a:pt x="5989" y="8108"/>
                      <a:pt x="6156" y="7668"/>
                      <a:pt x="6060" y="7299"/>
                    </a:cubicBezTo>
                    <a:cubicBezTo>
                      <a:pt x="5799" y="6156"/>
                      <a:pt x="5501" y="4929"/>
                      <a:pt x="5084" y="3739"/>
                    </a:cubicBezTo>
                    <a:cubicBezTo>
                      <a:pt x="4858" y="3120"/>
                      <a:pt x="4548" y="2512"/>
                      <a:pt x="4096" y="1822"/>
                    </a:cubicBezTo>
                    <a:cubicBezTo>
                      <a:pt x="3655" y="1167"/>
                      <a:pt x="3060" y="619"/>
                      <a:pt x="2381" y="286"/>
                    </a:cubicBezTo>
                    <a:cubicBezTo>
                      <a:pt x="1996" y="96"/>
                      <a:pt x="1567" y="1"/>
                      <a:pt x="113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0"/>
              <p:cNvSpPr/>
              <p:nvPr/>
            </p:nvSpPr>
            <p:spPr>
              <a:xfrm>
                <a:off x="5907600" y="304496"/>
                <a:ext cx="75575" cy="302499"/>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0"/>
              <p:cNvSpPr/>
              <p:nvPr/>
            </p:nvSpPr>
            <p:spPr>
              <a:xfrm>
                <a:off x="5941199" y="620223"/>
                <a:ext cx="40191" cy="34938"/>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0"/>
              <p:cNvSpPr/>
              <p:nvPr/>
            </p:nvSpPr>
            <p:spPr>
              <a:xfrm>
                <a:off x="5964837" y="673050"/>
                <a:ext cx="19476" cy="16949"/>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0"/>
              <p:cNvSpPr/>
              <p:nvPr/>
            </p:nvSpPr>
            <p:spPr>
              <a:xfrm>
                <a:off x="6887023" y="289927"/>
                <a:ext cx="393041" cy="468566"/>
              </a:xfrm>
              <a:custGeom>
                <a:rect b="b" l="l" r="r" t="t"/>
                <a:pathLst>
                  <a:path extrusionOk="0" h="9455" w="7931">
                    <a:moveTo>
                      <a:pt x="5106" y="0"/>
                    </a:moveTo>
                    <a:cubicBezTo>
                      <a:pt x="5079" y="0"/>
                      <a:pt x="5052" y="1"/>
                      <a:pt x="5025" y="2"/>
                    </a:cubicBezTo>
                    <a:cubicBezTo>
                      <a:pt x="4525" y="26"/>
                      <a:pt x="4061" y="121"/>
                      <a:pt x="3656" y="216"/>
                    </a:cubicBezTo>
                    <a:cubicBezTo>
                      <a:pt x="3215" y="324"/>
                      <a:pt x="2799" y="526"/>
                      <a:pt x="2406" y="740"/>
                    </a:cubicBezTo>
                    <a:cubicBezTo>
                      <a:pt x="2084" y="919"/>
                      <a:pt x="1798" y="1169"/>
                      <a:pt x="1525" y="1407"/>
                    </a:cubicBezTo>
                    <a:lnTo>
                      <a:pt x="1489" y="1455"/>
                    </a:lnTo>
                    <a:cubicBezTo>
                      <a:pt x="1191" y="1717"/>
                      <a:pt x="965" y="2062"/>
                      <a:pt x="775" y="2371"/>
                    </a:cubicBezTo>
                    <a:lnTo>
                      <a:pt x="739" y="2431"/>
                    </a:lnTo>
                    <a:cubicBezTo>
                      <a:pt x="608" y="2645"/>
                      <a:pt x="489" y="2895"/>
                      <a:pt x="382" y="3193"/>
                    </a:cubicBezTo>
                    <a:cubicBezTo>
                      <a:pt x="215" y="3634"/>
                      <a:pt x="132" y="3991"/>
                      <a:pt x="84" y="4348"/>
                    </a:cubicBezTo>
                    <a:cubicBezTo>
                      <a:pt x="1" y="5062"/>
                      <a:pt x="60" y="5765"/>
                      <a:pt x="251" y="6574"/>
                    </a:cubicBezTo>
                    <a:cubicBezTo>
                      <a:pt x="310" y="6812"/>
                      <a:pt x="394" y="7051"/>
                      <a:pt x="513" y="7289"/>
                    </a:cubicBezTo>
                    <a:cubicBezTo>
                      <a:pt x="679" y="7622"/>
                      <a:pt x="846" y="7920"/>
                      <a:pt x="1084" y="8194"/>
                    </a:cubicBezTo>
                    <a:lnTo>
                      <a:pt x="1108" y="8241"/>
                    </a:lnTo>
                    <a:cubicBezTo>
                      <a:pt x="1251" y="8384"/>
                      <a:pt x="1346" y="8503"/>
                      <a:pt x="1489" y="8622"/>
                    </a:cubicBezTo>
                    <a:cubicBezTo>
                      <a:pt x="1620" y="8753"/>
                      <a:pt x="1787" y="8848"/>
                      <a:pt x="1929" y="8956"/>
                    </a:cubicBezTo>
                    <a:lnTo>
                      <a:pt x="2037" y="9015"/>
                    </a:lnTo>
                    <a:cubicBezTo>
                      <a:pt x="2120" y="9075"/>
                      <a:pt x="2203" y="9110"/>
                      <a:pt x="2287" y="9146"/>
                    </a:cubicBezTo>
                    <a:cubicBezTo>
                      <a:pt x="2525" y="9265"/>
                      <a:pt x="2799" y="9337"/>
                      <a:pt x="3001" y="9384"/>
                    </a:cubicBezTo>
                    <a:cubicBezTo>
                      <a:pt x="3192" y="9434"/>
                      <a:pt x="3406" y="9455"/>
                      <a:pt x="3655" y="9455"/>
                    </a:cubicBezTo>
                    <a:cubicBezTo>
                      <a:pt x="3764" y="9455"/>
                      <a:pt x="3879" y="9451"/>
                      <a:pt x="4001" y="9444"/>
                    </a:cubicBezTo>
                    <a:cubicBezTo>
                      <a:pt x="4358" y="9408"/>
                      <a:pt x="4763" y="9313"/>
                      <a:pt x="5144" y="9146"/>
                    </a:cubicBezTo>
                    <a:cubicBezTo>
                      <a:pt x="5978" y="8789"/>
                      <a:pt x="6751" y="8194"/>
                      <a:pt x="7573" y="7265"/>
                    </a:cubicBezTo>
                    <a:cubicBezTo>
                      <a:pt x="7811" y="7003"/>
                      <a:pt x="7930" y="6658"/>
                      <a:pt x="7894" y="6289"/>
                    </a:cubicBezTo>
                    <a:cubicBezTo>
                      <a:pt x="7871" y="5920"/>
                      <a:pt x="7704" y="5562"/>
                      <a:pt x="7442" y="5324"/>
                    </a:cubicBezTo>
                    <a:cubicBezTo>
                      <a:pt x="7347" y="5241"/>
                      <a:pt x="7240" y="5169"/>
                      <a:pt x="7144" y="5122"/>
                    </a:cubicBezTo>
                    <a:cubicBezTo>
                      <a:pt x="6957" y="5034"/>
                      <a:pt x="6757" y="4992"/>
                      <a:pt x="6559" y="4992"/>
                    </a:cubicBezTo>
                    <a:cubicBezTo>
                      <a:pt x="6166" y="4992"/>
                      <a:pt x="5778" y="5158"/>
                      <a:pt x="5501" y="5467"/>
                    </a:cubicBezTo>
                    <a:cubicBezTo>
                      <a:pt x="5311" y="5681"/>
                      <a:pt x="5132" y="5872"/>
                      <a:pt x="4954" y="6039"/>
                    </a:cubicBezTo>
                    <a:cubicBezTo>
                      <a:pt x="4704" y="6241"/>
                      <a:pt x="4465" y="6408"/>
                      <a:pt x="4227" y="6551"/>
                    </a:cubicBezTo>
                    <a:cubicBezTo>
                      <a:pt x="4108" y="6610"/>
                      <a:pt x="3965" y="6658"/>
                      <a:pt x="3846" y="6693"/>
                    </a:cubicBezTo>
                    <a:cubicBezTo>
                      <a:pt x="3787" y="6705"/>
                      <a:pt x="3715" y="6705"/>
                      <a:pt x="3644" y="6705"/>
                    </a:cubicBezTo>
                    <a:cubicBezTo>
                      <a:pt x="3596" y="6705"/>
                      <a:pt x="3549" y="6693"/>
                      <a:pt x="3513" y="6670"/>
                    </a:cubicBezTo>
                    <a:lnTo>
                      <a:pt x="3453" y="6646"/>
                    </a:lnTo>
                    <a:lnTo>
                      <a:pt x="3370" y="6610"/>
                    </a:lnTo>
                    <a:cubicBezTo>
                      <a:pt x="3311" y="6574"/>
                      <a:pt x="3251" y="6527"/>
                      <a:pt x="3215" y="6467"/>
                    </a:cubicBezTo>
                    <a:cubicBezTo>
                      <a:pt x="3132" y="6372"/>
                      <a:pt x="3061" y="6277"/>
                      <a:pt x="3001" y="6158"/>
                    </a:cubicBezTo>
                    <a:cubicBezTo>
                      <a:pt x="2930" y="5979"/>
                      <a:pt x="2870" y="5800"/>
                      <a:pt x="2811" y="5622"/>
                    </a:cubicBezTo>
                    <a:cubicBezTo>
                      <a:pt x="2763" y="5384"/>
                      <a:pt x="2751" y="5146"/>
                      <a:pt x="2751" y="4907"/>
                    </a:cubicBezTo>
                    <a:cubicBezTo>
                      <a:pt x="2775" y="4669"/>
                      <a:pt x="2811" y="4443"/>
                      <a:pt x="2870" y="4205"/>
                    </a:cubicBezTo>
                    <a:cubicBezTo>
                      <a:pt x="2941" y="4026"/>
                      <a:pt x="3013" y="3848"/>
                      <a:pt x="3120" y="3681"/>
                    </a:cubicBezTo>
                    <a:cubicBezTo>
                      <a:pt x="3227" y="3550"/>
                      <a:pt x="3334" y="3419"/>
                      <a:pt x="3453" y="3300"/>
                    </a:cubicBezTo>
                    <a:cubicBezTo>
                      <a:pt x="3573" y="3193"/>
                      <a:pt x="3703" y="3098"/>
                      <a:pt x="3870" y="3014"/>
                    </a:cubicBezTo>
                    <a:cubicBezTo>
                      <a:pt x="4061" y="2919"/>
                      <a:pt x="4251" y="2860"/>
                      <a:pt x="4477" y="2800"/>
                    </a:cubicBezTo>
                    <a:cubicBezTo>
                      <a:pt x="4716" y="2764"/>
                      <a:pt x="4966" y="2741"/>
                      <a:pt x="5216" y="2729"/>
                    </a:cubicBezTo>
                    <a:cubicBezTo>
                      <a:pt x="5561" y="2717"/>
                      <a:pt x="5870" y="2550"/>
                      <a:pt x="6109" y="2288"/>
                    </a:cubicBezTo>
                    <a:cubicBezTo>
                      <a:pt x="6370" y="1990"/>
                      <a:pt x="6501" y="1609"/>
                      <a:pt x="6466" y="1240"/>
                    </a:cubicBezTo>
                    <a:cubicBezTo>
                      <a:pt x="6442" y="883"/>
                      <a:pt x="6263" y="562"/>
                      <a:pt x="5989" y="324"/>
                    </a:cubicBezTo>
                    <a:cubicBezTo>
                      <a:pt x="5930" y="264"/>
                      <a:pt x="5847" y="181"/>
                      <a:pt x="5739" y="145"/>
                    </a:cubicBezTo>
                    <a:cubicBezTo>
                      <a:pt x="5557" y="49"/>
                      <a:pt x="5346" y="0"/>
                      <a:pt x="5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6887618" y="301820"/>
                <a:ext cx="392991" cy="457564"/>
              </a:xfrm>
              <a:custGeom>
                <a:rect b="b" l="l" r="r" t="t"/>
                <a:pathLst>
                  <a:path extrusionOk="0" h="9233" w="7930">
                    <a:moveTo>
                      <a:pt x="3632" y="0"/>
                    </a:moveTo>
                    <a:lnTo>
                      <a:pt x="3632" y="0"/>
                    </a:lnTo>
                    <a:cubicBezTo>
                      <a:pt x="3179" y="84"/>
                      <a:pt x="2763" y="286"/>
                      <a:pt x="2394" y="476"/>
                    </a:cubicBezTo>
                    <a:cubicBezTo>
                      <a:pt x="2072" y="655"/>
                      <a:pt x="1786" y="917"/>
                      <a:pt x="1513" y="1155"/>
                    </a:cubicBezTo>
                    <a:lnTo>
                      <a:pt x="1477" y="1191"/>
                    </a:lnTo>
                    <a:cubicBezTo>
                      <a:pt x="1179" y="1465"/>
                      <a:pt x="953" y="1810"/>
                      <a:pt x="763" y="2120"/>
                    </a:cubicBezTo>
                    <a:lnTo>
                      <a:pt x="727" y="2179"/>
                    </a:lnTo>
                    <a:cubicBezTo>
                      <a:pt x="596" y="2381"/>
                      <a:pt x="477" y="2643"/>
                      <a:pt x="370" y="2941"/>
                    </a:cubicBezTo>
                    <a:cubicBezTo>
                      <a:pt x="203" y="3382"/>
                      <a:pt x="120" y="3751"/>
                      <a:pt x="84" y="4096"/>
                    </a:cubicBezTo>
                    <a:cubicBezTo>
                      <a:pt x="1" y="4810"/>
                      <a:pt x="60" y="5513"/>
                      <a:pt x="251" y="6334"/>
                    </a:cubicBezTo>
                    <a:cubicBezTo>
                      <a:pt x="310" y="6572"/>
                      <a:pt x="405" y="6811"/>
                      <a:pt x="524" y="7049"/>
                    </a:cubicBezTo>
                    <a:cubicBezTo>
                      <a:pt x="679" y="7382"/>
                      <a:pt x="846" y="7680"/>
                      <a:pt x="1084" y="7954"/>
                    </a:cubicBezTo>
                    <a:lnTo>
                      <a:pt x="1120" y="8001"/>
                    </a:lnTo>
                    <a:cubicBezTo>
                      <a:pt x="1251" y="8144"/>
                      <a:pt x="1358" y="8263"/>
                      <a:pt x="1489" y="8382"/>
                    </a:cubicBezTo>
                    <a:cubicBezTo>
                      <a:pt x="1620" y="8513"/>
                      <a:pt x="1786" y="8620"/>
                      <a:pt x="1929" y="8716"/>
                    </a:cubicBezTo>
                    <a:lnTo>
                      <a:pt x="2037" y="8775"/>
                    </a:lnTo>
                    <a:cubicBezTo>
                      <a:pt x="2132" y="8835"/>
                      <a:pt x="2203" y="8870"/>
                      <a:pt x="2287" y="8906"/>
                    </a:cubicBezTo>
                    <a:cubicBezTo>
                      <a:pt x="2525" y="9025"/>
                      <a:pt x="2799" y="9097"/>
                      <a:pt x="3001" y="9156"/>
                    </a:cubicBezTo>
                    <a:cubicBezTo>
                      <a:pt x="3198" y="9205"/>
                      <a:pt x="3407" y="9232"/>
                      <a:pt x="3650" y="9232"/>
                    </a:cubicBezTo>
                    <a:cubicBezTo>
                      <a:pt x="3760" y="9232"/>
                      <a:pt x="3876" y="9227"/>
                      <a:pt x="4001" y="9216"/>
                    </a:cubicBezTo>
                    <a:cubicBezTo>
                      <a:pt x="4370" y="9192"/>
                      <a:pt x="4763" y="9085"/>
                      <a:pt x="5144" y="8918"/>
                    </a:cubicBezTo>
                    <a:cubicBezTo>
                      <a:pt x="5977" y="8561"/>
                      <a:pt x="6751" y="7966"/>
                      <a:pt x="7573" y="7049"/>
                    </a:cubicBezTo>
                    <a:cubicBezTo>
                      <a:pt x="7811" y="6775"/>
                      <a:pt x="7930" y="6430"/>
                      <a:pt x="7906" y="6061"/>
                    </a:cubicBezTo>
                    <a:cubicBezTo>
                      <a:pt x="7882" y="5822"/>
                      <a:pt x="7811" y="5620"/>
                      <a:pt x="7704" y="5418"/>
                    </a:cubicBezTo>
                    <a:cubicBezTo>
                      <a:pt x="7680" y="5525"/>
                      <a:pt x="7644" y="5632"/>
                      <a:pt x="7609" y="5739"/>
                    </a:cubicBezTo>
                    <a:cubicBezTo>
                      <a:pt x="7549" y="5870"/>
                      <a:pt x="7490" y="6001"/>
                      <a:pt x="7406" y="6120"/>
                    </a:cubicBezTo>
                    <a:cubicBezTo>
                      <a:pt x="7335" y="6239"/>
                      <a:pt x="7263" y="6346"/>
                      <a:pt x="7168" y="6465"/>
                    </a:cubicBezTo>
                    <a:cubicBezTo>
                      <a:pt x="7037" y="6644"/>
                      <a:pt x="6894" y="6811"/>
                      <a:pt x="6728" y="6953"/>
                    </a:cubicBezTo>
                    <a:cubicBezTo>
                      <a:pt x="6561" y="7108"/>
                      <a:pt x="6394" y="7239"/>
                      <a:pt x="6216" y="7358"/>
                    </a:cubicBezTo>
                    <a:cubicBezTo>
                      <a:pt x="5882" y="7585"/>
                      <a:pt x="5489" y="7763"/>
                      <a:pt x="5085" y="7846"/>
                    </a:cubicBezTo>
                    <a:cubicBezTo>
                      <a:pt x="4851" y="7907"/>
                      <a:pt x="4612" y="7938"/>
                      <a:pt x="4369" y="7938"/>
                    </a:cubicBezTo>
                    <a:cubicBezTo>
                      <a:pt x="4228" y="7938"/>
                      <a:pt x="4086" y="7928"/>
                      <a:pt x="3942" y="7906"/>
                    </a:cubicBezTo>
                    <a:cubicBezTo>
                      <a:pt x="3739" y="7882"/>
                      <a:pt x="3513" y="7835"/>
                      <a:pt x="3322" y="7739"/>
                    </a:cubicBezTo>
                    <a:cubicBezTo>
                      <a:pt x="3108" y="7668"/>
                      <a:pt x="2918" y="7561"/>
                      <a:pt x="2739" y="7442"/>
                    </a:cubicBezTo>
                    <a:cubicBezTo>
                      <a:pt x="2548" y="7311"/>
                      <a:pt x="2382" y="7168"/>
                      <a:pt x="2227" y="7001"/>
                    </a:cubicBezTo>
                    <a:cubicBezTo>
                      <a:pt x="2072" y="6823"/>
                      <a:pt x="1929" y="6608"/>
                      <a:pt x="1810" y="6406"/>
                    </a:cubicBezTo>
                    <a:cubicBezTo>
                      <a:pt x="1560" y="5941"/>
                      <a:pt x="1417" y="5418"/>
                      <a:pt x="1358" y="4906"/>
                    </a:cubicBezTo>
                    <a:cubicBezTo>
                      <a:pt x="1298" y="4394"/>
                      <a:pt x="1322" y="3870"/>
                      <a:pt x="1429" y="3370"/>
                    </a:cubicBezTo>
                    <a:cubicBezTo>
                      <a:pt x="1536" y="2858"/>
                      <a:pt x="1715" y="2370"/>
                      <a:pt x="1965" y="1929"/>
                    </a:cubicBezTo>
                    <a:cubicBezTo>
                      <a:pt x="2215" y="1465"/>
                      <a:pt x="2513" y="1048"/>
                      <a:pt x="2870" y="679"/>
                    </a:cubicBezTo>
                    <a:cubicBezTo>
                      <a:pt x="3108" y="441"/>
                      <a:pt x="3358" y="215"/>
                      <a:pt x="363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6976720" y="340871"/>
                <a:ext cx="182966" cy="169635"/>
              </a:xfrm>
              <a:custGeom>
                <a:rect b="b" l="l" r="r" t="t"/>
                <a:pathLst>
                  <a:path extrusionOk="0" h="3423" w="3692">
                    <a:moveTo>
                      <a:pt x="1321" y="1427"/>
                    </a:moveTo>
                    <a:lnTo>
                      <a:pt x="1321" y="1427"/>
                    </a:lnTo>
                    <a:cubicBezTo>
                      <a:pt x="1317" y="1431"/>
                      <a:pt x="1314" y="1435"/>
                      <a:pt x="1310" y="1439"/>
                    </a:cubicBezTo>
                    <a:cubicBezTo>
                      <a:pt x="1316" y="1439"/>
                      <a:pt x="1319" y="1433"/>
                      <a:pt x="1321" y="1427"/>
                    </a:cubicBezTo>
                    <a:close/>
                    <a:moveTo>
                      <a:pt x="3602" y="1"/>
                    </a:moveTo>
                    <a:cubicBezTo>
                      <a:pt x="3596" y="1"/>
                      <a:pt x="3590" y="4"/>
                      <a:pt x="3584" y="10"/>
                    </a:cubicBezTo>
                    <a:cubicBezTo>
                      <a:pt x="3167" y="34"/>
                      <a:pt x="2751" y="129"/>
                      <a:pt x="2370" y="284"/>
                    </a:cubicBezTo>
                    <a:cubicBezTo>
                      <a:pt x="1965" y="439"/>
                      <a:pt x="1608" y="677"/>
                      <a:pt x="1286" y="962"/>
                    </a:cubicBezTo>
                    <a:cubicBezTo>
                      <a:pt x="1131" y="1093"/>
                      <a:pt x="989" y="1236"/>
                      <a:pt x="846" y="1403"/>
                    </a:cubicBezTo>
                    <a:cubicBezTo>
                      <a:pt x="715" y="1570"/>
                      <a:pt x="584" y="1736"/>
                      <a:pt x="477" y="1927"/>
                    </a:cubicBezTo>
                    <a:cubicBezTo>
                      <a:pt x="358" y="2117"/>
                      <a:pt x="274" y="2308"/>
                      <a:pt x="179" y="2522"/>
                    </a:cubicBezTo>
                    <a:cubicBezTo>
                      <a:pt x="108" y="2725"/>
                      <a:pt x="48" y="2951"/>
                      <a:pt x="12" y="3177"/>
                    </a:cubicBezTo>
                    <a:cubicBezTo>
                      <a:pt x="0" y="3284"/>
                      <a:pt x="96" y="3379"/>
                      <a:pt x="179" y="3415"/>
                    </a:cubicBezTo>
                    <a:cubicBezTo>
                      <a:pt x="204" y="3420"/>
                      <a:pt x="228" y="3423"/>
                      <a:pt x="253" y="3423"/>
                    </a:cubicBezTo>
                    <a:cubicBezTo>
                      <a:pt x="288" y="3423"/>
                      <a:pt x="323" y="3417"/>
                      <a:pt x="358" y="3403"/>
                    </a:cubicBezTo>
                    <a:cubicBezTo>
                      <a:pt x="417" y="3368"/>
                      <a:pt x="465" y="3320"/>
                      <a:pt x="477" y="3260"/>
                    </a:cubicBezTo>
                    <a:cubicBezTo>
                      <a:pt x="548" y="2891"/>
                      <a:pt x="667" y="2534"/>
                      <a:pt x="822" y="2189"/>
                    </a:cubicBezTo>
                    <a:cubicBezTo>
                      <a:pt x="953" y="1927"/>
                      <a:pt x="1120" y="1653"/>
                      <a:pt x="1310" y="1439"/>
                    </a:cubicBezTo>
                    <a:lnTo>
                      <a:pt x="1322" y="1415"/>
                    </a:lnTo>
                    <a:lnTo>
                      <a:pt x="1322" y="1415"/>
                    </a:lnTo>
                    <a:cubicBezTo>
                      <a:pt x="1322" y="1415"/>
                      <a:pt x="1322" y="1421"/>
                      <a:pt x="1321" y="1427"/>
                    </a:cubicBezTo>
                    <a:lnTo>
                      <a:pt x="1321" y="1427"/>
                    </a:lnTo>
                    <a:cubicBezTo>
                      <a:pt x="1534" y="1181"/>
                      <a:pt x="1769" y="978"/>
                      <a:pt x="2025" y="807"/>
                    </a:cubicBezTo>
                    <a:lnTo>
                      <a:pt x="2025" y="807"/>
                    </a:lnTo>
                    <a:cubicBezTo>
                      <a:pt x="2025" y="807"/>
                      <a:pt x="2025" y="807"/>
                      <a:pt x="2024" y="808"/>
                    </a:cubicBezTo>
                    <a:cubicBezTo>
                      <a:pt x="2298" y="629"/>
                      <a:pt x="2596" y="486"/>
                      <a:pt x="2894" y="379"/>
                    </a:cubicBezTo>
                    <a:cubicBezTo>
                      <a:pt x="3132" y="308"/>
                      <a:pt x="3370" y="260"/>
                      <a:pt x="3608" y="224"/>
                    </a:cubicBezTo>
                    <a:cubicBezTo>
                      <a:pt x="3644" y="224"/>
                      <a:pt x="3691" y="165"/>
                      <a:pt x="3679" y="129"/>
                    </a:cubicBezTo>
                    <a:cubicBezTo>
                      <a:pt x="3679" y="93"/>
                      <a:pt x="3644" y="81"/>
                      <a:pt x="3632" y="69"/>
                    </a:cubicBezTo>
                    <a:cubicBezTo>
                      <a:pt x="3632" y="25"/>
                      <a:pt x="3619"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6975530" y="532012"/>
                <a:ext cx="27802" cy="28297"/>
              </a:xfrm>
              <a:custGeom>
                <a:rect b="b" l="l" r="r" t="t"/>
                <a:pathLst>
                  <a:path extrusionOk="0" h="571" w="561">
                    <a:moveTo>
                      <a:pt x="281" y="1"/>
                    </a:moveTo>
                    <a:cubicBezTo>
                      <a:pt x="237" y="1"/>
                      <a:pt x="190" y="14"/>
                      <a:pt x="155" y="34"/>
                    </a:cubicBezTo>
                    <a:cubicBezTo>
                      <a:pt x="84" y="58"/>
                      <a:pt x="36" y="118"/>
                      <a:pt x="12" y="201"/>
                    </a:cubicBezTo>
                    <a:cubicBezTo>
                      <a:pt x="1" y="273"/>
                      <a:pt x="1" y="344"/>
                      <a:pt x="24" y="403"/>
                    </a:cubicBezTo>
                    <a:cubicBezTo>
                      <a:pt x="72" y="475"/>
                      <a:pt x="120" y="511"/>
                      <a:pt x="191" y="558"/>
                    </a:cubicBezTo>
                    <a:cubicBezTo>
                      <a:pt x="212" y="567"/>
                      <a:pt x="236" y="571"/>
                      <a:pt x="261" y="571"/>
                    </a:cubicBezTo>
                    <a:cubicBezTo>
                      <a:pt x="307" y="571"/>
                      <a:pt x="355" y="558"/>
                      <a:pt x="393" y="534"/>
                    </a:cubicBezTo>
                    <a:cubicBezTo>
                      <a:pt x="477" y="511"/>
                      <a:pt x="513" y="451"/>
                      <a:pt x="548" y="380"/>
                    </a:cubicBezTo>
                    <a:cubicBezTo>
                      <a:pt x="560" y="296"/>
                      <a:pt x="560" y="225"/>
                      <a:pt x="536" y="165"/>
                    </a:cubicBezTo>
                    <a:cubicBezTo>
                      <a:pt x="489" y="94"/>
                      <a:pt x="441" y="58"/>
                      <a:pt x="370" y="22"/>
                    </a:cubicBezTo>
                    <a:cubicBezTo>
                      <a:pt x="345" y="8"/>
                      <a:pt x="314"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6992627" y="581222"/>
                <a:ext cx="15412" cy="14124"/>
              </a:xfrm>
              <a:custGeom>
                <a:rect b="b" l="l" r="r" t="t"/>
                <a:pathLst>
                  <a:path extrusionOk="0" h="285" w="311">
                    <a:moveTo>
                      <a:pt x="176" y="1"/>
                    </a:moveTo>
                    <a:cubicBezTo>
                      <a:pt x="147" y="1"/>
                      <a:pt x="121" y="9"/>
                      <a:pt x="96" y="18"/>
                    </a:cubicBezTo>
                    <a:cubicBezTo>
                      <a:pt x="72" y="42"/>
                      <a:pt x="37" y="65"/>
                      <a:pt x="25" y="101"/>
                    </a:cubicBezTo>
                    <a:cubicBezTo>
                      <a:pt x="1" y="125"/>
                      <a:pt x="1" y="172"/>
                      <a:pt x="37" y="196"/>
                    </a:cubicBezTo>
                    <a:cubicBezTo>
                      <a:pt x="48" y="232"/>
                      <a:pt x="84" y="244"/>
                      <a:pt x="108" y="280"/>
                    </a:cubicBezTo>
                    <a:cubicBezTo>
                      <a:pt x="118" y="283"/>
                      <a:pt x="128" y="284"/>
                      <a:pt x="139" y="284"/>
                    </a:cubicBezTo>
                    <a:cubicBezTo>
                      <a:pt x="168" y="284"/>
                      <a:pt x="198" y="273"/>
                      <a:pt x="215" y="256"/>
                    </a:cubicBezTo>
                    <a:cubicBezTo>
                      <a:pt x="251" y="244"/>
                      <a:pt x="275" y="220"/>
                      <a:pt x="287" y="184"/>
                    </a:cubicBezTo>
                    <a:cubicBezTo>
                      <a:pt x="310" y="161"/>
                      <a:pt x="310" y="113"/>
                      <a:pt x="287" y="77"/>
                    </a:cubicBezTo>
                    <a:cubicBezTo>
                      <a:pt x="275" y="53"/>
                      <a:pt x="251" y="42"/>
                      <a:pt x="215" y="6"/>
                    </a:cubicBezTo>
                    <a:cubicBezTo>
                      <a:pt x="201" y="2"/>
                      <a:pt x="18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2" name="Google Shape;1792;p40"/>
          <p:cNvGrpSpPr/>
          <p:nvPr/>
        </p:nvGrpSpPr>
        <p:grpSpPr>
          <a:xfrm rot="4750868">
            <a:off x="824551" y="387764"/>
            <a:ext cx="305234" cy="304477"/>
            <a:chOff x="1548327" y="2761296"/>
            <a:chExt cx="305242" cy="304485"/>
          </a:xfrm>
        </p:grpSpPr>
        <p:sp>
          <p:nvSpPr>
            <p:cNvPr id="1793" name="Google Shape;1793;p40"/>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0"/>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0"/>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 name="Google Shape;1796;p40"/>
          <p:cNvSpPr/>
          <p:nvPr/>
        </p:nvSpPr>
        <p:spPr>
          <a:xfrm rot="8100000">
            <a:off x="260483" y="540008"/>
            <a:ext cx="331182" cy="252370"/>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0" name="Shape 1800"/>
        <p:cNvGrpSpPr/>
        <p:nvPr/>
      </p:nvGrpSpPr>
      <p:grpSpPr>
        <a:xfrm>
          <a:off x="0" y="0"/>
          <a:ext cx="0" cy="0"/>
          <a:chOff x="0" y="0"/>
          <a:chExt cx="0" cy="0"/>
        </a:xfrm>
      </p:grpSpPr>
      <p:sp>
        <p:nvSpPr>
          <p:cNvPr id="1801" name="Google Shape;1801;p41"/>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Grammar: Suffixes</a:t>
            </a:r>
            <a:endParaRPr/>
          </a:p>
        </p:txBody>
      </p:sp>
      <p:sp>
        <p:nvSpPr>
          <p:cNvPr id="1802" name="Google Shape;1802;p41"/>
          <p:cNvSpPr txBox="1"/>
          <p:nvPr/>
        </p:nvSpPr>
        <p:spPr>
          <a:xfrm>
            <a:off x="1943250" y="976900"/>
            <a:ext cx="52578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Draw a line from the suffix to its meaning. </a:t>
            </a:r>
            <a:br>
              <a:rPr lang="en">
                <a:solidFill>
                  <a:schemeClr val="accent5"/>
                </a:solidFill>
                <a:latin typeface="Englebert"/>
                <a:ea typeface="Englebert"/>
                <a:cs typeface="Englebert"/>
                <a:sym typeface="Englebert"/>
              </a:rPr>
            </a:br>
            <a:r>
              <a:rPr b="1" lang="en">
                <a:solidFill>
                  <a:schemeClr val="accent5"/>
                </a:solidFill>
                <a:latin typeface="Englebert"/>
                <a:ea typeface="Englebert"/>
                <a:cs typeface="Englebert"/>
                <a:sym typeface="Englebert"/>
              </a:rPr>
              <a:t>Hint:</a:t>
            </a:r>
            <a:r>
              <a:rPr lang="en">
                <a:solidFill>
                  <a:schemeClr val="accent5"/>
                </a:solidFill>
                <a:latin typeface="Englebert"/>
                <a:ea typeface="Englebert"/>
                <a:cs typeface="Englebert"/>
                <a:sym typeface="Englebert"/>
              </a:rPr>
              <a:t> If you're stuck, think of a word you know that ends with that suffix</a:t>
            </a:r>
            <a:endParaRPr>
              <a:solidFill>
                <a:schemeClr val="accent5"/>
              </a:solidFill>
              <a:latin typeface="Englebert"/>
              <a:ea typeface="Englebert"/>
              <a:cs typeface="Englebert"/>
              <a:sym typeface="Englebert"/>
            </a:endParaRPr>
          </a:p>
        </p:txBody>
      </p:sp>
      <p:sp>
        <p:nvSpPr>
          <p:cNvPr id="1803" name="Google Shape;1803;p41"/>
          <p:cNvSpPr txBox="1"/>
          <p:nvPr/>
        </p:nvSpPr>
        <p:spPr>
          <a:xfrm>
            <a:off x="936338" y="1800225"/>
            <a:ext cx="1552500" cy="2727300"/>
          </a:xfrm>
          <a:prstGeom prst="rect">
            <a:avLst/>
          </a:prstGeom>
          <a:noFill/>
          <a:ln>
            <a:noFill/>
          </a:ln>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–al</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–ed</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–ward</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–ion</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–s</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–ant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–en</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–ize or -ise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–ing </a:t>
            </a:r>
            <a:endParaRPr>
              <a:solidFill>
                <a:schemeClr val="dk2"/>
              </a:solidFill>
              <a:latin typeface="Englebert"/>
              <a:ea typeface="Englebert"/>
              <a:cs typeface="Englebert"/>
              <a:sym typeface="Englebert"/>
            </a:endParaRPr>
          </a:p>
          <a:p>
            <a:pPr indent="-317500" lvl="0" marL="457200" rtl="0" algn="l">
              <a:lnSpc>
                <a:spcPct val="115000"/>
              </a:lnSpc>
              <a:spcBef>
                <a:spcPts val="0"/>
              </a:spcBef>
              <a:spcAft>
                <a:spcPts val="0"/>
              </a:spcAft>
              <a:buClr>
                <a:schemeClr val="accent5"/>
              </a:buClr>
              <a:buSzPts val="1400"/>
              <a:buFont typeface="Englebert"/>
              <a:buAutoNum type="arabicPeriod"/>
            </a:pPr>
            <a:r>
              <a:rPr lang="en">
                <a:solidFill>
                  <a:schemeClr val="dk2"/>
                </a:solidFill>
                <a:latin typeface="Englebert"/>
                <a:ea typeface="Englebert"/>
                <a:cs typeface="Englebert"/>
                <a:sym typeface="Englebert"/>
              </a:rPr>
              <a:t>–ive</a:t>
            </a:r>
            <a:endParaRPr>
              <a:solidFill>
                <a:schemeClr val="dk2"/>
              </a:solidFill>
              <a:latin typeface="Englebert"/>
              <a:ea typeface="Englebert"/>
              <a:cs typeface="Englebert"/>
              <a:sym typeface="Englebert"/>
            </a:endParaRPr>
          </a:p>
        </p:txBody>
      </p:sp>
      <p:sp>
        <p:nvSpPr>
          <p:cNvPr id="1804" name="Google Shape;1804;p41"/>
          <p:cNvSpPr txBox="1"/>
          <p:nvPr/>
        </p:nvSpPr>
        <p:spPr>
          <a:xfrm>
            <a:off x="5803613" y="1800225"/>
            <a:ext cx="2404200" cy="2727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in a certain direction</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plural</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quality or nature of</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to cause or to become</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present participle of an action</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pertaining to</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quality or nature of</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past-tense version of a verb</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inclined to or tending to</a:t>
            </a:r>
            <a:endParaRPr>
              <a:solidFill>
                <a:schemeClr val="dk2"/>
              </a:solidFill>
              <a:latin typeface="Englebert"/>
              <a:ea typeface="Englebert"/>
              <a:cs typeface="Englebert"/>
              <a:sym typeface="Englebert"/>
            </a:endParaRPr>
          </a:p>
          <a:p>
            <a:pPr indent="0" lvl="0" marL="0" rtl="0" algn="l">
              <a:lnSpc>
                <a:spcPct val="115000"/>
              </a:lnSpc>
              <a:spcBef>
                <a:spcPts val="0"/>
              </a:spcBef>
              <a:spcAft>
                <a:spcPts val="0"/>
              </a:spcAft>
              <a:buNone/>
            </a:pPr>
            <a:r>
              <a:rPr lang="en">
                <a:solidFill>
                  <a:schemeClr val="dk2"/>
                </a:solidFill>
                <a:latin typeface="Englebert"/>
                <a:ea typeface="Englebert"/>
                <a:cs typeface="Englebert"/>
                <a:sym typeface="Englebert"/>
              </a:rPr>
              <a:t>become</a:t>
            </a:r>
            <a:endParaRPr>
              <a:solidFill>
                <a:schemeClr val="dk2"/>
              </a:solidFill>
              <a:latin typeface="Englebert"/>
              <a:ea typeface="Englebert"/>
              <a:cs typeface="Englebert"/>
              <a:sym typeface="Englebert"/>
            </a:endParaRPr>
          </a:p>
        </p:txBody>
      </p:sp>
      <p:sp>
        <p:nvSpPr>
          <p:cNvPr id="1805" name="Google Shape;1805;p41">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1">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1">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08" name="Google Shape;1808;p41"/>
          <p:cNvCxnSpPr/>
          <p:nvPr/>
        </p:nvCxnSpPr>
        <p:spPr>
          <a:xfrm>
            <a:off x="1790700" y="2009775"/>
            <a:ext cx="4019400" cy="1257300"/>
          </a:xfrm>
          <a:prstGeom prst="curvedConnector3">
            <a:avLst>
              <a:gd fmla="val 50000" name="adj1"/>
            </a:avLst>
          </a:prstGeom>
          <a:noFill/>
          <a:ln cap="flat" cmpd="sng" w="19050">
            <a:solidFill>
              <a:schemeClr val="accent4"/>
            </a:solidFill>
            <a:prstDash val="dash"/>
            <a:round/>
            <a:headEnd len="med" w="med" type="none"/>
            <a:tailEnd len="med" w="med" type="none"/>
          </a:ln>
        </p:spPr>
      </p:cxnSp>
      <p:grpSp>
        <p:nvGrpSpPr>
          <p:cNvPr id="1809" name="Google Shape;1809;p41"/>
          <p:cNvGrpSpPr/>
          <p:nvPr/>
        </p:nvGrpSpPr>
        <p:grpSpPr>
          <a:xfrm rot="3722607">
            <a:off x="213191" y="615213"/>
            <a:ext cx="252399" cy="805489"/>
            <a:chOff x="8478897" y="4127025"/>
            <a:chExt cx="252400" cy="805492"/>
          </a:xfrm>
        </p:grpSpPr>
        <p:sp>
          <p:nvSpPr>
            <p:cNvPr id="1810" name="Google Shape;1810;p41"/>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1"/>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1"/>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1"/>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41"/>
          <p:cNvGrpSpPr/>
          <p:nvPr/>
        </p:nvGrpSpPr>
        <p:grpSpPr>
          <a:xfrm>
            <a:off x="190846" y="255250"/>
            <a:ext cx="1245349" cy="569505"/>
            <a:chOff x="7435621" y="294700"/>
            <a:chExt cx="1245349" cy="569505"/>
          </a:xfrm>
        </p:grpSpPr>
        <p:grpSp>
          <p:nvGrpSpPr>
            <p:cNvPr id="1815" name="Google Shape;1815;p41"/>
            <p:cNvGrpSpPr/>
            <p:nvPr/>
          </p:nvGrpSpPr>
          <p:grpSpPr>
            <a:xfrm rot="-578873">
              <a:off x="7870500" y="388385"/>
              <a:ext cx="376485" cy="447436"/>
              <a:chOff x="8352696" y="3680267"/>
              <a:chExt cx="376469" cy="447416"/>
            </a:xfrm>
          </p:grpSpPr>
          <p:sp>
            <p:nvSpPr>
              <p:cNvPr id="1816" name="Google Shape;1816;p41"/>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1"/>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1"/>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1"/>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1"/>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 name="Google Shape;1821;p41"/>
            <p:cNvGrpSpPr/>
            <p:nvPr/>
          </p:nvGrpSpPr>
          <p:grpSpPr>
            <a:xfrm>
              <a:off x="7435621" y="294700"/>
              <a:ext cx="1245349" cy="446137"/>
              <a:chOff x="5876924" y="256525"/>
              <a:chExt cx="1403685" cy="502859"/>
            </a:xfrm>
          </p:grpSpPr>
          <p:sp>
            <p:nvSpPr>
              <p:cNvPr id="1822" name="Google Shape;1822;p41"/>
              <p:cNvSpPr/>
              <p:nvPr/>
            </p:nvSpPr>
            <p:spPr>
              <a:xfrm>
                <a:off x="5876924" y="256525"/>
                <a:ext cx="417175" cy="502166"/>
              </a:xfrm>
              <a:custGeom>
                <a:rect b="b" l="l" r="r" t="t"/>
                <a:pathLst>
                  <a:path extrusionOk="0" h="10133" w="8418">
                    <a:moveTo>
                      <a:pt x="3393" y="2879"/>
                    </a:moveTo>
                    <a:lnTo>
                      <a:pt x="3441" y="2903"/>
                    </a:lnTo>
                    <a:lnTo>
                      <a:pt x="3667" y="3081"/>
                    </a:lnTo>
                    <a:cubicBezTo>
                      <a:pt x="3846" y="3272"/>
                      <a:pt x="3989" y="3474"/>
                      <a:pt x="4155" y="3712"/>
                    </a:cubicBezTo>
                    <a:cubicBezTo>
                      <a:pt x="4263" y="3879"/>
                      <a:pt x="4346" y="4046"/>
                      <a:pt x="4429" y="4224"/>
                    </a:cubicBezTo>
                    <a:cubicBezTo>
                      <a:pt x="4013" y="4403"/>
                      <a:pt x="3596" y="4581"/>
                      <a:pt x="3191" y="4712"/>
                    </a:cubicBezTo>
                    <a:cubicBezTo>
                      <a:pt x="3096" y="4724"/>
                      <a:pt x="3024" y="4748"/>
                      <a:pt x="2941" y="4760"/>
                    </a:cubicBezTo>
                    <a:cubicBezTo>
                      <a:pt x="2917" y="4593"/>
                      <a:pt x="2905" y="4415"/>
                      <a:pt x="2893" y="4236"/>
                    </a:cubicBezTo>
                    <a:cubicBezTo>
                      <a:pt x="2905" y="3974"/>
                      <a:pt x="2917" y="3712"/>
                      <a:pt x="2965" y="3474"/>
                    </a:cubicBezTo>
                    <a:cubicBezTo>
                      <a:pt x="3000" y="3379"/>
                      <a:pt x="3036" y="3284"/>
                      <a:pt x="3084" y="3176"/>
                    </a:cubicBezTo>
                    <a:lnTo>
                      <a:pt x="3179" y="3045"/>
                    </a:lnTo>
                    <a:cubicBezTo>
                      <a:pt x="3239" y="2998"/>
                      <a:pt x="3298" y="2962"/>
                      <a:pt x="3334" y="2914"/>
                    </a:cubicBezTo>
                    <a:lnTo>
                      <a:pt x="3393" y="2879"/>
                    </a:lnTo>
                    <a:close/>
                    <a:moveTo>
                      <a:pt x="3399" y="0"/>
                    </a:moveTo>
                    <a:cubicBezTo>
                      <a:pt x="2968" y="0"/>
                      <a:pt x="2530" y="99"/>
                      <a:pt x="2119" y="295"/>
                    </a:cubicBezTo>
                    <a:cubicBezTo>
                      <a:pt x="1953" y="378"/>
                      <a:pt x="1774" y="486"/>
                      <a:pt x="1607" y="605"/>
                    </a:cubicBezTo>
                    <a:cubicBezTo>
                      <a:pt x="1060" y="998"/>
                      <a:pt x="631" y="1557"/>
                      <a:pt x="345" y="2248"/>
                    </a:cubicBezTo>
                    <a:cubicBezTo>
                      <a:pt x="179" y="2617"/>
                      <a:pt x="107" y="3045"/>
                      <a:pt x="60" y="3379"/>
                    </a:cubicBezTo>
                    <a:cubicBezTo>
                      <a:pt x="0" y="3819"/>
                      <a:pt x="24" y="4284"/>
                      <a:pt x="36" y="4724"/>
                    </a:cubicBezTo>
                    <a:cubicBezTo>
                      <a:pt x="83" y="5546"/>
                      <a:pt x="238" y="6308"/>
                      <a:pt x="441" y="7022"/>
                    </a:cubicBezTo>
                    <a:cubicBezTo>
                      <a:pt x="584" y="7582"/>
                      <a:pt x="762" y="8165"/>
                      <a:pt x="929" y="8713"/>
                    </a:cubicBezTo>
                    <a:lnTo>
                      <a:pt x="941" y="8760"/>
                    </a:lnTo>
                    <a:lnTo>
                      <a:pt x="1095" y="9272"/>
                    </a:lnTo>
                    <a:cubicBezTo>
                      <a:pt x="1191" y="9606"/>
                      <a:pt x="1572" y="9903"/>
                      <a:pt x="1881" y="10023"/>
                    </a:cubicBezTo>
                    <a:cubicBezTo>
                      <a:pt x="2053" y="10097"/>
                      <a:pt x="2239" y="10133"/>
                      <a:pt x="2425" y="10133"/>
                    </a:cubicBezTo>
                    <a:cubicBezTo>
                      <a:pt x="2625" y="10133"/>
                      <a:pt x="2827" y="10091"/>
                      <a:pt x="3012" y="10011"/>
                    </a:cubicBezTo>
                    <a:cubicBezTo>
                      <a:pt x="3096" y="9963"/>
                      <a:pt x="3191" y="9927"/>
                      <a:pt x="3274" y="9868"/>
                    </a:cubicBezTo>
                    <a:cubicBezTo>
                      <a:pt x="3501" y="9701"/>
                      <a:pt x="3667" y="9475"/>
                      <a:pt x="3774" y="9225"/>
                    </a:cubicBezTo>
                    <a:lnTo>
                      <a:pt x="3858" y="8868"/>
                    </a:lnTo>
                    <a:cubicBezTo>
                      <a:pt x="3893" y="8594"/>
                      <a:pt x="3858" y="8344"/>
                      <a:pt x="3739" y="8106"/>
                    </a:cubicBezTo>
                    <a:lnTo>
                      <a:pt x="3620" y="7725"/>
                    </a:lnTo>
                    <a:lnTo>
                      <a:pt x="3572" y="7606"/>
                    </a:lnTo>
                    <a:cubicBezTo>
                      <a:pt x="3774" y="7558"/>
                      <a:pt x="3965" y="7498"/>
                      <a:pt x="4155" y="7439"/>
                    </a:cubicBezTo>
                    <a:lnTo>
                      <a:pt x="4334" y="7379"/>
                    </a:lnTo>
                    <a:cubicBezTo>
                      <a:pt x="4679" y="7272"/>
                      <a:pt x="5025" y="7141"/>
                      <a:pt x="5298" y="7010"/>
                    </a:cubicBezTo>
                    <a:lnTo>
                      <a:pt x="5406" y="7451"/>
                    </a:lnTo>
                    <a:lnTo>
                      <a:pt x="5465" y="7737"/>
                    </a:lnTo>
                    <a:cubicBezTo>
                      <a:pt x="5572" y="8177"/>
                      <a:pt x="5751" y="8463"/>
                      <a:pt x="6037" y="8689"/>
                    </a:cubicBezTo>
                    <a:cubicBezTo>
                      <a:pt x="6276" y="8871"/>
                      <a:pt x="6577" y="8968"/>
                      <a:pt x="6884" y="8968"/>
                    </a:cubicBezTo>
                    <a:cubicBezTo>
                      <a:pt x="6959" y="8968"/>
                      <a:pt x="7034" y="8963"/>
                      <a:pt x="7108" y="8951"/>
                    </a:cubicBezTo>
                    <a:cubicBezTo>
                      <a:pt x="7322" y="8927"/>
                      <a:pt x="7549" y="8832"/>
                      <a:pt x="7739" y="8689"/>
                    </a:cubicBezTo>
                    <a:cubicBezTo>
                      <a:pt x="7858" y="8594"/>
                      <a:pt x="7965" y="8499"/>
                      <a:pt x="8061" y="8379"/>
                    </a:cubicBezTo>
                    <a:cubicBezTo>
                      <a:pt x="8251" y="8106"/>
                      <a:pt x="8418" y="7677"/>
                      <a:pt x="8323" y="7308"/>
                    </a:cubicBezTo>
                    <a:cubicBezTo>
                      <a:pt x="8061" y="6153"/>
                      <a:pt x="7763" y="4939"/>
                      <a:pt x="7346" y="3748"/>
                    </a:cubicBezTo>
                    <a:cubicBezTo>
                      <a:pt x="7132" y="3117"/>
                      <a:pt x="6810" y="2510"/>
                      <a:pt x="6358" y="1831"/>
                    </a:cubicBezTo>
                    <a:cubicBezTo>
                      <a:pt x="5929" y="1176"/>
                      <a:pt x="5322" y="617"/>
                      <a:pt x="4644" y="295"/>
                    </a:cubicBezTo>
                    <a:cubicBezTo>
                      <a:pt x="4257" y="99"/>
                      <a:pt x="3831" y="0"/>
                      <a:pt x="3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1"/>
              <p:cNvSpPr/>
              <p:nvPr/>
            </p:nvSpPr>
            <p:spPr>
              <a:xfrm>
                <a:off x="6004927" y="641681"/>
                <a:ext cx="66159" cy="116262"/>
              </a:xfrm>
              <a:custGeom>
                <a:rect b="b" l="l" r="r" t="t"/>
                <a:pathLst>
                  <a:path extrusionOk="0" h="2346" w="1335">
                    <a:moveTo>
                      <a:pt x="906" y="0"/>
                    </a:moveTo>
                    <a:cubicBezTo>
                      <a:pt x="870" y="0"/>
                      <a:pt x="846" y="12"/>
                      <a:pt x="810" y="12"/>
                    </a:cubicBezTo>
                    <a:cubicBezTo>
                      <a:pt x="787" y="24"/>
                      <a:pt x="751" y="36"/>
                      <a:pt x="739" y="48"/>
                    </a:cubicBezTo>
                    <a:cubicBezTo>
                      <a:pt x="691" y="95"/>
                      <a:pt x="668" y="107"/>
                      <a:pt x="632" y="143"/>
                    </a:cubicBezTo>
                    <a:cubicBezTo>
                      <a:pt x="596" y="191"/>
                      <a:pt x="560" y="262"/>
                      <a:pt x="537" y="322"/>
                    </a:cubicBezTo>
                    <a:cubicBezTo>
                      <a:pt x="489" y="429"/>
                      <a:pt x="453" y="524"/>
                      <a:pt x="429" y="631"/>
                    </a:cubicBezTo>
                    <a:cubicBezTo>
                      <a:pt x="394" y="762"/>
                      <a:pt x="370" y="893"/>
                      <a:pt x="334" y="1024"/>
                    </a:cubicBezTo>
                    <a:cubicBezTo>
                      <a:pt x="275" y="1286"/>
                      <a:pt x="239" y="1572"/>
                      <a:pt x="156" y="1834"/>
                    </a:cubicBezTo>
                    <a:cubicBezTo>
                      <a:pt x="132" y="1977"/>
                      <a:pt x="84" y="2108"/>
                      <a:pt x="36" y="2227"/>
                    </a:cubicBezTo>
                    <a:cubicBezTo>
                      <a:pt x="25" y="2274"/>
                      <a:pt x="13" y="2298"/>
                      <a:pt x="1" y="2346"/>
                    </a:cubicBezTo>
                    <a:cubicBezTo>
                      <a:pt x="156" y="2334"/>
                      <a:pt x="310" y="2298"/>
                      <a:pt x="453" y="2227"/>
                    </a:cubicBezTo>
                    <a:cubicBezTo>
                      <a:pt x="548" y="2179"/>
                      <a:pt x="632" y="2131"/>
                      <a:pt x="727" y="2084"/>
                    </a:cubicBezTo>
                    <a:cubicBezTo>
                      <a:pt x="953" y="1917"/>
                      <a:pt x="1132" y="1691"/>
                      <a:pt x="1215" y="1441"/>
                    </a:cubicBezTo>
                    <a:lnTo>
                      <a:pt x="1310" y="1084"/>
                    </a:lnTo>
                    <a:cubicBezTo>
                      <a:pt x="1334" y="810"/>
                      <a:pt x="1310" y="560"/>
                      <a:pt x="1191" y="322"/>
                    </a:cubicBezTo>
                    <a:lnTo>
                      <a:pt x="1096" y="24"/>
                    </a:lnTo>
                    <a:cubicBezTo>
                      <a:pt x="1072" y="12"/>
                      <a:pt x="1037" y="12"/>
                      <a:pt x="101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1"/>
              <p:cNvSpPr/>
              <p:nvPr/>
            </p:nvSpPr>
            <p:spPr>
              <a:xfrm>
                <a:off x="6045068" y="642870"/>
                <a:ext cx="50" cy="50"/>
              </a:xfrm>
              <a:custGeom>
                <a:rect b="b" l="l" r="r" t="t"/>
                <a:pathLst>
                  <a:path extrusionOk="0" h="1" w="1">
                    <a:moveTo>
                      <a:pt x="0" y="0"/>
                    </a:move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1"/>
              <p:cNvSpPr/>
              <p:nvPr/>
            </p:nvSpPr>
            <p:spPr>
              <a:xfrm>
                <a:off x="5989615" y="257566"/>
                <a:ext cx="305076" cy="440814"/>
              </a:xfrm>
              <a:custGeom>
                <a:rect b="b" l="l" r="r" t="t"/>
                <a:pathLst>
                  <a:path extrusionOk="0" h="8895" w="6156">
                    <a:moveTo>
                      <a:pt x="1134" y="1"/>
                    </a:moveTo>
                    <a:cubicBezTo>
                      <a:pt x="750" y="1"/>
                      <a:pt x="363" y="76"/>
                      <a:pt x="0" y="226"/>
                    </a:cubicBezTo>
                    <a:cubicBezTo>
                      <a:pt x="18" y="226"/>
                      <a:pt x="36" y="226"/>
                      <a:pt x="54" y="226"/>
                    </a:cubicBezTo>
                    <a:cubicBezTo>
                      <a:pt x="499" y="226"/>
                      <a:pt x="920" y="366"/>
                      <a:pt x="1298" y="572"/>
                    </a:cubicBezTo>
                    <a:cubicBezTo>
                      <a:pt x="1679" y="762"/>
                      <a:pt x="2012" y="1000"/>
                      <a:pt x="2346" y="1274"/>
                    </a:cubicBezTo>
                    <a:cubicBezTo>
                      <a:pt x="2667" y="1536"/>
                      <a:pt x="2965" y="1846"/>
                      <a:pt x="3239" y="2179"/>
                    </a:cubicBezTo>
                    <a:cubicBezTo>
                      <a:pt x="3358" y="2334"/>
                      <a:pt x="3477" y="2489"/>
                      <a:pt x="3584" y="2643"/>
                    </a:cubicBezTo>
                    <a:cubicBezTo>
                      <a:pt x="3679" y="2786"/>
                      <a:pt x="3774" y="2941"/>
                      <a:pt x="3846" y="3108"/>
                    </a:cubicBezTo>
                    <a:cubicBezTo>
                      <a:pt x="3894" y="3179"/>
                      <a:pt x="3917" y="3263"/>
                      <a:pt x="3953" y="3346"/>
                    </a:cubicBezTo>
                    <a:cubicBezTo>
                      <a:pt x="4001" y="3429"/>
                      <a:pt x="4025" y="3525"/>
                      <a:pt x="4072" y="3608"/>
                    </a:cubicBezTo>
                    <a:cubicBezTo>
                      <a:pt x="4155" y="3822"/>
                      <a:pt x="4251" y="4013"/>
                      <a:pt x="4334" y="4215"/>
                    </a:cubicBezTo>
                    <a:cubicBezTo>
                      <a:pt x="4536" y="4668"/>
                      <a:pt x="4715" y="5132"/>
                      <a:pt x="4870" y="5584"/>
                    </a:cubicBezTo>
                    <a:cubicBezTo>
                      <a:pt x="5037" y="6061"/>
                      <a:pt x="5168" y="6537"/>
                      <a:pt x="5227" y="7049"/>
                    </a:cubicBezTo>
                    <a:cubicBezTo>
                      <a:pt x="5287" y="7489"/>
                      <a:pt x="5310" y="7954"/>
                      <a:pt x="5215" y="8406"/>
                    </a:cubicBezTo>
                    <a:cubicBezTo>
                      <a:pt x="5191" y="8561"/>
                      <a:pt x="5132" y="8739"/>
                      <a:pt x="5048" y="8894"/>
                    </a:cubicBezTo>
                    <a:cubicBezTo>
                      <a:pt x="5203" y="8847"/>
                      <a:pt x="5346" y="8775"/>
                      <a:pt x="5489" y="8680"/>
                    </a:cubicBezTo>
                    <a:cubicBezTo>
                      <a:pt x="5608" y="8597"/>
                      <a:pt x="5703" y="8489"/>
                      <a:pt x="5799" y="8370"/>
                    </a:cubicBezTo>
                    <a:cubicBezTo>
                      <a:pt x="5989" y="8108"/>
                      <a:pt x="6156" y="7668"/>
                      <a:pt x="6060" y="7299"/>
                    </a:cubicBezTo>
                    <a:cubicBezTo>
                      <a:pt x="5799" y="6156"/>
                      <a:pt x="5501" y="4929"/>
                      <a:pt x="5084" y="3739"/>
                    </a:cubicBezTo>
                    <a:cubicBezTo>
                      <a:pt x="4858" y="3120"/>
                      <a:pt x="4548" y="2512"/>
                      <a:pt x="4096" y="1822"/>
                    </a:cubicBezTo>
                    <a:cubicBezTo>
                      <a:pt x="3655" y="1167"/>
                      <a:pt x="3060" y="619"/>
                      <a:pt x="2381" y="286"/>
                    </a:cubicBezTo>
                    <a:cubicBezTo>
                      <a:pt x="1996" y="96"/>
                      <a:pt x="1567" y="1"/>
                      <a:pt x="113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1"/>
              <p:cNvSpPr/>
              <p:nvPr/>
            </p:nvSpPr>
            <p:spPr>
              <a:xfrm>
                <a:off x="5907600" y="304496"/>
                <a:ext cx="75575" cy="302499"/>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1"/>
              <p:cNvSpPr/>
              <p:nvPr/>
            </p:nvSpPr>
            <p:spPr>
              <a:xfrm>
                <a:off x="5941199" y="620223"/>
                <a:ext cx="40191" cy="34938"/>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1"/>
              <p:cNvSpPr/>
              <p:nvPr/>
            </p:nvSpPr>
            <p:spPr>
              <a:xfrm>
                <a:off x="5964837" y="673050"/>
                <a:ext cx="19476" cy="16949"/>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1"/>
              <p:cNvSpPr/>
              <p:nvPr/>
            </p:nvSpPr>
            <p:spPr>
              <a:xfrm>
                <a:off x="6887023" y="289927"/>
                <a:ext cx="393041" cy="468566"/>
              </a:xfrm>
              <a:custGeom>
                <a:rect b="b" l="l" r="r" t="t"/>
                <a:pathLst>
                  <a:path extrusionOk="0" h="9455" w="7931">
                    <a:moveTo>
                      <a:pt x="5106" y="0"/>
                    </a:moveTo>
                    <a:cubicBezTo>
                      <a:pt x="5079" y="0"/>
                      <a:pt x="5052" y="1"/>
                      <a:pt x="5025" y="2"/>
                    </a:cubicBezTo>
                    <a:cubicBezTo>
                      <a:pt x="4525" y="26"/>
                      <a:pt x="4061" y="121"/>
                      <a:pt x="3656" y="216"/>
                    </a:cubicBezTo>
                    <a:cubicBezTo>
                      <a:pt x="3215" y="324"/>
                      <a:pt x="2799" y="526"/>
                      <a:pt x="2406" y="740"/>
                    </a:cubicBezTo>
                    <a:cubicBezTo>
                      <a:pt x="2084" y="919"/>
                      <a:pt x="1798" y="1169"/>
                      <a:pt x="1525" y="1407"/>
                    </a:cubicBezTo>
                    <a:lnTo>
                      <a:pt x="1489" y="1455"/>
                    </a:lnTo>
                    <a:cubicBezTo>
                      <a:pt x="1191" y="1717"/>
                      <a:pt x="965" y="2062"/>
                      <a:pt x="775" y="2371"/>
                    </a:cubicBezTo>
                    <a:lnTo>
                      <a:pt x="739" y="2431"/>
                    </a:lnTo>
                    <a:cubicBezTo>
                      <a:pt x="608" y="2645"/>
                      <a:pt x="489" y="2895"/>
                      <a:pt x="382" y="3193"/>
                    </a:cubicBezTo>
                    <a:cubicBezTo>
                      <a:pt x="215" y="3634"/>
                      <a:pt x="132" y="3991"/>
                      <a:pt x="84" y="4348"/>
                    </a:cubicBezTo>
                    <a:cubicBezTo>
                      <a:pt x="1" y="5062"/>
                      <a:pt x="60" y="5765"/>
                      <a:pt x="251" y="6574"/>
                    </a:cubicBezTo>
                    <a:cubicBezTo>
                      <a:pt x="310" y="6812"/>
                      <a:pt x="394" y="7051"/>
                      <a:pt x="513" y="7289"/>
                    </a:cubicBezTo>
                    <a:cubicBezTo>
                      <a:pt x="679" y="7622"/>
                      <a:pt x="846" y="7920"/>
                      <a:pt x="1084" y="8194"/>
                    </a:cubicBezTo>
                    <a:lnTo>
                      <a:pt x="1108" y="8241"/>
                    </a:lnTo>
                    <a:cubicBezTo>
                      <a:pt x="1251" y="8384"/>
                      <a:pt x="1346" y="8503"/>
                      <a:pt x="1489" y="8622"/>
                    </a:cubicBezTo>
                    <a:cubicBezTo>
                      <a:pt x="1620" y="8753"/>
                      <a:pt x="1787" y="8848"/>
                      <a:pt x="1929" y="8956"/>
                    </a:cubicBezTo>
                    <a:lnTo>
                      <a:pt x="2037" y="9015"/>
                    </a:lnTo>
                    <a:cubicBezTo>
                      <a:pt x="2120" y="9075"/>
                      <a:pt x="2203" y="9110"/>
                      <a:pt x="2287" y="9146"/>
                    </a:cubicBezTo>
                    <a:cubicBezTo>
                      <a:pt x="2525" y="9265"/>
                      <a:pt x="2799" y="9337"/>
                      <a:pt x="3001" y="9384"/>
                    </a:cubicBezTo>
                    <a:cubicBezTo>
                      <a:pt x="3192" y="9434"/>
                      <a:pt x="3406" y="9455"/>
                      <a:pt x="3655" y="9455"/>
                    </a:cubicBezTo>
                    <a:cubicBezTo>
                      <a:pt x="3764" y="9455"/>
                      <a:pt x="3879" y="9451"/>
                      <a:pt x="4001" y="9444"/>
                    </a:cubicBezTo>
                    <a:cubicBezTo>
                      <a:pt x="4358" y="9408"/>
                      <a:pt x="4763" y="9313"/>
                      <a:pt x="5144" y="9146"/>
                    </a:cubicBezTo>
                    <a:cubicBezTo>
                      <a:pt x="5978" y="8789"/>
                      <a:pt x="6751" y="8194"/>
                      <a:pt x="7573" y="7265"/>
                    </a:cubicBezTo>
                    <a:cubicBezTo>
                      <a:pt x="7811" y="7003"/>
                      <a:pt x="7930" y="6658"/>
                      <a:pt x="7894" y="6289"/>
                    </a:cubicBezTo>
                    <a:cubicBezTo>
                      <a:pt x="7871" y="5920"/>
                      <a:pt x="7704" y="5562"/>
                      <a:pt x="7442" y="5324"/>
                    </a:cubicBezTo>
                    <a:cubicBezTo>
                      <a:pt x="7347" y="5241"/>
                      <a:pt x="7240" y="5169"/>
                      <a:pt x="7144" y="5122"/>
                    </a:cubicBezTo>
                    <a:cubicBezTo>
                      <a:pt x="6957" y="5034"/>
                      <a:pt x="6757" y="4992"/>
                      <a:pt x="6559" y="4992"/>
                    </a:cubicBezTo>
                    <a:cubicBezTo>
                      <a:pt x="6166" y="4992"/>
                      <a:pt x="5778" y="5158"/>
                      <a:pt x="5501" y="5467"/>
                    </a:cubicBezTo>
                    <a:cubicBezTo>
                      <a:pt x="5311" y="5681"/>
                      <a:pt x="5132" y="5872"/>
                      <a:pt x="4954" y="6039"/>
                    </a:cubicBezTo>
                    <a:cubicBezTo>
                      <a:pt x="4704" y="6241"/>
                      <a:pt x="4465" y="6408"/>
                      <a:pt x="4227" y="6551"/>
                    </a:cubicBezTo>
                    <a:cubicBezTo>
                      <a:pt x="4108" y="6610"/>
                      <a:pt x="3965" y="6658"/>
                      <a:pt x="3846" y="6693"/>
                    </a:cubicBezTo>
                    <a:cubicBezTo>
                      <a:pt x="3787" y="6705"/>
                      <a:pt x="3715" y="6705"/>
                      <a:pt x="3644" y="6705"/>
                    </a:cubicBezTo>
                    <a:cubicBezTo>
                      <a:pt x="3596" y="6705"/>
                      <a:pt x="3549" y="6693"/>
                      <a:pt x="3513" y="6670"/>
                    </a:cubicBezTo>
                    <a:lnTo>
                      <a:pt x="3453" y="6646"/>
                    </a:lnTo>
                    <a:lnTo>
                      <a:pt x="3370" y="6610"/>
                    </a:lnTo>
                    <a:cubicBezTo>
                      <a:pt x="3311" y="6574"/>
                      <a:pt x="3251" y="6527"/>
                      <a:pt x="3215" y="6467"/>
                    </a:cubicBezTo>
                    <a:cubicBezTo>
                      <a:pt x="3132" y="6372"/>
                      <a:pt x="3061" y="6277"/>
                      <a:pt x="3001" y="6158"/>
                    </a:cubicBezTo>
                    <a:cubicBezTo>
                      <a:pt x="2930" y="5979"/>
                      <a:pt x="2870" y="5800"/>
                      <a:pt x="2811" y="5622"/>
                    </a:cubicBezTo>
                    <a:cubicBezTo>
                      <a:pt x="2763" y="5384"/>
                      <a:pt x="2751" y="5146"/>
                      <a:pt x="2751" y="4907"/>
                    </a:cubicBezTo>
                    <a:cubicBezTo>
                      <a:pt x="2775" y="4669"/>
                      <a:pt x="2811" y="4443"/>
                      <a:pt x="2870" y="4205"/>
                    </a:cubicBezTo>
                    <a:cubicBezTo>
                      <a:pt x="2941" y="4026"/>
                      <a:pt x="3013" y="3848"/>
                      <a:pt x="3120" y="3681"/>
                    </a:cubicBezTo>
                    <a:cubicBezTo>
                      <a:pt x="3227" y="3550"/>
                      <a:pt x="3334" y="3419"/>
                      <a:pt x="3453" y="3300"/>
                    </a:cubicBezTo>
                    <a:cubicBezTo>
                      <a:pt x="3573" y="3193"/>
                      <a:pt x="3703" y="3098"/>
                      <a:pt x="3870" y="3014"/>
                    </a:cubicBezTo>
                    <a:cubicBezTo>
                      <a:pt x="4061" y="2919"/>
                      <a:pt x="4251" y="2860"/>
                      <a:pt x="4477" y="2800"/>
                    </a:cubicBezTo>
                    <a:cubicBezTo>
                      <a:pt x="4716" y="2764"/>
                      <a:pt x="4966" y="2741"/>
                      <a:pt x="5216" y="2729"/>
                    </a:cubicBezTo>
                    <a:cubicBezTo>
                      <a:pt x="5561" y="2717"/>
                      <a:pt x="5870" y="2550"/>
                      <a:pt x="6109" y="2288"/>
                    </a:cubicBezTo>
                    <a:cubicBezTo>
                      <a:pt x="6370" y="1990"/>
                      <a:pt x="6501" y="1609"/>
                      <a:pt x="6466" y="1240"/>
                    </a:cubicBezTo>
                    <a:cubicBezTo>
                      <a:pt x="6442" y="883"/>
                      <a:pt x="6263" y="562"/>
                      <a:pt x="5989" y="324"/>
                    </a:cubicBezTo>
                    <a:cubicBezTo>
                      <a:pt x="5930" y="264"/>
                      <a:pt x="5847" y="181"/>
                      <a:pt x="5739" y="145"/>
                    </a:cubicBezTo>
                    <a:cubicBezTo>
                      <a:pt x="5557" y="49"/>
                      <a:pt x="5346" y="0"/>
                      <a:pt x="5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1"/>
              <p:cNvSpPr/>
              <p:nvPr/>
            </p:nvSpPr>
            <p:spPr>
              <a:xfrm>
                <a:off x="6887618" y="301820"/>
                <a:ext cx="392991" cy="457564"/>
              </a:xfrm>
              <a:custGeom>
                <a:rect b="b" l="l" r="r" t="t"/>
                <a:pathLst>
                  <a:path extrusionOk="0" h="9233" w="7930">
                    <a:moveTo>
                      <a:pt x="3632" y="0"/>
                    </a:moveTo>
                    <a:lnTo>
                      <a:pt x="3632" y="0"/>
                    </a:lnTo>
                    <a:cubicBezTo>
                      <a:pt x="3179" y="84"/>
                      <a:pt x="2763" y="286"/>
                      <a:pt x="2394" y="476"/>
                    </a:cubicBezTo>
                    <a:cubicBezTo>
                      <a:pt x="2072" y="655"/>
                      <a:pt x="1786" y="917"/>
                      <a:pt x="1513" y="1155"/>
                    </a:cubicBezTo>
                    <a:lnTo>
                      <a:pt x="1477" y="1191"/>
                    </a:lnTo>
                    <a:cubicBezTo>
                      <a:pt x="1179" y="1465"/>
                      <a:pt x="953" y="1810"/>
                      <a:pt x="763" y="2120"/>
                    </a:cubicBezTo>
                    <a:lnTo>
                      <a:pt x="727" y="2179"/>
                    </a:lnTo>
                    <a:cubicBezTo>
                      <a:pt x="596" y="2381"/>
                      <a:pt x="477" y="2643"/>
                      <a:pt x="370" y="2941"/>
                    </a:cubicBezTo>
                    <a:cubicBezTo>
                      <a:pt x="203" y="3382"/>
                      <a:pt x="120" y="3751"/>
                      <a:pt x="84" y="4096"/>
                    </a:cubicBezTo>
                    <a:cubicBezTo>
                      <a:pt x="1" y="4810"/>
                      <a:pt x="60" y="5513"/>
                      <a:pt x="251" y="6334"/>
                    </a:cubicBezTo>
                    <a:cubicBezTo>
                      <a:pt x="310" y="6572"/>
                      <a:pt x="405" y="6811"/>
                      <a:pt x="524" y="7049"/>
                    </a:cubicBezTo>
                    <a:cubicBezTo>
                      <a:pt x="679" y="7382"/>
                      <a:pt x="846" y="7680"/>
                      <a:pt x="1084" y="7954"/>
                    </a:cubicBezTo>
                    <a:lnTo>
                      <a:pt x="1120" y="8001"/>
                    </a:lnTo>
                    <a:cubicBezTo>
                      <a:pt x="1251" y="8144"/>
                      <a:pt x="1358" y="8263"/>
                      <a:pt x="1489" y="8382"/>
                    </a:cubicBezTo>
                    <a:cubicBezTo>
                      <a:pt x="1620" y="8513"/>
                      <a:pt x="1786" y="8620"/>
                      <a:pt x="1929" y="8716"/>
                    </a:cubicBezTo>
                    <a:lnTo>
                      <a:pt x="2037" y="8775"/>
                    </a:lnTo>
                    <a:cubicBezTo>
                      <a:pt x="2132" y="8835"/>
                      <a:pt x="2203" y="8870"/>
                      <a:pt x="2287" y="8906"/>
                    </a:cubicBezTo>
                    <a:cubicBezTo>
                      <a:pt x="2525" y="9025"/>
                      <a:pt x="2799" y="9097"/>
                      <a:pt x="3001" y="9156"/>
                    </a:cubicBezTo>
                    <a:cubicBezTo>
                      <a:pt x="3198" y="9205"/>
                      <a:pt x="3407" y="9232"/>
                      <a:pt x="3650" y="9232"/>
                    </a:cubicBezTo>
                    <a:cubicBezTo>
                      <a:pt x="3760" y="9232"/>
                      <a:pt x="3876" y="9227"/>
                      <a:pt x="4001" y="9216"/>
                    </a:cubicBezTo>
                    <a:cubicBezTo>
                      <a:pt x="4370" y="9192"/>
                      <a:pt x="4763" y="9085"/>
                      <a:pt x="5144" y="8918"/>
                    </a:cubicBezTo>
                    <a:cubicBezTo>
                      <a:pt x="5977" y="8561"/>
                      <a:pt x="6751" y="7966"/>
                      <a:pt x="7573" y="7049"/>
                    </a:cubicBezTo>
                    <a:cubicBezTo>
                      <a:pt x="7811" y="6775"/>
                      <a:pt x="7930" y="6430"/>
                      <a:pt x="7906" y="6061"/>
                    </a:cubicBezTo>
                    <a:cubicBezTo>
                      <a:pt x="7882" y="5822"/>
                      <a:pt x="7811" y="5620"/>
                      <a:pt x="7704" y="5418"/>
                    </a:cubicBezTo>
                    <a:cubicBezTo>
                      <a:pt x="7680" y="5525"/>
                      <a:pt x="7644" y="5632"/>
                      <a:pt x="7609" y="5739"/>
                    </a:cubicBezTo>
                    <a:cubicBezTo>
                      <a:pt x="7549" y="5870"/>
                      <a:pt x="7490" y="6001"/>
                      <a:pt x="7406" y="6120"/>
                    </a:cubicBezTo>
                    <a:cubicBezTo>
                      <a:pt x="7335" y="6239"/>
                      <a:pt x="7263" y="6346"/>
                      <a:pt x="7168" y="6465"/>
                    </a:cubicBezTo>
                    <a:cubicBezTo>
                      <a:pt x="7037" y="6644"/>
                      <a:pt x="6894" y="6811"/>
                      <a:pt x="6728" y="6953"/>
                    </a:cubicBezTo>
                    <a:cubicBezTo>
                      <a:pt x="6561" y="7108"/>
                      <a:pt x="6394" y="7239"/>
                      <a:pt x="6216" y="7358"/>
                    </a:cubicBezTo>
                    <a:cubicBezTo>
                      <a:pt x="5882" y="7585"/>
                      <a:pt x="5489" y="7763"/>
                      <a:pt x="5085" y="7846"/>
                    </a:cubicBezTo>
                    <a:cubicBezTo>
                      <a:pt x="4851" y="7907"/>
                      <a:pt x="4612" y="7938"/>
                      <a:pt x="4369" y="7938"/>
                    </a:cubicBezTo>
                    <a:cubicBezTo>
                      <a:pt x="4228" y="7938"/>
                      <a:pt x="4086" y="7928"/>
                      <a:pt x="3942" y="7906"/>
                    </a:cubicBezTo>
                    <a:cubicBezTo>
                      <a:pt x="3739" y="7882"/>
                      <a:pt x="3513" y="7835"/>
                      <a:pt x="3322" y="7739"/>
                    </a:cubicBezTo>
                    <a:cubicBezTo>
                      <a:pt x="3108" y="7668"/>
                      <a:pt x="2918" y="7561"/>
                      <a:pt x="2739" y="7442"/>
                    </a:cubicBezTo>
                    <a:cubicBezTo>
                      <a:pt x="2548" y="7311"/>
                      <a:pt x="2382" y="7168"/>
                      <a:pt x="2227" y="7001"/>
                    </a:cubicBezTo>
                    <a:cubicBezTo>
                      <a:pt x="2072" y="6823"/>
                      <a:pt x="1929" y="6608"/>
                      <a:pt x="1810" y="6406"/>
                    </a:cubicBezTo>
                    <a:cubicBezTo>
                      <a:pt x="1560" y="5941"/>
                      <a:pt x="1417" y="5418"/>
                      <a:pt x="1358" y="4906"/>
                    </a:cubicBezTo>
                    <a:cubicBezTo>
                      <a:pt x="1298" y="4394"/>
                      <a:pt x="1322" y="3870"/>
                      <a:pt x="1429" y="3370"/>
                    </a:cubicBezTo>
                    <a:cubicBezTo>
                      <a:pt x="1536" y="2858"/>
                      <a:pt x="1715" y="2370"/>
                      <a:pt x="1965" y="1929"/>
                    </a:cubicBezTo>
                    <a:cubicBezTo>
                      <a:pt x="2215" y="1465"/>
                      <a:pt x="2513" y="1048"/>
                      <a:pt x="2870" y="679"/>
                    </a:cubicBezTo>
                    <a:cubicBezTo>
                      <a:pt x="3108" y="441"/>
                      <a:pt x="3358" y="215"/>
                      <a:pt x="363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1"/>
              <p:cNvSpPr/>
              <p:nvPr/>
            </p:nvSpPr>
            <p:spPr>
              <a:xfrm>
                <a:off x="6976720" y="340871"/>
                <a:ext cx="182966" cy="169635"/>
              </a:xfrm>
              <a:custGeom>
                <a:rect b="b" l="l" r="r" t="t"/>
                <a:pathLst>
                  <a:path extrusionOk="0" h="3423" w="3692">
                    <a:moveTo>
                      <a:pt x="1321" y="1427"/>
                    </a:moveTo>
                    <a:lnTo>
                      <a:pt x="1321" y="1427"/>
                    </a:lnTo>
                    <a:cubicBezTo>
                      <a:pt x="1317" y="1431"/>
                      <a:pt x="1314" y="1435"/>
                      <a:pt x="1310" y="1439"/>
                    </a:cubicBezTo>
                    <a:cubicBezTo>
                      <a:pt x="1316" y="1439"/>
                      <a:pt x="1319" y="1433"/>
                      <a:pt x="1321" y="1427"/>
                    </a:cubicBezTo>
                    <a:close/>
                    <a:moveTo>
                      <a:pt x="3602" y="1"/>
                    </a:moveTo>
                    <a:cubicBezTo>
                      <a:pt x="3596" y="1"/>
                      <a:pt x="3590" y="4"/>
                      <a:pt x="3584" y="10"/>
                    </a:cubicBezTo>
                    <a:cubicBezTo>
                      <a:pt x="3167" y="34"/>
                      <a:pt x="2751" y="129"/>
                      <a:pt x="2370" y="284"/>
                    </a:cubicBezTo>
                    <a:cubicBezTo>
                      <a:pt x="1965" y="439"/>
                      <a:pt x="1608" y="677"/>
                      <a:pt x="1286" y="962"/>
                    </a:cubicBezTo>
                    <a:cubicBezTo>
                      <a:pt x="1131" y="1093"/>
                      <a:pt x="989" y="1236"/>
                      <a:pt x="846" y="1403"/>
                    </a:cubicBezTo>
                    <a:cubicBezTo>
                      <a:pt x="715" y="1570"/>
                      <a:pt x="584" y="1736"/>
                      <a:pt x="477" y="1927"/>
                    </a:cubicBezTo>
                    <a:cubicBezTo>
                      <a:pt x="358" y="2117"/>
                      <a:pt x="274" y="2308"/>
                      <a:pt x="179" y="2522"/>
                    </a:cubicBezTo>
                    <a:cubicBezTo>
                      <a:pt x="108" y="2725"/>
                      <a:pt x="48" y="2951"/>
                      <a:pt x="12" y="3177"/>
                    </a:cubicBezTo>
                    <a:cubicBezTo>
                      <a:pt x="0" y="3284"/>
                      <a:pt x="96" y="3379"/>
                      <a:pt x="179" y="3415"/>
                    </a:cubicBezTo>
                    <a:cubicBezTo>
                      <a:pt x="204" y="3420"/>
                      <a:pt x="228" y="3423"/>
                      <a:pt x="253" y="3423"/>
                    </a:cubicBezTo>
                    <a:cubicBezTo>
                      <a:pt x="288" y="3423"/>
                      <a:pt x="323" y="3417"/>
                      <a:pt x="358" y="3403"/>
                    </a:cubicBezTo>
                    <a:cubicBezTo>
                      <a:pt x="417" y="3368"/>
                      <a:pt x="465" y="3320"/>
                      <a:pt x="477" y="3260"/>
                    </a:cubicBezTo>
                    <a:cubicBezTo>
                      <a:pt x="548" y="2891"/>
                      <a:pt x="667" y="2534"/>
                      <a:pt x="822" y="2189"/>
                    </a:cubicBezTo>
                    <a:cubicBezTo>
                      <a:pt x="953" y="1927"/>
                      <a:pt x="1120" y="1653"/>
                      <a:pt x="1310" y="1439"/>
                    </a:cubicBezTo>
                    <a:lnTo>
                      <a:pt x="1322" y="1415"/>
                    </a:lnTo>
                    <a:lnTo>
                      <a:pt x="1322" y="1415"/>
                    </a:lnTo>
                    <a:cubicBezTo>
                      <a:pt x="1322" y="1415"/>
                      <a:pt x="1322" y="1421"/>
                      <a:pt x="1321" y="1427"/>
                    </a:cubicBezTo>
                    <a:lnTo>
                      <a:pt x="1321" y="1427"/>
                    </a:lnTo>
                    <a:cubicBezTo>
                      <a:pt x="1534" y="1181"/>
                      <a:pt x="1769" y="978"/>
                      <a:pt x="2025" y="807"/>
                    </a:cubicBezTo>
                    <a:lnTo>
                      <a:pt x="2025" y="807"/>
                    </a:lnTo>
                    <a:cubicBezTo>
                      <a:pt x="2025" y="807"/>
                      <a:pt x="2025" y="807"/>
                      <a:pt x="2024" y="808"/>
                    </a:cubicBezTo>
                    <a:cubicBezTo>
                      <a:pt x="2298" y="629"/>
                      <a:pt x="2596" y="486"/>
                      <a:pt x="2894" y="379"/>
                    </a:cubicBezTo>
                    <a:cubicBezTo>
                      <a:pt x="3132" y="308"/>
                      <a:pt x="3370" y="260"/>
                      <a:pt x="3608" y="224"/>
                    </a:cubicBezTo>
                    <a:cubicBezTo>
                      <a:pt x="3644" y="224"/>
                      <a:pt x="3691" y="165"/>
                      <a:pt x="3679" y="129"/>
                    </a:cubicBezTo>
                    <a:cubicBezTo>
                      <a:pt x="3679" y="93"/>
                      <a:pt x="3644" y="81"/>
                      <a:pt x="3632" y="69"/>
                    </a:cubicBezTo>
                    <a:cubicBezTo>
                      <a:pt x="3632" y="25"/>
                      <a:pt x="3619"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1"/>
              <p:cNvSpPr/>
              <p:nvPr/>
            </p:nvSpPr>
            <p:spPr>
              <a:xfrm>
                <a:off x="6975530" y="532012"/>
                <a:ext cx="27802" cy="28297"/>
              </a:xfrm>
              <a:custGeom>
                <a:rect b="b" l="l" r="r" t="t"/>
                <a:pathLst>
                  <a:path extrusionOk="0" h="571" w="561">
                    <a:moveTo>
                      <a:pt x="281" y="1"/>
                    </a:moveTo>
                    <a:cubicBezTo>
                      <a:pt x="237" y="1"/>
                      <a:pt x="190" y="14"/>
                      <a:pt x="155" y="34"/>
                    </a:cubicBezTo>
                    <a:cubicBezTo>
                      <a:pt x="84" y="58"/>
                      <a:pt x="36" y="118"/>
                      <a:pt x="12" y="201"/>
                    </a:cubicBezTo>
                    <a:cubicBezTo>
                      <a:pt x="1" y="273"/>
                      <a:pt x="1" y="344"/>
                      <a:pt x="24" y="403"/>
                    </a:cubicBezTo>
                    <a:cubicBezTo>
                      <a:pt x="72" y="475"/>
                      <a:pt x="120" y="511"/>
                      <a:pt x="191" y="558"/>
                    </a:cubicBezTo>
                    <a:cubicBezTo>
                      <a:pt x="212" y="567"/>
                      <a:pt x="236" y="571"/>
                      <a:pt x="261" y="571"/>
                    </a:cubicBezTo>
                    <a:cubicBezTo>
                      <a:pt x="307" y="571"/>
                      <a:pt x="355" y="558"/>
                      <a:pt x="393" y="534"/>
                    </a:cubicBezTo>
                    <a:cubicBezTo>
                      <a:pt x="477" y="511"/>
                      <a:pt x="513" y="451"/>
                      <a:pt x="548" y="380"/>
                    </a:cubicBezTo>
                    <a:cubicBezTo>
                      <a:pt x="560" y="296"/>
                      <a:pt x="560" y="225"/>
                      <a:pt x="536" y="165"/>
                    </a:cubicBezTo>
                    <a:cubicBezTo>
                      <a:pt x="489" y="94"/>
                      <a:pt x="441" y="58"/>
                      <a:pt x="370" y="22"/>
                    </a:cubicBezTo>
                    <a:cubicBezTo>
                      <a:pt x="345" y="8"/>
                      <a:pt x="314"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1"/>
              <p:cNvSpPr/>
              <p:nvPr/>
            </p:nvSpPr>
            <p:spPr>
              <a:xfrm>
                <a:off x="6992627" y="581222"/>
                <a:ext cx="15412" cy="14124"/>
              </a:xfrm>
              <a:custGeom>
                <a:rect b="b" l="l" r="r" t="t"/>
                <a:pathLst>
                  <a:path extrusionOk="0" h="285" w="311">
                    <a:moveTo>
                      <a:pt x="176" y="1"/>
                    </a:moveTo>
                    <a:cubicBezTo>
                      <a:pt x="147" y="1"/>
                      <a:pt x="121" y="9"/>
                      <a:pt x="96" y="18"/>
                    </a:cubicBezTo>
                    <a:cubicBezTo>
                      <a:pt x="72" y="42"/>
                      <a:pt x="37" y="65"/>
                      <a:pt x="25" y="101"/>
                    </a:cubicBezTo>
                    <a:cubicBezTo>
                      <a:pt x="1" y="125"/>
                      <a:pt x="1" y="172"/>
                      <a:pt x="37" y="196"/>
                    </a:cubicBezTo>
                    <a:cubicBezTo>
                      <a:pt x="48" y="232"/>
                      <a:pt x="84" y="244"/>
                      <a:pt x="108" y="280"/>
                    </a:cubicBezTo>
                    <a:cubicBezTo>
                      <a:pt x="118" y="283"/>
                      <a:pt x="128" y="284"/>
                      <a:pt x="139" y="284"/>
                    </a:cubicBezTo>
                    <a:cubicBezTo>
                      <a:pt x="168" y="284"/>
                      <a:pt x="198" y="273"/>
                      <a:pt x="215" y="256"/>
                    </a:cubicBezTo>
                    <a:cubicBezTo>
                      <a:pt x="251" y="244"/>
                      <a:pt x="275" y="220"/>
                      <a:pt x="287" y="184"/>
                    </a:cubicBezTo>
                    <a:cubicBezTo>
                      <a:pt x="310" y="161"/>
                      <a:pt x="310" y="113"/>
                      <a:pt x="287" y="77"/>
                    </a:cubicBezTo>
                    <a:cubicBezTo>
                      <a:pt x="275" y="53"/>
                      <a:pt x="251" y="42"/>
                      <a:pt x="215" y="6"/>
                    </a:cubicBezTo>
                    <a:cubicBezTo>
                      <a:pt x="201" y="2"/>
                      <a:pt x="18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4" name="Google Shape;1834;p41"/>
          <p:cNvGrpSpPr/>
          <p:nvPr/>
        </p:nvGrpSpPr>
        <p:grpSpPr>
          <a:xfrm flipH="1" rot="-4750868">
            <a:off x="8093203" y="474164"/>
            <a:ext cx="305234" cy="304477"/>
            <a:chOff x="1548327" y="2761296"/>
            <a:chExt cx="305242" cy="304485"/>
          </a:xfrm>
        </p:grpSpPr>
        <p:sp>
          <p:nvSpPr>
            <p:cNvPr id="1835" name="Google Shape;1835;p41"/>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1"/>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1"/>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8" name="Google Shape;1838;p41"/>
          <p:cNvSpPr/>
          <p:nvPr/>
        </p:nvSpPr>
        <p:spPr>
          <a:xfrm flipH="1" rot="-8100000">
            <a:off x="8695898" y="500220"/>
            <a:ext cx="331182" cy="252370"/>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1" name="Shape 351"/>
        <p:cNvGrpSpPr/>
        <p:nvPr/>
      </p:nvGrpSpPr>
      <p:grpSpPr>
        <a:xfrm>
          <a:off x="0" y="0"/>
          <a:ext cx="0" cy="0"/>
          <a:chOff x="0" y="0"/>
          <a:chExt cx="0" cy="0"/>
        </a:xfrm>
      </p:grpSpPr>
      <p:sp>
        <p:nvSpPr>
          <p:cNvPr id="352" name="Google Shape;352;p24"/>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353" name="Google Shape;353;p2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lang="en"/>
              <a:t> template:</a:t>
            </a:r>
            <a:endParaRPr/>
          </a:p>
          <a:p>
            <a:pPr indent="-317500" lvl="0" marL="457200" rtl="0" algn="l">
              <a:spcBef>
                <a:spcPts val="0"/>
              </a:spcBef>
              <a:spcAft>
                <a:spcPts val="0"/>
              </a:spcAft>
              <a:buSzPts val="1400"/>
              <a:buAutoNum type="arabicPeriod"/>
            </a:pPr>
            <a:r>
              <a:rPr lang="en"/>
              <a:t>A slide structure based on a multi-purpose presentation for education,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17500" lvl="0" marL="457200" rtl="0" algn="l">
              <a:spcBef>
                <a:spcPts val="0"/>
              </a:spcBef>
              <a:spcAft>
                <a:spcPts val="0"/>
              </a:spcAft>
              <a:buSzPts val="1400"/>
              <a:buAutoNum type="arabicPeriod"/>
            </a:pPr>
            <a:r>
              <a:rPr lang="en"/>
              <a:t>An assortment of illustrations that are suitable for use in the presentation can be found in the </a:t>
            </a:r>
            <a:r>
              <a:rPr b="1" lang="en">
                <a:uFill>
                  <a:noFill/>
                </a:uFill>
                <a:hlinkClick action="ppaction://hlinksldjump" r:id="rId6"/>
              </a:rPr>
              <a:t>alternative resources</a:t>
            </a:r>
            <a:r>
              <a:rPr lang="en"/>
              <a:t> slide.</a:t>
            </a:r>
            <a:endParaRPr/>
          </a:p>
          <a:p>
            <a:pPr indent="-317500" lvl="0" marL="457200" rtl="0" algn="l">
              <a:spcBef>
                <a:spcPts val="0"/>
              </a:spcBef>
              <a:spcAft>
                <a:spcPts val="0"/>
              </a:spcAft>
              <a:buSzPts val="1400"/>
              <a:buAutoNum type="arabicPeriod"/>
            </a:pPr>
            <a:r>
              <a:rPr lang="en"/>
              <a:t>A </a:t>
            </a:r>
            <a:r>
              <a:rPr b="1" lang="en">
                <a:uFill>
                  <a:noFill/>
                </a:uFill>
                <a:hlinkClick action="ppaction://hlinksldjump" r:id="rId7"/>
              </a:rPr>
              <a:t>thanks</a:t>
            </a:r>
            <a:r>
              <a:rPr lang="en"/>
              <a:t> slide, which you must keep so that proper credits for our design are given.</a:t>
            </a:r>
            <a:endParaRPr/>
          </a:p>
          <a:p>
            <a:pPr indent="-317500" lvl="0" marL="457200" rtl="0" algn="l">
              <a:spcBef>
                <a:spcPts val="0"/>
              </a:spcBef>
              <a:spcAft>
                <a:spcPts val="0"/>
              </a:spcAft>
              <a:buSzPts val="1400"/>
              <a:buAutoNum type="arabicPeriod"/>
            </a:pPr>
            <a:r>
              <a:rPr lang="en"/>
              <a:t>A </a:t>
            </a:r>
            <a:r>
              <a:rPr b="1" lang="en">
                <a:uFill>
                  <a:noFill/>
                </a:uFill>
                <a:hlinkClick action="ppaction://hlinksldjump" r:id="rId8"/>
              </a:rPr>
              <a:t>resources</a:t>
            </a:r>
            <a:r>
              <a:rPr lang="en">
                <a:uFill>
                  <a:noFill/>
                </a:uFill>
                <a:hlinkClick action="ppaction://hlinksldjump" r:id="rId9"/>
              </a:rPr>
              <a:t> slide</a:t>
            </a:r>
            <a:r>
              <a:rPr lang="en"/>
              <a:t>, where you’ll find links to all the elements used in the template.</a:t>
            </a:r>
            <a:endParaRPr/>
          </a:p>
          <a:p>
            <a:pPr indent="-317500" lvl="0" marL="457200" rtl="0" algn="l">
              <a:spcBef>
                <a:spcPts val="0"/>
              </a:spcBef>
              <a:spcAft>
                <a:spcPts val="0"/>
              </a:spcAft>
              <a:buSzPts val="1400"/>
              <a:buAutoNum type="arabicPeriod"/>
            </a:pPr>
            <a:r>
              <a:rPr b="1" lang="en">
                <a:uFill>
                  <a:noFill/>
                </a:uFill>
                <a:hlinkClick/>
              </a:rPr>
              <a:t>Instructions for use</a:t>
            </a:r>
            <a:r>
              <a:rPr lang="en"/>
              <a:t>.</a:t>
            </a:r>
            <a:endParaRPr/>
          </a:p>
          <a:p>
            <a:pPr indent="-317500" lvl="0" marL="457200" rtl="0" algn="l">
              <a:spcBef>
                <a:spcPts val="0"/>
              </a:spcBef>
              <a:spcAft>
                <a:spcPts val="0"/>
              </a:spcAft>
              <a:buSzPts val="1400"/>
              <a:buAutoNum type="arabicPeriod"/>
            </a:pPr>
            <a:r>
              <a:rPr lang="en"/>
              <a:t>Final slides with:</a:t>
            </a:r>
            <a:endParaRPr/>
          </a:p>
          <a:p>
            <a:pPr indent="-317500" lvl="0" marL="914400" rtl="0" algn="l">
              <a:spcBef>
                <a:spcPts val="0"/>
              </a:spcBef>
              <a:spcAft>
                <a:spcPts val="0"/>
              </a:spcAft>
              <a:buClr>
                <a:schemeClr val="accent4"/>
              </a:buClr>
              <a:buSzPts val="1400"/>
              <a:buChar char="●"/>
            </a:pPr>
            <a:r>
              <a:rPr lang="en"/>
              <a:t>The</a:t>
            </a:r>
            <a:r>
              <a:rPr lang="en">
                <a:uFill>
                  <a:noFill/>
                </a:uFill>
                <a:hlinkClick action="ppaction://hlinksldjump" r:id="rId10"/>
              </a:rPr>
              <a:t> </a:t>
            </a:r>
            <a:r>
              <a:rPr b="1" lang="en">
                <a:uFill>
                  <a:noFill/>
                </a:uFill>
                <a:hlinkClick action="ppaction://hlinksldjump" r:id="rId11"/>
              </a:rPr>
              <a:t>fonts and colors</a:t>
            </a:r>
            <a:r>
              <a:rPr lang="en"/>
              <a:t> used in the template.</a:t>
            </a:r>
            <a:endParaRPr/>
          </a:p>
          <a:p>
            <a:pPr indent="-317500" lvl="0" marL="914400" rtl="0" algn="l">
              <a:spcBef>
                <a:spcPts val="0"/>
              </a:spcBef>
              <a:spcAft>
                <a:spcPts val="0"/>
              </a:spcAft>
              <a:buClr>
                <a:schemeClr val="accent4"/>
              </a:buClr>
              <a:buSzPts val="1400"/>
              <a:buChar char="●"/>
            </a:pPr>
            <a:r>
              <a:rPr lang="en"/>
              <a:t>A selection of </a:t>
            </a:r>
            <a:r>
              <a:rPr b="1" lang="en">
                <a:uFill>
                  <a:noFill/>
                </a:uFill>
                <a:hlinkClick action="ppaction://hlinksldjump" r:id="rId12"/>
              </a:rPr>
              <a:t>illustrations</a:t>
            </a:r>
            <a:r>
              <a:rPr lang="en"/>
              <a:t>. You can also customize and animate them as you wish with the online editor. Visit </a:t>
            </a:r>
            <a:r>
              <a:rPr b="1" lang="en">
                <a:uFill>
                  <a:noFill/>
                </a:uFill>
                <a:hlinkClick r:id="rId13"/>
              </a:rPr>
              <a:t>Storyset by Freepik</a:t>
            </a:r>
            <a:r>
              <a:rPr lang="en">
                <a:solidFill>
                  <a:schemeClr val="dk1"/>
                </a:solidFill>
              </a:rPr>
              <a:t> </a:t>
            </a:r>
            <a:r>
              <a:rPr lang="en"/>
              <a:t>to find more. </a:t>
            </a:r>
            <a:endParaRPr/>
          </a:p>
          <a:p>
            <a:pPr indent="-317500" lvl="0" marL="914400" rtl="0" algn="l">
              <a:spcBef>
                <a:spcPts val="0"/>
              </a:spcBef>
              <a:spcAft>
                <a:spcPts val="0"/>
              </a:spcAft>
              <a:buClr>
                <a:schemeClr val="accent4"/>
              </a:buClr>
              <a:buSzPts val="1400"/>
              <a:buChar char="●"/>
            </a:pPr>
            <a:r>
              <a:rPr lang="en"/>
              <a:t>More</a:t>
            </a:r>
            <a:r>
              <a:rPr lang="en">
                <a:uFill>
                  <a:noFill/>
                </a:uFill>
                <a:hlinkClick action="ppaction://hlinksldjump" r:id="rId14"/>
              </a:rPr>
              <a:t> </a:t>
            </a:r>
            <a:r>
              <a:rPr b="1" lang="en">
                <a:uFill>
                  <a:noFill/>
                </a:uFill>
                <a:hlinkClick action="ppaction://hlinksldjump" r:id="rId15"/>
              </a:rPr>
              <a:t>infographic resources</a:t>
            </a:r>
            <a:r>
              <a:rPr lang="en"/>
              <a:t>, whose size and color can be edited. </a:t>
            </a:r>
            <a:endParaRPr/>
          </a:p>
          <a:p>
            <a:pPr indent="-317500" lvl="0" marL="914400" rtl="0" algn="l">
              <a:spcBef>
                <a:spcPts val="0"/>
              </a:spcBef>
              <a:spcAft>
                <a:spcPts val="0"/>
              </a:spcAft>
              <a:buClr>
                <a:schemeClr val="accent4"/>
              </a:buClr>
              <a:buSzPts val="1400"/>
              <a:buChar char="●"/>
            </a:pPr>
            <a:r>
              <a:rPr lang="en"/>
              <a:t>Sets </a:t>
            </a:r>
            <a:r>
              <a:rPr lang="en">
                <a:uFill>
                  <a:noFill/>
                </a:uFill>
                <a:hlinkClick action="ppaction://hlinksldjump" r:id="rId16"/>
              </a:rPr>
              <a:t>of </a:t>
            </a:r>
            <a:r>
              <a:rPr b="1" lang="en">
                <a:uFill>
                  <a:noFill/>
                </a:uFill>
                <a:hlinkClick action="ppaction://hlinksldjump" r:id="rId17"/>
              </a:rPr>
              <a:t>customizable icons</a:t>
            </a:r>
            <a:r>
              <a:rPr lang="en">
                <a:uFill>
                  <a:noFill/>
                </a:uFill>
                <a:hlinkClick action="ppaction://hlinksldjump" r:id="rId18"/>
              </a:rPr>
              <a:t> </a:t>
            </a:r>
            <a:r>
              <a:rPr lang="en"/>
              <a:t>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rPr lang="en"/>
              <a:t>You can delete this slide when you’re done editing the presentation.</a:t>
            </a:r>
            <a:endParaRPr/>
          </a:p>
        </p:txBody>
      </p:sp>
      <p:grpSp>
        <p:nvGrpSpPr>
          <p:cNvPr id="354" name="Google Shape;354;p24"/>
          <p:cNvGrpSpPr/>
          <p:nvPr/>
        </p:nvGrpSpPr>
        <p:grpSpPr>
          <a:xfrm flipH="1" rot="4828418">
            <a:off x="8838121" y="507679"/>
            <a:ext cx="668952" cy="642081"/>
            <a:chOff x="5873914" y="1884678"/>
            <a:chExt cx="668958" cy="642087"/>
          </a:xfrm>
        </p:grpSpPr>
        <p:sp>
          <p:nvSpPr>
            <p:cNvPr id="355" name="Google Shape;355;p24"/>
            <p:cNvSpPr/>
            <p:nvPr/>
          </p:nvSpPr>
          <p:spPr>
            <a:xfrm>
              <a:off x="6379692" y="2380435"/>
              <a:ext cx="163180" cy="146330"/>
            </a:xfrm>
            <a:custGeom>
              <a:rect b="b" l="l" r="r" t="t"/>
              <a:pathLst>
                <a:path extrusionOk="0" h="3300" w="3680">
                  <a:moveTo>
                    <a:pt x="1084" y="0"/>
                  </a:moveTo>
                  <a:cubicBezTo>
                    <a:pt x="798" y="0"/>
                    <a:pt x="537" y="95"/>
                    <a:pt x="358" y="298"/>
                  </a:cubicBezTo>
                  <a:cubicBezTo>
                    <a:pt x="1" y="679"/>
                    <a:pt x="60" y="1262"/>
                    <a:pt x="429" y="1619"/>
                  </a:cubicBezTo>
                  <a:cubicBezTo>
                    <a:pt x="929" y="2108"/>
                    <a:pt x="1489" y="2584"/>
                    <a:pt x="2013" y="3060"/>
                  </a:cubicBezTo>
                  <a:cubicBezTo>
                    <a:pt x="2185" y="3221"/>
                    <a:pt x="2409" y="3299"/>
                    <a:pt x="2634" y="3299"/>
                  </a:cubicBezTo>
                  <a:cubicBezTo>
                    <a:pt x="2892" y="3299"/>
                    <a:pt x="3150" y="3197"/>
                    <a:pt x="3335" y="3001"/>
                  </a:cubicBezTo>
                  <a:cubicBezTo>
                    <a:pt x="3680" y="2620"/>
                    <a:pt x="3644" y="2024"/>
                    <a:pt x="3275" y="1679"/>
                  </a:cubicBezTo>
                  <a:cubicBezTo>
                    <a:pt x="2751" y="1191"/>
                    <a:pt x="2215" y="726"/>
                    <a:pt x="1691" y="238"/>
                  </a:cubicBezTo>
                  <a:cubicBezTo>
                    <a:pt x="1525" y="72"/>
                    <a:pt x="1310"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4"/>
            <p:cNvSpPr/>
            <p:nvPr/>
          </p:nvSpPr>
          <p:spPr>
            <a:xfrm>
              <a:off x="6192298" y="2209359"/>
              <a:ext cx="163668" cy="159012"/>
            </a:xfrm>
            <a:custGeom>
              <a:rect b="b" l="l" r="r" t="t"/>
              <a:pathLst>
                <a:path extrusionOk="0" h="3586" w="3691">
                  <a:moveTo>
                    <a:pt x="929" y="1"/>
                  </a:moveTo>
                  <a:cubicBezTo>
                    <a:pt x="786" y="13"/>
                    <a:pt x="619" y="72"/>
                    <a:pt x="464" y="167"/>
                  </a:cubicBezTo>
                  <a:cubicBezTo>
                    <a:pt x="250" y="298"/>
                    <a:pt x="107" y="501"/>
                    <a:pt x="48" y="739"/>
                  </a:cubicBezTo>
                  <a:cubicBezTo>
                    <a:pt x="0" y="965"/>
                    <a:pt x="12" y="1263"/>
                    <a:pt x="167" y="1441"/>
                  </a:cubicBezTo>
                  <a:cubicBezTo>
                    <a:pt x="441" y="1787"/>
                    <a:pt x="738" y="2120"/>
                    <a:pt x="1060" y="2429"/>
                  </a:cubicBezTo>
                  <a:cubicBezTo>
                    <a:pt x="1369" y="2739"/>
                    <a:pt x="1691" y="3037"/>
                    <a:pt x="2012" y="3346"/>
                  </a:cubicBezTo>
                  <a:cubicBezTo>
                    <a:pt x="2180" y="3509"/>
                    <a:pt x="2400" y="3585"/>
                    <a:pt x="2621" y="3585"/>
                  </a:cubicBezTo>
                  <a:cubicBezTo>
                    <a:pt x="2886" y="3585"/>
                    <a:pt x="3152" y="3476"/>
                    <a:pt x="3334" y="3275"/>
                  </a:cubicBezTo>
                  <a:cubicBezTo>
                    <a:pt x="3691" y="2894"/>
                    <a:pt x="3631" y="2310"/>
                    <a:pt x="3250" y="1953"/>
                  </a:cubicBezTo>
                  <a:cubicBezTo>
                    <a:pt x="2750" y="1465"/>
                    <a:pt x="2215" y="989"/>
                    <a:pt x="1738" y="453"/>
                  </a:cubicBezTo>
                  <a:lnTo>
                    <a:pt x="1726" y="429"/>
                  </a:lnTo>
                  <a:cubicBezTo>
                    <a:pt x="1667" y="370"/>
                    <a:pt x="1619" y="298"/>
                    <a:pt x="1560" y="239"/>
                  </a:cubicBezTo>
                  <a:cubicBezTo>
                    <a:pt x="1441" y="132"/>
                    <a:pt x="1286" y="60"/>
                    <a:pt x="1131" y="13"/>
                  </a:cubicBezTo>
                  <a:cubicBezTo>
                    <a:pt x="1072" y="1"/>
                    <a:pt x="988"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4"/>
            <p:cNvSpPr/>
            <p:nvPr/>
          </p:nvSpPr>
          <p:spPr>
            <a:xfrm>
              <a:off x="6028627" y="2059966"/>
              <a:ext cx="148902" cy="147350"/>
            </a:xfrm>
            <a:custGeom>
              <a:rect b="b" l="l" r="r" t="t"/>
              <a:pathLst>
                <a:path extrusionOk="0" h="3323" w="3358">
                  <a:moveTo>
                    <a:pt x="905" y="0"/>
                  </a:moveTo>
                  <a:cubicBezTo>
                    <a:pt x="655" y="24"/>
                    <a:pt x="417" y="119"/>
                    <a:pt x="250" y="322"/>
                  </a:cubicBezTo>
                  <a:cubicBezTo>
                    <a:pt x="83" y="500"/>
                    <a:pt x="0" y="738"/>
                    <a:pt x="12" y="988"/>
                  </a:cubicBezTo>
                  <a:cubicBezTo>
                    <a:pt x="24" y="1060"/>
                    <a:pt x="48" y="1155"/>
                    <a:pt x="60" y="1226"/>
                  </a:cubicBezTo>
                  <a:cubicBezTo>
                    <a:pt x="107" y="1393"/>
                    <a:pt x="191" y="1524"/>
                    <a:pt x="322" y="1643"/>
                  </a:cubicBezTo>
                  <a:cubicBezTo>
                    <a:pt x="762" y="2143"/>
                    <a:pt x="1203" y="2620"/>
                    <a:pt x="1679" y="3084"/>
                  </a:cubicBezTo>
                  <a:cubicBezTo>
                    <a:pt x="1847" y="3246"/>
                    <a:pt x="2067" y="3323"/>
                    <a:pt x="2288" y="3323"/>
                  </a:cubicBezTo>
                  <a:cubicBezTo>
                    <a:pt x="2552" y="3323"/>
                    <a:pt x="2819" y="3213"/>
                    <a:pt x="3000" y="3012"/>
                  </a:cubicBezTo>
                  <a:cubicBezTo>
                    <a:pt x="3358" y="2620"/>
                    <a:pt x="3298" y="2048"/>
                    <a:pt x="2941" y="1691"/>
                  </a:cubicBezTo>
                  <a:cubicBezTo>
                    <a:pt x="2465" y="1226"/>
                    <a:pt x="2012" y="750"/>
                    <a:pt x="1596" y="238"/>
                  </a:cubicBezTo>
                  <a:cubicBezTo>
                    <a:pt x="1453" y="83"/>
                    <a:pt x="1179" y="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4"/>
            <p:cNvSpPr/>
            <p:nvPr/>
          </p:nvSpPr>
          <p:spPr>
            <a:xfrm>
              <a:off x="5873914" y="1884678"/>
              <a:ext cx="158436" cy="170231"/>
            </a:xfrm>
            <a:custGeom>
              <a:rect b="b" l="l" r="r" t="t"/>
              <a:pathLst>
                <a:path extrusionOk="0" h="3839" w="3573">
                  <a:moveTo>
                    <a:pt x="1072" y="0"/>
                  </a:moveTo>
                  <a:cubicBezTo>
                    <a:pt x="917" y="0"/>
                    <a:pt x="751" y="48"/>
                    <a:pt x="584" y="143"/>
                  </a:cubicBezTo>
                  <a:cubicBezTo>
                    <a:pt x="167" y="417"/>
                    <a:pt x="1" y="1024"/>
                    <a:pt x="298" y="1441"/>
                  </a:cubicBezTo>
                  <a:cubicBezTo>
                    <a:pt x="822" y="2191"/>
                    <a:pt x="1394" y="2905"/>
                    <a:pt x="2001" y="3596"/>
                  </a:cubicBezTo>
                  <a:cubicBezTo>
                    <a:pt x="2126" y="3763"/>
                    <a:pt x="2370" y="3838"/>
                    <a:pt x="2581" y="3838"/>
                  </a:cubicBezTo>
                  <a:cubicBezTo>
                    <a:pt x="2611" y="3838"/>
                    <a:pt x="2640" y="3837"/>
                    <a:pt x="2668" y="3834"/>
                  </a:cubicBezTo>
                  <a:cubicBezTo>
                    <a:pt x="2918" y="3822"/>
                    <a:pt x="3156" y="3727"/>
                    <a:pt x="3322" y="3525"/>
                  </a:cubicBezTo>
                  <a:cubicBezTo>
                    <a:pt x="3489" y="3346"/>
                    <a:pt x="3572" y="3108"/>
                    <a:pt x="3561" y="2858"/>
                  </a:cubicBezTo>
                  <a:cubicBezTo>
                    <a:pt x="3549" y="2596"/>
                    <a:pt x="3430" y="2393"/>
                    <a:pt x="3251" y="2203"/>
                  </a:cubicBezTo>
                  <a:cubicBezTo>
                    <a:pt x="3180" y="2131"/>
                    <a:pt x="3120" y="2036"/>
                    <a:pt x="3037" y="1965"/>
                  </a:cubicBezTo>
                  <a:cubicBezTo>
                    <a:pt x="2644" y="1477"/>
                    <a:pt x="2251" y="965"/>
                    <a:pt x="1882" y="429"/>
                  </a:cubicBezTo>
                  <a:cubicBezTo>
                    <a:pt x="1691" y="167"/>
                    <a:pt x="139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 name="Google Shape;359;p24"/>
          <p:cNvGrpSpPr/>
          <p:nvPr/>
        </p:nvGrpSpPr>
        <p:grpSpPr>
          <a:xfrm>
            <a:off x="8507491" y="281284"/>
            <a:ext cx="256078" cy="258739"/>
            <a:chOff x="6968391" y="4377697"/>
            <a:chExt cx="256078" cy="258739"/>
          </a:xfrm>
        </p:grpSpPr>
        <p:sp>
          <p:nvSpPr>
            <p:cNvPr id="360" name="Google Shape;360;p24"/>
            <p:cNvSpPr/>
            <p:nvPr/>
          </p:nvSpPr>
          <p:spPr>
            <a:xfrm>
              <a:off x="6968391" y="4377697"/>
              <a:ext cx="254482" cy="257142"/>
            </a:xfrm>
            <a:custGeom>
              <a:rect b="b" l="l" r="r" t="t"/>
              <a:pathLst>
                <a:path extrusionOk="0" h="5799" w="5739">
                  <a:moveTo>
                    <a:pt x="3358" y="0"/>
                  </a:moveTo>
                  <a:lnTo>
                    <a:pt x="3382" y="12"/>
                  </a:lnTo>
                  <a:lnTo>
                    <a:pt x="3334" y="12"/>
                  </a:lnTo>
                  <a:cubicBezTo>
                    <a:pt x="3179" y="24"/>
                    <a:pt x="3048" y="60"/>
                    <a:pt x="2929" y="143"/>
                  </a:cubicBezTo>
                  <a:cubicBezTo>
                    <a:pt x="2786" y="239"/>
                    <a:pt x="2632" y="358"/>
                    <a:pt x="2501" y="501"/>
                  </a:cubicBezTo>
                  <a:cubicBezTo>
                    <a:pt x="2370" y="643"/>
                    <a:pt x="2251" y="798"/>
                    <a:pt x="2131" y="941"/>
                  </a:cubicBezTo>
                  <a:cubicBezTo>
                    <a:pt x="2084" y="1001"/>
                    <a:pt x="2036" y="1060"/>
                    <a:pt x="2012" y="1120"/>
                  </a:cubicBezTo>
                  <a:lnTo>
                    <a:pt x="1893" y="1072"/>
                  </a:lnTo>
                  <a:cubicBezTo>
                    <a:pt x="1619" y="977"/>
                    <a:pt x="1346" y="882"/>
                    <a:pt x="1084" y="858"/>
                  </a:cubicBezTo>
                  <a:cubicBezTo>
                    <a:pt x="1036" y="858"/>
                    <a:pt x="977" y="834"/>
                    <a:pt x="941" y="834"/>
                  </a:cubicBezTo>
                  <a:lnTo>
                    <a:pt x="834" y="834"/>
                  </a:lnTo>
                  <a:cubicBezTo>
                    <a:pt x="727" y="858"/>
                    <a:pt x="643" y="870"/>
                    <a:pt x="584" y="917"/>
                  </a:cubicBezTo>
                  <a:cubicBezTo>
                    <a:pt x="429" y="989"/>
                    <a:pt x="322" y="1108"/>
                    <a:pt x="262" y="1239"/>
                  </a:cubicBezTo>
                  <a:cubicBezTo>
                    <a:pt x="226" y="1358"/>
                    <a:pt x="203" y="1513"/>
                    <a:pt x="250" y="1655"/>
                  </a:cubicBezTo>
                  <a:cubicBezTo>
                    <a:pt x="286" y="1786"/>
                    <a:pt x="346" y="1929"/>
                    <a:pt x="417" y="2060"/>
                  </a:cubicBezTo>
                  <a:cubicBezTo>
                    <a:pt x="524" y="2239"/>
                    <a:pt x="643" y="2417"/>
                    <a:pt x="738" y="2560"/>
                  </a:cubicBezTo>
                  <a:lnTo>
                    <a:pt x="798" y="2644"/>
                  </a:lnTo>
                  <a:cubicBezTo>
                    <a:pt x="715" y="2739"/>
                    <a:pt x="631" y="2846"/>
                    <a:pt x="548" y="2965"/>
                  </a:cubicBezTo>
                  <a:cubicBezTo>
                    <a:pt x="429" y="3132"/>
                    <a:pt x="322" y="3275"/>
                    <a:pt x="250" y="3429"/>
                  </a:cubicBezTo>
                  <a:cubicBezTo>
                    <a:pt x="179" y="3572"/>
                    <a:pt x="84" y="3751"/>
                    <a:pt x="48" y="3953"/>
                  </a:cubicBezTo>
                  <a:cubicBezTo>
                    <a:pt x="24" y="4049"/>
                    <a:pt x="0" y="4263"/>
                    <a:pt x="107" y="4430"/>
                  </a:cubicBezTo>
                  <a:cubicBezTo>
                    <a:pt x="179" y="4572"/>
                    <a:pt x="310" y="4680"/>
                    <a:pt x="453" y="4727"/>
                  </a:cubicBezTo>
                  <a:cubicBezTo>
                    <a:pt x="548" y="4751"/>
                    <a:pt x="631" y="4763"/>
                    <a:pt x="727" y="4763"/>
                  </a:cubicBezTo>
                  <a:lnTo>
                    <a:pt x="846" y="4763"/>
                  </a:lnTo>
                  <a:cubicBezTo>
                    <a:pt x="1072" y="4751"/>
                    <a:pt x="1274" y="4680"/>
                    <a:pt x="1477" y="4608"/>
                  </a:cubicBezTo>
                  <a:cubicBezTo>
                    <a:pt x="1679" y="4525"/>
                    <a:pt x="1893" y="4430"/>
                    <a:pt x="2072" y="4322"/>
                  </a:cubicBezTo>
                  <a:lnTo>
                    <a:pt x="2120" y="4287"/>
                  </a:lnTo>
                  <a:cubicBezTo>
                    <a:pt x="2239" y="4620"/>
                    <a:pt x="2381" y="4882"/>
                    <a:pt x="2512" y="5108"/>
                  </a:cubicBezTo>
                  <a:cubicBezTo>
                    <a:pt x="2584" y="5227"/>
                    <a:pt x="2679" y="5382"/>
                    <a:pt x="2798" y="5501"/>
                  </a:cubicBezTo>
                  <a:cubicBezTo>
                    <a:pt x="2870" y="5584"/>
                    <a:pt x="3001" y="5692"/>
                    <a:pt x="3155" y="5751"/>
                  </a:cubicBezTo>
                  <a:cubicBezTo>
                    <a:pt x="3227" y="5775"/>
                    <a:pt x="3286" y="5799"/>
                    <a:pt x="3358" y="5799"/>
                  </a:cubicBezTo>
                  <a:lnTo>
                    <a:pt x="3405" y="5799"/>
                  </a:lnTo>
                  <a:cubicBezTo>
                    <a:pt x="3465" y="5775"/>
                    <a:pt x="3524" y="5775"/>
                    <a:pt x="3572" y="5751"/>
                  </a:cubicBezTo>
                  <a:cubicBezTo>
                    <a:pt x="3691" y="5704"/>
                    <a:pt x="3786" y="5596"/>
                    <a:pt x="3846" y="5477"/>
                  </a:cubicBezTo>
                  <a:cubicBezTo>
                    <a:pt x="4013" y="5180"/>
                    <a:pt x="4048" y="4846"/>
                    <a:pt x="4060" y="4549"/>
                  </a:cubicBezTo>
                  <a:cubicBezTo>
                    <a:pt x="4072" y="4346"/>
                    <a:pt x="4072" y="4156"/>
                    <a:pt x="4072" y="3989"/>
                  </a:cubicBezTo>
                  <a:lnTo>
                    <a:pt x="4227" y="3989"/>
                  </a:lnTo>
                  <a:cubicBezTo>
                    <a:pt x="4501" y="3965"/>
                    <a:pt x="4846" y="3918"/>
                    <a:pt x="5156" y="3787"/>
                  </a:cubicBezTo>
                  <a:cubicBezTo>
                    <a:pt x="5251" y="3751"/>
                    <a:pt x="5310" y="3727"/>
                    <a:pt x="5370" y="3679"/>
                  </a:cubicBezTo>
                  <a:cubicBezTo>
                    <a:pt x="5429" y="3632"/>
                    <a:pt x="5489" y="3608"/>
                    <a:pt x="5549" y="3549"/>
                  </a:cubicBezTo>
                  <a:cubicBezTo>
                    <a:pt x="5632" y="3453"/>
                    <a:pt x="5727" y="3322"/>
                    <a:pt x="5739" y="3144"/>
                  </a:cubicBezTo>
                  <a:cubicBezTo>
                    <a:pt x="5739" y="3060"/>
                    <a:pt x="5727" y="2965"/>
                    <a:pt x="5691" y="2882"/>
                  </a:cubicBezTo>
                  <a:cubicBezTo>
                    <a:pt x="5668" y="2798"/>
                    <a:pt x="5620" y="2739"/>
                    <a:pt x="5572" y="2679"/>
                  </a:cubicBezTo>
                  <a:cubicBezTo>
                    <a:pt x="5489" y="2560"/>
                    <a:pt x="5358" y="2477"/>
                    <a:pt x="5179" y="2370"/>
                  </a:cubicBezTo>
                  <a:cubicBezTo>
                    <a:pt x="5037" y="2298"/>
                    <a:pt x="4882" y="2227"/>
                    <a:pt x="4679" y="2132"/>
                  </a:cubicBezTo>
                  <a:lnTo>
                    <a:pt x="4548" y="2072"/>
                  </a:lnTo>
                  <a:lnTo>
                    <a:pt x="4525" y="2060"/>
                  </a:lnTo>
                  <a:cubicBezTo>
                    <a:pt x="4441" y="2025"/>
                    <a:pt x="4358" y="1989"/>
                    <a:pt x="4263" y="1953"/>
                  </a:cubicBezTo>
                  <a:lnTo>
                    <a:pt x="4239" y="1941"/>
                  </a:lnTo>
                  <a:cubicBezTo>
                    <a:pt x="4239" y="1774"/>
                    <a:pt x="4227" y="1608"/>
                    <a:pt x="4203" y="1477"/>
                  </a:cubicBezTo>
                  <a:cubicBezTo>
                    <a:pt x="4179" y="1179"/>
                    <a:pt x="4132" y="834"/>
                    <a:pt x="3989" y="536"/>
                  </a:cubicBezTo>
                  <a:cubicBezTo>
                    <a:pt x="3905" y="393"/>
                    <a:pt x="3715" y="36"/>
                    <a:pt x="3358"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4"/>
            <p:cNvSpPr/>
            <p:nvPr/>
          </p:nvSpPr>
          <p:spPr>
            <a:xfrm>
              <a:off x="6972072" y="4384038"/>
              <a:ext cx="252398" cy="252398"/>
            </a:xfrm>
            <a:custGeom>
              <a:rect b="b" l="l" r="r" t="t"/>
              <a:pathLst>
                <a:path extrusionOk="0" h="5692" w="5692">
                  <a:moveTo>
                    <a:pt x="3620" y="0"/>
                  </a:moveTo>
                  <a:lnTo>
                    <a:pt x="3620" y="0"/>
                  </a:lnTo>
                  <a:cubicBezTo>
                    <a:pt x="3633" y="10"/>
                    <a:pt x="3646" y="20"/>
                    <a:pt x="3659" y="30"/>
                  </a:cubicBezTo>
                  <a:lnTo>
                    <a:pt x="3659" y="30"/>
                  </a:lnTo>
                  <a:cubicBezTo>
                    <a:pt x="3652" y="12"/>
                    <a:pt x="3645" y="0"/>
                    <a:pt x="3620" y="0"/>
                  </a:cubicBezTo>
                  <a:close/>
                  <a:moveTo>
                    <a:pt x="3659" y="30"/>
                  </a:moveTo>
                  <a:cubicBezTo>
                    <a:pt x="3661" y="39"/>
                    <a:pt x="3664" y="49"/>
                    <a:pt x="3668" y="60"/>
                  </a:cubicBezTo>
                  <a:lnTo>
                    <a:pt x="3715" y="238"/>
                  </a:lnTo>
                  <a:cubicBezTo>
                    <a:pt x="3739" y="369"/>
                    <a:pt x="3739" y="500"/>
                    <a:pt x="3739" y="631"/>
                  </a:cubicBezTo>
                  <a:cubicBezTo>
                    <a:pt x="3727" y="929"/>
                    <a:pt x="3680" y="1215"/>
                    <a:pt x="3608" y="1512"/>
                  </a:cubicBezTo>
                  <a:cubicBezTo>
                    <a:pt x="3561" y="1703"/>
                    <a:pt x="3501" y="1905"/>
                    <a:pt x="3441" y="2096"/>
                  </a:cubicBezTo>
                  <a:cubicBezTo>
                    <a:pt x="3537" y="2108"/>
                    <a:pt x="3608" y="2120"/>
                    <a:pt x="3692" y="2155"/>
                  </a:cubicBezTo>
                  <a:cubicBezTo>
                    <a:pt x="3775" y="2167"/>
                    <a:pt x="3846" y="2203"/>
                    <a:pt x="3918" y="2227"/>
                  </a:cubicBezTo>
                  <a:cubicBezTo>
                    <a:pt x="3977" y="2263"/>
                    <a:pt x="4049" y="2274"/>
                    <a:pt x="4108" y="2322"/>
                  </a:cubicBezTo>
                  <a:cubicBezTo>
                    <a:pt x="4156" y="2346"/>
                    <a:pt x="4215" y="2382"/>
                    <a:pt x="4239" y="2405"/>
                  </a:cubicBezTo>
                  <a:cubicBezTo>
                    <a:pt x="4323" y="2465"/>
                    <a:pt x="4394" y="2524"/>
                    <a:pt x="4418" y="2620"/>
                  </a:cubicBezTo>
                  <a:cubicBezTo>
                    <a:pt x="4442" y="2644"/>
                    <a:pt x="4454" y="2691"/>
                    <a:pt x="4454" y="2715"/>
                  </a:cubicBezTo>
                  <a:lnTo>
                    <a:pt x="4454" y="2822"/>
                  </a:lnTo>
                  <a:cubicBezTo>
                    <a:pt x="4442" y="2870"/>
                    <a:pt x="4418" y="2894"/>
                    <a:pt x="4406" y="2941"/>
                  </a:cubicBezTo>
                  <a:cubicBezTo>
                    <a:pt x="4394" y="2977"/>
                    <a:pt x="4358" y="3013"/>
                    <a:pt x="4334" y="3048"/>
                  </a:cubicBezTo>
                  <a:cubicBezTo>
                    <a:pt x="4299" y="3072"/>
                    <a:pt x="4263" y="3108"/>
                    <a:pt x="4227" y="3132"/>
                  </a:cubicBezTo>
                  <a:lnTo>
                    <a:pt x="4096" y="3227"/>
                  </a:lnTo>
                  <a:cubicBezTo>
                    <a:pt x="3977" y="3286"/>
                    <a:pt x="3846" y="3346"/>
                    <a:pt x="3703" y="3370"/>
                  </a:cubicBezTo>
                  <a:cubicBezTo>
                    <a:pt x="3572" y="3417"/>
                    <a:pt x="3430" y="3453"/>
                    <a:pt x="3287" y="3465"/>
                  </a:cubicBezTo>
                  <a:cubicBezTo>
                    <a:pt x="3322" y="3572"/>
                    <a:pt x="3346" y="3691"/>
                    <a:pt x="3382" y="3787"/>
                  </a:cubicBezTo>
                  <a:cubicBezTo>
                    <a:pt x="3406" y="3894"/>
                    <a:pt x="3430" y="3989"/>
                    <a:pt x="3441" y="4084"/>
                  </a:cubicBezTo>
                  <a:cubicBezTo>
                    <a:pt x="3453" y="4179"/>
                    <a:pt x="3465" y="4263"/>
                    <a:pt x="3465" y="4370"/>
                  </a:cubicBezTo>
                  <a:cubicBezTo>
                    <a:pt x="3465" y="4525"/>
                    <a:pt x="3465" y="4703"/>
                    <a:pt x="3394" y="4834"/>
                  </a:cubicBezTo>
                  <a:cubicBezTo>
                    <a:pt x="3370" y="4894"/>
                    <a:pt x="3322" y="4941"/>
                    <a:pt x="3275" y="4965"/>
                  </a:cubicBezTo>
                  <a:cubicBezTo>
                    <a:pt x="3227" y="5001"/>
                    <a:pt x="3156" y="5013"/>
                    <a:pt x="3096" y="5013"/>
                  </a:cubicBezTo>
                  <a:cubicBezTo>
                    <a:pt x="2965" y="5013"/>
                    <a:pt x="2846" y="4941"/>
                    <a:pt x="2775" y="4846"/>
                  </a:cubicBezTo>
                  <a:cubicBezTo>
                    <a:pt x="2668" y="4727"/>
                    <a:pt x="2572" y="4596"/>
                    <a:pt x="2501" y="4441"/>
                  </a:cubicBezTo>
                  <a:cubicBezTo>
                    <a:pt x="2382" y="4191"/>
                    <a:pt x="2298" y="3929"/>
                    <a:pt x="2215" y="3656"/>
                  </a:cubicBezTo>
                  <a:cubicBezTo>
                    <a:pt x="2179" y="3703"/>
                    <a:pt x="2120" y="3751"/>
                    <a:pt x="2072" y="3775"/>
                  </a:cubicBezTo>
                  <a:cubicBezTo>
                    <a:pt x="2001" y="3834"/>
                    <a:pt x="1906" y="3894"/>
                    <a:pt x="1822" y="3941"/>
                  </a:cubicBezTo>
                  <a:cubicBezTo>
                    <a:pt x="1644" y="4048"/>
                    <a:pt x="1441" y="4132"/>
                    <a:pt x="1239" y="4191"/>
                  </a:cubicBezTo>
                  <a:cubicBezTo>
                    <a:pt x="1048" y="4251"/>
                    <a:pt x="834" y="4287"/>
                    <a:pt x="632" y="4298"/>
                  </a:cubicBezTo>
                  <a:cubicBezTo>
                    <a:pt x="536" y="4298"/>
                    <a:pt x="453" y="4298"/>
                    <a:pt x="346" y="4287"/>
                  </a:cubicBezTo>
                  <a:cubicBezTo>
                    <a:pt x="251" y="4263"/>
                    <a:pt x="179" y="4251"/>
                    <a:pt x="96" y="4239"/>
                  </a:cubicBezTo>
                  <a:cubicBezTo>
                    <a:pt x="79" y="4256"/>
                    <a:pt x="62" y="4273"/>
                    <a:pt x="45" y="4273"/>
                  </a:cubicBezTo>
                  <a:cubicBezTo>
                    <a:pt x="38" y="4273"/>
                    <a:pt x="31" y="4270"/>
                    <a:pt x="24" y="4263"/>
                  </a:cubicBezTo>
                  <a:lnTo>
                    <a:pt x="1" y="4263"/>
                  </a:lnTo>
                  <a:cubicBezTo>
                    <a:pt x="24" y="4287"/>
                    <a:pt x="24" y="4310"/>
                    <a:pt x="36" y="4322"/>
                  </a:cubicBezTo>
                  <a:cubicBezTo>
                    <a:pt x="108" y="4477"/>
                    <a:pt x="239" y="4584"/>
                    <a:pt x="393" y="4620"/>
                  </a:cubicBezTo>
                  <a:cubicBezTo>
                    <a:pt x="477" y="4656"/>
                    <a:pt x="572" y="4668"/>
                    <a:pt x="655" y="4668"/>
                  </a:cubicBezTo>
                  <a:lnTo>
                    <a:pt x="774" y="4668"/>
                  </a:lnTo>
                  <a:cubicBezTo>
                    <a:pt x="1001" y="4644"/>
                    <a:pt x="1227" y="4560"/>
                    <a:pt x="1406" y="4501"/>
                  </a:cubicBezTo>
                  <a:cubicBezTo>
                    <a:pt x="1620" y="4418"/>
                    <a:pt x="1846" y="4310"/>
                    <a:pt x="2001" y="4227"/>
                  </a:cubicBezTo>
                  <a:lnTo>
                    <a:pt x="2060" y="4191"/>
                  </a:lnTo>
                  <a:cubicBezTo>
                    <a:pt x="2179" y="4525"/>
                    <a:pt x="2298" y="4787"/>
                    <a:pt x="2441" y="5013"/>
                  </a:cubicBezTo>
                  <a:cubicBezTo>
                    <a:pt x="2501" y="5120"/>
                    <a:pt x="2608" y="5275"/>
                    <a:pt x="2727" y="5394"/>
                  </a:cubicBezTo>
                  <a:cubicBezTo>
                    <a:pt x="2799" y="5489"/>
                    <a:pt x="2930" y="5596"/>
                    <a:pt x="3084" y="5656"/>
                  </a:cubicBezTo>
                  <a:cubicBezTo>
                    <a:pt x="3156" y="5680"/>
                    <a:pt x="3215" y="5692"/>
                    <a:pt x="3287" y="5692"/>
                  </a:cubicBezTo>
                  <a:lnTo>
                    <a:pt x="3334" y="5692"/>
                  </a:lnTo>
                  <a:cubicBezTo>
                    <a:pt x="3406" y="5680"/>
                    <a:pt x="3453" y="5668"/>
                    <a:pt x="3501" y="5656"/>
                  </a:cubicBezTo>
                  <a:cubicBezTo>
                    <a:pt x="3620" y="5608"/>
                    <a:pt x="3727" y="5501"/>
                    <a:pt x="3787" y="5370"/>
                  </a:cubicBezTo>
                  <a:cubicBezTo>
                    <a:pt x="3942" y="5072"/>
                    <a:pt x="3977" y="4727"/>
                    <a:pt x="4001" y="4429"/>
                  </a:cubicBezTo>
                  <a:cubicBezTo>
                    <a:pt x="4025" y="4239"/>
                    <a:pt x="4025" y="4048"/>
                    <a:pt x="4025" y="3882"/>
                  </a:cubicBezTo>
                  <a:lnTo>
                    <a:pt x="4168" y="3882"/>
                  </a:lnTo>
                  <a:cubicBezTo>
                    <a:pt x="4465" y="3846"/>
                    <a:pt x="4799" y="3810"/>
                    <a:pt x="5108" y="3667"/>
                  </a:cubicBezTo>
                  <a:cubicBezTo>
                    <a:pt x="5192" y="3644"/>
                    <a:pt x="5251" y="3608"/>
                    <a:pt x="5311" y="3572"/>
                  </a:cubicBezTo>
                  <a:cubicBezTo>
                    <a:pt x="5370" y="3525"/>
                    <a:pt x="5430" y="3489"/>
                    <a:pt x="5489" y="3429"/>
                  </a:cubicBezTo>
                  <a:cubicBezTo>
                    <a:pt x="5585" y="3346"/>
                    <a:pt x="5668" y="3215"/>
                    <a:pt x="5692" y="3036"/>
                  </a:cubicBezTo>
                  <a:cubicBezTo>
                    <a:pt x="5692" y="2941"/>
                    <a:pt x="5668" y="2858"/>
                    <a:pt x="5644" y="2763"/>
                  </a:cubicBezTo>
                  <a:cubicBezTo>
                    <a:pt x="5608" y="2691"/>
                    <a:pt x="5573" y="2632"/>
                    <a:pt x="5525" y="2572"/>
                  </a:cubicBezTo>
                  <a:cubicBezTo>
                    <a:pt x="5430" y="2465"/>
                    <a:pt x="5299" y="2358"/>
                    <a:pt x="5120" y="2263"/>
                  </a:cubicBezTo>
                  <a:cubicBezTo>
                    <a:pt x="4977" y="2167"/>
                    <a:pt x="4823" y="2096"/>
                    <a:pt x="4632" y="2024"/>
                  </a:cubicBezTo>
                  <a:lnTo>
                    <a:pt x="4501" y="1965"/>
                  </a:lnTo>
                  <a:lnTo>
                    <a:pt x="4465" y="1941"/>
                  </a:lnTo>
                  <a:cubicBezTo>
                    <a:pt x="4394" y="1917"/>
                    <a:pt x="4299" y="1870"/>
                    <a:pt x="4215" y="1846"/>
                  </a:cubicBezTo>
                  <a:lnTo>
                    <a:pt x="4180" y="1822"/>
                  </a:lnTo>
                  <a:cubicBezTo>
                    <a:pt x="4180" y="1679"/>
                    <a:pt x="4180" y="1524"/>
                    <a:pt x="4168" y="1370"/>
                  </a:cubicBezTo>
                  <a:cubicBezTo>
                    <a:pt x="4144" y="1072"/>
                    <a:pt x="4096" y="739"/>
                    <a:pt x="3942" y="429"/>
                  </a:cubicBezTo>
                  <a:cubicBezTo>
                    <a:pt x="3908" y="330"/>
                    <a:pt x="3814" y="159"/>
                    <a:pt x="3659" y="30"/>
                  </a:cubicBez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4"/>
            <p:cNvSpPr/>
            <p:nvPr/>
          </p:nvSpPr>
          <p:spPr>
            <a:xfrm>
              <a:off x="7127317" y="4382974"/>
              <a:ext cx="0" cy="44"/>
            </a:xfrm>
            <a:custGeom>
              <a:rect b="b" l="l" r="r" t="t"/>
              <a:pathLst>
                <a:path extrusionOk="0" h="1" w="0">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 name="Google Shape;363;p24"/>
          <p:cNvGrpSpPr/>
          <p:nvPr/>
        </p:nvGrpSpPr>
        <p:grpSpPr>
          <a:xfrm rot="-6049132">
            <a:off x="7519129" y="307520"/>
            <a:ext cx="305234" cy="304477"/>
            <a:chOff x="1548327" y="2761296"/>
            <a:chExt cx="305242" cy="304485"/>
          </a:xfrm>
        </p:grpSpPr>
        <p:sp>
          <p:nvSpPr>
            <p:cNvPr id="364" name="Google Shape;364;p24"/>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4"/>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4"/>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 name="Google Shape;367;p24"/>
          <p:cNvSpPr/>
          <p:nvPr/>
        </p:nvSpPr>
        <p:spPr>
          <a:xfrm>
            <a:off x="8753000" y="1293932"/>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2" name="Shape 1842"/>
        <p:cNvGrpSpPr/>
        <p:nvPr/>
      </p:nvGrpSpPr>
      <p:grpSpPr>
        <a:xfrm>
          <a:off x="0" y="0"/>
          <a:ext cx="0" cy="0"/>
          <a:chOff x="0" y="0"/>
          <a:chExt cx="0" cy="0"/>
        </a:xfrm>
      </p:grpSpPr>
      <p:sp>
        <p:nvSpPr>
          <p:cNvPr id="1843" name="Google Shape;1843;p42"/>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Grammar: Suffixes</a:t>
            </a:r>
            <a:endParaRPr/>
          </a:p>
        </p:txBody>
      </p:sp>
      <p:sp>
        <p:nvSpPr>
          <p:cNvPr id="1844" name="Google Shape;1844;p42"/>
          <p:cNvSpPr txBox="1"/>
          <p:nvPr/>
        </p:nvSpPr>
        <p:spPr>
          <a:xfrm>
            <a:off x="2409750" y="976900"/>
            <a:ext cx="4324500" cy="19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Circle the words with suffixes in the paragraph below</a:t>
            </a:r>
            <a:endParaRPr>
              <a:solidFill>
                <a:schemeClr val="accent5"/>
              </a:solidFill>
              <a:latin typeface="Englebert"/>
              <a:ea typeface="Englebert"/>
              <a:cs typeface="Englebert"/>
              <a:sym typeface="Englebert"/>
            </a:endParaRPr>
          </a:p>
        </p:txBody>
      </p:sp>
      <p:sp>
        <p:nvSpPr>
          <p:cNvPr id="1845" name="Google Shape;1845;p42"/>
          <p:cNvSpPr txBox="1"/>
          <p:nvPr/>
        </p:nvSpPr>
        <p:spPr>
          <a:xfrm>
            <a:off x="2409813" y="1762125"/>
            <a:ext cx="4324500" cy="15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Englebert"/>
                <a:ea typeface="Englebert"/>
                <a:cs typeface="Englebert"/>
                <a:sym typeface="Englebert"/>
              </a:rPr>
              <a:t>You don’t have to be a botanist to grow your own food! The warmest time of year is best for planting some seeds, while others can only grow when planted during colder times. Some plants, like tomatoes, become droopy if you don’t water them daily. You must make sure the soil has just the right amount of wetness for each type of plant. Gardening can be difficult, but the right knowledge can make it easier.</a:t>
            </a:r>
            <a:endParaRPr>
              <a:latin typeface="Englebert"/>
              <a:ea typeface="Englebert"/>
              <a:cs typeface="Englebert"/>
              <a:sym typeface="Englebert"/>
            </a:endParaRPr>
          </a:p>
        </p:txBody>
      </p:sp>
      <p:sp>
        <p:nvSpPr>
          <p:cNvPr id="1846" name="Google Shape;1846;p42"/>
          <p:cNvSpPr/>
          <p:nvPr/>
        </p:nvSpPr>
        <p:spPr>
          <a:xfrm>
            <a:off x="4070200" y="1809750"/>
            <a:ext cx="660491" cy="295268"/>
          </a:xfrm>
          <a:custGeom>
            <a:rect b="b" l="l" r="r" t="t"/>
            <a:pathLst>
              <a:path extrusionOk="0" h="7963" w="12812">
                <a:moveTo>
                  <a:pt x="2262" y="1284"/>
                </a:moveTo>
                <a:cubicBezTo>
                  <a:pt x="2084" y="1379"/>
                  <a:pt x="1893" y="1498"/>
                  <a:pt x="1715" y="1617"/>
                </a:cubicBezTo>
                <a:cubicBezTo>
                  <a:pt x="1441" y="1796"/>
                  <a:pt x="1203" y="2010"/>
                  <a:pt x="988" y="2248"/>
                </a:cubicBezTo>
                <a:lnTo>
                  <a:pt x="988" y="2117"/>
                </a:lnTo>
                <a:cubicBezTo>
                  <a:pt x="1238" y="1831"/>
                  <a:pt x="1524" y="1593"/>
                  <a:pt x="1834" y="1379"/>
                </a:cubicBezTo>
                <a:cubicBezTo>
                  <a:pt x="1965" y="1343"/>
                  <a:pt x="2119" y="1308"/>
                  <a:pt x="2262" y="1284"/>
                </a:cubicBezTo>
                <a:close/>
                <a:moveTo>
                  <a:pt x="5773" y="730"/>
                </a:moveTo>
                <a:cubicBezTo>
                  <a:pt x="6254" y="730"/>
                  <a:pt x="6733" y="769"/>
                  <a:pt x="7203" y="843"/>
                </a:cubicBezTo>
                <a:cubicBezTo>
                  <a:pt x="8108" y="998"/>
                  <a:pt x="9025" y="1284"/>
                  <a:pt x="9811" y="1772"/>
                </a:cubicBezTo>
                <a:cubicBezTo>
                  <a:pt x="10156" y="1974"/>
                  <a:pt x="10466" y="2248"/>
                  <a:pt x="10728" y="2558"/>
                </a:cubicBezTo>
                <a:cubicBezTo>
                  <a:pt x="10525" y="2427"/>
                  <a:pt x="10299" y="2308"/>
                  <a:pt x="10097" y="2201"/>
                </a:cubicBezTo>
                <a:cubicBezTo>
                  <a:pt x="9656" y="1974"/>
                  <a:pt x="9216" y="1796"/>
                  <a:pt x="8763" y="1653"/>
                </a:cubicBezTo>
                <a:cubicBezTo>
                  <a:pt x="7372" y="1169"/>
                  <a:pt x="5904" y="967"/>
                  <a:pt x="4453" y="967"/>
                </a:cubicBezTo>
                <a:cubicBezTo>
                  <a:pt x="4190" y="967"/>
                  <a:pt x="3928" y="973"/>
                  <a:pt x="3667" y="986"/>
                </a:cubicBezTo>
                <a:cubicBezTo>
                  <a:pt x="3846" y="938"/>
                  <a:pt x="4036" y="891"/>
                  <a:pt x="4227" y="867"/>
                </a:cubicBezTo>
                <a:cubicBezTo>
                  <a:pt x="4739" y="775"/>
                  <a:pt x="5257" y="730"/>
                  <a:pt x="5773" y="730"/>
                </a:cubicBezTo>
                <a:close/>
                <a:moveTo>
                  <a:pt x="869" y="2260"/>
                </a:moveTo>
                <a:cubicBezTo>
                  <a:pt x="869" y="2308"/>
                  <a:pt x="845" y="2355"/>
                  <a:pt x="845" y="2391"/>
                </a:cubicBezTo>
                <a:cubicBezTo>
                  <a:pt x="679" y="2605"/>
                  <a:pt x="536" y="2843"/>
                  <a:pt x="429" y="3094"/>
                </a:cubicBezTo>
                <a:cubicBezTo>
                  <a:pt x="441" y="3034"/>
                  <a:pt x="441" y="2963"/>
                  <a:pt x="464" y="2903"/>
                </a:cubicBezTo>
                <a:cubicBezTo>
                  <a:pt x="548" y="2724"/>
                  <a:pt x="655" y="2546"/>
                  <a:pt x="762" y="2391"/>
                </a:cubicBezTo>
                <a:cubicBezTo>
                  <a:pt x="786" y="2355"/>
                  <a:pt x="833" y="2308"/>
                  <a:pt x="869" y="2260"/>
                </a:cubicBezTo>
                <a:close/>
                <a:moveTo>
                  <a:pt x="810" y="2808"/>
                </a:moveTo>
                <a:cubicBezTo>
                  <a:pt x="714" y="3451"/>
                  <a:pt x="583" y="4094"/>
                  <a:pt x="595" y="4748"/>
                </a:cubicBezTo>
                <a:lnTo>
                  <a:pt x="595" y="4820"/>
                </a:lnTo>
                <a:cubicBezTo>
                  <a:pt x="572" y="4725"/>
                  <a:pt x="536" y="4653"/>
                  <a:pt x="524" y="4570"/>
                </a:cubicBezTo>
                <a:lnTo>
                  <a:pt x="476" y="4344"/>
                </a:lnTo>
                <a:cubicBezTo>
                  <a:pt x="429" y="4046"/>
                  <a:pt x="453" y="3736"/>
                  <a:pt x="536" y="3427"/>
                </a:cubicBezTo>
                <a:cubicBezTo>
                  <a:pt x="595" y="3201"/>
                  <a:pt x="703" y="3010"/>
                  <a:pt x="810" y="2808"/>
                </a:cubicBezTo>
                <a:close/>
                <a:moveTo>
                  <a:pt x="11490" y="3463"/>
                </a:moveTo>
                <a:cubicBezTo>
                  <a:pt x="11621" y="3641"/>
                  <a:pt x="11728" y="3856"/>
                  <a:pt x="11799" y="4058"/>
                </a:cubicBezTo>
                <a:cubicBezTo>
                  <a:pt x="11906" y="4451"/>
                  <a:pt x="11859" y="4856"/>
                  <a:pt x="11728" y="5225"/>
                </a:cubicBezTo>
                <a:cubicBezTo>
                  <a:pt x="11644" y="5463"/>
                  <a:pt x="11525" y="5653"/>
                  <a:pt x="11371" y="5844"/>
                </a:cubicBezTo>
                <a:cubicBezTo>
                  <a:pt x="11406" y="5772"/>
                  <a:pt x="11442" y="5689"/>
                  <a:pt x="11490" y="5594"/>
                </a:cubicBezTo>
                <a:cubicBezTo>
                  <a:pt x="11549" y="5487"/>
                  <a:pt x="11597" y="5368"/>
                  <a:pt x="11621" y="5249"/>
                </a:cubicBezTo>
                <a:cubicBezTo>
                  <a:pt x="11644" y="5225"/>
                  <a:pt x="11621" y="5213"/>
                  <a:pt x="11621" y="5189"/>
                </a:cubicBezTo>
                <a:cubicBezTo>
                  <a:pt x="11740" y="4701"/>
                  <a:pt x="11728" y="4177"/>
                  <a:pt x="11561" y="3677"/>
                </a:cubicBezTo>
                <a:cubicBezTo>
                  <a:pt x="11549" y="3605"/>
                  <a:pt x="11525" y="3546"/>
                  <a:pt x="11490" y="3463"/>
                </a:cubicBezTo>
                <a:close/>
                <a:moveTo>
                  <a:pt x="6060" y="189"/>
                </a:moveTo>
                <a:cubicBezTo>
                  <a:pt x="7361" y="189"/>
                  <a:pt x="8667" y="485"/>
                  <a:pt x="9823" y="1081"/>
                </a:cubicBezTo>
                <a:cubicBezTo>
                  <a:pt x="10573" y="1474"/>
                  <a:pt x="11263" y="1974"/>
                  <a:pt x="11787" y="2629"/>
                </a:cubicBezTo>
                <a:cubicBezTo>
                  <a:pt x="12311" y="3272"/>
                  <a:pt x="12633" y="4117"/>
                  <a:pt x="12359" y="4951"/>
                </a:cubicBezTo>
                <a:cubicBezTo>
                  <a:pt x="12085" y="5749"/>
                  <a:pt x="11371" y="6356"/>
                  <a:pt x="10656" y="6737"/>
                </a:cubicBezTo>
                <a:cubicBezTo>
                  <a:pt x="10644" y="6761"/>
                  <a:pt x="10632" y="6761"/>
                  <a:pt x="10609" y="6773"/>
                </a:cubicBezTo>
                <a:cubicBezTo>
                  <a:pt x="10656" y="6725"/>
                  <a:pt x="10716" y="6677"/>
                  <a:pt x="10763" y="6642"/>
                </a:cubicBezTo>
                <a:cubicBezTo>
                  <a:pt x="11311" y="6296"/>
                  <a:pt x="11740" y="5808"/>
                  <a:pt x="11954" y="5118"/>
                </a:cubicBezTo>
                <a:cubicBezTo>
                  <a:pt x="12073" y="4737"/>
                  <a:pt x="12073" y="4296"/>
                  <a:pt x="11942" y="3915"/>
                </a:cubicBezTo>
                <a:cubicBezTo>
                  <a:pt x="11799" y="3522"/>
                  <a:pt x="11537" y="3201"/>
                  <a:pt x="11228" y="2927"/>
                </a:cubicBezTo>
                <a:cubicBezTo>
                  <a:pt x="10394" y="1581"/>
                  <a:pt x="8704" y="903"/>
                  <a:pt x="7180" y="665"/>
                </a:cubicBezTo>
                <a:cubicBezTo>
                  <a:pt x="6717" y="594"/>
                  <a:pt x="6247" y="558"/>
                  <a:pt x="5777" y="558"/>
                </a:cubicBezTo>
                <a:cubicBezTo>
                  <a:pt x="5218" y="558"/>
                  <a:pt x="4657" y="609"/>
                  <a:pt x="4108" y="712"/>
                </a:cubicBezTo>
                <a:cubicBezTo>
                  <a:pt x="3679" y="784"/>
                  <a:pt x="3250" y="903"/>
                  <a:pt x="2846" y="1058"/>
                </a:cubicBezTo>
                <a:cubicBezTo>
                  <a:pt x="2667" y="1069"/>
                  <a:pt x="2500" y="1081"/>
                  <a:pt x="2322" y="1117"/>
                </a:cubicBezTo>
                <a:cubicBezTo>
                  <a:pt x="2441" y="1046"/>
                  <a:pt x="2572" y="986"/>
                  <a:pt x="2715" y="927"/>
                </a:cubicBezTo>
                <a:cubicBezTo>
                  <a:pt x="3453" y="581"/>
                  <a:pt x="4239" y="355"/>
                  <a:pt x="5060" y="248"/>
                </a:cubicBezTo>
                <a:cubicBezTo>
                  <a:pt x="5392" y="209"/>
                  <a:pt x="5726" y="189"/>
                  <a:pt x="6060" y="189"/>
                </a:cubicBezTo>
                <a:close/>
                <a:moveTo>
                  <a:pt x="1310" y="6403"/>
                </a:moveTo>
                <a:lnTo>
                  <a:pt x="1310" y="6403"/>
                </a:lnTo>
                <a:cubicBezTo>
                  <a:pt x="1679" y="6725"/>
                  <a:pt x="2119" y="6975"/>
                  <a:pt x="2560" y="7201"/>
                </a:cubicBezTo>
                <a:cubicBezTo>
                  <a:pt x="2250" y="7094"/>
                  <a:pt x="1953" y="6963"/>
                  <a:pt x="1679" y="6761"/>
                </a:cubicBezTo>
                <a:cubicBezTo>
                  <a:pt x="1536" y="6653"/>
                  <a:pt x="1417" y="6534"/>
                  <a:pt x="1310" y="6403"/>
                </a:cubicBezTo>
                <a:close/>
                <a:moveTo>
                  <a:pt x="3143" y="7213"/>
                </a:moveTo>
                <a:cubicBezTo>
                  <a:pt x="3381" y="7296"/>
                  <a:pt x="3631" y="7356"/>
                  <a:pt x="3882" y="7415"/>
                </a:cubicBezTo>
                <a:cubicBezTo>
                  <a:pt x="3810" y="7415"/>
                  <a:pt x="3739" y="7392"/>
                  <a:pt x="3667" y="7392"/>
                </a:cubicBezTo>
                <a:cubicBezTo>
                  <a:pt x="3489" y="7356"/>
                  <a:pt x="3310" y="7296"/>
                  <a:pt x="3131" y="7213"/>
                </a:cubicBezTo>
                <a:close/>
                <a:moveTo>
                  <a:pt x="4419" y="1149"/>
                </a:moveTo>
                <a:cubicBezTo>
                  <a:pt x="4957" y="1149"/>
                  <a:pt x="5493" y="1175"/>
                  <a:pt x="6025" y="1236"/>
                </a:cubicBezTo>
                <a:cubicBezTo>
                  <a:pt x="6953" y="1343"/>
                  <a:pt x="7870" y="1522"/>
                  <a:pt x="8751" y="1831"/>
                </a:cubicBezTo>
                <a:cubicBezTo>
                  <a:pt x="9204" y="1974"/>
                  <a:pt x="9632" y="2153"/>
                  <a:pt x="10037" y="2379"/>
                </a:cubicBezTo>
                <a:cubicBezTo>
                  <a:pt x="10394" y="2558"/>
                  <a:pt x="10751" y="2772"/>
                  <a:pt x="11061" y="3034"/>
                </a:cubicBezTo>
                <a:cubicBezTo>
                  <a:pt x="11204" y="3272"/>
                  <a:pt x="11323" y="3510"/>
                  <a:pt x="11406" y="3784"/>
                </a:cubicBezTo>
                <a:cubicBezTo>
                  <a:pt x="11525" y="4177"/>
                  <a:pt x="11561" y="4629"/>
                  <a:pt x="11478" y="5046"/>
                </a:cubicBezTo>
                <a:cubicBezTo>
                  <a:pt x="11454" y="5118"/>
                  <a:pt x="11442" y="5177"/>
                  <a:pt x="11430" y="5249"/>
                </a:cubicBezTo>
                <a:cubicBezTo>
                  <a:pt x="11228" y="5868"/>
                  <a:pt x="10823" y="6344"/>
                  <a:pt x="10311" y="6689"/>
                </a:cubicBezTo>
                <a:cubicBezTo>
                  <a:pt x="10168" y="6773"/>
                  <a:pt x="10013" y="6832"/>
                  <a:pt x="9870" y="6892"/>
                </a:cubicBezTo>
                <a:cubicBezTo>
                  <a:pt x="9442" y="7034"/>
                  <a:pt x="9001" y="7142"/>
                  <a:pt x="8561" y="7213"/>
                </a:cubicBezTo>
                <a:cubicBezTo>
                  <a:pt x="8049" y="7308"/>
                  <a:pt x="7549" y="7368"/>
                  <a:pt x="7025" y="7404"/>
                </a:cubicBezTo>
                <a:cubicBezTo>
                  <a:pt x="6537" y="7451"/>
                  <a:pt x="6037" y="7487"/>
                  <a:pt x="5548" y="7487"/>
                </a:cubicBezTo>
                <a:cubicBezTo>
                  <a:pt x="4763" y="7404"/>
                  <a:pt x="3989" y="7308"/>
                  <a:pt x="3227" y="7070"/>
                </a:cubicBezTo>
                <a:cubicBezTo>
                  <a:pt x="2393" y="6808"/>
                  <a:pt x="1607" y="6380"/>
                  <a:pt x="1060" y="5677"/>
                </a:cubicBezTo>
                <a:cubicBezTo>
                  <a:pt x="976" y="5594"/>
                  <a:pt x="917" y="5487"/>
                  <a:pt x="857" y="5403"/>
                </a:cubicBezTo>
                <a:cubicBezTo>
                  <a:pt x="798" y="5118"/>
                  <a:pt x="774" y="4832"/>
                  <a:pt x="774" y="4534"/>
                </a:cubicBezTo>
                <a:cubicBezTo>
                  <a:pt x="774" y="3879"/>
                  <a:pt x="905" y="3236"/>
                  <a:pt x="964" y="2582"/>
                </a:cubicBezTo>
                <a:cubicBezTo>
                  <a:pt x="1215" y="2260"/>
                  <a:pt x="1548" y="1974"/>
                  <a:pt x="1905" y="1736"/>
                </a:cubicBezTo>
                <a:cubicBezTo>
                  <a:pt x="2227" y="1534"/>
                  <a:pt x="2584" y="1355"/>
                  <a:pt x="2941" y="1212"/>
                </a:cubicBezTo>
                <a:cubicBezTo>
                  <a:pt x="3036" y="1200"/>
                  <a:pt x="3131" y="1189"/>
                  <a:pt x="3215" y="1189"/>
                </a:cubicBezTo>
                <a:cubicBezTo>
                  <a:pt x="3616" y="1163"/>
                  <a:pt x="4018" y="1149"/>
                  <a:pt x="4419" y="1149"/>
                </a:cubicBezTo>
                <a:close/>
                <a:moveTo>
                  <a:pt x="9263" y="7237"/>
                </a:moveTo>
                <a:lnTo>
                  <a:pt x="9263" y="7237"/>
                </a:lnTo>
                <a:cubicBezTo>
                  <a:pt x="9120" y="7296"/>
                  <a:pt x="8989" y="7332"/>
                  <a:pt x="8858" y="7380"/>
                </a:cubicBezTo>
                <a:cubicBezTo>
                  <a:pt x="8692" y="7415"/>
                  <a:pt x="8525" y="7439"/>
                  <a:pt x="8370" y="7451"/>
                </a:cubicBezTo>
                <a:cubicBezTo>
                  <a:pt x="8037" y="7499"/>
                  <a:pt x="7692" y="7511"/>
                  <a:pt x="7370" y="7535"/>
                </a:cubicBezTo>
                <a:cubicBezTo>
                  <a:pt x="7965" y="7475"/>
                  <a:pt x="8620" y="7380"/>
                  <a:pt x="9263" y="7237"/>
                </a:cubicBezTo>
                <a:close/>
                <a:moveTo>
                  <a:pt x="5417" y="7630"/>
                </a:moveTo>
                <a:lnTo>
                  <a:pt x="5906" y="7677"/>
                </a:lnTo>
                <a:cubicBezTo>
                  <a:pt x="6287" y="7713"/>
                  <a:pt x="6656" y="7725"/>
                  <a:pt x="7037" y="7725"/>
                </a:cubicBezTo>
                <a:cubicBezTo>
                  <a:pt x="6894" y="7737"/>
                  <a:pt x="6739" y="7749"/>
                  <a:pt x="6596" y="7749"/>
                </a:cubicBezTo>
                <a:lnTo>
                  <a:pt x="6168" y="7749"/>
                </a:lnTo>
                <a:cubicBezTo>
                  <a:pt x="5703" y="7737"/>
                  <a:pt x="5227" y="7713"/>
                  <a:pt x="4751" y="7630"/>
                </a:cubicBezTo>
                <a:close/>
                <a:moveTo>
                  <a:pt x="6058" y="0"/>
                </a:moveTo>
                <a:cubicBezTo>
                  <a:pt x="4813" y="0"/>
                  <a:pt x="3570" y="277"/>
                  <a:pt x="2453" y="831"/>
                </a:cubicBezTo>
                <a:cubicBezTo>
                  <a:pt x="2203" y="962"/>
                  <a:pt x="1953" y="1105"/>
                  <a:pt x="1691" y="1260"/>
                </a:cubicBezTo>
                <a:cubicBezTo>
                  <a:pt x="1429" y="1355"/>
                  <a:pt x="1191" y="1474"/>
                  <a:pt x="976" y="1653"/>
                </a:cubicBezTo>
                <a:lnTo>
                  <a:pt x="976" y="1617"/>
                </a:lnTo>
                <a:cubicBezTo>
                  <a:pt x="976" y="1587"/>
                  <a:pt x="956" y="1572"/>
                  <a:pt x="935" y="1572"/>
                </a:cubicBezTo>
                <a:cubicBezTo>
                  <a:pt x="914" y="1572"/>
                  <a:pt x="893" y="1587"/>
                  <a:pt x="893" y="1617"/>
                </a:cubicBezTo>
                <a:lnTo>
                  <a:pt x="893" y="1724"/>
                </a:lnTo>
                <a:cubicBezTo>
                  <a:pt x="822" y="1796"/>
                  <a:pt x="738" y="1879"/>
                  <a:pt x="667" y="1974"/>
                </a:cubicBezTo>
                <a:cubicBezTo>
                  <a:pt x="488" y="2212"/>
                  <a:pt x="381" y="2498"/>
                  <a:pt x="310" y="2784"/>
                </a:cubicBezTo>
                <a:cubicBezTo>
                  <a:pt x="12" y="3451"/>
                  <a:pt x="0" y="4213"/>
                  <a:pt x="250" y="4903"/>
                </a:cubicBezTo>
                <a:cubicBezTo>
                  <a:pt x="381" y="5260"/>
                  <a:pt x="572" y="5582"/>
                  <a:pt x="798" y="5880"/>
                </a:cubicBezTo>
                <a:cubicBezTo>
                  <a:pt x="822" y="5939"/>
                  <a:pt x="845" y="5975"/>
                  <a:pt x="857" y="6046"/>
                </a:cubicBezTo>
                <a:cubicBezTo>
                  <a:pt x="1036" y="6427"/>
                  <a:pt x="1322" y="6761"/>
                  <a:pt x="1667" y="6987"/>
                </a:cubicBezTo>
                <a:cubicBezTo>
                  <a:pt x="2215" y="7368"/>
                  <a:pt x="2905" y="7511"/>
                  <a:pt x="3572" y="7582"/>
                </a:cubicBezTo>
                <a:cubicBezTo>
                  <a:pt x="3941" y="7689"/>
                  <a:pt x="4310" y="7785"/>
                  <a:pt x="4691" y="7844"/>
                </a:cubicBezTo>
                <a:cubicBezTo>
                  <a:pt x="5179" y="7925"/>
                  <a:pt x="5673" y="7962"/>
                  <a:pt x="6165" y="7962"/>
                </a:cubicBezTo>
                <a:cubicBezTo>
                  <a:pt x="6393" y="7962"/>
                  <a:pt x="6620" y="7954"/>
                  <a:pt x="6846" y="7939"/>
                </a:cubicBezTo>
                <a:cubicBezTo>
                  <a:pt x="7632" y="7927"/>
                  <a:pt x="8418" y="7844"/>
                  <a:pt x="9168" y="7582"/>
                </a:cubicBezTo>
                <a:cubicBezTo>
                  <a:pt x="9346" y="7535"/>
                  <a:pt x="9537" y="7451"/>
                  <a:pt x="9704" y="7368"/>
                </a:cubicBezTo>
                <a:cubicBezTo>
                  <a:pt x="10108" y="7237"/>
                  <a:pt x="10489" y="7070"/>
                  <a:pt x="10859" y="6844"/>
                </a:cubicBezTo>
                <a:cubicBezTo>
                  <a:pt x="11597" y="6415"/>
                  <a:pt x="12311" y="5761"/>
                  <a:pt x="12561" y="4927"/>
                </a:cubicBezTo>
                <a:cubicBezTo>
                  <a:pt x="12811" y="4058"/>
                  <a:pt x="12478" y="3189"/>
                  <a:pt x="11942" y="2510"/>
                </a:cubicBezTo>
                <a:cubicBezTo>
                  <a:pt x="11406" y="1831"/>
                  <a:pt x="10656" y="1296"/>
                  <a:pt x="9882" y="903"/>
                </a:cubicBezTo>
                <a:cubicBezTo>
                  <a:pt x="9120" y="522"/>
                  <a:pt x="8311" y="248"/>
                  <a:pt x="7453" y="117"/>
                </a:cubicBezTo>
                <a:cubicBezTo>
                  <a:pt x="6992" y="39"/>
                  <a:pt x="6525" y="0"/>
                  <a:pt x="60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2">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2">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2"/>
          <p:cNvSpPr/>
          <p:nvPr/>
        </p:nvSpPr>
        <p:spPr>
          <a:xfrm rot="4500056">
            <a:off x="419254" y="92291"/>
            <a:ext cx="642590" cy="1221713"/>
          </a:xfrm>
          <a:custGeom>
            <a:rect b="b" l="l" r="r" t="t"/>
            <a:pathLst>
              <a:path extrusionOk="0" h="16054" w="8444">
                <a:moveTo>
                  <a:pt x="5518" y="1"/>
                </a:moveTo>
                <a:cubicBezTo>
                  <a:pt x="5441" y="1"/>
                  <a:pt x="5390" y="76"/>
                  <a:pt x="5348" y="160"/>
                </a:cubicBezTo>
                <a:cubicBezTo>
                  <a:pt x="4812" y="1338"/>
                  <a:pt x="4812" y="2731"/>
                  <a:pt x="5336" y="3910"/>
                </a:cubicBezTo>
                <a:cubicBezTo>
                  <a:pt x="5277" y="4613"/>
                  <a:pt x="5181" y="5303"/>
                  <a:pt x="5050" y="5994"/>
                </a:cubicBezTo>
                <a:cubicBezTo>
                  <a:pt x="5015" y="5339"/>
                  <a:pt x="4836" y="4684"/>
                  <a:pt x="4515" y="4089"/>
                </a:cubicBezTo>
                <a:cubicBezTo>
                  <a:pt x="4241" y="3541"/>
                  <a:pt x="3800" y="3005"/>
                  <a:pt x="3193" y="2862"/>
                </a:cubicBezTo>
                <a:cubicBezTo>
                  <a:pt x="3098" y="2886"/>
                  <a:pt x="3086" y="3005"/>
                  <a:pt x="3086" y="3089"/>
                </a:cubicBezTo>
                <a:cubicBezTo>
                  <a:pt x="3145" y="4446"/>
                  <a:pt x="3848" y="5744"/>
                  <a:pt x="4931" y="6541"/>
                </a:cubicBezTo>
                <a:cubicBezTo>
                  <a:pt x="4741" y="7423"/>
                  <a:pt x="4491" y="8268"/>
                  <a:pt x="4193" y="9101"/>
                </a:cubicBezTo>
                <a:cubicBezTo>
                  <a:pt x="4265" y="8363"/>
                  <a:pt x="4193" y="7613"/>
                  <a:pt x="3943" y="6911"/>
                </a:cubicBezTo>
                <a:cubicBezTo>
                  <a:pt x="3729" y="6339"/>
                  <a:pt x="3372" y="5744"/>
                  <a:pt x="2776" y="5529"/>
                </a:cubicBezTo>
                <a:cubicBezTo>
                  <a:pt x="2681" y="5529"/>
                  <a:pt x="2657" y="5648"/>
                  <a:pt x="2645" y="5744"/>
                </a:cubicBezTo>
                <a:cubicBezTo>
                  <a:pt x="2526" y="7089"/>
                  <a:pt x="3062" y="8494"/>
                  <a:pt x="4062" y="9435"/>
                </a:cubicBezTo>
                <a:lnTo>
                  <a:pt x="4074" y="9447"/>
                </a:lnTo>
                <a:cubicBezTo>
                  <a:pt x="3717" y="10387"/>
                  <a:pt x="3288" y="11292"/>
                  <a:pt x="2776" y="12149"/>
                </a:cubicBezTo>
                <a:cubicBezTo>
                  <a:pt x="3062" y="11352"/>
                  <a:pt x="3133" y="10459"/>
                  <a:pt x="2967" y="9613"/>
                </a:cubicBezTo>
                <a:cubicBezTo>
                  <a:pt x="2848" y="8994"/>
                  <a:pt x="2586" y="8363"/>
                  <a:pt x="2050" y="8065"/>
                </a:cubicBezTo>
                <a:cubicBezTo>
                  <a:pt x="2041" y="8063"/>
                  <a:pt x="2032" y="8062"/>
                  <a:pt x="2024" y="8062"/>
                </a:cubicBezTo>
                <a:cubicBezTo>
                  <a:pt x="1948" y="8062"/>
                  <a:pt x="1916" y="8158"/>
                  <a:pt x="1883" y="8244"/>
                </a:cubicBezTo>
                <a:cubicBezTo>
                  <a:pt x="1562" y="9566"/>
                  <a:pt x="1859" y="11018"/>
                  <a:pt x="2705" y="12114"/>
                </a:cubicBezTo>
                <a:lnTo>
                  <a:pt x="2752" y="12209"/>
                </a:lnTo>
                <a:cubicBezTo>
                  <a:pt x="2371" y="12852"/>
                  <a:pt x="1979" y="13483"/>
                  <a:pt x="1526" y="14078"/>
                </a:cubicBezTo>
                <a:cubicBezTo>
                  <a:pt x="1705" y="13388"/>
                  <a:pt x="1740" y="12661"/>
                  <a:pt x="1598" y="11947"/>
                </a:cubicBezTo>
                <a:cubicBezTo>
                  <a:pt x="1478" y="11340"/>
                  <a:pt x="1217" y="10697"/>
                  <a:pt x="681" y="10399"/>
                </a:cubicBezTo>
                <a:cubicBezTo>
                  <a:pt x="675" y="10398"/>
                  <a:pt x="670" y="10398"/>
                  <a:pt x="665" y="10398"/>
                </a:cubicBezTo>
                <a:cubicBezTo>
                  <a:pt x="581" y="10398"/>
                  <a:pt x="548" y="10488"/>
                  <a:pt x="514" y="10578"/>
                </a:cubicBezTo>
                <a:cubicBezTo>
                  <a:pt x="193" y="11875"/>
                  <a:pt x="490" y="13316"/>
                  <a:pt x="1288" y="14388"/>
                </a:cubicBezTo>
                <a:cubicBezTo>
                  <a:pt x="907" y="14888"/>
                  <a:pt x="490" y="15388"/>
                  <a:pt x="38" y="15840"/>
                </a:cubicBezTo>
                <a:cubicBezTo>
                  <a:pt x="1" y="15932"/>
                  <a:pt x="78" y="16053"/>
                  <a:pt x="154" y="16053"/>
                </a:cubicBezTo>
                <a:cubicBezTo>
                  <a:pt x="176" y="16053"/>
                  <a:pt x="198" y="16043"/>
                  <a:pt x="216" y="16019"/>
                </a:cubicBezTo>
                <a:cubicBezTo>
                  <a:pt x="669" y="15543"/>
                  <a:pt x="1097" y="15042"/>
                  <a:pt x="1502" y="14519"/>
                </a:cubicBezTo>
                <a:cubicBezTo>
                  <a:pt x="1761" y="14559"/>
                  <a:pt x="2022" y="14579"/>
                  <a:pt x="2283" y="14579"/>
                </a:cubicBezTo>
                <a:cubicBezTo>
                  <a:pt x="2877" y="14579"/>
                  <a:pt x="3469" y="14475"/>
                  <a:pt x="4015" y="14269"/>
                </a:cubicBezTo>
                <a:cubicBezTo>
                  <a:pt x="4586" y="14042"/>
                  <a:pt x="5169" y="13673"/>
                  <a:pt x="5372" y="13090"/>
                </a:cubicBezTo>
                <a:cubicBezTo>
                  <a:pt x="5372" y="13007"/>
                  <a:pt x="5253" y="12971"/>
                  <a:pt x="5158" y="12959"/>
                </a:cubicBezTo>
                <a:cubicBezTo>
                  <a:pt x="5052" y="12951"/>
                  <a:pt x="4946" y="12947"/>
                  <a:pt x="4841" y="12947"/>
                </a:cubicBezTo>
                <a:cubicBezTo>
                  <a:pt x="3695" y="12947"/>
                  <a:pt x="2556" y="13414"/>
                  <a:pt x="1717" y="14221"/>
                </a:cubicBezTo>
                <a:cubicBezTo>
                  <a:pt x="2193" y="13578"/>
                  <a:pt x="2633" y="12911"/>
                  <a:pt x="3014" y="12233"/>
                </a:cubicBezTo>
                <a:cubicBezTo>
                  <a:pt x="3206" y="12253"/>
                  <a:pt x="3399" y="12263"/>
                  <a:pt x="3594" y="12263"/>
                </a:cubicBezTo>
                <a:cubicBezTo>
                  <a:pt x="4196" y="12263"/>
                  <a:pt x="4804" y="12163"/>
                  <a:pt x="5372" y="11947"/>
                </a:cubicBezTo>
                <a:cubicBezTo>
                  <a:pt x="5943" y="11721"/>
                  <a:pt x="6527" y="11352"/>
                  <a:pt x="6717" y="10768"/>
                </a:cubicBezTo>
                <a:cubicBezTo>
                  <a:pt x="6717" y="10685"/>
                  <a:pt x="6598" y="10649"/>
                  <a:pt x="6515" y="10637"/>
                </a:cubicBezTo>
                <a:cubicBezTo>
                  <a:pt x="6422" y="10632"/>
                  <a:pt x="6329" y="10629"/>
                  <a:pt x="6237" y="10629"/>
                </a:cubicBezTo>
                <a:cubicBezTo>
                  <a:pt x="5164" y="10629"/>
                  <a:pt x="4111" y="11006"/>
                  <a:pt x="3300" y="11697"/>
                </a:cubicBezTo>
                <a:cubicBezTo>
                  <a:pt x="3669" y="10982"/>
                  <a:pt x="4015" y="10244"/>
                  <a:pt x="4300" y="9494"/>
                </a:cubicBezTo>
                <a:cubicBezTo>
                  <a:pt x="5110" y="9470"/>
                  <a:pt x="5931" y="9256"/>
                  <a:pt x="6658" y="8839"/>
                </a:cubicBezTo>
                <a:cubicBezTo>
                  <a:pt x="7193" y="8518"/>
                  <a:pt x="7717" y="8065"/>
                  <a:pt x="7825" y="7446"/>
                </a:cubicBezTo>
                <a:cubicBezTo>
                  <a:pt x="7815" y="7380"/>
                  <a:pt x="7738" y="7359"/>
                  <a:pt x="7659" y="7359"/>
                </a:cubicBezTo>
                <a:cubicBezTo>
                  <a:pt x="7639" y="7359"/>
                  <a:pt x="7618" y="7361"/>
                  <a:pt x="7598" y="7363"/>
                </a:cubicBezTo>
                <a:cubicBezTo>
                  <a:pt x="6384" y="7470"/>
                  <a:pt x="5217" y="8101"/>
                  <a:pt x="4455" y="9077"/>
                </a:cubicBezTo>
                <a:cubicBezTo>
                  <a:pt x="4741" y="8268"/>
                  <a:pt x="4979" y="7446"/>
                  <a:pt x="5169" y="6601"/>
                </a:cubicBezTo>
                <a:cubicBezTo>
                  <a:pt x="6003" y="6482"/>
                  <a:pt x="6812" y="6160"/>
                  <a:pt x="7479" y="5637"/>
                </a:cubicBezTo>
                <a:cubicBezTo>
                  <a:pt x="7967" y="5267"/>
                  <a:pt x="8420" y="4744"/>
                  <a:pt x="8444" y="4113"/>
                </a:cubicBezTo>
                <a:cubicBezTo>
                  <a:pt x="8428" y="4058"/>
                  <a:pt x="8372" y="4039"/>
                  <a:pt x="8309" y="4039"/>
                </a:cubicBezTo>
                <a:cubicBezTo>
                  <a:pt x="8275" y="4039"/>
                  <a:pt x="8239" y="4045"/>
                  <a:pt x="8206" y="4053"/>
                </a:cubicBezTo>
                <a:cubicBezTo>
                  <a:pt x="6955" y="4339"/>
                  <a:pt x="5848" y="5184"/>
                  <a:pt x="5229" y="6315"/>
                </a:cubicBezTo>
                <a:cubicBezTo>
                  <a:pt x="5384" y="5577"/>
                  <a:pt x="5503" y="4827"/>
                  <a:pt x="5562" y="4089"/>
                </a:cubicBezTo>
                <a:cubicBezTo>
                  <a:pt x="5955" y="3362"/>
                  <a:pt x="6170" y="2541"/>
                  <a:pt x="6170" y="1708"/>
                </a:cubicBezTo>
                <a:cubicBezTo>
                  <a:pt x="6170" y="1076"/>
                  <a:pt x="6027" y="410"/>
                  <a:pt x="5550" y="5"/>
                </a:cubicBezTo>
                <a:cubicBezTo>
                  <a:pt x="5539" y="2"/>
                  <a:pt x="5529" y="1"/>
                  <a:pt x="55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1" name="Google Shape;1851;p42"/>
          <p:cNvGrpSpPr/>
          <p:nvPr/>
        </p:nvGrpSpPr>
        <p:grpSpPr>
          <a:xfrm>
            <a:off x="-1" y="2585775"/>
            <a:ext cx="2105018" cy="2076192"/>
            <a:chOff x="-1" y="2585775"/>
            <a:chExt cx="2105018" cy="2076192"/>
          </a:xfrm>
        </p:grpSpPr>
        <p:sp>
          <p:nvSpPr>
            <p:cNvPr id="1852" name="Google Shape;1852;p42"/>
            <p:cNvSpPr/>
            <p:nvPr/>
          </p:nvSpPr>
          <p:spPr>
            <a:xfrm flipH="1" rot="-1712044">
              <a:off x="622299" y="2728298"/>
              <a:ext cx="944198" cy="1366447"/>
            </a:xfrm>
            <a:custGeom>
              <a:rect b="b" l="l" r="r" t="t"/>
              <a:pathLst>
                <a:path extrusionOk="0" h="16077" w="11109">
                  <a:moveTo>
                    <a:pt x="323" y="0"/>
                  </a:moveTo>
                  <a:cubicBezTo>
                    <a:pt x="244" y="0"/>
                    <a:pt x="164" y="6"/>
                    <a:pt x="83" y="19"/>
                  </a:cubicBezTo>
                  <a:cubicBezTo>
                    <a:pt x="0" y="55"/>
                    <a:pt x="24" y="198"/>
                    <a:pt x="71" y="281"/>
                  </a:cubicBezTo>
                  <a:cubicBezTo>
                    <a:pt x="655" y="1579"/>
                    <a:pt x="1810" y="2591"/>
                    <a:pt x="3167" y="2996"/>
                  </a:cubicBezTo>
                  <a:cubicBezTo>
                    <a:pt x="3703" y="3543"/>
                    <a:pt x="4215" y="4127"/>
                    <a:pt x="4691" y="4734"/>
                  </a:cubicBezTo>
                  <a:cubicBezTo>
                    <a:pt x="4108" y="4305"/>
                    <a:pt x="3441" y="3972"/>
                    <a:pt x="2738" y="3793"/>
                  </a:cubicBezTo>
                  <a:cubicBezTo>
                    <a:pt x="2466" y="3729"/>
                    <a:pt x="2175" y="3685"/>
                    <a:pt x="1888" y="3685"/>
                  </a:cubicBezTo>
                  <a:cubicBezTo>
                    <a:pt x="1486" y="3685"/>
                    <a:pt x="1094" y="3771"/>
                    <a:pt x="774" y="4008"/>
                  </a:cubicBezTo>
                  <a:cubicBezTo>
                    <a:pt x="714" y="4079"/>
                    <a:pt x="798" y="4186"/>
                    <a:pt x="881" y="4246"/>
                  </a:cubicBezTo>
                  <a:cubicBezTo>
                    <a:pt x="1757" y="4941"/>
                    <a:pt x="2878" y="5314"/>
                    <a:pt x="3997" y="5314"/>
                  </a:cubicBezTo>
                  <a:cubicBezTo>
                    <a:pt x="4355" y="5314"/>
                    <a:pt x="4712" y="5276"/>
                    <a:pt x="5060" y="5198"/>
                  </a:cubicBezTo>
                  <a:cubicBezTo>
                    <a:pt x="5644" y="5984"/>
                    <a:pt x="6179" y="6806"/>
                    <a:pt x="6632" y="7663"/>
                  </a:cubicBezTo>
                  <a:cubicBezTo>
                    <a:pt x="6084" y="7068"/>
                    <a:pt x="5405" y="6591"/>
                    <a:pt x="4643" y="6294"/>
                  </a:cubicBezTo>
                  <a:cubicBezTo>
                    <a:pt x="4281" y="6153"/>
                    <a:pt x="3888" y="6053"/>
                    <a:pt x="3507" y="6053"/>
                  </a:cubicBezTo>
                  <a:cubicBezTo>
                    <a:pt x="3213" y="6053"/>
                    <a:pt x="2927" y="6113"/>
                    <a:pt x="2667" y="6258"/>
                  </a:cubicBezTo>
                  <a:cubicBezTo>
                    <a:pt x="2608" y="6329"/>
                    <a:pt x="2667" y="6437"/>
                    <a:pt x="2738" y="6508"/>
                  </a:cubicBezTo>
                  <a:cubicBezTo>
                    <a:pt x="3651" y="7463"/>
                    <a:pt x="4981" y="8021"/>
                    <a:pt x="6313" y="8021"/>
                  </a:cubicBezTo>
                  <a:cubicBezTo>
                    <a:pt x="6475" y="8021"/>
                    <a:pt x="6637" y="8013"/>
                    <a:pt x="6799" y="7996"/>
                  </a:cubicBezTo>
                  <a:lnTo>
                    <a:pt x="6810" y="7996"/>
                  </a:lnTo>
                  <a:cubicBezTo>
                    <a:pt x="7322" y="8961"/>
                    <a:pt x="7763" y="9973"/>
                    <a:pt x="8120" y="11020"/>
                  </a:cubicBezTo>
                  <a:cubicBezTo>
                    <a:pt x="7668" y="10199"/>
                    <a:pt x="6977" y="9496"/>
                    <a:pt x="6156" y="9020"/>
                  </a:cubicBezTo>
                  <a:cubicBezTo>
                    <a:pt x="5740" y="8769"/>
                    <a:pt x="5235" y="8574"/>
                    <a:pt x="4748" y="8574"/>
                  </a:cubicBezTo>
                  <a:cubicBezTo>
                    <a:pt x="4566" y="8574"/>
                    <a:pt x="4387" y="8602"/>
                    <a:pt x="4215" y="8663"/>
                  </a:cubicBezTo>
                  <a:cubicBezTo>
                    <a:pt x="4132" y="8723"/>
                    <a:pt x="4179" y="8842"/>
                    <a:pt x="4239" y="8925"/>
                  </a:cubicBezTo>
                  <a:cubicBezTo>
                    <a:pt x="5084" y="10151"/>
                    <a:pt x="6537" y="10949"/>
                    <a:pt x="8025" y="11044"/>
                  </a:cubicBezTo>
                  <a:lnTo>
                    <a:pt x="8144" y="11068"/>
                  </a:lnTo>
                  <a:cubicBezTo>
                    <a:pt x="8406" y="11842"/>
                    <a:pt x="8620" y="12616"/>
                    <a:pt x="8799" y="13426"/>
                  </a:cubicBezTo>
                  <a:cubicBezTo>
                    <a:pt x="8346" y="12783"/>
                    <a:pt x="7763" y="12235"/>
                    <a:pt x="7096" y="11830"/>
                  </a:cubicBezTo>
                  <a:cubicBezTo>
                    <a:pt x="6671" y="11579"/>
                    <a:pt x="6171" y="11384"/>
                    <a:pt x="5682" y="11384"/>
                  </a:cubicBezTo>
                  <a:cubicBezTo>
                    <a:pt x="5500" y="11384"/>
                    <a:pt x="5318" y="11411"/>
                    <a:pt x="5144" y="11473"/>
                  </a:cubicBezTo>
                  <a:cubicBezTo>
                    <a:pt x="5072" y="11532"/>
                    <a:pt x="5120" y="11652"/>
                    <a:pt x="5179" y="11747"/>
                  </a:cubicBezTo>
                  <a:cubicBezTo>
                    <a:pt x="6013" y="12949"/>
                    <a:pt x="7430" y="13747"/>
                    <a:pt x="8882" y="13854"/>
                  </a:cubicBezTo>
                  <a:cubicBezTo>
                    <a:pt x="9013" y="14545"/>
                    <a:pt x="9120" y="15235"/>
                    <a:pt x="9192" y="15938"/>
                  </a:cubicBezTo>
                  <a:cubicBezTo>
                    <a:pt x="9229" y="16032"/>
                    <a:pt x="9314" y="16077"/>
                    <a:pt x="9381" y="16077"/>
                  </a:cubicBezTo>
                  <a:cubicBezTo>
                    <a:pt x="9442" y="16077"/>
                    <a:pt x="9489" y="16041"/>
                    <a:pt x="9477" y="15973"/>
                  </a:cubicBezTo>
                  <a:cubicBezTo>
                    <a:pt x="9406" y="15259"/>
                    <a:pt x="9299" y="14545"/>
                    <a:pt x="9168" y="13842"/>
                  </a:cubicBezTo>
                  <a:cubicBezTo>
                    <a:pt x="9882" y="13247"/>
                    <a:pt x="10454" y="12461"/>
                    <a:pt x="10763" y="11580"/>
                  </a:cubicBezTo>
                  <a:cubicBezTo>
                    <a:pt x="11001" y="10937"/>
                    <a:pt x="11109" y="10199"/>
                    <a:pt x="10763" y="9604"/>
                  </a:cubicBezTo>
                  <a:cubicBezTo>
                    <a:pt x="10744" y="9588"/>
                    <a:pt x="10723" y="9581"/>
                    <a:pt x="10700" y="9581"/>
                  </a:cubicBezTo>
                  <a:cubicBezTo>
                    <a:pt x="10637" y="9581"/>
                    <a:pt x="10566" y="9631"/>
                    <a:pt x="10513" y="9675"/>
                  </a:cubicBezTo>
                  <a:cubicBezTo>
                    <a:pt x="9525" y="10663"/>
                    <a:pt x="9001" y="12056"/>
                    <a:pt x="9061" y="13426"/>
                  </a:cubicBezTo>
                  <a:cubicBezTo>
                    <a:pt x="8870" y="12580"/>
                    <a:pt x="8632" y="11735"/>
                    <a:pt x="8346" y="10913"/>
                  </a:cubicBezTo>
                  <a:cubicBezTo>
                    <a:pt x="9001" y="10330"/>
                    <a:pt x="9513" y="9592"/>
                    <a:pt x="9811" y="8770"/>
                  </a:cubicBezTo>
                  <a:cubicBezTo>
                    <a:pt x="10049" y="8127"/>
                    <a:pt x="10144" y="7389"/>
                    <a:pt x="9811" y="6794"/>
                  </a:cubicBezTo>
                  <a:cubicBezTo>
                    <a:pt x="9792" y="6778"/>
                    <a:pt x="9770" y="6771"/>
                    <a:pt x="9747" y="6771"/>
                  </a:cubicBezTo>
                  <a:cubicBezTo>
                    <a:pt x="9684" y="6771"/>
                    <a:pt x="9610" y="6822"/>
                    <a:pt x="9549" y="6865"/>
                  </a:cubicBezTo>
                  <a:cubicBezTo>
                    <a:pt x="8656" y="7758"/>
                    <a:pt x="8144" y="9020"/>
                    <a:pt x="8108" y="10282"/>
                  </a:cubicBezTo>
                  <a:cubicBezTo>
                    <a:pt x="7799" y="9473"/>
                    <a:pt x="7430" y="8651"/>
                    <a:pt x="7025" y="7877"/>
                  </a:cubicBezTo>
                  <a:cubicBezTo>
                    <a:pt x="7608" y="7175"/>
                    <a:pt x="8013" y="6341"/>
                    <a:pt x="8180" y="5448"/>
                  </a:cubicBezTo>
                  <a:cubicBezTo>
                    <a:pt x="8323" y="4782"/>
                    <a:pt x="8299" y="4020"/>
                    <a:pt x="7870" y="3496"/>
                  </a:cubicBezTo>
                  <a:cubicBezTo>
                    <a:pt x="7855" y="3489"/>
                    <a:pt x="7839" y="3486"/>
                    <a:pt x="7824" y="3486"/>
                  </a:cubicBezTo>
                  <a:cubicBezTo>
                    <a:pt x="7753" y="3486"/>
                    <a:pt x="7681" y="3547"/>
                    <a:pt x="7632" y="3615"/>
                  </a:cubicBezTo>
                  <a:cubicBezTo>
                    <a:pt x="6846" y="4710"/>
                    <a:pt x="6537" y="6139"/>
                    <a:pt x="6787" y="7461"/>
                  </a:cubicBezTo>
                  <a:cubicBezTo>
                    <a:pt x="6322" y="6639"/>
                    <a:pt x="5822" y="5853"/>
                    <a:pt x="5263" y="5091"/>
                  </a:cubicBezTo>
                  <a:cubicBezTo>
                    <a:pt x="5775" y="4317"/>
                    <a:pt x="6072" y="3412"/>
                    <a:pt x="6132" y="2484"/>
                  </a:cubicBezTo>
                  <a:cubicBezTo>
                    <a:pt x="6179" y="1805"/>
                    <a:pt x="6072" y="1055"/>
                    <a:pt x="5560" y="603"/>
                  </a:cubicBezTo>
                  <a:cubicBezTo>
                    <a:pt x="5548" y="597"/>
                    <a:pt x="5535" y="595"/>
                    <a:pt x="5523" y="595"/>
                  </a:cubicBezTo>
                  <a:cubicBezTo>
                    <a:pt x="5450" y="595"/>
                    <a:pt x="5376" y="674"/>
                    <a:pt x="5346" y="745"/>
                  </a:cubicBezTo>
                  <a:cubicBezTo>
                    <a:pt x="4667" y="1984"/>
                    <a:pt x="4572" y="3531"/>
                    <a:pt x="5060" y="4841"/>
                  </a:cubicBezTo>
                  <a:cubicBezTo>
                    <a:pt x="4548" y="4186"/>
                    <a:pt x="4012" y="3543"/>
                    <a:pt x="3453" y="2948"/>
                  </a:cubicBezTo>
                  <a:cubicBezTo>
                    <a:pt x="3143" y="2103"/>
                    <a:pt x="2619" y="1329"/>
                    <a:pt x="1929" y="734"/>
                  </a:cubicBezTo>
                  <a:cubicBezTo>
                    <a:pt x="1488" y="335"/>
                    <a:pt x="917" y="0"/>
                    <a:pt x="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rot="1813753">
              <a:off x="1087039" y="3550853"/>
              <a:ext cx="830854" cy="967761"/>
            </a:xfrm>
            <a:custGeom>
              <a:rect b="b" l="l" r="r" t="t"/>
              <a:pathLst>
                <a:path extrusionOk="0" h="11720" w="10062">
                  <a:moveTo>
                    <a:pt x="6189" y="1"/>
                  </a:moveTo>
                  <a:cubicBezTo>
                    <a:pt x="6027" y="1"/>
                    <a:pt x="5865" y="10"/>
                    <a:pt x="5704" y="27"/>
                  </a:cubicBezTo>
                  <a:cubicBezTo>
                    <a:pt x="4561" y="123"/>
                    <a:pt x="3799" y="396"/>
                    <a:pt x="2953" y="1182"/>
                  </a:cubicBezTo>
                  <a:cubicBezTo>
                    <a:pt x="2036" y="2028"/>
                    <a:pt x="1346" y="3135"/>
                    <a:pt x="929" y="4314"/>
                  </a:cubicBezTo>
                  <a:cubicBezTo>
                    <a:pt x="167" y="6409"/>
                    <a:pt x="1" y="9183"/>
                    <a:pt x="1227" y="11136"/>
                  </a:cubicBezTo>
                  <a:lnTo>
                    <a:pt x="4453" y="11719"/>
                  </a:lnTo>
                  <a:cubicBezTo>
                    <a:pt x="6882" y="10767"/>
                    <a:pt x="8823" y="8683"/>
                    <a:pt x="9597" y="6195"/>
                  </a:cubicBezTo>
                  <a:cubicBezTo>
                    <a:pt x="9930" y="5159"/>
                    <a:pt x="10061" y="4028"/>
                    <a:pt x="9811" y="2968"/>
                  </a:cubicBezTo>
                  <a:cubicBezTo>
                    <a:pt x="9561" y="1908"/>
                    <a:pt x="8883" y="920"/>
                    <a:pt x="7918" y="408"/>
                  </a:cubicBezTo>
                  <a:cubicBezTo>
                    <a:pt x="7393" y="127"/>
                    <a:pt x="6793" y="1"/>
                    <a:pt x="6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rot="1813753">
              <a:off x="1115860" y="3638273"/>
              <a:ext cx="773796" cy="858351"/>
            </a:xfrm>
            <a:custGeom>
              <a:rect b="b" l="l" r="r" t="t"/>
              <a:pathLst>
                <a:path extrusionOk="0" h="10395" w="9371">
                  <a:moveTo>
                    <a:pt x="2536" y="1"/>
                  </a:moveTo>
                  <a:cubicBezTo>
                    <a:pt x="2477" y="48"/>
                    <a:pt x="2429" y="108"/>
                    <a:pt x="2370" y="155"/>
                  </a:cubicBezTo>
                  <a:lnTo>
                    <a:pt x="2346" y="179"/>
                  </a:lnTo>
                  <a:cubicBezTo>
                    <a:pt x="2477" y="417"/>
                    <a:pt x="2620" y="691"/>
                    <a:pt x="2774" y="941"/>
                  </a:cubicBezTo>
                  <a:cubicBezTo>
                    <a:pt x="3513" y="2239"/>
                    <a:pt x="4191" y="3322"/>
                    <a:pt x="4453" y="3680"/>
                  </a:cubicBezTo>
                  <a:cubicBezTo>
                    <a:pt x="4155" y="4275"/>
                    <a:pt x="3846" y="4918"/>
                    <a:pt x="3548" y="5608"/>
                  </a:cubicBezTo>
                  <a:cubicBezTo>
                    <a:pt x="3251" y="6347"/>
                    <a:pt x="2977" y="7037"/>
                    <a:pt x="2762" y="7680"/>
                  </a:cubicBezTo>
                  <a:cubicBezTo>
                    <a:pt x="2655" y="7990"/>
                    <a:pt x="2560" y="8287"/>
                    <a:pt x="2477" y="8573"/>
                  </a:cubicBezTo>
                  <a:cubicBezTo>
                    <a:pt x="2381" y="8383"/>
                    <a:pt x="2227" y="8073"/>
                    <a:pt x="2012" y="7668"/>
                  </a:cubicBezTo>
                  <a:cubicBezTo>
                    <a:pt x="1572" y="6823"/>
                    <a:pt x="1096" y="5954"/>
                    <a:pt x="596" y="5013"/>
                  </a:cubicBezTo>
                  <a:cubicBezTo>
                    <a:pt x="417" y="4692"/>
                    <a:pt x="250" y="4382"/>
                    <a:pt x="95" y="4061"/>
                  </a:cubicBezTo>
                  <a:cubicBezTo>
                    <a:pt x="60" y="4180"/>
                    <a:pt x="36" y="4323"/>
                    <a:pt x="0" y="4454"/>
                  </a:cubicBezTo>
                  <a:cubicBezTo>
                    <a:pt x="119" y="4680"/>
                    <a:pt x="238" y="4918"/>
                    <a:pt x="357" y="5156"/>
                  </a:cubicBezTo>
                  <a:cubicBezTo>
                    <a:pt x="905" y="6192"/>
                    <a:pt x="1441" y="7121"/>
                    <a:pt x="1846" y="7775"/>
                  </a:cubicBezTo>
                  <a:cubicBezTo>
                    <a:pt x="2120" y="8204"/>
                    <a:pt x="2322" y="8525"/>
                    <a:pt x="2441" y="8680"/>
                  </a:cubicBezTo>
                  <a:cubicBezTo>
                    <a:pt x="2370" y="8942"/>
                    <a:pt x="2298" y="9180"/>
                    <a:pt x="2239" y="9418"/>
                  </a:cubicBezTo>
                  <a:cubicBezTo>
                    <a:pt x="2131" y="9799"/>
                    <a:pt x="2060" y="10109"/>
                    <a:pt x="2012" y="10371"/>
                  </a:cubicBezTo>
                  <a:lnTo>
                    <a:pt x="2131" y="10395"/>
                  </a:lnTo>
                  <a:cubicBezTo>
                    <a:pt x="2203" y="10133"/>
                    <a:pt x="2298" y="9835"/>
                    <a:pt x="2417" y="9466"/>
                  </a:cubicBezTo>
                  <a:cubicBezTo>
                    <a:pt x="2477" y="9276"/>
                    <a:pt x="2548" y="9061"/>
                    <a:pt x="2620" y="8847"/>
                  </a:cubicBezTo>
                  <a:cubicBezTo>
                    <a:pt x="3072" y="8823"/>
                    <a:pt x="4358" y="8645"/>
                    <a:pt x="5882" y="8395"/>
                  </a:cubicBezTo>
                  <a:cubicBezTo>
                    <a:pt x="6418" y="8311"/>
                    <a:pt x="6918" y="8216"/>
                    <a:pt x="7370" y="8133"/>
                  </a:cubicBezTo>
                  <a:cubicBezTo>
                    <a:pt x="7442" y="8037"/>
                    <a:pt x="7513" y="7954"/>
                    <a:pt x="7573" y="7859"/>
                  </a:cubicBezTo>
                  <a:lnTo>
                    <a:pt x="7573" y="7859"/>
                  </a:lnTo>
                  <a:cubicBezTo>
                    <a:pt x="7120" y="7954"/>
                    <a:pt x="6525" y="8037"/>
                    <a:pt x="5882" y="8144"/>
                  </a:cubicBezTo>
                  <a:cubicBezTo>
                    <a:pt x="4406" y="8395"/>
                    <a:pt x="3155" y="8633"/>
                    <a:pt x="2703" y="8776"/>
                  </a:cubicBezTo>
                  <a:cubicBezTo>
                    <a:pt x="2798" y="8454"/>
                    <a:pt x="2905" y="8133"/>
                    <a:pt x="3036" y="7787"/>
                  </a:cubicBezTo>
                  <a:cubicBezTo>
                    <a:pt x="3263" y="7144"/>
                    <a:pt x="3536" y="6466"/>
                    <a:pt x="3834" y="5728"/>
                  </a:cubicBezTo>
                  <a:cubicBezTo>
                    <a:pt x="4096" y="5096"/>
                    <a:pt x="4382" y="4501"/>
                    <a:pt x="4632" y="3942"/>
                  </a:cubicBezTo>
                  <a:cubicBezTo>
                    <a:pt x="4810" y="3930"/>
                    <a:pt x="5120" y="3882"/>
                    <a:pt x="5525" y="3811"/>
                  </a:cubicBezTo>
                  <a:cubicBezTo>
                    <a:pt x="6191" y="3703"/>
                    <a:pt x="7108" y="3525"/>
                    <a:pt x="8096" y="3322"/>
                  </a:cubicBezTo>
                  <a:cubicBezTo>
                    <a:pt x="8549" y="3227"/>
                    <a:pt x="8978" y="3144"/>
                    <a:pt x="9370" y="3049"/>
                  </a:cubicBezTo>
                  <a:cubicBezTo>
                    <a:pt x="9370" y="2965"/>
                    <a:pt x="9370" y="2894"/>
                    <a:pt x="9347" y="2799"/>
                  </a:cubicBezTo>
                  <a:cubicBezTo>
                    <a:pt x="8954" y="2870"/>
                    <a:pt x="8501" y="2965"/>
                    <a:pt x="8037" y="3049"/>
                  </a:cubicBezTo>
                  <a:cubicBezTo>
                    <a:pt x="7049" y="3263"/>
                    <a:pt x="6132" y="3453"/>
                    <a:pt x="5477" y="3620"/>
                  </a:cubicBezTo>
                  <a:cubicBezTo>
                    <a:pt x="5120" y="3703"/>
                    <a:pt x="4846" y="3787"/>
                    <a:pt x="4667" y="3823"/>
                  </a:cubicBezTo>
                  <a:cubicBezTo>
                    <a:pt x="4679" y="3787"/>
                    <a:pt x="4703" y="3751"/>
                    <a:pt x="4727" y="3703"/>
                  </a:cubicBezTo>
                  <a:cubicBezTo>
                    <a:pt x="5025" y="3096"/>
                    <a:pt x="5298" y="2560"/>
                    <a:pt x="5537" y="2120"/>
                  </a:cubicBezTo>
                  <a:cubicBezTo>
                    <a:pt x="6037" y="1227"/>
                    <a:pt x="6346" y="667"/>
                    <a:pt x="6311" y="644"/>
                  </a:cubicBezTo>
                  <a:cubicBezTo>
                    <a:pt x="6310" y="643"/>
                    <a:pt x="6309" y="643"/>
                    <a:pt x="6309" y="643"/>
                  </a:cubicBezTo>
                  <a:cubicBezTo>
                    <a:pt x="6290" y="643"/>
                    <a:pt x="6185" y="773"/>
                    <a:pt x="6037" y="1001"/>
                  </a:cubicBezTo>
                  <a:cubicBezTo>
                    <a:pt x="5870" y="1239"/>
                    <a:pt x="5644" y="1584"/>
                    <a:pt x="5382" y="2025"/>
                  </a:cubicBezTo>
                  <a:cubicBezTo>
                    <a:pt x="5108" y="2453"/>
                    <a:pt x="4822" y="2989"/>
                    <a:pt x="4513" y="3572"/>
                  </a:cubicBezTo>
                  <a:cubicBezTo>
                    <a:pt x="4322" y="3132"/>
                    <a:pt x="3739" y="2060"/>
                    <a:pt x="3012" y="810"/>
                  </a:cubicBezTo>
                  <a:cubicBezTo>
                    <a:pt x="2846" y="524"/>
                    <a:pt x="2703" y="251"/>
                    <a:pt x="2536"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1" y="3419682"/>
              <a:ext cx="1328773" cy="1164856"/>
            </a:xfrm>
            <a:custGeom>
              <a:rect b="b" l="l" r="r" t="t"/>
              <a:pathLst>
                <a:path extrusionOk="0" h="13705" w="15634">
                  <a:moveTo>
                    <a:pt x="15634" y="13672"/>
                  </a:moveTo>
                  <a:lnTo>
                    <a:pt x="15634" y="13672"/>
                  </a:lnTo>
                  <a:cubicBezTo>
                    <a:pt x="15633" y="13672"/>
                    <a:pt x="15632" y="13672"/>
                    <a:pt x="15631" y="13672"/>
                  </a:cubicBezTo>
                  <a:lnTo>
                    <a:pt x="15631" y="13672"/>
                  </a:lnTo>
                  <a:cubicBezTo>
                    <a:pt x="15632" y="13672"/>
                    <a:pt x="15633" y="13672"/>
                    <a:pt x="15634" y="13672"/>
                  </a:cubicBezTo>
                  <a:close/>
                  <a:moveTo>
                    <a:pt x="1353" y="1"/>
                  </a:moveTo>
                  <a:cubicBezTo>
                    <a:pt x="934" y="1"/>
                    <a:pt x="569" y="86"/>
                    <a:pt x="334" y="313"/>
                  </a:cubicBezTo>
                  <a:cubicBezTo>
                    <a:pt x="179" y="456"/>
                    <a:pt x="144" y="683"/>
                    <a:pt x="120" y="897"/>
                  </a:cubicBezTo>
                  <a:cubicBezTo>
                    <a:pt x="1" y="2028"/>
                    <a:pt x="263" y="3159"/>
                    <a:pt x="584" y="4243"/>
                  </a:cubicBezTo>
                  <a:cubicBezTo>
                    <a:pt x="1394" y="6886"/>
                    <a:pt x="2823" y="9422"/>
                    <a:pt x="5025" y="11101"/>
                  </a:cubicBezTo>
                  <a:cubicBezTo>
                    <a:pt x="7686" y="13125"/>
                    <a:pt x="10988" y="13704"/>
                    <a:pt x="14256" y="13704"/>
                  </a:cubicBezTo>
                  <a:cubicBezTo>
                    <a:pt x="14716" y="13704"/>
                    <a:pt x="15175" y="13693"/>
                    <a:pt x="15631" y="13672"/>
                  </a:cubicBezTo>
                  <a:lnTo>
                    <a:pt x="15631" y="13672"/>
                  </a:lnTo>
                  <a:cubicBezTo>
                    <a:pt x="15630" y="13672"/>
                    <a:pt x="15629" y="13672"/>
                    <a:pt x="15627" y="13672"/>
                  </a:cubicBezTo>
                  <a:cubicBezTo>
                    <a:pt x="15195" y="13672"/>
                    <a:pt x="14192" y="11265"/>
                    <a:pt x="14026" y="10898"/>
                  </a:cubicBezTo>
                  <a:cubicBezTo>
                    <a:pt x="13621" y="9958"/>
                    <a:pt x="13193" y="9172"/>
                    <a:pt x="12729" y="8255"/>
                  </a:cubicBezTo>
                  <a:cubicBezTo>
                    <a:pt x="11967" y="6767"/>
                    <a:pt x="10954" y="5386"/>
                    <a:pt x="9752" y="4195"/>
                  </a:cubicBezTo>
                  <a:cubicBezTo>
                    <a:pt x="9109" y="3552"/>
                    <a:pt x="8395" y="2957"/>
                    <a:pt x="7621" y="2468"/>
                  </a:cubicBezTo>
                  <a:cubicBezTo>
                    <a:pt x="6537" y="1730"/>
                    <a:pt x="5359" y="1111"/>
                    <a:pt x="4132" y="659"/>
                  </a:cubicBezTo>
                  <a:cubicBezTo>
                    <a:pt x="3560" y="451"/>
                    <a:pt x="2316" y="1"/>
                    <a:pt x="13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79979" y="3494817"/>
              <a:ext cx="1238681" cy="1079861"/>
            </a:xfrm>
            <a:custGeom>
              <a:rect b="b" l="l" r="r" t="t"/>
              <a:pathLst>
                <a:path extrusionOk="0" h="12705" w="14574">
                  <a:moveTo>
                    <a:pt x="3941" y="1"/>
                  </a:moveTo>
                  <a:cubicBezTo>
                    <a:pt x="3941" y="311"/>
                    <a:pt x="3941" y="584"/>
                    <a:pt x="3965" y="882"/>
                  </a:cubicBezTo>
                  <a:cubicBezTo>
                    <a:pt x="3977" y="1858"/>
                    <a:pt x="3989" y="2716"/>
                    <a:pt x="3989" y="3561"/>
                  </a:cubicBezTo>
                  <a:cubicBezTo>
                    <a:pt x="3989" y="3882"/>
                    <a:pt x="4001" y="4132"/>
                    <a:pt x="4001" y="4323"/>
                  </a:cubicBezTo>
                  <a:cubicBezTo>
                    <a:pt x="3965" y="4263"/>
                    <a:pt x="3917" y="4216"/>
                    <a:pt x="3882" y="4156"/>
                  </a:cubicBezTo>
                  <a:cubicBezTo>
                    <a:pt x="3382" y="3525"/>
                    <a:pt x="2989" y="2989"/>
                    <a:pt x="2727" y="2608"/>
                  </a:cubicBezTo>
                  <a:cubicBezTo>
                    <a:pt x="2453" y="2239"/>
                    <a:pt x="2310" y="2049"/>
                    <a:pt x="2274" y="2049"/>
                  </a:cubicBezTo>
                  <a:cubicBezTo>
                    <a:pt x="2263" y="2061"/>
                    <a:pt x="2382" y="2287"/>
                    <a:pt x="2620" y="2668"/>
                  </a:cubicBezTo>
                  <a:cubicBezTo>
                    <a:pt x="2858" y="3061"/>
                    <a:pt x="3227" y="3609"/>
                    <a:pt x="3727" y="4275"/>
                  </a:cubicBezTo>
                  <a:cubicBezTo>
                    <a:pt x="3787" y="4371"/>
                    <a:pt x="3858" y="4454"/>
                    <a:pt x="3929" y="4549"/>
                  </a:cubicBezTo>
                  <a:cubicBezTo>
                    <a:pt x="3787" y="4537"/>
                    <a:pt x="3584" y="4513"/>
                    <a:pt x="3346" y="4513"/>
                  </a:cubicBezTo>
                  <a:cubicBezTo>
                    <a:pt x="2834" y="4490"/>
                    <a:pt x="2096" y="4442"/>
                    <a:pt x="1310" y="4382"/>
                  </a:cubicBezTo>
                  <a:cubicBezTo>
                    <a:pt x="834" y="4347"/>
                    <a:pt x="393" y="4311"/>
                    <a:pt x="0" y="4275"/>
                  </a:cubicBezTo>
                  <a:lnTo>
                    <a:pt x="0" y="4275"/>
                  </a:lnTo>
                  <a:lnTo>
                    <a:pt x="48" y="4418"/>
                  </a:lnTo>
                  <a:cubicBezTo>
                    <a:pt x="417" y="4454"/>
                    <a:pt x="846" y="4502"/>
                    <a:pt x="1298" y="4525"/>
                  </a:cubicBezTo>
                  <a:cubicBezTo>
                    <a:pt x="2096" y="4597"/>
                    <a:pt x="2834" y="4621"/>
                    <a:pt x="3346" y="4621"/>
                  </a:cubicBezTo>
                  <a:lnTo>
                    <a:pt x="3977" y="4621"/>
                  </a:lnTo>
                  <a:cubicBezTo>
                    <a:pt x="4751" y="5645"/>
                    <a:pt x="5775" y="6871"/>
                    <a:pt x="7061" y="8085"/>
                  </a:cubicBezTo>
                  <a:cubicBezTo>
                    <a:pt x="7025" y="8085"/>
                    <a:pt x="6977" y="8097"/>
                    <a:pt x="6942" y="8097"/>
                  </a:cubicBezTo>
                  <a:cubicBezTo>
                    <a:pt x="6656" y="8133"/>
                    <a:pt x="6382" y="8181"/>
                    <a:pt x="6084" y="8204"/>
                  </a:cubicBezTo>
                  <a:cubicBezTo>
                    <a:pt x="5370" y="8300"/>
                    <a:pt x="4382" y="8395"/>
                    <a:pt x="3286" y="8478"/>
                  </a:cubicBezTo>
                  <a:cubicBezTo>
                    <a:pt x="2965" y="8490"/>
                    <a:pt x="2655" y="8514"/>
                    <a:pt x="2358" y="8514"/>
                  </a:cubicBezTo>
                  <a:cubicBezTo>
                    <a:pt x="2393" y="8562"/>
                    <a:pt x="2429" y="8609"/>
                    <a:pt x="2477" y="8657"/>
                  </a:cubicBezTo>
                  <a:cubicBezTo>
                    <a:pt x="2739" y="8633"/>
                    <a:pt x="3025" y="8621"/>
                    <a:pt x="3310" y="8609"/>
                  </a:cubicBezTo>
                  <a:cubicBezTo>
                    <a:pt x="4406" y="8538"/>
                    <a:pt x="5406" y="8419"/>
                    <a:pt x="6120" y="8300"/>
                  </a:cubicBezTo>
                  <a:cubicBezTo>
                    <a:pt x="6477" y="8240"/>
                    <a:pt x="6763" y="8192"/>
                    <a:pt x="6965" y="8145"/>
                  </a:cubicBezTo>
                  <a:cubicBezTo>
                    <a:pt x="7025" y="8133"/>
                    <a:pt x="7073" y="8121"/>
                    <a:pt x="7120" y="8121"/>
                  </a:cubicBezTo>
                  <a:cubicBezTo>
                    <a:pt x="7430" y="8419"/>
                    <a:pt x="7751" y="8693"/>
                    <a:pt x="8097" y="8990"/>
                  </a:cubicBezTo>
                  <a:cubicBezTo>
                    <a:pt x="8978" y="9740"/>
                    <a:pt x="9883" y="10383"/>
                    <a:pt x="10752" y="10919"/>
                  </a:cubicBezTo>
                  <a:cubicBezTo>
                    <a:pt x="10525" y="10967"/>
                    <a:pt x="10299" y="11026"/>
                    <a:pt x="10061" y="11062"/>
                  </a:cubicBezTo>
                  <a:cubicBezTo>
                    <a:pt x="9347" y="11229"/>
                    <a:pt x="8370" y="11455"/>
                    <a:pt x="7275" y="11669"/>
                  </a:cubicBezTo>
                  <a:cubicBezTo>
                    <a:pt x="7144" y="11705"/>
                    <a:pt x="7025" y="11741"/>
                    <a:pt x="6894" y="11752"/>
                  </a:cubicBezTo>
                  <a:cubicBezTo>
                    <a:pt x="6977" y="11776"/>
                    <a:pt x="7061" y="11812"/>
                    <a:pt x="7144" y="11836"/>
                  </a:cubicBezTo>
                  <a:cubicBezTo>
                    <a:pt x="7204" y="11824"/>
                    <a:pt x="7251" y="11824"/>
                    <a:pt x="7311" y="11812"/>
                  </a:cubicBezTo>
                  <a:cubicBezTo>
                    <a:pt x="8394" y="11586"/>
                    <a:pt x="9382" y="11348"/>
                    <a:pt x="10097" y="11157"/>
                  </a:cubicBezTo>
                  <a:cubicBezTo>
                    <a:pt x="10394" y="11074"/>
                    <a:pt x="10645" y="11002"/>
                    <a:pt x="10835" y="10943"/>
                  </a:cubicBezTo>
                  <a:cubicBezTo>
                    <a:pt x="10883" y="10979"/>
                    <a:pt x="10942" y="11002"/>
                    <a:pt x="10990" y="11038"/>
                  </a:cubicBezTo>
                  <a:cubicBezTo>
                    <a:pt x="11918" y="11586"/>
                    <a:pt x="12800" y="12014"/>
                    <a:pt x="13573" y="12324"/>
                  </a:cubicBezTo>
                  <a:cubicBezTo>
                    <a:pt x="13943" y="12479"/>
                    <a:pt x="14276" y="12598"/>
                    <a:pt x="14574" y="12705"/>
                  </a:cubicBezTo>
                  <a:cubicBezTo>
                    <a:pt x="14502" y="12645"/>
                    <a:pt x="14419" y="12550"/>
                    <a:pt x="14335" y="12431"/>
                  </a:cubicBezTo>
                  <a:cubicBezTo>
                    <a:pt x="14121" y="12348"/>
                    <a:pt x="13883" y="12252"/>
                    <a:pt x="13645" y="12133"/>
                  </a:cubicBezTo>
                  <a:cubicBezTo>
                    <a:pt x="12919" y="11812"/>
                    <a:pt x="12073" y="11371"/>
                    <a:pt x="11168" y="10824"/>
                  </a:cubicBezTo>
                  <a:lnTo>
                    <a:pt x="11228" y="10800"/>
                  </a:lnTo>
                  <a:lnTo>
                    <a:pt x="11133" y="10800"/>
                  </a:lnTo>
                  <a:cubicBezTo>
                    <a:pt x="11133" y="10800"/>
                    <a:pt x="11121" y="10800"/>
                    <a:pt x="11121" y="10776"/>
                  </a:cubicBezTo>
                  <a:cubicBezTo>
                    <a:pt x="11073" y="10752"/>
                    <a:pt x="11014" y="10717"/>
                    <a:pt x="10966" y="10693"/>
                  </a:cubicBezTo>
                  <a:cubicBezTo>
                    <a:pt x="10966" y="10657"/>
                    <a:pt x="10966" y="10633"/>
                    <a:pt x="10990" y="10586"/>
                  </a:cubicBezTo>
                  <a:cubicBezTo>
                    <a:pt x="11002" y="10395"/>
                    <a:pt x="11026" y="10097"/>
                    <a:pt x="11049" y="9740"/>
                  </a:cubicBezTo>
                  <a:cubicBezTo>
                    <a:pt x="11109" y="8871"/>
                    <a:pt x="11168" y="7954"/>
                    <a:pt x="11228" y="6942"/>
                  </a:cubicBezTo>
                  <a:cubicBezTo>
                    <a:pt x="11240" y="6728"/>
                    <a:pt x="11252" y="6537"/>
                    <a:pt x="11264" y="6347"/>
                  </a:cubicBezTo>
                  <a:cubicBezTo>
                    <a:pt x="11228" y="6276"/>
                    <a:pt x="11180" y="6216"/>
                    <a:pt x="11133" y="6133"/>
                  </a:cubicBezTo>
                  <a:cubicBezTo>
                    <a:pt x="11121" y="6395"/>
                    <a:pt x="11109" y="6657"/>
                    <a:pt x="11073" y="6930"/>
                  </a:cubicBezTo>
                  <a:cubicBezTo>
                    <a:pt x="11002" y="8014"/>
                    <a:pt x="10954" y="9014"/>
                    <a:pt x="10930" y="9728"/>
                  </a:cubicBezTo>
                  <a:cubicBezTo>
                    <a:pt x="10906" y="10086"/>
                    <a:pt x="10906" y="10383"/>
                    <a:pt x="10906" y="10574"/>
                  </a:cubicBezTo>
                  <a:lnTo>
                    <a:pt x="10906" y="10645"/>
                  </a:lnTo>
                  <a:cubicBezTo>
                    <a:pt x="10049" y="10109"/>
                    <a:pt x="9156" y="9455"/>
                    <a:pt x="8275" y="8716"/>
                  </a:cubicBezTo>
                  <a:cubicBezTo>
                    <a:pt x="7858" y="8371"/>
                    <a:pt x="7477" y="8014"/>
                    <a:pt x="7096" y="7657"/>
                  </a:cubicBezTo>
                  <a:lnTo>
                    <a:pt x="7096" y="6716"/>
                  </a:lnTo>
                  <a:cubicBezTo>
                    <a:pt x="7085" y="5883"/>
                    <a:pt x="7061" y="4740"/>
                    <a:pt x="7001" y="3478"/>
                  </a:cubicBezTo>
                  <a:cubicBezTo>
                    <a:pt x="6965" y="2823"/>
                    <a:pt x="6942" y="2204"/>
                    <a:pt x="6906" y="1656"/>
                  </a:cubicBezTo>
                  <a:cubicBezTo>
                    <a:pt x="6858" y="1632"/>
                    <a:pt x="6811" y="1596"/>
                    <a:pt x="6775" y="1549"/>
                  </a:cubicBezTo>
                  <a:lnTo>
                    <a:pt x="6775" y="1549"/>
                  </a:lnTo>
                  <a:cubicBezTo>
                    <a:pt x="6799" y="2168"/>
                    <a:pt x="6835" y="2799"/>
                    <a:pt x="6846" y="3489"/>
                  </a:cubicBezTo>
                  <a:cubicBezTo>
                    <a:pt x="6894" y="4680"/>
                    <a:pt x="6954" y="5764"/>
                    <a:pt x="6977" y="6728"/>
                  </a:cubicBezTo>
                  <a:cubicBezTo>
                    <a:pt x="7001" y="7085"/>
                    <a:pt x="7013" y="7383"/>
                    <a:pt x="7025" y="7609"/>
                  </a:cubicBezTo>
                  <a:cubicBezTo>
                    <a:pt x="5822" y="6454"/>
                    <a:pt x="4822" y="5299"/>
                    <a:pt x="4072" y="4347"/>
                  </a:cubicBezTo>
                  <a:lnTo>
                    <a:pt x="4072" y="4335"/>
                  </a:lnTo>
                  <a:cubicBezTo>
                    <a:pt x="4096" y="4144"/>
                    <a:pt x="4096" y="3870"/>
                    <a:pt x="4108" y="3537"/>
                  </a:cubicBezTo>
                  <a:cubicBezTo>
                    <a:pt x="4120" y="2847"/>
                    <a:pt x="4120" y="1894"/>
                    <a:pt x="4108" y="858"/>
                  </a:cubicBezTo>
                  <a:cubicBezTo>
                    <a:pt x="4108" y="584"/>
                    <a:pt x="4096" y="322"/>
                    <a:pt x="4096" y="60"/>
                  </a:cubicBezTo>
                  <a:cubicBezTo>
                    <a:pt x="4048" y="49"/>
                    <a:pt x="4001" y="25"/>
                    <a:pt x="394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42"/>
          <p:cNvGrpSpPr/>
          <p:nvPr/>
        </p:nvGrpSpPr>
        <p:grpSpPr>
          <a:xfrm>
            <a:off x="7038999" y="2585775"/>
            <a:ext cx="2105018" cy="2076192"/>
            <a:chOff x="7038999" y="2585775"/>
            <a:chExt cx="2105018" cy="2076192"/>
          </a:xfrm>
        </p:grpSpPr>
        <p:sp>
          <p:nvSpPr>
            <p:cNvPr id="1858" name="Google Shape;1858;p42"/>
            <p:cNvSpPr/>
            <p:nvPr/>
          </p:nvSpPr>
          <p:spPr>
            <a:xfrm rot="1712044">
              <a:off x="7577521" y="2728298"/>
              <a:ext cx="944198" cy="1366447"/>
            </a:xfrm>
            <a:custGeom>
              <a:rect b="b" l="l" r="r" t="t"/>
              <a:pathLst>
                <a:path extrusionOk="0" h="16077" w="11109">
                  <a:moveTo>
                    <a:pt x="323" y="0"/>
                  </a:moveTo>
                  <a:cubicBezTo>
                    <a:pt x="244" y="0"/>
                    <a:pt x="164" y="6"/>
                    <a:pt x="83" y="19"/>
                  </a:cubicBezTo>
                  <a:cubicBezTo>
                    <a:pt x="0" y="55"/>
                    <a:pt x="24" y="198"/>
                    <a:pt x="71" y="281"/>
                  </a:cubicBezTo>
                  <a:cubicBezTo>
                    <a:pt x="655" y="1579"/>
                    <a:pt x="1810" y="2591"/>
                    <a:pt x="3167" y="2996"/>
                  </a:cubicBezTo>
                  <a:cubicBezTo>
                    <a:pt x="3703" y="3543"/>
                    <a:pt x="4215" y="4127"/>
                    <a:pt x="4691" y="4734"/>
                  </a:cubicBezTo>
                  <a:cubicBezTo>
                    <a:pt x="4108" y="4305"/>
                    <a:pt x="3441" y="3972"/>
                    <a:pt x="2738" y="3793"/>
                  </a:cubicBezTo>
                  <a:cubicBezTo>
                    <a:pt x="2466" y="3729"/>
                    <a:pt x="2175" y="3685"/>
                    <a:pt x="1888" y="3685"/>
                  </a:cubicBezTo>
                  <a:cubicBezTo>
                    <a:pt x="1486" y="3685"/>
                    <a:pt x="1094" y="3771"/>
                    <a:pt x="774" y="4008"/>
                  </a:cubicBezTo>
                  <a:cubicBezTo>
                    <a:pt x="714" y="4079"/>
                    <a:pt x="798" y="4186"/>
                    <a:pt x="881" y="4246"/>
                  </a:cubicBezTo>
                  <a:cubicBezTo>
                    <a:pt x="1757" y="4941"/>
                    <a:pt x="2878" y="5314"/>
                    <a:pt x="3997" y="5314"/>
                  </a:cubicBezTo>
                  <a:cubicBezTo>
                    <a:pt x="4355" y="5314"/>
                    <a:pt x="4712" y="5276"/>
                    <a:pt x="5060" y="5198"/>
                  </a:cubicBezTo>
                  <a:cubicBezTo>
                    <a:pt x="5644" y="5984"/>
                    <a:pt x="6179" y="6806"/>
                    <a:pt x="6632" y="7663"/>
                  </a:cubicBezTo>
                  <a:cubicBezTo>
                    <a:pt x="6084" y="7068"/>
                    <a:pt x="5405" y="6591"/>
                    <a:pt x="4643" y="6294"/>
                  </a:cubicBezTo>
                  <a:cubicBezTo>
                    <a:pt x="4281" y="6153"/>
                    <a:pt x="3888" y="6053"/>
                    <a:pt x="3507" y="6053"/>
                  </a:cubicBezTo>
                  <a:cubicBezTo>
                    <a:pt x="3213" y="6053"/>
                    <a:pt x="2927" y="6113"/>
                    <a:pt x="2667" y="6258"/>
                  </a:cubicBezTo>
                  <a:cubicBezTo>
                    <a:pt x="2608" y="6329"/>
                    <a:pt x="2667" y="6437"/>
                    <a:pt x="2738" y="6508"/>
                  </a:cubicBezTo>
                  <a:cubicBezTo>
                    <a:pt x="3651" y="7463"/>
                    <a:pt x="4981" y="8021"/>
                    <a:pt x="6313" y="8021"/>
                  </a:cubicBezTo>
                  <a:cubicBezTo>
                    <a:pt x="6475" y="8021"/>
                    <a:pt x="6637" y="8013"/>
                    <a:pt x="6799" y="7996"/>
                  </a:cubicBezTo>
                  <a:lnTo>
                    <a:pt x="6810" y="7996"/>
                  </a:lnTo>
                  <a:cubicBezTo>
                    <a:pt x="7322" y="8961"/>
                    <a:pt x="7763" y="9973"/>
                    <a:pt x="8120" y="11020"/>
                  </a:cubicBezTo>
                  <a:cubicBezTo>
                    <a:pt x="7668" y="10199"/>
                    <a:pt x="6977" y="9496"/>
                    <a:pt x="6156" y="9020"/>
                  </a:cubicBezTo>
                  <a:cubicBezTo>
                    <a:pt x="5740" y="8769"/>
                    <a:pt x="5235" y="8574"/>
                    <a:pt x="4748" y="8574"/>
                  </a:cubicBezTo>
                  <a:cubicBezTo>
                    <a:pt x="4566" y="8574"/>
                    <a:pt x="4387" y="8602"/>
                    <a:pt x="4215" y="8663"/>
                  </a:cubicBezTo>
                  <a:cubicBezTo>
                    <a:pt x="4132" y="8723"/>
                    <a:pt x="4179" y="8842"/>
                    <a:pt x="4239" y="8925"/>
                  </a:cubicBezTo>
                  <a:cubicBezTo>
                    <a:pt x="5084" y="10151"/>
                    <a:pt x="6537" y="10949"/>
                    <a:pt x="8025" y="11044"/>
                  </a:cubicBezTo>
                  <a:lnTo>
                    <a:pt x="8144" y="11068"/>
                  </a:lnTo>
                  <a:cubicBezTo>
                    <a:pt x="8406" y="11842"/>
                    <a:pt x="8620" y="12616"/>
                    <a:pt x="8799" y="13426"/>
                  </a:cubicBezTo>
                  <a:cubicBezTo>
                    <a:pt x="8346" y="12783"/>
                    <a:pt x="7763" y="12235"/>
                    <a:pt x="7096" y="11830"/>
                  </a:cubicBezTo>
                  <a:cubicBezTo>
                    <a:pt x="6671" y="11579"/>
                    <a:pt x="6171" y="11384"/>
                    <a:pt x="5682" y="11384"/>
                  </a:cubicBezTo>
                  <a:cubicBezTo>
                    <a:pt x="5500" y="11384"/>
                    <a:pt x="5318" y="11411"/>
                    <a:pt x="5144" y="11473"/>
                  </a:cubicBezTo>
                  <a:cubicBezTo>
                    <a:pt x="5072" y="11532"/>
                    <a:pt x="5120" y="11652"/>
                    <a:pt x="5179" y="11747"/>
                  </a:cubicBezTo>
                  <a:cubicBezTo>
                    <a:pt x="6013" y="12949"/>
                    <a:pt x="7430" y="13747"/>
                    <a:pt x="8882" y="13854"/>
                  </a:cubicBezTo>
                  <a:cubicBezTo>
                    <a:pt x="9013" y="14545"/>
                    <a:pt x="9120" y="15235"/>
                    <a:pt x="9192" y="15938"/>
                  </a:cubicBezTo>
                  <a:cubicBezTo>
                    <a:pt x="9229" y="16032"/>
                    <a:pt x="9314" y="16077"/>
                    <a:pt x="9381" y="16077"/>
                  </a:cubicBezTo>
                  <a:cubicBezTo>
                    <a:pt x="9442" y="16077"/>
                    <a:pt x="9489" y="16041"/>
                    <a:pt x="9477" y="15973"/>
                  </a:cubicBezTo>
                  <a:cubicBezTo>
                    <a:pt x="9406" y="15259"/>
                    <a:pt x="9299" y="14545"/>
                    <a:pt x="9168" y="13842"/>
                  </a:cubicBezTo>
                  <a:cubicBezTo>
                    <a:pt x="9882" y="13247"/>
                    <a:pt x="10454" y="12461"/>
                    <a:pt x="10763" y="11580"/>
                  </a:cubicBezTo>
                  <a:cubicBezTo>
                    <a:pt x="11001" y="10937"/>
                    <a:pt x="11109" y="10199"/>
                    <a:pt x="10763" y="9604"/>
                  </a:cubicBezTo>
                  <a:cubicBezTo>
                    <a:pt x="10744" y="9588"/>
                    <a:pt x="10723" y="9581"/>
                    <a:pt x="10700" y="9581"/>
                  </a:cubicBezTo>
                  <a:cubicBezTo>
                    <a:pt x="10637" y="9581"/>
                    <a:pt x="10566" y="9631"/>
                    <a:pt x="10513" y="9675"/>
                  </a:cubicBezTo>
                  <a:cubicBezTo>
                    <a:pt x="9525" y="10663"/>
                    <a:pt x="9001" y="12056"/>
                    <a:pt x="9061" y="13426"/>
                  </a:cubicBezTo>
                  <a:cubicBezTo>
                    <a:pt x="8870" y="12580"/>
                    <a:pt x="8632" y="11735"/>
                    <a:pt x="8346" y="10913"/>
                  </a:cubicBezTo>
                  <a:cubicBezTo>
                    <a:pt x="9001" y="10330"/>
                    <a:pt x="9513" y="9592"/>
                    <a:pt x="9811" y="8770"/>
                  </a:cubicBezTo>
                  <a:cubicBezTo>
                    <a:pt x="10049" y="8127"/>
                    <a:pt x="10144" y="7389"/>
                    <a:pt x="9811" y="6794"/>
                  </a:cubicBezTo>
                  <a:cubicBezTo>
                    <a:pt x="9792" y="6778"/>
                    <a:pt x="9770" y="6771"/>
                    <a:pt x="9747" y="6771"/>
                  </a:cubicBezTo>
                  <a:cubicBezTo>
                    <a:pt x="9684" y="6771"/>
                    <a:pt x="9610" y="6822"/>
                    <a:pt x="9549" y="6865"/>
                  </a:cubicBezTo>
                  <a:cubicBezTo>
                    <a:pt x="8656" y="7758"/>
                    <a:pt x="8144" y="9020"/>
                    <a:pt x="8108" y="10282"/>
                  </a:cubicBezTo>
                  <a:cubicBezTo>
                    <a:pt x="7799" y="9473"/>
                    <a:pt x="7430" y="8651"/>
                    <a:pt x="7025" y="7877"/>
                  </a:cubicBezTo>
                  <a:cubicBezTo>
                    <a:pt x="7608" y="7175"/>
                    <a:pt x="8013" y="6341"/>
                    <a:pt x="8180" y="5448"/>
                  </a:cubicBezTo>
                  <a:cubicBezTo>
                    <a:pt x="8323" y="4782"/>
                    <a:pt x="8299" y="4020"/>
                    <a:pt x="7870" y="3496"/>
                  </a:cubicBezTo>
                  <a:cubicBezTo>
                    <a:pt x="7855" y="3489"/>
                    <a:pt x="7839" y="3486"/>
                    <a:pt x="7824" y="3486"/>
                  </a:cubicBezTo>
                  <a:cubicBezTo>
                    <a:pt x="7753" y="3486"/>
                    <a:pt x="7681" y="3547"/>
                    <a:pt x="7632" y="3615"/>
                  </a:cubicBezTo>
                  <a:cubicBezTo>
                    <a:pt x="6846" y="4710"/>
                    <a:pt x="6537" y="6139"/>
                    <a:pt x="6787" y="7461"/>
                  </a:cubicBezTo>
                  <a:cubicBezTo>
                    <a:pt x="6322" y="6639"/>
                    <a:pt x="5822" y="5853"/>
                    <a:pt x="5263" y="5091"/>
                  </a:cubicBezTo>
                  <a:cubicBezTo>
                    <a:pt x="5775" y="4317"/>
                    <a:pt x="6072" y="3412"/>
                    <a:pt x="6132" y="2484"/>
                  </a:cubicBezTo>
                  <a:cubicBezTo>
                    <a:pt x="6179" y="1805"/>
                    <a:pt x="6072" y="1055"/>
                    <a:pt x="5560" y="603"/>
                  </a:cubicBezTo>
                  <a:cubicBezTo>
                    <a:pt x="5548" y="597"/>
                    <a:pt x="5535" y="595"/>
                    <a:pt x="5523" y="595"/>
                  </a:cubicBezTo>
                  <a:cubicBezTo>
                    <a:pt x="5450" y="595"/>
                    <a:pt x="5376" y="674"/>
                    <a:pt x="5346" y="745"/>
                  </a:cubicBezTo>
                  <a:cubicBezTo>
                    <a:pt x="4667" y="1984"/>
                    <a:pt x="4572" y="3531"/>
                    <a:pt x="5060" y="4841"/>
                  </a:cubicBezTo>
                  <a:cubicBezTo>
                    <a:pt x="4548" y="4186"/>
                    <a:pt x="4012" y="3543"/>
                    <a:pt x="3453" y="2948"/>
                  </a:cubicBezTo>
                  <a:cubicBezTo>
                    <a:pt x="3143" y="2103"/>
                    <a:pt x="2619" y="1329"/>
                    <a:pt x="1929" y="734"/>
                  </a:cubicBezTo>
                  <a:cubicBezTo>
                    <a:pt x="1488" y="335"/>
                    <a:pt x="917" y="0"/>
                    <a:pt x="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flipH="1" rot="-1813753">
              <a:off x="7226124" y="3550853"/>
              <a:ext cx="830854" cy="967761"/>
            </a:xfrm>
            <a:custGeom>
              <a:rect b="b" l="l" r="r" t="t"/>
              <a:pathLst>
                <a:path extrusionOk="0" h="11720" w="10062">
                  <a:moveTo>
                    <a:pt x="6189" y="1"/>
                  </a:moveTo>
                  <a:cubicBezTo>
                    <a:pt x="6027" y="1"/>
                    <a:pt x="5865" y="10"/>
                    <a:pt x="5704" y="27"/>
                  </a:cubicBezTo>
                  <a:cubicBezTo>
                    <a:pt x="4561" y="123"/>
                    <a:pt x="3799" y="396"/>
                    <a:pt x="2953" y="1182"/>
                  </a:cubicBezTo>
                  <a:cubicBezTo>
                    <a:pt x="2036" y="2028"/>
                    <a:pt x="1346" y="3135"/>
                    <a:pt x="929" y="4314"/>
                  </a:cubicBezTo>
                  <a:cubicBezTo>
                    <a:pt x="167" y="6409"/>
                    <a:pt x="1" y="9183"/>
                    <a:pt x="1227" y="11136"/>
                  </a:cubicBezTo>
                  <a:lnTo>
                    <a:pt x="4453" y="11719"/>
                  </a:lnTo>
                  <a:cubicBezTo>
                    <a:pt x="6882" y="10767"/>
                    <a:pt x="8823" y="8683"/>
                    <a:pt x="9597" y="6195"/>
                  </a:cubicBezTo>
                  <a:cubicBezTo>
                    <a:pt x="9930" y="5159"/>
                    <a:pt x="10061" y="4028"/>
                    <a:pt x="9811" y="2968"/>
                  </a:cubicBezTo>
                  <a:cubicBezTo>
                    <a:pt x="9561" y="1908"/>
                    <a:pt x="8883" y="920"/>
                    <a:pt x="7918" y="408"/>
                  </a:cubicBezTo>
                  <a:cubicBezTo>
                    <a:pt x="7393" y="127"/>
                    <a:pt x="6793" y="1"/>
                    <a:pt x="6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2"/>
            <p:cNvSpPr/>
            <p:nvPr/>
          </p:nvSpPr>
          <p:spPr>
            <a:xfrm flipH="1" rot="-1813753">
              <a:off x="7254361" y="3638273"/>
              <a:ext cx="773796" cy="858351"/>
            </a:xfrm>
            <a:custGeom>
              <a:rect b="b" l="l" r="r" t="t"/>
              <a:pathLst>
                <a:path extrusionOk="0" h="10395" w="9371">
                  <a:moveTo>
                    <a:pt x="2536" y="1"/>
                  </a:moveTo>
                  <a:cubicBezTo>
                    <a:pt x="2477" y="48"/>
                    <a:pt x="2429" y="108"/>
                    <a:pt x="2370" y="155"/>
                  </a:cubicBezTo>
                  <a:lnTo>
                    <a:pt x="2346" y="179"/>
                  </a:lnTo>
                  <a:cubicBezTo>
                    <a:pt x="2477" y="417"/>
                    <a:pt x="2620" y="691"/>
                    <a:pt x="2774" y="941"/>
                  </a:cubicBezTo>
                  <a:cubicBezTo>
                    <a:pt x="3513" y="2239"/>
                    <a:pt x="4191" y="3322"/>
                    <a:pt x="4453" y="3680"/>
                  </a:cubicBezTo>
                  <a:cubicBezTo>
                    <a:pt x="4155" y="4275"/>
                    <a:pt x="3846" y="4918"/>
                    <a:pt x="3548" y="5608"/>
                  </a:cubicBezTo>
                  <a:cubicBezTo>
                    <a:pt x="3251" y="6347"/>
                    <a:pt x="2977" y="7037"/>
                    <a:pt x="2762" y="7680"/>
                  </a:cubicBezTo>
                  <a:cubicBezTo>
                    <a:pt x="2655" y="7990"/>
                    <a:pt x="2560" y="8287"/>
                    <a:pt x="2477" y="8573"/>
                  </a:cubicBezTo>
                  <a:cubicBezTo>
                    <a:pt x="2381" y="8383"/>
                    <a:pt x="2227" y="8073"/>
                    <a:pt x="2012" y="7668"/>
                  </a:cubicBezTo>
                  <a:cubicBezTo>
                    <a:pt x="1572" y="6823"/>
                    <a:pt x="1096" y="5954"/>
                    <a:pt x="596" y="5013"/>
                  </a:cubicBezTo>
                  <a:cubicBezTo>
                    <a:pt x="417" y="4692"/>
                    <a:pt x="250" y="4382"/>
                    <a:pt x="95" y="4061"/>
                  </a:cubicBezTo>
                  <a:cubicBezTo>
                    <a:pt x="60" y="4180"/>
                    <a:pt x="36" y="4323"/>
                    <a:pt x="0" y="4454"/>
                  </a:cubicBezTo>
                  <a:cubicBezTo>
                    <a:pt x="119" y="4680"/>
                    <a:pt x="238" y="4918"/>
                    <a:pt x="357" y="5156"/>
                  </a:cubicBezTo>
                  <a:cubicBezTo>
                    <a:pt x="905" y="6192"/>
                    <a:pt x="1441" y="7121"/>
                    <a:pt x="1846" y="7775"/>
                  </a:cubicBezTo>
                  <a:cubicBezTo>
                    <a:pt x="2120" y="8204"/>
                    <a:pt x="2322" y="8525"/>
                    <a:pt x="2441" y="8680"/>
                  </a:cubicBezTo>
                  <a:cubicBezTo>
                    <a:pt x="2370" y="8942"/>
                    <a:pt x="2298" y="9180"/>
                    <a:pt x="2239" y="9418"/>
                  </a:cubicBezTo>
                  <a:cubicBezTo>
                    <a:pt x="2131" y="9799"/>
                    <a:pt x="2060" y="10109"/>
                    <a:pt x="2012" y="10371"/>
                  </a:cubicBezTo>
                  <a:lnTo>
                    <a:pt x="2131" y="10395"/>
                  </a:lnTo>
                  <a:cubicBezTo>
                    <a:pt x="2203" y="10133"/>
                    <a:pt x="2298" y="9835"/>
                    <a:pt x="2417" y="9466"/>
                  </a:cubicBezTo>
                  <a:cubicBezTo>
                    <a:pt x="2477" y="9276"/>
                    <a:pt x="2548" y="9061"/>
                    <a:pt x="2620" y="8847"/>
                  </a:cubicBezTo>
                  <a:cubicBezTo>
                    <a:pt x="3072" y="8823"/>
                    <a:pt x="4358" y="8645"/>
                    <a:pt x="5882" y="8395"/>
                  </a:cubicBezTo>
                  <a:cubicBezTo>
                    <a:pt x="6418" y="8311"/>
                    <a:pt x="6918" y="8216"/>
                    <a:pt x="7370" y="8133"/>
                  </a:cubicBezTo>
                  <a:cubicBezTo>
                    <a:pt x="7442" y="8037"/>
                    <a:pt x="7513" y="7954"/>
                    <a:pt x="7573" y="7859"/>
                  </a:cubicBezTo>
                  <a:lnTo>
                    <a:pt x="7573" y="7859"/>
                  </a:lnTo>
                  <a:cubicBezTo>
                    <a:pt x="7120" y="7954"/>
                    <a:pt x="6525" y="8037"/>
                    <a:pt x="5882" y="8144"/>
                  </a:cubicBezTo>
                  <a:cubicBezTo>
                    <a:pt x="4406" y="8395"/>
                    <a:pt x="3155" y="8633"/>
                    <a:pt x="2703" y="8776"/>
                  </a:cubicBezTo>
                  <a:cubicBezTo>
                    <a:pt x="2798" y="8454"/>
                    <a:pt x="2905" y="8133"/>
                    <a:pt x="3036" y="7787"/>
                  </a:cubicBezTo>
                  <a:cubicBezTo>
                    <a:pt x="3263" y="7144"/>
                    <a:pt x="3536" y="6466"/>
                    <a:pt x="3834" y="5728"/>
                  </a:cubicBezTo>
                  <a:cubicBezTo>
                    <a:pt x="4096" y="5096"/>
                    <a:pt x="4382" y="4501"/>
                    <a:pt x="4632" y="3942"/>
                  </a:cubicBezTo>
                  <a:cubicBezTo>
                    <a:pt x="4810" y="3930"/>
                    <a:pt x="5120" y="3882"/>
                    <a:pt x="5525" y="3811"/>
                  </a:cubicBezTo>
                  <a:cubicBezTo>
                    <a:pt x="6191" y="3703"/>
                    <a:pt x="7108" y="3525"/>
                    <a:pt x="8096" y="3322"/>
                  </a:cubicBezTo>
                  <a:cubicBezTo>
                    <a:pt x="8549" y="3227"/>
                    <a:pt x="8978" y="3144"/>
                    <a:pt x="9370" y="3049"/>
                  </a:cubicBezTo>
                  <a:cubicBezTo>
                    <a:pt x="9370" y="2965"/>
                    <a:pt x="9370" y="2894"/>
                    <a:pt x="9347" y="2799"/>
                  </a:cubicBezTo>
                  <a:cubicBezTo>
                    <a:pt x="8954" y="2870"/>
                    <a:pt x="8501" y="2965"/>
                    <a:pt x="8037" y="3049"/>
                  </a:cubicBezTo>
                  <a:cubicBezTo>
                    <a:pt x="7049" y="3263"/>
                    <a:pt x="6132" y="3453"/>
                    <a:pt x="5477" y="3620"/>
                  </a:cubicBezTo>
                  <a:cubicBezTo>
                    <a:pt x="5120" y="3703"/>
                    <a:pt x="4846" y="3787"/>
                    <a:pt x="4667" y="3823"/>
                  </a:cubicBezTo>
                  <a:cubicBezTo>
                    <a:pt x="4679" y="3787"/>
                    <a:pt x="4703" y="3751"/>
                    <a:pt x="4727" y="3703"/>
                  </a:cubicBezTo>
                  <a:cubicBezTo>
                    <a:pt x="5025" y="3096"/>
                    <a:pt x="5298" y="2560"/>
                    <a:pt x="5537" y="2120"/>
                  </a:cubicBezTo>
                  <a:cubicBezTo>
                    <a:pt x="6037" y="1227"/>
                    <a:pt x="6346" y="667"/>
                    <a:pt x="6311" y="644"/>
                  </a:cubicBezTo>
                  <a:cubicBezTo>
                    <a:pt x="6310" y="643"/>
                    <a:pt x="6309" y="643"/>
                    <a:pt x="6309" y="643"/>
                  </a:cubicBezTo>
                  <a:cubicBezTo>
                    <a:pt x="6290" y="643"/>
                    <a:pt x="6185" y="773"/>
                    <a:pt x="6037" y="1001"/>
                  </a:cubicBezTo>
                  <a:cubicBezTo>
                    <a:pt x="5870" y="1239"/>
                    <a:pt x="5644" y="1584"/>
                    <a:pt x="5382" y="2025"/>
                  </a:cubicBezTo>
                  <a:cubicBezTo>
                    <a:pt x="5108" y="2453"/>
                    <a:pt x="4822" y="2989"/>
                    <a:pt x="4513" y="3572"/>
                  </a:cubicBezTo>
                  <a:cubicBezTo>
                    <a:pt x="4322" y="3132"/>
                    <a:pt x="3739" y="2060"/>
                    <a:pt x="3012" y="810"/>
                  </a:cubicBezTo>
                  <a:cubicBezTo>
                    <a:pt x="2846" y="524"/>
                    <a:pt x="2703" y="251"/>
                    <a:pt x="2536"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flipH="1">
              <a:off x="7815245" y="3419682"/>
              <a:ext cx="1328773" cy="1164856"/>
            </a:xfrm>
            <a:custGeom>
              <a:rect b="b" l="l" r="r" t="t"/>
              <a:pathLst>
                <a:path extrusionOk="0" h="13705" w="15634">
                  <a:moveTo>
                    <a:pt x="15634" y="13672"/>
                  </a:moveTo>
                  <a:lnTo>
                    <a:pt x="15634" y="13672"/>
                  </a:lnTo>
                  <a:cubicBezTo>
                    <a:pt x="15633" y="13672"/>
                    <a:pt x="15632" y="13672"/>
                    <a:pt x="15631" y="13672"/>
                  </a:cubicBezTo>
                  <a:lnTo>
                    <a:pt x="15631" y="13672"/>
                  </a:lnTo>
                  <a:cubicBezTo>
                    <a:pt x="15632" y="13672"/>
                    <a:pt x="15633" y="13672"/>
                    <a:pt x="15634" y="13672"/>
                  </a:cubicBezTo>
                  <a:close/>
                  <a:moveTo>
                    <a:pt x="1353" y="1"/>
                  </a:moveTo>
                  <a:cubicBezTo>
                    <a:pt x="934" y="1"/>
                    <a:pt x="569" y="86"/>
                    <a:pt x="334" y="313"/>
                  </a:cubicBezTo>
                  <a:cubicBezTo>
                    <a:pt x="179" y="456"/>
                    <a:pt x="144" y="683"/>
                    <a:pt x="120" y="897"/>
                  </a:cubicBezTo>
                  <a:cubicBezTo>
                    <a:pt x="1" y="2028"/>
                    <a:pt x="263" y="3159"/>
                    <a:pt x="584" y="4243"/>
                  </a:cubicBezTo>
                  <a:cubicBezTo>
                    <a:pt x="1394" y="6886"/>
                    <a:pt x="2823" y="9422"/>
                    <a:pt x="5025" y="11101"/>
                  </a:cubicBezTo>
                  <a:cubicBezTo>
                    <a:pt x="7686" y="13125"/>
                    <a:pt x="10988" y="13704"/>
                    <a:pt x="14256" y="13704"/>
                  </a:cubicBezTo>
                  <a:cubicBezTo>
                    <a:pt x="14716" y="13704"/>
                    <a:pt x="15175" y="13693"/>
                    <a:pt x="15631" y="13672"/>
                  </a:cubicBezTo>
                  <a:lnTo>
                    <a:pt x="15631" y="13672"/>
                  </a:lnTo>
                  <a:cubicBezTo>
                    <a:pt x="15630" y="13672"/>
                    <a:pt x="15629" y="13672"/>
                    <a:pt x="15627" y="13672"/>
                  </a:cubicBezTo>
                  <a:cubicBezTo>
                    <a:pt x="15195" y="13672"/>
                    <a:pt x="14192" y="11265"/>
                    <a:pt x="14026" y="10898"/>
                  </a:cubicBezTo>
                  <a:cubicBezTo>
                    <a:pt x="13621" y="9958"/>
                    <a:pt x="13193" y="9172"/>
                    <a:pt x="12729" y="8255"/>
                  </a:cubicBezTo>
                  <a:cubicBezTo>
                    <a:pt x="11967" y="6767"/>
                    <a:pt x="10954" y="5386"/>
                    <a:pt x="9752" y="4195"/>
                  </a:cubicBezTo>
                  <a:cubicBezTo>
                    <a:pt x="9109" y="3552"/>
                    <a:pt x="8395" y="2957"/>
                    <a:pt x="7621" y="2468"/>
                  </a:cubicBezTo>
                  <a:cubicBezTo>
                    <a:pt x="6537" y="1730"/>
                    <a:pt x="5359" y="1111"/>
                    <a:pt x="4132" y="659"/>
                  </a:cubicBezTo>
                  <a:cubicBezTo>
                    <a:pt x="3560" y="451"/>
                    <a:pt x="2316" y="1"/>
                    <a:pt x="13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flipH="1">
              <a:off x="7825357" y="3494817"/>
              <a:ext cx="1238681" cy="1079861"/>
            </a:xfrm>
            <a:custGeom>
              <a:rect b="b" l="l" r="r" t="t"/>
              <a:pathLst>
                <a:path extrusionOk="0" h="12705" w="14574">
                  <a:moveTo>
                    <a:pt x="3941" y="1"/>
                  </a:moveTo>
                  <a:cubicBezTo>
                    <a:pt x="3941" y="311"/>
                    <a:pt x="3941" y="584"/>
                    <a:pt x="3965" y="882"/>
                  </a:cubicBezTo>
                  <a:cubicBezTo>
                    <a:pt x="3977" y="1858"/>
                    <a:pt x="3989" y="2716"/>
                    <a:pt x="3989" y="3561"/>
                  </a:cubicBezTo>
                  <a:cubicBezTo>
                    <a:pt x="3989" y="3882"/>
                    <a:pt x="4001" y="4132"/>
                    <a:pt x="4001" y="4323"/>
                  </a:cubicBezTo>
                  <a:cubicBezTo>
                    <a:pt x="3965" y="4263"/>
                    <a:pt x="3917" y="4216"/>
                    <a:pt x="3882" y="4156"/>
                  </a:cubicBezTo>
                  <a:cubicBezTo>
                    <a:pt x="3382" y="3525"/>
                    <a:pt x="2989" y="2989"/>
                    <a:pt x="2727" y="2608"/>
                  </a:cubicBezTo>
                  <a:cubicBezTo>
                    <a:pt x="2453" y="2239"/>
                    <a:pt x="2310" y="2049"/>
                    <a:pt x="2274" y="2049"/>
                  </a:cubicBezTo>
                  <a:cubicBezTo>
                    <a:pt x="2263" y="2061"/>
                    <a:pt x="2382" y="2287"/>
                    <a:pt x="2620" y="2668"/>
                  </a:cubicBezTo>
                  <a:cubicBezTo>
                    <a:pt x="2858" y="3061"/>
                    <a:pt x="3227" y="3609"/>
                    <a:pt x="3727" y="4275"/>
                  </a:cubicBezTo>
                  <a:cubicBezTo>
                    <a:pt x="3787" y="4371"/>
                    <a:pt x="3858" y="4454"/>
                    <a:pt x="3929" y="4549"/>
                  </a:cubicBezTo>
                  <a:cubicBezTo>
                    <a:pt x="3787" y="4537"/>
                    <a:pt x="3584" y="4513"/>
                    <a:pt x="3346" y="4513"/>
                  </a:cubicBezTo>
                  <a:cubicBezTo>
                    <a:pt x="2834" y="4490"/>
                    <a:pt x="2096" y="4442"/>
                    <a:pt x="1310" y="4382"/>
                  </a:cubicBezTo>
                  <a:cubicBezTo>
                    <a:pt x="834" y="4347"/>
                    <a:pt x="393" y="4311"/>
                    <a:pt x="0" y="4275"/>
                  </a:cubicBezTo>
                  <a:lnTo>
                    <a:pt x="0" y="4275"/>
                  </a:lnTo>
                  <a:lnTo>
                    <a:pt x="48" y="4418"/>
                  </a:lnTo>
                  <a:cubicBezTo>
                    <a:pt x="417" y="4454"/>
                    <a:pt x="846" y="4502"/>
                    <a:pt x="1298" y="4525"/>
                  </a:cubicBezTo>
                  <a:cubicBezTo>
                    <a:pt x="2096" y="4597"/>
                    <a:pt x="2834" y="4621"/>
                    <a:pt x="3346" y="4621"/>
                  </a:cubicBezTo>
                  <a:lnTo>
                    <a:pt x="3977" y="4621"/>
                  </a:lnTo>
                  <a:cubicBezTo>
                    <a:pt x="4751" y="5645"/>
                    <a:pt x="5775" y="6871"/>
                    <a:pt x="7061" y="8085"/>
                  </a:cubicBezTo>
                  <a:cubicBezTo>
                    <a:pt x="7025" y="8085"/>
                    <a:pt x="6977" y="8097"/>
                    <a:pt x="6942" y="8097"/>
                  </a:cubicBezTo>
                  <a:cubicBezTo>
                    <a:pt x="6656" y="8133"/>
                    <a:pt x="6382" y="8181"/>
                    <a:pt x="6084" y="8204"/>
                  </a:cubicBezTo>
                  <a:cubicBezTo>
                    <a:pt x="5370" y="8300"/>
                    <a:pt x="4382" y="8395"/>
                    <a:pt x="3286" y="8478"/>
                  </a:cubicBezTo>
                  <a:cubicBezTo>
                    <a:pt x="2965" y="8490"/>
                    <a:pt x="2655" y="8514"/>
                    <a:pt x="2358" y="8514"/>
                  </a:cubicBezTo>
                  <a:cubicBezTo>
                    <a:pt x="2393" y="8562"/>
                    <a:pt x="2429" y="8609"/>
                    <a:pt x="2477" y="8657"/>
                  </a:cubicBezTo>
                  <a:cubicBezTo>
                    <a:pt x="2739" y="8633"/>
                    <a:pt x="3025" y="8621"/>
                    <a:pt x="3310" y="8609"/>
                  </a:cubicBezTo>
                  <a:cubicBezTo>
                    <a:pt x="4406" y="8538"/>
                    <a:pt x="5406" y="8419"/>
                    <a:pt x="6120" y="8300"/>
                  </a:cubicBezTo>
                  <a:cubicBezTo>
                    <a:pt x="6477" y="8240"/>
                    <a:pt x="6763" y="8192"/>
                    <a:pt x="6965" y="8145"/>
                  </a:cubicBezTo>
                  <a:cubicBezTo>
                    <a:pt x="7025" y="8133"/>
                    <a:pt x="7073" y="8121"/>
                    <a:pt x="7120" y="8121"/>
                  </a:cubicBezTo>
                  <a:cubicBezTo>
                    <a:pt x="7430" y="8419"/>
                    <a:pt x="7751" y="8693"/>
                    <a:pt x="8097" y="8990"/>
                  </a:cubicBezTo>
                  <a:cubicBezTo>
                    <a:pt x="8978" y="9740"/>
                    <a:pt x="9883" y="10383"/>
                    <a:pt x="10752" y="10919"/>
                  </a:cubicBezTo>
                  <a:cubicBezTo>
                    <a:pt x="10525" y="10967"/>
                    <a:pt x="10299" y="11026"/>
                    <a:pt x="10061" y="11062"/>
                  </a:cubicBezTo>
                  <a:cubicBezTo>
                    <a:pt x="9347" y="11229"/>
                    <a:pt x="8370" y="11455"/>
                    <a:pt x="7275" y="11669"/>
                  </a:cubicBezTo>
                  <a:cubicBezTo>
                    <a:pt x="7144" y="11705"/>
                    <a:pt x="7025" y="11741"/>
                    <a:pt x="6894" y="11752"/>
                  </a:cubicBezTo>
                  <a:cubicBezTo>
                    <a:pt x="6977" y="11776"/>
                    <a:pt x="7061" y="11812"/>
                    <a:pt x="7144" y="11836"/>
                  </a:cubicBezTo>
                  <a:cubicBezTo>
                    <a:pt x="7204" y="11824"/>
                    <a:pt x="7251" y="11824"/>
                    <a:pt x="7311" y="11812"/>
                  </a:cubicBezTo>
                  <a:cubicBezTo>
                    <a:pt x="8394" y="11586"/>
                    <a:pt x="9382" y="11348"/>
                    <a:pt x="10097" y="11157"/>
                  </a:cubicBezTo>
                  <a:cubicBezTo>
                    <a:pt x="10394" y="11074"/>
                    <a:pt x="10645" y="11002"/>
                    <a:pt x="10835" y="10943"/>
                  </a:cubicBezTo>
                  <a:cubicBezTo>
                    <a:pt x="10883" y="10979"/>
                    <a:pt x="10942" y="11002"/>
                    <a:pt x="10990" y="11038"/>
                  </a:cubicBezTo>
                  <a:cubicBezTo>
                    <a:pt x="11918" y="11586"/>
                    <a:pt x="12800" y="12014"/>
                    <a:pt x="13573" y="12324"/>
                  </a:cubicBezTo>
                  <a:cubicBezTo>
                    <a:pt x="13943" y="12479"/>
                    <a:pt x="14276" y="12598"/>
                    <a:pt x="14574" y="12705"/>
                  </a:cubicBezTo>
                  <a:cubicBezTo>
                    <a:pt x="14502" y="12645"/>
                    <a:pt x="14419" y="12550"/>
                    <a:pt x="14335" y="12431"/>
                  </a:cubicBezTo>
                  <a:cubicBezTo>
                    <a:pt x="14121" y="12348"/>
                    <a:pt x="13883" y="12252"/>
                    <a:pt x="13645" y="12133"/>
                  </a:cubicBezTo>
                  <a:cubicBezTo>
                    <a:pt x="12919" y="11812"/>
                    <a:pt x="12073" y="11371"/>
                    <a:pt x="11168" y="10824"/>
                  </a:cubicBezTo>
                  <a:lnTo>
                    <a:pt x="11228" y="10800"/>
                  </a:lnTo>
                  <a:lnTo>
                    <a:pt x="11133" y="10800"/>
                  </a:lnTo>
                  <a:cubicBezTo>
                    <a:pt x="11133" y="10800"/>
                    <a:pt x="11121" y="10800"/>
                    <a:pt x="11121" y="10776"/>
                  </a:cubicBezTo>
                  <a:cubicBezTo>
                    <a:pt x="11073" y="10752"/>
                    <a:pt x="11014" y="10717"/>
                    <a:pt x="10966" y="10693"/>
                  </a:cubicBezTo>
                  <a:cubicBezTo>
                    <a:pt x="10966" y="10657"/>
                    <a:pt x="10966" y="10633"/>
                    <a:pt x="10990" y="10586"/>
                  </a:cubicBezTo>
                  <a:cubicBezTo>
                    <a:pt x="11002" y="10395"/>
                    <a:pt x="11026" y="10097"/>
                    <a:pt x="11049" y="9740"/>
                  </a:cubicBezTo>
                  <a:cubicBezTo>
                    <a:pt x="11109" y="8871"/>
                    <a:pt x="11168" y="7954"/>
                    <a:pt x="11228" y="6942"/>
                  </a:cubicBezTo>
                  <a:cubicBezTo>
                    <a:pt x="11240" y="6728"/>
                    <a:pt x="11252" y="6537"/>
                    <a:pt x="11264" y="6347"/>
                  </a:cubicBezTo>
                  <a:cubicBezTo>
                    <a:pt x="11228" y="6276"/>
                    <a:pt x="11180" y="6216"/>
                    <a:pt x="11133" y="6133"/>
                  </a:cubicBezTo>
                  <a:cubicBezTo>
                    <a:pt x="11121" y="6395"/>
                    <a:pt x="11109" y="6657"/>
                    <a:pt x="11073" y="6930"/>
                  </a:cubicBezTo>
                  <a:cubicBezTo>
                    <a:pt x="11002" y="8014"/>
                    <a:pt x="10954" y="9014"/>
                    <a:pt x="10930" y="9728"/>
                  </a:cubicBezTo>
                  <a:cubicBezTo>
                    <a:pt x="10906" y="10086"/>
                    <a:pt x="10906" y="10383"/>
                    <a:pt x="10906" y="10574"/>
                  </a:cubicBezTo>
                  <a:lnTo>
                    <a:pt x="10906" y="10645"/>
                  </a:lnTo>
                  <a:cubicBezTo>
                    <a:pt x="10049" y="10109"/>
                    <a:pt x="9156" y="9455"/>
                    <a:pt x="8275" y="8716"/>
                  </a:cubicBezTo>
                  <a:cubicBezTo>
                    <a:pt x="7858" y="8371"/>
                    <a:pt x="7477" y="8014"/>
                    <a:pt x="7096" y="7657"/>
                  </a:cubicBezTo>
                  <a:lnTo>
                    <a:pt x="7096" y="6716"/>
                  </a:lnTo>
                  <a:cubicBezTo>
                    <a:pt x="7085" y="5883"/>
                    <a:pt x="7061" y="4740"/>
                    <a:pt x="7001" y="3478"/>
                  </a:cubicBezTo>
                  <a:cubicBezTo>
                    <a:pt x="6965" y="2823"/>
                    <a:pt x="6942" y="2204"/>
                    <a:pt x="6906" y="1656"/>
                  </a:cubicBezTo>
                  <a:cubicBezTo>
                    <a:pt x="6858" y="1632"/>
                    <a:pt x="6811" y="1596"/>
                    <a:pt x="6775" y="1549"/>
                  </a:cubicBezTo>
                  <a:lnTo>
                    <a:pt x="6775" y="1549"/>
                  </a:lnTo>
                  <a:cubicBezTo>
                    <a:pt x="6799" y="2168"/>
                    <a:pt x="6835" y="2799"/>
                    <a:pt x="6846" y="3489"/>
                  </a:cubicBezTo>
                  <a:cubicBezTo>
                    <a:pt x="6894" y="4680"/>
                    <a:pt x="6954" y="5764"/>
                    <a:pt x="6977" y="6728"/>
                  </a:cubicBezTo>
                  <a:cubicBezTo>
                    <a:pt x="7001" y="7085"/>
                    <a:pt x="7013" y="7383"/>
                    <a:pt x="7025" y="7609"/>
                  </a:cubicBezTo>
                  <a:cubicBezTo>
                    <a:pt x="5822" y="6454"/>
                    <a:pt x="4822" y="5299"/>
                    <a:pt x="4072" y="4347"/>
                  </a:cubicBezTo>
                  <a:lnTo>
                    <a:pt x="4072" y="4335"/>
                  </a:lnTo>
                  <a:cubicBezTo>
                    <a:pt x="4096" y="4144"/>
                    <a:pt x="4096" y="3870"/>
                    <a:pt x="4108" y="3537"/>
                  </a:cubicBezTo>
                  <a:cubicBezTo>
                    <a:pt x="4120" y="2847"/>
                    <a:pt x="4120" y="1894"/>
                    <a:pt x="4108" y="858"/>
                  </a:cubicBezTo>
                  <a:cubicBezTo>
                    <a:pt x="4108" y="584"/>
                    <a:pt x="4096" y="322"/>
                    <a:pt x="4096" y="60"/>
                  </a:cubicBezTo>
                  <a:cubicBezTo>
                    <a:pt x="4048" y="49"/>
                    <a:pt x="4001" y="25"/>
                    <a:pt x="394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3" name="Google Shape;1863;p42"/>
          <p:cNvSpPr/>
          <p:nvPr/>
        </p:nvSpPr>
        <p:spPr>
          <a:xfrm flipH="1" rot="-4500056">
            <a:off x="8082304" y="92291"/>
            <a:ext cx="642590" cy="1221713"/>
          </a:xfrm>
          <a:custGeom>
            <a:rect b="b" l="l" r="r" t="t"/>
            <a:pathLst>
              <a:path extrusionOk="0" h="16054" w="8444">
                <a:moveTo>
                  <a:pt x="5518" y="1"/>
                </a:moveTo>
                <a:cubicBezTo>
                  <a:pt x="5441" y="1"/>
                  <a:pt x="5390" y="76"/>
                  <a:pt x="5348" y="160"/>
                </a:cubicBezTo>
                <a:cubicBezTo>
                  <a:pt x="4812" y="1338"/>
                  <a:pt x="4812" y="2731"/>
                  <a:pt x="5336" y="3910"/>
                </a:cubicBezTo>
                <a:cubicBezTo>
                  <a:pt x="5277" y="4613"/>
                  <a:pt x="5181" y="5303"/>
                  <a:pt x="5050" y="5994"/>
                </a:cubicBezTo>
                <a:cubicBezTo>
                  <a:pt x="5015" y="5339"/>
                  <a:pt x="4836" y="4684"/>
                  <a:pt x="4515" y="4089"/>
                </a:cubicBezTo>
                <a:cubicBezTo>
                  <a:pt x="4241" y="3541"/>
                  <a:pt x="3800" y="3005"/>
                  <a:pt x="3193" y="2862"/>
                </a:cubicBezTo>
                <a:cubicBezTo>
                  <a:pt x="3098" y="2886"/>
                  <a:pt x="3086" y="3005"/>
                  <a:pt x="3086" y="3089"/>
                </a:cubicBezTo>
                <a:cubicBezTo>
                  <a:pt x="3145" y="4446"/>
                  <a:pt x="3848" y="5744"/>
                  <a:pt x="4931" y="6541"/>
                </a:cubicBezTo>
                <a:cubicBezTo>
                  <a:pt x="4741" y="7423"/>
                  <a:pt x="4491" y="8268"/>
                  <a:pt x="4193" y="9101"/>
                </a:cubicBezTo>
                <a:cubicBezTo>
                  <a:pt x="4265" y="8363"/>
                  <a:pt x="4193" y="7613"/>
                  <a:pt x="3943" y="6911"/>
                </a:cubicBezTo>
                <a:cubicBezTo>
                  <a:pt x="3729" y="6339"/>
                  <a:pt x="3372" y="5744"/>
                  <a:pt x="2776" y="5529"/>
                </a:cubicBezTo>
                <a:cubicBezTo>
                  <a:pt x="2681" y="5529"/>
                  <a:pt x="2657" y="5648"/>
                  <a:pt x="2645" y="5744"/>
                </a:cubicBezTo>
                <a:cubicBezTo>
                  <a:pt x="2526" y="7089"/>
                  <a:pt x="3062" y="8494"/>
                  <a:pt x="4062" y="9435"/>
                </a:cubicBezTo>
                <a:lnTo>
                  <a:pt x="4074" y="9447"/>
                </a:lnTo>
                <a:cubicBezTo>
                  <a:pt x="3717" y="10387"/>
                  <a:pt x="3288" y="11292"/>
                  <a:pt x="2776" y="12149"/>
                </a:cubicBezTo>
                <a:cubicBezTo>
                  <a:pt x="3062" y="11352"/>
                  <a:pt x="3133" y="10459"/>
                  <a:pt x="2967" y="9613"/>
                </a:cubicBezTo>
                <a:cubicBezTo>
                  <a:pt x="2848" y="8994"/>
                  <a:pt x="2586" y="8363"/>
                  <a:pt x="2050" y="8065"/>
                </a:cubicBezTo>
                <a:cubicBezTo>
                  <a:pt x="2041" y="8063"/>
                  <a:pt x="2032" y="8062"/>
                  <a:pt x="2024" y="8062"/>
                </a:cubicBezTo>
                <a:cubicBezTo>
                  <a:pt x="1948" y="8062"/>
                  <a:pt x="1916" y="8158"/>
                  <a:pt x="1883" y="8244"/>
                </a:cubicBezTo>
                <a:cubicBezTo>
                  <a:pt x="1562" y="9566"/>
                  <a:pt x="1859" y="11018"/>
                  <a:pt x="2705" y="12114"/>
                </a:cubicBezTo>
                <a:lnTo>
                  <a:pt x="2752" y="12209"/>
                </a:lnTo>
                <a:cubicBezTo>
                  <a:pt x="2371" y="12852"/>
                  <a:pt x="1979" y="13483"/>
                  <a:pt x="1526" y="14078"/>
                </a:cubicBezTo>
                <a:cubicBezTo>
                  <a:pt x="1705" y="13388"/>
                  <a:pt x="1740" y="12661"/>
                  <a:pt x="1598" y="11947"/>
                </a:cubicBezTo>
                <a:cubicBezTo>
                  <a:pt x="1478" y="11340"/>
                  <a:pt x="1217" y="10697"/>
                  <a:pt x="681" y="10399"/>
                </a:cubicBezTo>
                <a:cubicBezTo>
                  <a:pt x="675" y="10398"/>
                  <a:pt x="670" y="10398"/>
                  <a:pt x="665" y="10398"/>
                </a:cubicBezTo>
                <a:cubicBezTo>
                  <a:pt x="581" y="10398"/>
                  <a:pt x="548" y="10488"/>
                  <a:pt x="514" y="10578"/>
                </a:cubicBezTo>
                <a:cubicBezTo>
                  <a:pt x="193" y="11875"/>
                  <a:pt x="490" y="13316"/>
                  <a:pt x="1288" y="14388"/>
                </a:cubicBezTo>
                <a:cubicBezTo>
                  <a:pt x="907" y="14888"/>
                  <a:pt x="490" y="15388"/>
                  <a:pt x="38" y="15840"/>
                </a:cubicBezTo>
                <a:cubicBezTo>
                  <a:pt x="1" y="15932"/>
                  <a:pt x="78" y="16053"/>
                  <a:pt x="154" y="16053"/>
                </a:cubicBezTo>
                <a:cubicBezTo>
                  <a:pt x="176" y="16053"/>
                  <a:pt x="198" y="16043"/>
                  <a:pt x="216" y="16019"/>
                </a:cubicBezTo>
                <a:cubicBezTo>
                  <a:pt x="669" y="15543"/>
                  <a:pt x="1097" y="15042"/>
                  <a:pt x="1502" y="14519"/>
                </a:cubicBezTo>
                <a:cubicBezTo>
                  <a:pt x="1761" y="14559"/>
                  <a:pt x="2022" y="14579"/>
                  <a:pt x="2283" y="14579"/>
                </a:cubicBezTo>
                <a:cubicBezTo>
                  <a:pt x="2877" y="14579"/>
                  <a:pt x="3469" y="14475"/>
                  <a:pt x="4015" y="14269"/>
                </a:cubicBezTo>
                <a:cubicBezTo>
                  <a:pt x="4586" y="14042"/>
                  <a:pt x="5169" y="13673"/>
                  <a:pt x="5372" y="13090"/>
                </a:cubicBezTo>
                <a:cubicBezTo>
                  <a:pt x="5372" y="13007"/>
                  <a:pt x="5253" y="12971"/>
                  <a:pt x="5158" y="12959"/>
                </a:cubicBezTo>
                <a:cubicBezTo>
                  <a:pt x="5052" y="12951"/>
                  <a:pt x="4946" y="12947"/>
                  <a:pt x="4841" y="12947"/>
                </a:cubicBezTo>
                <a:cubicBezTo>
                  <a:pt x="3695" y="12947"/>
                  <a:pt x="2556" y="13414"/>
                  <a:pt x="1717" y="14221"/>
                </a:cubicBezTo>
                <a:cubicBezTo>
                  <a:pt x="2193" y="13578"/>
                  <a:pt x="2633" y="12911"/>
                  <a:pt x="3014" y="12233"/>
                </a:cubicBezTo>
                <a:cubicBezTo>
                  <a:pt x="3206" y="12253"/>
                  <a:pt x="3399" y="12263"/>
                  <a:pt x="3594" y="12263"/>
                </a:cubicBezTo>
                <a:cubicBezTo>
                  <a:pt x="4196" y="12263"/>
                  <a:pt x="4804" y="12163"/>
                  <a:pt x="5372" y="11947"/>
                </a:cubicBezTo>
                <a:cubicBezTo>
                  <a:pt x="5943" y="11721"/>
                  <a:pt x="6527" y="11352"/>
                  <a:pt x="6717" y="10768"/>
                </a:cubicBezTo>
                <a:cubicBezTo>
                  <a:pt x="6717" y="10685"/>
                  <a:pt x="6598" y="10649"/>
                  <a:pt x="6515" y="10637"/>
                </a:cubicBezTo>
                <a:cubicBezTo>
                  <a:pt x="6422" y="10632"/>
                  <a:pt x="6329" y="10629"/>
                  <a:pt x="6237" y="10629"/>
                </a:cubicBezTo>
                <a:cubicBezTo>
                  <a:pt x="5164" y="10629"/>
                  <a:pt x="4111" y="11006"/>
                  <a:pt x="3300" y="11697"/>
                </a:cubicBezTo>
                <a:cubicBezTo>
                  <a:pt x="3669" y="10982"/>
                  <a:pt x="4015" y="10244"/>
                  <a:pt x="4300" y="9494"/>
                </a:cubicBezTo>
                <a:cubicBezTo>
                  <a:pt x="5110" y="9470"/>
                  <a:pt x="5931" y="9256"/>
                  <a:pt x="6658" y="8839"/>
                </a:cubicBezTo>
                <a:cubicBezTo>
                  <a:pt x="7193" y="8518"/>
                  <a:pt x="7717" y="8065"/>
                  <a:pt x="7825" y="7446"/>
                </a:cubicBezTo>
                <a:cubicBezTo>
                  <a:pt x="7815" y="7380"/>
                  <a:pt x="7738" y="7359"/>
                  <a:pt x="7659" y="7359"/>
                </a:cubicBezTo>
                <a:cubicBezTo>
                  <a:pt x="7639" y="7359"/>
                  <a:pt x="7618" y="7361"/>
                  <a:pt x="7598" y="7363"/>
                </a:cubicBezTo>
                <a:cubicBezTo>
                  <a:pt x="6384" y="7470"/>
                  <a:pt x="5217" y="8101"/>
                  <a:pt x="4455" y="9077"/>
                </a:cubicBezTo>
                <a:cubicBezTo>
                  <a:pt x="4741" y="8268"/>
                  <a:pt x="4979" y="7446"/>
                  <a:pt x="5169" y="6601"/>
                </a:cubicBezTo>
                <a:cubicBezTo>
                  <a:pt x="6003" y="6482"/>
                  <a:pt x="6812" y="6160"/>
                  <a:pt x="7479" y="5637"/>
                </a:cubicBezTo>
                <a:cubicBezTo>
                  <a:pt x="7967" y="5267"/>
                  <a:pt x="8420" y="4744"/>
                  <a:pt x="8444" y="4113"/>
                </a:cubicBezTo>
                <a:cubicBezTo>
                  <a:pt x="8428" y="4058"/>
                  <a:pt x="8372" y="4039"/>
                  <a:pt x="8309" y="4039"/>
                </a:cubicBezTo>
                <a:cubicBezTo>
                  <a:pt x="8275" y="4039"/>
                  <a:pt x="8239" y="4045"/>
                  <a:pt x="8206" y="4053"/>
                </a:cubicBezTo>
                <a:cubicBezTo>
                  <a:pt x="6955" y="4339"/>
                  <a:pt x="5848" y="5184"/>
                  <a:pt x="5229" y="6315"/>
                </a:cubicBezTo>
                <a:cubicBezTo>
                  <a:pt x="5384" y="5577"/>
                  <a:pt x="5503" y="4827"/>
                  <a:pt x="5562" y="4089"/>
                </a:cubicBezTo>
                <a:cubicBezTo>
                  <a:pt x="5955" y="3362"/>
                  <a:pt x="6170" y="2541"/>
                  <a:pt x="6170" y="1708"/>
                </a:cubicBezTo>
                <a:cubicBezTo>
                  <a:pt x="6170" y="1076"/>
                  <a:pt x="6027" y="410"/>
                  <a:pt x="5550" y="5"/>
                </a:cubicBezTo>
                <a:cubicBezTo>
                  <a:pt x="5539" y="2"/>
                  <a:pt x="5529" y="1"/>
                  <a:pt x="55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7" name="Shape 1867"/>
        <p:cNvGrpSpPr/>
        <p:nvPr/>
      </p:nvGrpSpPr>
      <p:grpSpPr>
        <a:xfrm>
          <a:off x="0" y="0"/>
          <a:ext cx="0" cy="0"/>
          <a:chOff x="0" y="0"/>
          <a:chExt cx="0" cy="0"/>
        </a:xfrm>
      </p:grpSpPr>
      <p:sp>
        <p:nvSpPr>
          <p:cNvPr id="1868" name="Google Shape;1868;p43"/>
          <p:cNvSpPr/>
          <p:nvPr/>
        </p:nvSpPr>
        <p:spPr>
          <a:xfrm>
            <a:off x="739165" y="1193225"/>
            <a:ext cx="1169620" cy="888975"/>
          </a:xfrm>
          <a:custGeom>
            <a:rect b="b" l="l" r="r" t="t"/>
            <a:pathLst>
              <a:path extrusionOk="0" h="382" w="477">
                <a:moveTo>
                  <a:pt x="239" y="0"/>
                </a:moveTo>
                <a:cubicBezTo>
                  <a:pt x="0" y="0"/>
                  <a:pt x="0" y="381"/>
                  <a:pt x="239" y="381"/>
                </a:cubicBezTo>
                <a:cubicBezTo>
                  <a:pt x="477" y="381"/>
                  <a:pt x="477" y="0"/>
                  <a:pt x="2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3"/>
          <p:cNvSpPr txBox="1"/>
          <p:nvPr>
            <p:ph type="title"/>
          </p:nvPr>
        </p:nvSpPr>
        <p:spPr>
          <a:xfrm>
            <a:off x="2114700" y="1160263"/>
            <a:ext cx="3142800" cy="954900"/>
          </a:xfrm>
          <a:prstGeom prst="rect">
            <a:avLst/>
          </a:prstGeom>
        </p:spPr>
        <p:txBody>
          <a:bodyPr anchorCtr="0" anchor="ctr" bIns="91425" lIns="91425" spcFirstLastPara="1" rIns="180000" wrap="square" tIns="91425">
            <a:noAutofit/>
          </a:bodyPr>
          <a:lstStyle/>
          <a:p>
            <a:pPr indent="0" lvl="0" marL="0" rtl="0" algn="l">
              <a:spcBef>
                <a:spcPts val="0"/>
              </a:spcBef>
              <a:spcAft>
                <a:spcPts val="0"/>
              </a:spcAft>
              <a:buNone/>
            </a:pPr>
            <a:r>
              <a:rPr lang="en"/>
              <a:t>Emoji Emotions</a:t>
            </a:r>
            <a:endParaRPr/>
          </a:p>
        </p:txBody>
      </p:sp>
      <p:sp>
        <p:nvSpPr>
          <p:cNvPr id="1870" name="Google Shape;1870;p43"/>
          <p:cNvSpPr txBox="1"/>
          <p:nvPr>
            <p:ph idx="2" type="title"/>
          </p:nvPr>
        </p:nvSpPr>
        <p:spPr>
          <a:xfrm>
            <a:off x="918387"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871" name="Google Shape;1871;p43"/>
          <p:cNvSpPr txBox="1"/>
          <p:nvPr>
            <p:ph idx="1" type="subTitle"/>
          </p:nvPr>
        </p:nvSpPr>
        <p:spPr>
          <a:xfrm>
            <a:off x="2114550" y="2268138"/>
            <a:ext cx="3143100" cy="102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sp>
        <p:nvSpPr>
          <p:cNvPr id="1872" name="Google Shape;1872;p43"/>
          <p:cNvSpPr/>
          <p:nvPr/>
        </p:nvSpPr>
        <p:spPr>
          <a:xfrm>
            <a:off x="6561225" y="1493375"/>
            <a:ext cx="1411815" cy="1103983"/>
          </a:xfrm>
          <a:custGeom>
            <a:rect b="b" l="l" r="r" t="t"/>
            <a:pathLst>
              <a:path extrusionOk="0" h="17243" w="22051">
                <a:moveTo>
                  <a:pt x="12266" y="0"/>
                </a:moveTo>
                <a:cubicBezTo>
                  <a:pt x="11486" y="0"/>
                  <a:pt x="10713" y="131"/>
                  <a:pt x="9930" y="152"/>
                </a:cubicBezTo>
                <a:cubicBezTo>
                  <a:pt x="9667" y="165"/>
                  <a:pt x="9405" y="167"/>
                  <a:pt x="9144" y="167"/>
                </a:cubicBezTo>
                <a:cubicBezTo>
                  <a:pt x="9057" y="167"/>
                  <a:pt x="8970" y="166"/>
                  <a:pt x="8883" y="166"/>
                </a:cubicBezTo>
                <a:cubicBezTo>
                  <a:pt x="8534" y="166"/>
                  <a:pt x="8186" y="169"/>
                  <a:pt x="7835" y="199"/>
                </a:cubicBezTo>
                <a:cubicBezTo>
                  <a:pt x="6894" y="294"/>
                  <a:pt x="5966" y="556"/>
                  <a:pt x="5215" y="1104"/>
                </a:cubicBezTo>
                <a:cubicBezTo>
                  <a:pt x="4453" y="1664"/>
                  <a:pt x="3882" y="2497"/>
                  <a:pt x="3763" y="3426"/>
                </a:cubicBezTo>
                <a:cubicBezTo>
                  <a:pt x="3668" y="4235"/>
                  <a:pt x="3870" y="5128"/>
                  <a:pt x="3453" y="5831"/>
                </a:cubicBezTo>
                <a:cubicBezTo>
                  <a:pt x="3072" y="6462"/>
                  <a:pt x="2394" y="6617"/>
                  <a:pt x="1775" y="6867"/>
                </a:cubicBezTo>
                <a:cubicBezTo>
                  <a:pt x="1132" y="7129"/>
                  <a:pt x="667" y="7676"/>
                  <a:pt x="358" y="8319"/>
                </a:cubicBezTo>
                <a:cubicBezTo>
                  <a:pt x="72" y="8915"/>
                  <a:pt x="1" y="9617"/>
                  <a:pt x="251" y="10212"/>
                </a:cubicBezTo>
                <a:cubicBezTo>
                  <a:pt x="393" y="10510"/>
                  <a:pt x="596" y="10784"/>
                  <a:pt x="715" y="11093"/>
                </a:cubicBezTo>
                <a:cubicBezTo>
                  <a:pt x="1072" y="12046"/>
                  <a:pt x="417" y="13058"/>
                  <a:pt x="298" y="14070"/>
                </a:cubicBezTo>
                <a:cubicBezTo>
                  <a:pt x="179" y="15094"/>
                  <a:pt x="667" y="16189"/>
                  <a:pt x="1536" y="16761"/>
                </a:cubicBezTo>
                <a:cubicBezTo>
                  <a:pt x="2005" y="17080"/>
                  <a:pt x="2573" y="17242"/>
                  <a:pt x="3142" y="17242"/>
                </a:cubicBezTo>
                <a:cubicBezTo>
                  <a:pt x="3613" y="17242"/>
                  <a:pt x="4085" y="17130"/>
                  <a:pt x="4501" y="16904"/>
                </a:cubicBezTo>
                <a:lnTo>
                  <a:pt x="19336" y="15784"/>
                </a:lnTo>
                <a:cubicBezTo>
                  <a:pt x="20694" y="15332"/>
                  <a:pt x="21670" y="14046"/>
                  <a:pt x="21884" y="12629"/>
                </a:cubicBezTo>
                <a:cubicBezTo>
                  <a:pt x="22051" y="11522"/>
                  <a:pt x="21729" y="10319"/>
                  <a:pt x="21158" y="9379"/>
                </a:cubicBezTo>
                <a:cubicBezTo>
                  <a:pt x="20836" y="8891"/>
                  <a:pt x="20539" y="8665"/>
                  <a:pt x="20063" y="8355"/>
                </a:cubicBezTo>
                <a:cubicBezTo>
                  <a:pt x="19670" y="8093"/>
                  <a:pt x="19289" y="7795"/>
                  <a:pt x="19098" y="7331"/>
                </a:cubicBezTo>
                <a:cubicBezTo>
                  <a:pt x="18872" y="6795"/>
                  <a:pt x="19098" y="6093"/>
                  <a:pt x="19098" y="5533"/>
                </a:cubicBezTo>
                <a:cubicBezTo>
                  <a:pt x="19098" y="4343"/>
                  <a:pt x="18896" y="2771"/>
                  <a:pt x="17800" y="2068"/>
                </a:cubicBezTo>
                <a:cubicBezTo>
                  <a:pt x="17479" y="1842"/>
                  <a:pt x="17110" y="1687"/>
                  <a:pt x="16753" y="1521"/>
                </a:cubicBezTo>
                <a:cubicBezTo>
                  <a:pt x="16491" y="1414"/>
                  <a:pt x="14931" y="1247"/>
                  <a:pt x="14871" y="1140"/>
                </a:cubicBezTo>
                <a:cubicBezTo>
                  <a:pt x="14336" y="354"/>
                  <a:pt x="13538" y="68"/>
                  <a:pt x="12597" y="9"/>
                </a:cubicBezTo>
                <a:cubicBezTo>
                  <a:pt x="12487" y="3"/>
                  <a:pt x="12376" y="0"/>
                  <a:pt x="12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3"/>
          <p:cNvSpPr/>
          <p:nvPr/>
        </p:nvSpPr>
        <p:spPr>
          <a:xfrm>
            <a:off x="6648877" y="1621107"/>
            <a:ext cx="706708" cy="924713"/>
          </a:xfrm>
          <a:custGeom>
            <a:rect b="b" l="l" r="r" t="t"/>
            <a:pathLst>
              <a:path extrusionOk="0" h="14443" w="11038">
                <a:moveTo>
                  <a:pt x="6171" y="1"/>
                </a:moveTo>
                <a:cubicBezTo>
                  <a:pt x="5644" y="1"/>
                  <a:pt x="5110" y="159"/>
                  <a:pt x="4680" y="466"/>
                </a:cubicBezTo>
                <a:cubicBezTo>
                  <a:pt x="4096" y="883"/>
                  <a:pt x="3704" y="1586"/>
                  <a:pt x="3656" y="2300"/>
                </a:cubicBezTo>
                <a:cubicBezTo>
                  <a:pt x="3608" y="2836"/>
                  <a:pt x="3739" y="3383"/>
                  <a:pt x="3561" y="3907"/>
                </a:cubicBezTo>
                <a:cubicBezTo>
                  <a:pt x="3370" y="4455"/>
                  <a:pt x="2858" y="4848"/>
                  <a:pt x="2346" y="5110"/>
                </a:cubicBezTo>
                <a:cubicBezTo>
                  <a:pt x="1822" y="5384"/>
                  <a:pt x="1251" y="5586"/>
                  <a:pt x="798" y="5955"/>
                </a:cubicBezTo>
                <a:cubicBezTo>
                  <a:pt x="334" y="6336"/>
                  <a:pt x="1" y="6943"/>
                  <a:pt x="179" y="7503"/>
                </a:cubicBezTo>
                <a:cubicBezTo>
                  <a:pt x="453" y="8384"/>
                  <a:pt x="1763" y="8741"/>
                  <a:pt x="1763" y="9670"/>
                </a:cubicBezTo>
                <a:cubicBezTo>
                  <a:pt x="1763" y="9991"/>
                  <a:pt x="1584" y="10289"/>
                  <a:pt x="1453" y="10587"/>
                </a:cubicBezTo>
                <a:cubicBezTo>
                  <a:pt x="870" y="11932"/>
                  <a:pt x="1501" y="13718"/>
                  <a:pt x="2882" y="14254"/>
                </a:cubicBezTo>
                <a:cubicBezTo>
                  <a:pt x="3210" y="14386"/>
                  <a:pt x="3554" y="14443"/>
                  <a:pt x="3902" y="14443"/>
                </a:cubicBezTo>
                <a:cubicBezTo>
                  <a:pt x="4653" y="14443"/>
                  <a:pt x="5425" y="14179"/>
                  <a:pt x="6109" y="13837"/>
                </a:cubicBezTo>
                <a:cubicBezTo>
                  <a:pt x="7109" y="13313"/>
                  <a:pt x="8002" y="12611"/>
                  <a:pt x="9026" y="12182"/>
                </a:cubicBezTo>
                <a:cubicBezTo>
                  <a:pt x="9454" y="12004"/>
                  <a:pt x="9919" y="11873"/>
                  <a:pt x="10323" y="11623"/>
                </a:cubicBezTo>
                <a:cubicBezTo>
                  <a:pt x="10704" y="11349"/>
                  <a:pt x="11038" y="10920"/>
                  <a:pt x="10990" y="10456"/>
                </a:cubicBezTo>
                <a:lnTo>
                  <a:pt x="6728" y="62"/>
                </a:lnTo>
                <a:cubicBezTo>
                  <a:pt x="6546" y="21"/>
                  <a:pt x="6359" y="1"/>
                  <a:pt x="617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3"/>
          <p:cNvSpPr/>
          <p:nvPr/>
        </p:nvSpPr>
        <p:spPr>
          <a:xfrm>
            <a:off x="6806701" y="3570445"/>
            <a:ext cx="474937" cy="855566"/>
          </a:xfrm>
          <a:custGeom>
            <a:rect b="b" l="l" r="r" t="t"/>
            <a:pathLst>
              <a:path extrusionOk="0" h="13363" w="7418">
                <a:moveTo>
                  <a:pt x="7335" y="0"/>
                </a:moveTo>
                <a:lnTo>
                  <a:pt x="2108" y="1024"/>
                </a:lnTo>
                <a:cubicBezTo>
                  <a:pt x="1679" y="4227"/>
                  <a:pt x="1643" y="7477"/>
                  <a:pt x="2012" y="10680"/>
                </a:cubicBezTo>
                <a:cubicBezTo>
                  <a:pt x="1465" y="10847"/>
                  <a:pt x="881" y="11025"/>
                  <a:pt x="500" y="11442"/>
                </a:cubicBezTo>
                <a:cubicBezTo>
                  <a:pt x="107" y="11859"/>
                  <a:pt x="0" y="12597"/>
                  <a:pt x="429" y="12990"/>
                </a:cubicBezTo>
                <a:cubicBezTo>
                  <a:pt x="679" y="13216"/>
                  <a:pt x="1048" y="13252"/>
                  <a:pt x="1381" y="13288"/>
                </a:cubicBezTo>
                <a:cubicBezTo>
                  <a:pt x="1933" y="13329"/>
                  <a:pt x="2496" y="13362"/>
                  <a:pt x="3057" y="13362"/>
                </a:cubicBezTo>
                <a:cubicBezTo>
                  <a:pt x="3466" y="13362"/>
                  <a:pt x="3873" y="13345"/>
                  <a:pt x="4275" y="13299"/>
                </a:cubicBezTo>
                <a:cubicBezTo>
                  <a:pt x="5144" y="13192"/>
                  <a:pt x="6025" y="13192"/>
                  <a:pt x="6858" y="12859"/>
                </a:cubicBezTo>
                <a:cubicBezTo>
                  <a:pt x="6989" y="12799"/>
                  <a:pt x="7120" y="12740"/>
                  <a:pt x="7216" y="12633"/>
                </a:cubicBezTo>
                <a:cubicBezTo>
                  <a:pt x="7418" y="12383"/>
                  <a:pt x="7358" y="12026"/>
                  <a:pt x="7299" y="11692"/>
                </a:cubicBezTo>
                <a:cubicBezTo>
                  <a:pt x="6513" y="7846"/>
                  <a:pt x="6525" y="3834"/>
                  <a:pt x="7335" y="0"/>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3"/>
          <p:cNvSpPr/>
          <p:nvPr/>
        </p:nvSpPr>
        <p:spPr>
          <a:xfrm>
            <a:off x="7019396" y="2269371"/>
            <a:ext cx="1000199" cy="1045720"/>
          </a:xfrm>
          <a:custGeom>
            <a:rect b="b" l="l" r="r" t="t"/>
            <a:pathLst>
              <a:path extrusionOk="0" h="16333" w="15622">
                <a:moveTo>
                  <a:pt x="6519" y="0"/>
                </a:moveTo>
                <a:cubicBezTo>
                  <a:pt x="5817" y="0"/>
                  <a:pt x="5111" y="45"/>
                  <a:pt x="4417" y="93"/>
                </a:cubicBezTo>
                <a:cubicBezTo>
                  <a:pt x="3477" y="152"/>
                  <a:pt x="2524" y="224"/>
                  <a:pt x="1643" y="581"/>
                </a:cubicBezTo>
                <a:cubicBezTo>
                  <a:pt x="893" y="878"/>
                  <a:pt x="214" y="1450"/>
                  <a:pt x="0" y="2200"/>
                </a:cubicBezTo>
                <a:lnTo>
                  <a:pt x="9097" y="16333"/>
                </a:lnTo>
                <a:cubicBezTo>
                  <a:pt x="10585" y="16154"/>
                  <a:pt x="12097" y="15940"/>
                  <a:pt x="13442" y="15297"/>
                </a:cubicBezTo>
                <a:cubicBezTo>
                  <a:pt x="14895" y="14618"/>
                  <a:pt x="15621" y="13380"/>
                  <a:pt x="15562" y="11773"/>
                </a:cubicBezTo>
                <a:cubicBezTo>
                  <a:pt x="15514" y="10618"/>
                  <a:pt x="15276" y="9344"/>
                  <a:pt x="14990" y="8213"/>
                </a:cubicBezTo>
                <a:cubicBezTo>
                  <a:pt x="14740" y="7201"/>
                  <a:pt x="14431" y="6177"/>
                  <a:pt x="14026" y="5212"/>
                </a:cubicBezTo>
                <a:cubicBezTo>
                  <a:pt x="13240" y="3319"/>
                  <a:pt x="12002" y="1486"/>
                  <a:pt x="10073" y="628"/>
                </a:cubicBezTo>
                <a:cubicBezTo>
                  <a:pt x="8960" y="136"/>
                  <a:pt x="7746" y="0"/>
                  <a:pt x="65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3"/>
          <p:cNvSpPr/>
          <p:nvPr/>
        </p:nvSpPr>
        <p:spPr>
          <a:xfrm>
            <a:off x="7432556" y="3566603"/>
            <a:ext cx="758504" cy="522956"/>
          </a:xfrm>
          <a:custGeom>
            <a:rect b="b" l="l" r="r" t="t"/>
            <a:pathLst>
              <a:path extrusionOk="0" h="8168" w="11847">
                <a:moveTo>
                  <a:pt x="4668" y="1"/>
                </a:moveTo>
                <a:lnTo>
                  <a:pt x="0" y="1930"/>
                </a:lnTo>
                <a:cubicBezTo>
                  <a:pt x="84" y="3180"/>
                  <a:pt x="191" y="4442"/>
                  <a:pt x="679" y="5609"/>
                </a:cubicBezTo>
                <a:cubicBezTo>
                  <a:pt x="1179" y="6752"/>
                  <a:pt x="2096" y="7799"/>
                  <a:pt x="3322" y="8085"/>
                </a:cubicBezTo>
                <a:cubicBezTo>
                  <a:pt x="3579" y="8143"/>
                  <a:pt x="3839" y="8168"/>
                  <a:pt x="4100" y="8168"/>
                </a:cubicBezTo>
                <a:cubicBezTo>
                  <a:pt x="4699" y="8168"/>
                  <a:pt x="5305" y="8037"/>
                  <a:pt x="5894" y="7871"/>
                </a:cubicBezTo>
                <a:cubicBezTo>
                  <a:pt x="7085" y="7549"/>
                  <a:pt x="8228" y="7085"/>
                  <a:pt x="9335" y="6502"/>
                </a:cubicBezTo>
                <a:cubicBezTo>
                  <a:pt x="9597" y="6918"/>
                  <a:pt x="9894" y="7347"/>
                  <a:pt x="10347" y="7573"/>
                </a:cubicBezTo>
                <a:cubicBezTo>
                  <a:pt x="10510" y="7657"/>
                  <a:pt x="10699" y="7701"/>
                  <a:pt x="10885" y="7701"/>
                </a:cubicBezTo>
                <a:cubicBezTo>
                  <a:pt x="11202" y="7701"/>
                  <a:pt x="11511" y="7572"/>
                  <a:pt x="11668" y="7287"/>
                </a:cubicBezTo>
                <a:cubicBezTo>
                  <a:pt x="11847" y="6966"/>
                  <a:pt x="11752" y="6573"/>
                  <a:pt x="11668" y="6216"/>
                </a:cubicBezTo>
                <a:cubicBezTo>
                  <a:pt x="11276" y="4787"/>
                  <a:pt x="10835" y="3358"/>
                  <a:pt x="10323" y="1965"/>
                </a:cubicBezTo>
                <a:cubicBezTo>
                  <a:pt x="10149" y="1465"/>
                  <a:pt x="9873" y="1293"/>
                  <a:pt x="9555" y="1293"/>
                </a:cubicBezTo>
                <a:cubicBezTo>
                  <a:pt x="9154" y="1293"/>
                  <a:pt x="8687" y="1566"/>
                  <a:pt x="8275" y="1799"/>
                </a:cubicBezTo>
                <a:cubicBezTo>
                  <a:pt x="7827" y="2049"/>
                  <a:pt x="6758" y="2418"/>
                  <a:pt x="6107" y="2418"/>
                </a:cubicBezTo>
                <a:cubicBezTo>
                  <a:pt x="6015" y="2418"/>
                  <a:pt x="5931" y="2410"/>
                  <a:pt x="5858" y="2394"/>
                </a:cubicBezTo>
                <a:cubicBezTo>
                  <a:pt x="5168" y="2227"/>
                  <a:pt x="4787" y="596"/>
                  <a:pt x="4668"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3"/>
          <p:cNvSpPr/>
          <p:nvPr/>
        </p:nvSpPr>
        <p:spPr>
          <a:xfrm>
            <a:off x="6807469" y="3012009"/>
            <a:ext cx="1151874" cy="758696"/>
          </a:xfrm>
          <a:custGeom>
            <a:rect b="b" l="l" r="r" t="t"/>
            <a:pathLst>
              <a:path extrusionOk="0" h="11850" w="17991">
                <a:moveTo>
                  <a:pt x="11318" y="0"/>
                </a:moveTo>
                <a:cubicBezTo>
                  <a:pt x="11110" y="0"/>
                  <a:pt x="10891" y="29"/>
                  <a:pt x="10656" y="90"/>
                </a:cubicBezTo>
                <a:cubicBezTo>
                  <a:pt x="9061" y="483"/>
                  <a:pt x="7346" y="543"/>
                  <a:pt x="5715" y="590"/>
                </a:cubicBezTo>
                <a:cubicBezTo>
                  <a:pt x="5120" y="602"/>
                  <a:pt x="4501" y="602"/>
                  <a:pt x="3929" y="757"/>
                </a:cubicBezTo>
                <a:cubicBezTo>
                  <a:pt x="2215" y="1174"/>
                  <a:pt x="1858" y="3150"/>
                  <a:pt x="1334" y="4627"/>
                </a:cubicBezTo>
                <a:cubicBezTo>
                  <a:pt x="762" y="6305"/>
                  <a:pt x="310" y="7734"/>
                  <a:pt x="24" y="9496"/>
                </a:cubicBezTo>
                <a:cubicBezTo>
                  <a:pt x="12" y="9579"/>
                  <a:pt x="0" y="9687"/>
                  <a:pt x="24" y="9770"/>
                </a:cubicBezTo>
                <a:cubicBezTo>
                  <a:pt x="72" y="9889"/>
                  <a:pt x="179" y="9972"/>
                  <a:pt x="262" y="10044"/>
                </a:cubicBezTo>
                <a:cubicBezTo>
                  <a:pt x="1786" y="11103"/>
                  <a:pt x="3691" y="11437"/>
                  <a:pt x="5525" y="11699"/>
                </a:cubicBezTo>
                <a:cubicBezTo>
                  <a:pt x="6297" y="11799"/>
                  <a:pt x="7081" y="11849"/>
                  <a:pt x="7867" y="11849"/>
                </a:cubicBezTo>
                <a:cubicBezTo>
                  <a:pt x="9237" y="11849"/>
                  <a:pt x="10615" y="11695"/>
                  <a:pt x="11954" y="11377"/>
                </a:cubicBezTo>
                <a:cubicBezTo>
                  <a:pt x="14240" y="10842"/>
                  <a:pt x="15967" y="9806"/>
                  <a:pt x="17764" y="8341"/>
                </a:cubicBezTo>
                <a:cubicBezTo>
                  <a:pt x="17848" y="8282"/>
                  <a:pt x="17931" y="8210"/>
                  <a:pt x="17967" y="8103"/>
                </a:cubicBezTo>
                <a:cubicBezTo>
                  <a:pt x="17991" y="8032"/>
                  <a:pt x="17967" y="7948"/>
                  <a:pt x="17943" y="7865"/>
                </a:cubicBezTo>
                <a:cubicBezTo>
                  <a:pt x="17467" y="5817"/>
                  <a:pt x="16490" y="4210"/>
                  <a:pt x="15121" y="2626"/>
                </a:cubicBezTo>
                <a:cubicBezTo>
                  <a:pt x="14693" y="2126"/>
                  <a:pt x="14204" y="1662"/>
                  <a:pt x="13704" y="1233"/>
                </a:cubicBezTo>
                <a:cubicBezTo>
                  <a:pt x="12918" y="553"/>
                  <a:pt x="12234" y="0"/>
                  <a:pt x="11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3"/>
          <p:cNvSpPr/>
          <p:nvPr/>
        </p:nvSpPr>
        <p:spPr>
          <a:xfrm>
            <a:off x="6815088" y="3012393"/>
            <a:ext cx="1131322" cy="754022"/>
          </a:xfrm>
          <a:custGeom>
            <a:rect b="b" l="l" r="r" t="t"/>
            <a:pathLst>
              <a:path extrusionOk="0" h="11777" w="17670">
                <a:moveTo>
                  <a:pt x="11918" y="3370"/>
                </a:moveTo>
                <a:cubicBezTo>
                  <a:pt x="12014" y="3620"/>
                  <a:pt x="12109" y="3870"/>
                  <a:pt x="12216" y="4144"/>
                </a:cubicBezTo>
                <a:cubicBezTo>
                  <a:pt x="12466" y="4751"/>
                  <a:pt x="12716" y="5347"/>
                  <a:pt x="12990" y="5918"/>
                </a:cubicBezTo>
                <a:cubicBezTo>
                  <a:pt x="11990" y="6192"/>
                  <a:pt x="10906" y="6406"/>
                  <a:pt x="9763" y="6549"/>
                </a:cubicBezTo>
                <a:cubicBezTo>
                  <a:pt x="9692" y="5930"/>
                  <a:pt x="9632" y="5263"/>
                  <a:pt x="9585" y="4585"/>
                </a:cubicBezTo>
                <a:lnTo>
                  <a:pt x="9537" y="3835"/>
                </a:lnTo>
                <a:cubicBezTo>
                  <a:pt x="10359" y="3716"/>
                  <a:pt x="11156" y="3561"/>
                  <a:pt x="11918" y="3370"/>
                </a:cubicBezTo>
                <a:close/>
                <a:moveTo>
                  <a:pt x="2905" y="3751"/>
                </a:moveTo>
                <a:cubicBezTo>
                  <a:pt x="3894" y="3918"/>
                  <a:pt x="4989" y="4013"/>
                  <a:pt x="6096" y="4013"/>
                </a:cubicBezTo>
                <a:cubicBezTo>
                  <a:pt x="6061" y="4418"/>
                  <a:pt x="6013" y="4835"/>
                  <a:pt x="5965" y="5240"/>
                </a:cubicBezTo>
                <a:cubicBezTo>
                  <a:pt x="5942" y="5764"/>
                  <a:pt x="5894" y="6252"/>
                  <a:pt x="5858" y="6728"/>
                </a:cubicBezTo>
                <a:cubicBezTo>
                  <a:pt x="4929" y="6704"/>
                  <a:pt x="4013" y="6633"/>
                  <a:pt x="3155" y="6478"/>
                </a:cubicBezTo>
                <a:cubicBezTo>
                  <a:pt x="2905" y="6430"/>
                  <a:pt x="2643" y="6395"/>
                  <a:pt x="2405" y="6347"/>
                </a:cubicBezTo>
                <a:cubicBezTo>
                  <a:pt x="2489" y="5918"/>
                  <a:pt x="2560" y="5466"/>
                  <a:pt x="2643" y="5025"/>
                </a:cubicBezTo>
                <a:cubicBezTo>
                  <a:pt x="2739" y="4585"/>
                  <a:pt x="2810" y="4168"/>
                  <a:pt x="2905" y="3751"/>
                </a:cubicBezTo>
                <a:close/>
                <a:moveTo>
                  <a:pt x="9275" y="3847"/>
                </a:moveTo>
                <a:cubicBezTo>
                  <a:pt x="9287" y="4097"/>
                  <a:pt x="9299" y="4335"/>
                  <a:pt x="9311" y="4585"/>
                </a:cubicBezTo>
                <a:cubicBezTo>
                  <a:pt x="9371" y="5275"/>
                  <a:pt x="9430" y="5930"/>
                  <a:pt x="9513" y="6573"/>
                </a:cubicBezTo>
                <a:cubicBezTo>
                  <a:pt x="9097" y="6609"/>
                  <a:pt x="8656" y="6656"/>
                  <a:pt x="8216" y="6692"/>
                </a:cubicBezTo>
                <a:cubicBezTo>
                  <a:pt x="7701" y="6718"/>
                  <a:pt x="7192" y="6737"/>
                  <a:pt x="6694" y="6737"/>
                </a:cubicBezTo>
                <a:cubicBezTo>
                  <a:pt x="6501" y="6737"/>
                  <a:pt x="6310" y="6735"/>
                  <a:pt x="6120" y="6728"/>
                </a:cubicBezTo>
                <a:cubicBezTo>
                  <a:pt x="6156" y="6275"/>
                  <a:pt x="6192" y="5775"/>
                  <a:pt x="6239" y="5287"/>
                </a:cubicBezTo>
                <a:cubicBezTo>
                  <a:pt x="6275" y="4859"/>
                  <a:pt x="6323" y="4442"/>
                  <a:pt x="6370" y="4037"/>
                </a:cubicBezTo>
                <a:cubicBezTo>
                  <a:pt x="6870" y="4037"/>
                  <a:pt x="7382" y="4025"/>
                  <a:pt x="7906" y="3978"/>
                </a:cubicBezTo>
                <a:cubicBezTo>
                  <a:pt x="8358" y="3954"/>
                  <a:pt x="8823" y="3906"/>
                  <a:pt x="9275" y="3847"/>
                </a:cubicBezTo>
                <a:close/>
                <a:moveTo>
                  <a:pt x="13097" y="6121"/>
                </a:moveTo>
                <a:cubicBezTo>
                  <a:pt x="13526" y="7037"/>
                  <a:pt x="13943" y="7871"/>
                  <a:pt x="14312" y="8585"/>
                </a:cubicBezTo>
                <a:cubicBezTo>
                  <a:pt x="14062" y="8669"/>
                  <a:pt x="13812" y="8740"/>
                  <a:pt x="13562" y="8811"/>
                </a:cubicBezTo>
                <a:cubicBezTo>
                  <a:pt x="12514" y="9133"/>
                  <a:pt x="11371" y="9347"/>
                  <a:pt x="10168" y="9502"/>
                </a:cubicBezTo>
                <a:cubicBezTo>
                  <a:pt x="10144" y="9443"/>
                  <a:pt x="10144" y="9371"/>
                  <a:pt x="10133" y="9312"/>
                </a:cubicBezTo>
                <a:cubicBezTo>
                  <a:pt x="10061" y="8859"/>
                  <a:pt x="10002" y="8383"/>
                  <a:pt x="9930" y="7883"/>
                </a:cubicBezTo>
                <a:cubicBezTo>
                  <a:pt x="9882" y="7538"/>
                  <a:pt x="9835" y="7168"/>
                  <a:pt x="9787" y="6799"/>
                </a:cubicBezTo>
                <a:cubicBezTo>
                  <a:pt x="10966" y="6645"/>
                  <a:pt x="12073" y="6418"/>
                  <a:pt x="13097" y="6121"/>
                </a:cubicBezTo>
                <a:close/>
                <a:moveTo>
                  <a:pt x="2358" y="6597"/>
                </a:moveTo>
                <a:cubicBezTo>
                  <a:pt x="2596" y="6645"/>
                  <a:pt x="2858" y="6704"/>
                  <a:pt x="3108" y="6752"/>
                </a:cubicBezTo>
                <a:cubicBezTo>
                  <a:pt x="3965" y="6895"/>
                  <a:pt x="4882" y="6990"/>
                  <a:pt x="5834" y="7014"/>
                </a:cubicBezTo>
                <a:cubicBezTo>
                  <a:pt x="5822" y="7549"/>
                  <a:pt x="5787" y="8085"/>
                  <a:pt x="5775" y="8597"/>
                </a:cubicBezTo>
                <a:cubicBezTo>
                  <a:pt x="5751" y="8978"/>
                  <a:pt x="5751" y="9347"/>
                  <a:pt x="5739" y="9693"/>
                </a:cubicBezTo>
                <a:cubicBezTo>
                  <a:pt x="4965" y="9645"/>
                  <a:pt x="4215" y="9573"/>
                  <a:pt x="3489" y="9466"/>
                </a:cubicBezTo>
                <a:cubicBezTo>
                  <a:pt x="2977" y="9383"/>
                  <a:pt x="2477" y="9288"/>
                  <a:pt x="2001" y="9169"/>
                </a:cubicBezTo>
                <a:cubicBezTo>
                  <a:pt x="2036" y="8907"/>
                  <a:pt x="2060" y="8633"/>
                  <a:pt x="2108" y="8371"/>
                </a:cubicBezTo>
                <a:cubicBezTo>
                  <a:pt x="2179" y="7811"/>
                  <a:pt x="2274" y="7216"/>
                  <a:pt x="2358" y="6597"/>
                </a:cubicBezTo>
                <a:close/>
                <a:moveTo>
                  <a:pt x="9537" y="6847"/>
                </a:moveTo>
                <a:cubicBezTo>
                  <a:pt x="9585" y="7228"/>
                  <a:pt x="9632" y="7585"/>
                  <a:pt x="9668" y="7942"/>
                </a:cubicBezTo>
                <a:cubicBezTo>
                  <a:pt x="9752" y="8442"/>
                  <a:pt x="9823" y="8919"/>
                  <a:pt x="9894" y="9371"/>
                </a:cubicBezTo>
                <a:cubicBezTo>
                  <a:pt x="9906" y="9431"/>
                  <a:pt x="9906" y="9502"/>
                  <a:pt x="9930" y="9562"/>
                </a:cubicBezTo>
                <a:cubicBezTo>
                  <a:pt x="9490" y="9585"/>
                  <a:pt x="9037" y="9633"/>
                  <a:pt x="8549" y="9669"/>
                </a:cubicBezTo>
                <a:cubicBezTo>
                  <a:pt x="8006" y="9706"/>
                  <a:pt x="7458" y="9725"/>
                  <a:pt x="6920" y="9725"/>
                </a:cubicBezTo>
                <a:cubicBezTo>
                  <a:pt x="6597" y="9725"/>
                  <a:pt x="6278" y="9718"/>
                  <a:pt x="5965" y="9704"/>
                </a:cubicBezTo>
                <a:cubicBezTo>
                  <a:pt x="5977" y="9347"/>
                  <a:pt x="6001" y="8978"/>
                  <a:pt x="6013" y="8609"/>
                </a:cubicBezTo>
                <a:cubicBezTo>
                  <a:pt x="6037" y="8097"/>
                  <a:pt x="6072" y="7561"/>
                  <a:pt x="6096" y="7014"/>
                </a:cubicBezTo>
                <a:cubicBezTo>
                  <a:pt x="6262" y="7016"/>
                  <a:pt x="6429" y="7018"/>
                  <a:pt x="6596" y="7018"/>
                </a:cubicBezTo>
                <a:cubicBezTo>
                  <a:pt x="7136" y="7018"/>
                  <a:pt x="7682" y="7002"/>
                  <a:pt x="8228" y="6966"/>
                </a:cubicBezTo>
                <a:cubicBezTo>
                  <a:pt x="8680" y="6942"/>
                  <a:pt x="9109" y="6895"/>
                  <a:pt x="9537" y="6847"/>
                </a:cubicBezTo>
                <a:close/>
                <a:moveTo>
                  <a:pt x="11061" y="1"/>
                </a:moveTo>
                <a:cubicBezTo>
                  <a:pt x="10978" y="1"/>
                  <a:pt x="10906" y="25"/>
                  <a:pt x="10835" y="25"/>
                </a:cubicBezTo>
                <a:cubicBezTo>
                  <a:pt x="10918" y="382"/>
                  <a:pt x="11025" y="751"/>
                  <a:pt x="11145" y="1132"/>
                </a:cubicBezTo>
                <a:cubicBezTo>
                  <a:pt x="11335" y="1775"/>
                  <a:pt x="11573" y="2442"/>
                  <a:pt x="11835" y="3144"/>
                </a:cubicBezTo>
                <a:cubicBezTo>
                  <a:pt x="11085" y="3323"/>
                  <a:pt x="10311" y="3454"/>
                  <a:pt x="9513" y="3561"/>
                </a:cubicBezTo>
                <a:cubicBezTo>
                  <a:pt x="9466" y="2763"/>
                  <a:pt x="9430" y="1989"/>
                  <a:pt x="9418" y="1275"/>
                </a:cubicBezTo>
                <a:cubicBezTo>
                  <a:pt x="9418" y="941"/>
                  <a:pt x="9406" y="620"/>
                  <a:pt x="9406" y="322"/>
                </a:cubicBezTo>
                <a:cubicBezTo>
                  <a:pt x="9335" y="334"/>
                  <a:pt x="9251" y="346"/>
                  <a:pt x="9180" y="346"/>
                </a:cubicBezTo>
                <a:lnTo>
                  <a:pt x="9180" y="1275"/>
                </a:lnTo>
                <a:cubicBezTo>
                  <a:pt x="9192" y="2001"/>
                  <a:pt x="9216" y="2775"/>
                  <a:pt x="9251" y="3597"/>
                </a:cubicBezTo>
                <a:cubicBezTo>
                  <a:pt x="8811" y="3656"/>
                  <a:pt x="8347" y="3704"/>
                  <a:pt x="7882" y="3728"/>
                </a:cubicBezTo>
                <a:cubicBezTo>
                  <a:pt x="7382" y="3763"/>
                  <a:pt x="6894" y="3775"/>
                  <a:pt x="6394" y="3787"/>
                </a:cubicBezTo>
                <a:cubicBezTo>
                  <a:pt x="6477" y="3156"/>
                  <a:pt x="6549" y="2561"/>
                  <a:pt x="6620" y="2001"/>
                </a:cubicBezTo>
                <a:cubicBezTo>
                  <a:pt x="6692" y="1501"/>
                  <a:pt x="6775" y="1001"/>
                  <a:pt x="6846" y="560"/>
                </a:cubicBezTo>
                <a:cubicBezTo>
                  <a:pt x="6775" y="560"/>
                  <a:pt x="6692" y="560"/>
                  <a:pt x="6620" y="572"/>
                </a:cubicBezTo>
                <a:cubicBezTo>
                  <a:pt x="6549" y="1013"/>
                  <a:pt x="6453" y="1477"/>
                  <a:pt x="6382" y="1989"/>
                </a:cubicBezTo>
                <a:cubicBezTo>
                  <a:pt x="6299" y="2561"/>
                  <a:pt x="6215" y="3180"/>
                  <a:pt x="6132" y="3799"/>
                </a:cubicBezTo>
                <a:cubicBezTo>
                  <a:pt x="5013" y="3799"/>
                  <a:pt x="3941" y="3716"/>
                  <a:pt x="2941" y="3561"/>
                </a:cubicBezTo>
                <a:cubicBezTo>
                  <a:pt x="3084" y="2942"/>
                  <a:pt x="3227" y="2346"/>
                  <a:pt x="3382" y="1775"/>
                </a:cubicBezTo>
                <a:cubicBezTo>
                  <a:pt x="3465" y="1453"/>
                  <a:pt x="3560" y="1120"/>
                  <a:pt x="3632" y="822"/>
                </a:cubicBezTo>
                <a:lnTo>
                  <a:pt x="3632" y="822"/>
                </a:lnTo>
                <a:cubicBezTo>
                  <a:pt x="3536" y="858"/>
                  <a:pt x="3453" y="882"/>
                  <a:pt x="3358" y="930"/>
                </a:cubicBezTo>
                <a:cubicBezTo>
                  <a:pt x="3286" y="1180"/>
                  <a:pt x="3215" y="1453"/>
                  <a:pt x="3144" y="1715"/>
                </a:cubicBezTo>
                <a:cubicBezTo>
                  <a:pt x="2989" y="2287"/>
                  <a:pt x="2846" y="2894"/>
                  <a:pt x="2691" y="3537"/>
                </a:cubicBezTo>
                <a:cubicBezTo>
                  <a:pt x="2334" y="3478"/>
                  <a:pt x="1977" y="3406"/>
                  <a:pt x="1631" y="3323"/>
                </a:cubicBezTo>
                <a:cubicBezTo>
                  <a:pt x="1608" y="3406"/>
                  <a:pt x="1584" y="3478"/>
                  <a:pt x="1560" y="3537"/>
                </a:cubicBezTo>
                <a:cubicBezTo>
                  <a:pt x="1905" y="3620"/>
                  <a:pt x="2262" y="3704"/>
                  <a:pt x="2632" y="3763"/>
                </a:cubicBezTo>
                <a:cubicBezTo>
                  <a:pt x="2536" y="4156"/>
                  <a:pt x="2453" y="4597"/>
                  <a:pt x="2358" y="5013"/>
                </a:cubicBezTo>
                <a:cubicBezTo>
                  <a:pt x="2274" y="5454"/>
                  <a:pt x="2203" y="5906"/>
                  <a:pt x="2143" y="6335"/>
                </a:cubicBezTo>
                <a:cubicBezTo>
                  <a:pt x="1643" y="6228"/>
                  <a:pt x="1191" y="6109"/>
                  <a:pt x="750" y="5978"/>
                </a:cubicBezTo>
                <a:cubicBezTo>
                  <a:pt x="738" y="6049"/>
                  <a:pt x="715" y="6109"/>
                  <a:pt x="691" y="6168"/>
                </a:cubicBezTo>
                <a:cubicBezTo>
                  <a:pt x="1143" y="6323"/>
                  <a:pt x="1620" y="6430"/>
                  <a:pt x="2108" y="6561"/>
                </a:cubicBezTo>
                <a:cubicBezTo>
                  <a:pt x="2024" y="7180"/>
                  <a:pt x="1929" y="7776"/>
                  <a:pt x="1858" y="8359"/>
                </a:cubicBezTo>
                <a:cubicBezTo>
                  <a:pt x="1834" y="8621"/>
                  <a:pt x="1798" y="8895"/>
                  <a:pt x="1762" y="9145"/>
                </a:cubicBezTo>
                <a:cubicBezTo>
                  <a:pt x="1143" y="8978"/>
                  <a:pt x="572" y="8800"/>
                  <a:pt x="36" y="8597"/>
                </a:cubicBezTo>
                <a:cubicBezTo>
                  <a:pt x="24" y="8657"/>
                  <a:pt x="12" y="8728"/>
                  <a:pt x="0" y="8788"/>
                </a:cubicBezTo>
                <a:cubicBezTo>
                  <a:pt x="536" y="8990"/>
                  <a:pt x="1108" y="9192"/>
                  <a:pt x="1739" y="9371"/>
                </a:cubicBezTo>
                <a:cubicBezTo>
                  <a:pt x="1727" y="9526"/>
                  <a:pt x="1703" y="9681"/>
                  <a:pt x="1691" y="9824"/>
                </a:cubicBezTo>
                <a:cubicBezTo>
                  <a:pt x="1667" y="10181"/>
                  <a:pt x="1631" y="10538"/>
                  <a:pt x="1620" y="10859"/>
                </a:cubicBezTo>
                <a:cubicBezTo>
                  <a:pt x="1679" y="10883"/>
                  <a:pt x="1739" y="10895"/>
                  <a:pt x="1798" y="10931"/>
                </a:cubicBezTo>
                <a:cubicBezTo>
                  <a:pt x="1822" y="10586"/>
                  <a:pt x="1858" y="10228"/>
                  <a:pt x="1905" y="9859"/>
                </a:cubicBezTo>
                <a:cubicBezTo>
                  <a:pt x="1917" y="9728"/>
                  <a:pt x="1929" y="9573"/>
                  <a:pt x="1941" y="9431"/>
                </a:cubicBezTo>
                <a:cubicBezTo>
                  <a:pt x="2405" y="9550"/>
                  <a:pt x="2894" y="9645"/>
                  <a:pt x="3417" y="9740"/>
                </a:cubicBezTo>
                <a:cubicBezTo>
                  <a:pt x="4144" y="9859"/>
                  <a:pt x="4906" y="9943"/>
                  <a:pt x="5691" y="9990"/>
                </a:cubicBezTo>
                <a:cubicBezTo>
                  <a:pt x="5691" y="10478"/>
                  <a:pt x="5691" y="10943"/>
                  <a:pt x="5715" y="11359"/>
                </a:cubicBezTo>
                <a:cubicBezTo>
                  <a:pt x="5715" y="11502"/>
                  <a:pt x="5715" y="11633"/>
                  <a:pt x="5727" y="11764"/>
                </a:cubicBezTo>
                <a:cubicBezTo>
                  <a:pt x="5787" y="11764"/>
                  <a:pt x="5846" y="11776"/>
                  <a:pt x="5894" y="11776"/>
                </a:cubicBezTo>
                <a:lnTo>
                  <a:pt x="5894" y="11359"/>
                </a:lnTo>
                <a:cubicBezTo>
                  <a:pt x="5894" y="10943"/>
                  <a:pt x="5906" y="10502"/>
                  <a:pt x="5918" y="10014"/>
                </a:cubicBezTo>
                <a:cubicBezTo>
                  <a:pt x="6245" y="10023"/>
                  <a:pt x="6578" y="10029"/>
                  <a:pt x="6915" y="10029"/>
                </a:cubicBezTo>
                <a:cubicBezTo>
                  <a:pt x="7448" y="10029"/>
                  <a:pt x="7990" y="10015"/>
                  <a:pt x="8537" y="9978"/>
                </a:cubicBezTo>
                <a:cubicBezTo>
                  <a:pt x="9013" y="9943"/>
                  <a:pt x="9490" y="9907"/>
                  <a:pt x="9954" y="9847"/>
                </a:cubicBezTo>
                <a:cubicBezTo>
                  <a:pt x="10002" y="10133"/>
                  <a:pt x="10061" y="10395"/>
                  <a:pt x="10097" y="10645"/>
                </a:cubicBezTo>
                <a:cubicBezTo>
                  <a:pt x="10180" y="11038"/>
                  <a:pt x="10252" y="11359"/>
                  <a:pt x="10323" y="11681"/>
                </a:cubicBezTo>
                <a:lnTo>
                  <a:pt x="10323" y="11705"/>
                </a:lnTo>
                <a:cubicBezTo>
                  <a:pt x="10371" y="11705"/>
                  <a:pt x="10418" y="11693"/>
                  <a:pt x="10478" y="11693"/>
                </a:cubicBezTo>
                <a:lnTo>
                  <a:pt x="10478" y="11657"/>
                </a:lnTo>
                <a:cubicBezTo>
                  <a:pt x="10418" y="11359"/>
                  <a:pt x="10359" y="11026"/>
                  <a:pt x="10299" y="10633"/>
                </a:cubicBezTo>
                <a:cubicBezTo>
                  <a:pt x="10252" y="10383"/>
                  <a:pt x="10204" y="10109"/>
                  <a:pt x="10168" y="9847"/>
                </a:cubicBezTo>
                <a:cubicBezTo>
                  <a:pt x="11383" y="9681"/>
                  <a:pt x="12549" y="9443"/>
                  <a:pt x="13585" y="9133"/>
                </a:cubicBezTo>
                <a:cubicBezTo>
                  <a:pt x="13871" y="9062"/>
                  <a:pt x="14121" y="8966"/>
                  <a:pt x="14383" y="8883"/>
                </a:cubicBezTo>
                <a:cubicBezTo>
                  <a:pt x="14490" y="9085"/>
                  <a:pt x="14597" y="9276"/>
                  <a:pt x="14705" y="9454"/>
                </a:cubicBezTo>
                <a:cubicBezTo>
                  <a:pt x="14835" y="9716"/>
                  <a:pt x="14966" y="9943"/>
                  <a:pt x="15086" y="10169"/>
                </a:cubicBezTo>
                <a:cubicBezTo>
                  <a:pt x="15133" y="10145"/>
                  <a:pt x="15181" y="10133"/>
                  <a:pt x="15228" y="10097"/>
                </a:cubicBezTo>
                <a:cubicBezTo>
                  <a:pt x="15097" y="9871"/>
                  <a:pt x="14978" y="9633"/>
                  <a:pt x="14871" y="9383"/>
                </a:cubicBezTo>
                <a:cubicBezTo>
                  <a:pt x="14776" y="9204"/>
                  <a:pt x="14693" y="9014"/>
                  <a:pt x="14585" y="8823"/>
                </a:cubicBezTo>
                <a:cubicBezTo>
                  <a:pt x="15669" y="8419"/>
                  <a:pt x="16621" y="7942"/>
                  <a:pt x="17407" y="7466"/>
                </a:cubicBezTo>
                <a:cubicBezTo>
                  <a:pt x="17514" y="7323"/>
                  <a:pt x="17586" y="7288"/>
                  <a:pt x="17669" y="7240"/>
                </a:cubicBezTo>
                <a:cubicBezTo>
                  <a:pt x="17645" y="7180"/>
                  <a:pt x="17633" y="7121"/>
                  <a:pt x="17610" y="7061"/>
                </a:cubicBezTo>
                <a:cubicBezTo>
                  <a:pt x="17514" y="7121"/>
                  <a:pt x="17431" y="7168"/>
                  <a:pt x="17336" y="7228"/>
                </a:cubicBezTo>
                <a:cubicBezTo>
                  <a:pt x="16550" y="7680"/>
                  <a:pt x="15586" y="8145"/>
                  <a:pt x="14490" y="8514"/>
                </a:cubicBezTo>
                <a:cubicBezTo>
                  <a:pt x="14133" y="7788"/>
                  <a:pt x="13740" y="6966"/>
                  <a:pt x="13323" y="6061"/>
                </a:cubicBezTo>
                <a:cubicBezTo>
                  <a:pt x="14538" y="5704"/>
                  <a:pt x="15621" y="5228"/>
                  <a:pt x="16538" y="4728"/>
                </a:cubicBezTo>
                <a:cubicBezTo>
                  <a:pt x="16502" y="4668"/>
                  <a:pt x="16455" y="4621"/>
                  <a:pt x="16431" y="4561"/>
                </a:cubicBezTo>
                <a:cubicBezTo>
                  <a:pt x="15526" y="5037"/>
                  <a:pt x="14454" y="5502"/>
                  <a:pt x="13216" y="5835"/>
                </a:cubicBezTo>
                <a:cubicBezTo>
                  <a:pt x="12966" y="5275"/>
                  <a:pt x="12692" y="4668"/>
                  <a:pt x="12442" y="4049"/>
                </a:cubicBezTo>
                <a:cubicBezTo>
                  <a:pt x="12335" y="3799"/>
                  <a:pt x="12252" y="3561"/>
                  <a:pt x="12157" y="3323"/>
                </a:cubicBezTo>
                <a:cubicBezTo>
                  <a:pt x="12407" y="3263"/>
                  <a:pt x="12680" y="3192"/>
                  <a:pt x="12930" y="3120"/>
                </a:cubicBezTo>
                <a:cubicBezTo>
                  <a:pt x="13597" y="2930"/>
                  <a:pt x="14228" y="2692"/>
                  <a:pt x="14812" y="2430"/>
                </a:cubicBezTo>
                <a:cubicBezTo>
                  <a:pt x="14764" y="2370"/>
                  <a:pt x="14705" y="2311"/>
                  <a:pt x="14657" y="2263"/>
                </a:cubicBezTo>
                <a:cubicBezTo>
                  <a:pt x="14109" y="2489"/>
                  <a:pt x="13502" y="2716"/>
                  <a:pt x="12871" y="2894"/>
                </a:cubicBezTo>
                <a:cubicBezTo>
                  <a:pt x="12621" y="2966"/>
                  <a:pt x="12347" y="3049"/>
                  <a:pt x="12085" y="3097"/>
                </a:cubicBezTo>
                <a:cubicBezTo>
                  <a:pt x="11811" y="2406"/>
                  <a:pt x="11573" y="1715"/>
                  <a:pt x="11371" y="1072"/>
                </a:cubicBezTo>
                <a:cubicBezTo>
                  <a:pt x="11264" y="703"/>
                  <a:pt x="11145" y="346"/>
                  <a:pt x="110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3"/>
          <p:cNvSpPr/>
          <p:nvPr/>
        </p:nvSpPr>
        <p:spPr>
          <a:xfrm>
            <a:off x="6807469" y="4001916"/>
            <a:ext cx="474937" cy="424102"/>
          </a:xfrm>
          <a:custGeom>
            <a:rect b="b" l="l" r="r" t="t"/>
            <a:pathLst>
              <a:path extrusionOk="0" h="6624" w="7418">
                <a:moveTo>
                  <a:pt x="6739" y="0"/>
                </a:moveTo>
                <a:cubicBezTo>
                  <a:pt x="5084" y="72"/>
                  <a:pt x="3441" y="191"/>
                  <a:pt x="1786" y="334"/>
                </a:cubicBezTo>
                <a:cubicBezTo>
                  <a:pt x="1786" y="1512"/>
                  <a:pt x="1870" y="2739"/>
                  <a:pt x="2024" y="3941"/>
                </a:cubicBezTo>
                <a:cubicBezTo>
                  <a:pt x="1477" y="4108"/>
                  <a:pt x="893" y="4286"/>
                  <a:pt x="500" y="4703"/>
                </a:cubicBezTo>
                <a:cubicBezTo>
                  <a:pt x="119" y="5120"/>
                  <a:pt x="0" y="5858"/>
                  <a:pt x="429" y="6251"/>
                </a:cubicBezTo>
                <a:cubicBezTo>
                  <a:pt x="679" y="6477"/>
                  <a:pt x="1060" y="6513"/>
                  <a:pt x="1381" y="6549"/>
                </a:cubicBezTo>
                <a:cubicBezTo>
                  <a:pt x="1933" y="6590"/>
                  <a:pt x="2500" y="6623"/>
                  <a:pt x="3065" y="6623"/>
                </a:cubicBezTo>
                <a:cubicBezTo>
                  <a:pt x="3476" y="6623"/>
                  <a:pt x="3885" y="6606"/>
                  <a:pt x="4286" y="6560"/>
                </a:cubicBezTo>
                <a:cubicBezTo>
                  <a:pt x="5144" y="6453"/>
                  <a:pt x="6025" y="6453"/>
                  <a:pt x="6858" y="6120"/>
                </a:cubicBezTo>
                <a:cubicBezTo>
                  <a:pt x="6989" y="6060"/>
                  <a:pt x="7132" y="6001"/>
                  <a:pt x="7215" y="5894"/>
                </a:cubicBezTo>
                <a:cubicBezTo>
                  <a:pt x="7418" y="5644"/>
                  <a:pt x="7358" y="5287"/>
                  <a:pt x="7311" y="4953"/>
                </a:cubicBezTo>
                <a:cubicBezTo>
                  <a:pt x="6965" y="3322"/>
                  <a:pt x="6787" y="1667"/>
                  <a:pt x="6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3"/>
          <p:cNvSpPr/>
          <p:nvPr/>
        </p:nvSpPr>
        <p:spPr>
          <a:xfrm>
            <a:off x="6806701" y="4215315"/>
            <a:ext cx="474937" cy="210002"/>
          </a:xfrm>
          <a:custGeom>
            <a:rect b="b" l="l" r="r" t="t"/>
            <a:pathLst>
              <a:path extrusionOk="0" h="3280" w="7418">
                <a:moveTo>
                  <a:pt x="7025" y="1"/>
                </a:moveTo>
                <a:cubicBezTo>
                  <a:pt x="6084" y="156"/>
                  <a:pt x="5191" y="751"/>
                  <a:pt x="4775" y="1608"/>
                </a:cubicBezTo>
                <a:cubicBezTo>
                  <a:pt x="3941" y="1013"/>
                  <a:pt x="2917" y="680"/>
                  <a:pt x="1882" y="656"/>
                </a:cubicBezTo>
                <a:cubicBezTo>
                  <a:pt x="1381" y="799"/>
                  <a:pt x="858" y="989"/>
                  <a:pt x="500" y="1370"/>
                </a:cubicBezTo>
                <a:cubicBezTo>
                  <a:pt x="119" y="1787"/>
                  <a:pt x="0" y="2525"/>
                  <a:pt x="429" y="2918"/>
                </a:cubicBezTo>
                <a:cubicBezTo>
                  <a:pt x="679" y="3144"/>
                  <a:pt x="1048" y="3180"/>
                  <a:pt x="1381" y="3216"/>
                </a:cubicBezTo>
                <a:cubicBezTo>
                  <a:pt x="1922" y="3249"/>
                  <a:pt x="2474" y="3279"/>
                  <a:pt x="3027" y="3279"/>
                </a:cubicBezTo>
                <a:cubicBezTo>
                  <a:pt x="3448" y="3279"/>
                  <a:pt x="3869" y="3262"/>
                  <a:pt x="4287" y="3216"/>
                </a:cubicBezTo>
                <a:cubicBezTo>
                  <a:pt x="5144" y="3108"/>
                  <a:pt x="6025" y="3108"/>
                  <a:pt x="6858" y="2763"/>
                </a:cubicBezTo>
                <a:cubicBezTo>
                  <a:pt x="6989" y="2704"/>
                  <a:pt x="7120" y="2644"/>
                  <a:pt x="7216" y="2549"/>
                </a:cubicBezTo>
                <a:cubicBezTo>
                  <a:pt x="7418" y="2287"/>
                  <a:pt x="7358" y="1930"/>
                  <a:pt x="7299" y="1608"/>
                </a:cubicBezTo>
                <a:cubicBezTo>
                  <a:pt x="7204" y="1072"/>
                  <a:pt x="7096" y="537"/>
                  <a:pt x="70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3"/>
          <p:cNvSpPr/>
          <p:nvPr/>
        </p:nvSpPr>
        <p:spPr>
          <a:xfrm>
            <a:off x="7809861" y="3649389"/>
            <a:ext cx="378964" cy="410144"/>
          </a:xfrm>
          <a:custGeom>
            <a:rect b="b" l="l" r="r" t="t"/>
            <a:pathLst>
              <a:path extrusionOk="0" h="6406" w="5919">
                <a:moveTo>
                  <a:pt x="3632" y="0"/>
                </a:moveTo>
                <a:cubicBezTo>
                  <a:pt x="3231" y="0"/>
                  <a:pt x="2765" y="273"/>
                  <a:pt x="2346" y="506"/>
                </a:cubicBezTo>
                <a:cubicBezTo>
                  <a:pt x="1915" y="743"/>
                  <a:pt x="841" y="1126"/>
                  <a:pt x="190" y="1126"/>
                </a:cubicBezTo>
                <a:cubicBezTo>
                  <a:pt x="122" y="1126"/>
                  <a:pt x="59" y="1122"/>
                  <a:pt x="1" y="1113"/>
                </a:cubicBezTo>
                <a:lnTo>
                  <a:pt x="1" y="1113"/>
                </a:lnTo>
                <a:cubicBezTo>
                  <a:pt x="394" y="2792"/>
                  <a:pt x="858" y="4458"/>
                  <a:pt x="1394" y="6101"/>
                </a:cubicBezTo>
                <a:cubicBezTo>
                  <a:pt x="2085" y="5851"/>
                  <a:pt x="2763" y="5530"/>
                  <a:pt x="3418" y="5197"/>
                </a:cubicBezTo>
                <a:cubicBezTo>
                  <a:pt x="3692" y="5613"/>
                  <a:pt x="3990" y="6042"/>
                  <a:pt x="4430" y="6268"/>
                </a:cubicBezTo>
                <a:cubicBezTo>
                  <a:pt x="4601" y="6358"/>
                  <a:pt x="4795" y="6405"/>
                  <a:pt x="4984" y="6405"/>
                </a:cubicBezTo>
                <a:cubicBezTo>
                  <a:pt x="5295" y="6405"/>
                  <a:pt x="5591" y="6276"/>
                  <a:pt x="5740" y="5994"/>
                </a:cubicBezTo>
                <a:cubicBezTo>
                  <a:pt x="5918" y="5673"/>
                  <a:pt x="5835" y="5280"/>
                  <a:pt x="5740" y="4923"/>
                </a:cubicBezTo>
                <a:cubicBezTo>
                  <a:pt x="5359" y="3494"/>
                  <a:pt x="4906" y="2065"/>
                  <a:pt x="4406" y="672"/>
                </a:cubicBezTo>
                <a:cubicBezTo>
                  <a:pt x="4227" y="172"/>
                  <a:pt x="3950" y="0"/>
                  <a:pt x="3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3"/>
          <p:cNvSpPr/>
          <p:nvPr/>
        </p:nvSpPr>
        <p:spPr>
          <a:xfrm>
            <a:off x="6921820" y="4064406"/>
            <a:ext cx="319421" cy="35918"/>
          </a:xfrm>
          <a:custGeom>
            <a:rect b="b" l="l" r="r" t="t"/>
            <a:pathLst>
              <a:path extrusionOk="0" h="561" w="4989">
                <a:moveTo>
                  <a:pt x="4965" y="0"/>
                </a:moveTo>
                <a:cubicBezTo>
                  <a:pt x="4346" y="60"/>
                  <a:pt x="3679" y="108"/>
                  <a:pt x="2989" y="167"/>
                </a:cubicBezTo>
                <a:cubicBezTo>
                  <a:pt x="1917" y="262"/>
                  <a:pt x="917" y="334"/>
                  <a:pt x="0" y="405"/>
                </a:cubicBezTo>
                <a:cubicBezTo>
                  <a:pt x="0" y="453"/>
                  <a:pt x="0" y="512"/>
                  <a:pt x="12" y="560"/>
                </a:cubicBezTo>
                <a:cubicBezTo>
                  <a:pt x="893" y="501"/>
                  <a:pt x="1917" y="441"/>
                  <a:pt x="3001" y="346"/>
                </a:cubicBezTo>
                <a:cubicBezTo>
                  <a:pt x="3703" y="286"/>
                  <a:pt x="4370" y="227"/>
                  <a:pt x="4989" y="167"/>
                </a:cubicBezTo>
                <a:cubicBezTo>
                  <a:pt x="4989" y="108"/>
                  <a:pt x="4989" y="60"/>
                  <a:pt x="4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3"/>
          <p:cNvSpPr/>
          <p:nvPr/>
        </p:nvSpPr>
        <p:spPr>
          <a:xfrm>
            <a:off x="7969991" y="3649517"/>
            <a:ext cx="221078" cy="408928"/>
          </a:xfrm>
          <a:custGeom>
            <a:rect b="b" l="l" r="r" t="t"/>
            <a:pathLst>
              <a:path extrusionOk="0" h="6387" w="3453">
                <a:moveTo>
                  <a:pt x="1139" y="0"/>
                </a:moveTo>
                <a:cubicBezTo>
                  <a:pt x="784" y="0"/>
                  <a:pt x="379" y="218"/>
                  <a:pt x="0" y="432"/>
                </a:cubicBezTo>
                <a:cubicBezTo>
                  <a:pt x="12" y="587"/>
                  <a:pt x="48" y="754"/>
                  <a:pt x="84" y="920"/>
                </a:cubicBezTo>
                <a:cubicBezTo>
                  <a:pt x="286" y="1647"/>
                  <a:pt x="667" y="2361"/>
                  <a:pt x="1334" y="2706"/>
                </a:cubicBezTo>
                <a:cubicBezTo>
                  <a:pt x="965" y="3480"/>
                  <a:pt x="822" y="4361"/>
                  <a:pt x="881" y="5218"/>
                </a:cubicBezTo>
                <a:cubicBezTo>
                  <a:pt x="893" y="5207"/>
                  <a:pt x="905" y="5207"/>
                  <a:pt x="929" y="5195"/>
                </a:cubicBezTo>
                <a:cubicBezTo>
                  <a:pt x="1203" y="5611"/>
                  <a:pt x="1500" y="6040"/>
                  <a:pt x="1953" y="6266"/>
                </a:cubicBezTo>
                <a:cubicBezTo>
                  <a:pt x="2114" y="6344"/>
                  <a:pt x="2298" y="6386"/>
                  <a:pt x="2481" y="6386"/>
                </a:cubicBezTo>
                <a:cubicBezTo>
                  <a:pt x="2798" y="6386"/>
                  <a:pt x="3108" y="6260"/>
                  <a:pt x="3274" y="5980"/>
                </a:cubicBezTo>
                <a:cubicBezTo>
                  <a:pt x="3453" y="5647"/>
                  <a:pt x="3358" y="5266"/>
                  <a:pt x="3274" y="4909"/>
                </a:cubicBezTo>
                <a:cubicBezTo>
                  <a:pt x="2858" y="3492"/>
                  <a:pt x="2405" y="2063"/>
                  <a:pt x="1917" y="670"/>
                </a:cubicBezTo>
                <a:cubicBezTo>
                  <a:pt x="1732" y="172"/>
                  <a:pt x="1455" y="0"/>
                  <a:pt x="1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3"/>
          <p:cNvSpPr/>
          <p:nvPr/>
        </p:nvSpPr>
        <p:spPr>
          <a:xfrm>
            <a:off x="7860186" y="3715272"/>
            <a:ext cx="99175" cy="303479"/>
          </a:xfrm>
          <a:custGeom>
            <a:rect b="b" l="l" r="r" t="t"/>
            <a:pathLst>
              <a:path extrusionOk="0" h="4740" w="1549">
                <a:moveTo>
                  <a:pt x="132" y="0"/>
                </a:moveTo>
                <a:cubicBezTo>
                  <a:pt x="96" y="12"/>
                  <a:pt x="48" y="12"/>
                  <a:pt x="1" y="24"/>
                </a:cubicBezTo>
                <a:cubicBezTo>
                  <a:pt x="167" y="691"/>
                  <a:pt x="394" y="1501"/>
                  <a:pt x="656" y="2358"/>
                </a:cubicBezTo>
                <a:cubicBezTo>
                  <a:pt x="929" y="3251"/>
                  <a:pt x="1191" y="4072"/>
                  <a:pt x="1430" y="4739"/>
                </a:cubicBezTo>
                <a:cubicBezTo>
                  <a:pt x="1477" y="4727"/>
                  <a:pt x="1525" y="4715"/>
                  <a:pt x="1549" y="4691"/>
                </a:cubicBezTo>
                <a:cubicBezTo>
                  <a:pt x="1322" y="4025"/>
                  <a:pt x="1072" y="3215"/>
                  <a:pt x="810" y="2322"/>
                </a:cubicBezTo>
                <a:cubicBezTo>
                  <a:pt x="548" y="1453"/>
                  <a:pt x="310" y="667"/>
                  <a:pt x="1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3"/>
          <p:cNvSpPr/>
          <p:nvPr/>
        </p:nvSpPr>
        <p:spPr>
          <a:xfrm>
            <a:off x="7414244" y="2393453"/>
            <a:ext cx="377427" cy="201359"/>
          </a:xfrm>
          <a:custGeom>
            <a:rect b="b" l="l" r="r" t="t"/>
            <a:pathLst>
              <a:path extrusionOk="0" h="3145" w="5895">
                <a:moveTo>
                  <a:pt x="5775" y="0"/>
                </a:moveTo>
                <a:cubicBezTo>
                  <a:pt x="5716" y="12"/>
                  <a:pt x="5668" y="24"/>
                  <a:pt x="5608" y="60"/>
                </a:cubicBezTo>
                <a:cubicBezTo>
                  <a:pt x="5096" y="250"/>
                  <a:pt x="4525" y="476"/>
                  <a:pt x="3942" y="726"/>
                </a:cubicBezTo>
                <a:cubicBezTo>
                  <a:pt x="3370" y="1000"/>
                  <a:pt x="2834" y="1274"/>
                  <a:pt x="2334" y="1548"/>
                </a:cubicBezTo>
                <a:cubicBezTo>
                  <a:pt x="1858" y="1810"/>
                  <a:pt x="1429" y="2084"/>
                  <a:pt x="1084" y="2322"/>
                </a:cubicBezTo>
                <a:cubicBezTo>
                  <a:pt x="751" y="2560"/>
                  <a:pt x="465" y="2750"/>
                  <a:pt x="286" y="2905"/>
                </a:cubicBezTo>
                <a:cubicBezTo>
                  <a:pt x="108" y="3048"/>
                  <a:pt x="1" y="3119"/>
                  <a:pt x="1" y="3143"/>
                </a:cubicBezTo>
                <a:cubicBezTo>
                  <a:pt x="1" y="3144"/>
                  <a:pt x="1" y="3145"/>
                  <a:pt x="2" y="3145"/>
                </a:cubicBezTo>
                <a:cubicBezTo>
                  <a:pt x="18" y="3145"/>
                  <a:pt x="133" y="3075"/>
                  <a:pt x="310" y="2965"/>
                </a:cubicBezTo>
                <a:cubicBezTo>
                  <a:pt x="513" y="2822"/>
                  <a:pt x="786" y="2643"/>
                  <a:pt x="1144" y="2429"/>
                </a:cubicBezTo>
                <a:cubicBezTo>
                  <a:pt x="1501" y="2203"/>
                  <a:pt x="1941" y="1953"/>
                  <a:pt x="2418" y="1691"/>
                </a:cubicBezTo>
                <a:cubicBezTo>
                  <a:pt x="2906" y="1429"/>
                  <a:pt x="3442" y="1155"/>
                  <a:pt x="4025" y="893"/>
                </a:cubicBezTo>
                <a:cubicBezTo>
                  <a:pt x="4596" y="619"/>
                  <a:pt x="5168" y="405"/>
                  <a:pt x="5668" y="202"/>
                </a:cubicBezTo>
                <a:cubicBezTo>
                  <a:pt x="5751" y="179"/>
                  <a:pt x="5823" y="143"/>
                  <a:pt x="5894" y="131"/>
                </a:cubicBezTo>
                <a:cubicBezTo>
                  <a:pt x="5847" y="71"/>
                  <a:pt x="5811" y="48"/>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3"/>
          <p:cNvSpPr/>
          <p:nvPr/>
        </p:nvSpPr>
        <p:spPr>
          <a:xfrm>
            <a:off x="6968303" y="2987423"/>
            <a:ext cx="712790" cy="247393"/>
          </a:xfrm>
          <a:custGeom>
            <a:rect b="b" l="l" r="r" t="t"/>
            <a:pathLst>
              <a:path extrusionOk="0" h="3864" w="11133">
                <a:moveTo>
                  <a:pt x="4991" y="1"/>
                </a:moveTo>
                <a:cubicBezTo>
                  <a:pt x="4057" y="1"/>
                  <a:pt x="3141" y="304"/>
                  <a:pt x="2501" y="974"/>
                </a:cubicBezTo>
                <a:lnTo>
                  <a:pt x="0" y="2141"/>
                </a:lnTo>
                <a:cubicBezTo>
                  <a:pt x="631" y="2296"/>
                  <a:pt x="1132" y="2736"/>
                  <a:pt x="1691" y="3058"/>
                </a:cubicBezTo>
                <a:cubicBezTo>
                  <a:pt x="2592" y="3587"/>
                  <a:pt x="3643" y="3864"/>
                  <a:pt x="4691" y="3864"/>
                </a:cubicBezTo>
                <a:cubicBezTo>
                  <a:pt x="5152" y="3864"/>
                  <a:pt x="5613" y="3810"/>
                  <a:pt x="6061" y="3701"/>
                </a:cubicBezTo>
                <a:cubicBezTo>
                  <a:pt x="6585" y="3570"/>
                  <a:pt x="7097" y="3367"/>
                  <a:pt x="7632" y="3344"/>
                </a:cubicBezTo>
                <a:cubicBezTo>
                  <a:pt x="7692" y="3340"/>
                  <a:pt x="7751" y="3338"/>
                  <a:pt x="7810" y="3338"/>
                </a:cubicBezTo>
                <a:cubicBezTo>
                  <a:pt x="8203" y="3338"/>
                  <a:pt x="8595" y="3410"/>
                  <a:pt x="8983" y="3410"/>
                </a:cubicBezTo>
                <a:cubicBezTo>
                  <a:pt x="9089" y="3410"/>
                  <a:pt x="9194" y="3405"/>
                  <a:pt x="9299" y="3391"/>
                </a:cubicBezTo>
                <a:cubicBezTo>
                  <a:pt x="9883" y="3296"/>
                  <a:pt x="10418" y="2951"/>
                  <a:pt x="10728" y="2463"/>
                </a:cubicBezTo>
                <a:cubicBezTo>
                  <a:pt x="11049" y="1974"/>
                  <a:pt x="11133" y="1331"/>
                  <a:pt x="10954" y="784"/>
                </a:cubicBezTo>
                <a:lnTo>
                  <a:pt x="10954" y="784"/>
                </a:lnTo>
                <a:cubicBezTo>
                  <a:pt x="10389" y="960"/>
                  <a:pt x="9793" y="1077"/>
                  <a:pt x="9200" y="1077"/>
                </a:cubicBezTo>
                <a:cubicBezTo>
                  <a:pt x="8832" y="1077"/>
                  <a:pt x="8465" y="1032"/>
                  <a:pt x="8109" y="927"/>
                </a:cubicBezTo>
                <a:cubicBezTo>
                  <a:pt x="7573" y="784"/>
                  <a:pt x="7097" y="498"/>
                  <a:pt x="6585" y="296"/>
                </a:cubicBezTo>
                <a:cubicBezTo>
                  <a:pt x="6081" y="103"/>
                  <a:pt x="5533" y="1"/>
                  <a:pt x="4991" y="1"/>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3"/>
          <p:cNvSpPr/>
          <p:nvPr/>
        </p:nvSpPr>
        <p:spPr>
          <a:xfrm>
            <a:off x="6925597" y="2381737"/>
            <a:ext cx="975805" cy="781105"/>
          </a:xfrm>
          <a:custGeom>
            <a:rect b="b" l="l" r="r" t="t"/>
            <a:pathLst>
              <a:path extrusionOk="0" h="12200" w="15241">
                <a:moveTo>
                  <a:pt x="7206" y="0"/>
                </a:moveTo>
                <a:cubicBezTo>
                  <a:pt x="7035" y="0"/>
                  <a:pt x="6863" y="2"/>
                  <a:pt x="6692" y="4"/>
                </a:cubicBezTo>
                <a:cubicBezTo>
                  <a:pt x="5859" y="16"/>
                  <a:pt x="5025" y="16"/>
                  <a:pt x="4180" y="28"/>
                </a:cubicBezTo>
                <a:cubicBezTo>
                  <a:pt x="3584" y="28"/>
                  <a:pt x="2977" y="52"/>
                  <a:pt x="2394" y="207"/>
                </a:cubicBezTo>
                <a:cubicBezTo>
                  <a:pt x="1382" y="505"/>
                  <a:pt x="870" y="993"/>
                  <a:pt x="870" y="2017"/>
                </a:cubicBezTo>
                <a:cubicBezTo>
                  <a:pt x="870" y="2481"/>
                  <a:pt x="739" y="2981"/>
                  <a:pt x="596" y="3410"/>
                </a:cubicBezTo>
                <a:cubicBezTo>
                  <a:pt x="370" y="4041"/>
                  <a:pt x="1" y="4648"/>
                  <a:pt x="13" y="5315"/>
                </a:cubicBezTo>
                <a:cubicBezTo>
                  <a:pt x="25" y="6077"/>
                  <a:pt x="560" y="6731"/>
                  <a:pt x="1191" y="7160"/>
                </a:cubicBezTo>
                <a:cubicBezTo>
                  <a:pt x="1298" y="7232"/>
                  <a:pt x="1394" y="7315"/>
                  <a:pt x="1465" y="7410"/>
                </a:cubicBezTo>
                <a:cubicBezTo>
                  <a:pt x="1572" y="7589"/>
                  <a:pt x="1501" y="7851"/>
                  <a:pt x="1370" y="8005"/>
                </a:cubicBezTo>
                <a:cubicBezTo>
                  <a:pt x="1239" y="8172"/>
                  <a:pt x="1048" y="8291"/>
                  <a:pt x="906" y="8458"/>
                </a:cubicBezTo>
                <a:cubicBezTo>
                  <a:pt x="477" y="8898"/>
                  <a:pt x="370" y="10172"/>
                  <a:pt x="382" y="10791"/>
                </a:cubicBezTo>
                <a:cubicBezTo>
                  <a:pt x="382" y="11006"/>
                  <a:pt x="417" y="11208"/>
                  <a:pt x="429" y="11434"/>
                </a:cubicBezTo>
                <a:cubicBezTo>
                  <a:pt x="1944" y="11958"/>
                  <a:pt x="3583" y="12200"/>
                  <a:pt x="5181" y="12200"/>
                </a:cubicBezTo>
                <a:cubicBezTo>
                  <a:pt x="5292" y="12200"/>
                  <a:pt x="5403" y="12199"/>
                  <a:pt x="5513" y="12196"/>
                </a:cubicBezTo>
                <a:cubicBezTo>
                  <a:pt x="7347" y="12137"/>
                  <a:pt x="9966" y="11804"/>
                  <a:pt x="11466" y="10446"/>
                </a:cubicBezTo>
                <a:cubicBezTo>
                  <a:pt x="11419" y="10065"/>
                  <a:pt x="11371" y="9553"/>
                  <a:pt x="11324" y="9339"/>
                </a:cubicBezTo>
                <a:cubicBezTo>
                  <a:pt x="11264" y="8946"/>
                  <a:pt x="10954" y="8303"/>
                  <a:pt x="11216" y="8101"/>
                </a:cubicBezTo>
                <a:cubicBezTo>
                  <a:pt x="11371" y="7982"/>
                  <a:pt x="11931" y="7994"/>
                  <a:pt x="12157" y="7946"/>
                </a:cubicBezTo>
                <a:cubicBezTo>
                  <a:pt x="12502" y="7863"/>
                  <a:pt x="12824" y="7732"/>
                  <a:pt x="13157" y="7577"/>
                </a:cubicBezTo>
                <a:cubicBezTo>
                  <a:pt x="13812" y="7267"/>
                  <a:pt x="14407" y="6862"/>
                  <a:pt x="14991" y="6446"/>
                </a:cubicBezTo>
                <a:cubicBezTo>
                  <a:pt x="15074" y="6374"/>
                  <a:pt x="15181" y="6303"/>
                  <a:pt x="15205" y="6196"/>
                </a:cubicBezTo>
                <a:cubicBezTo>
                  <a:pt x="15241" y="6029"/>
                  <a:pt x="15157" y="5898"/>
                  <a:pt x="15086" y="5779"/>
                </a:cubicBezTo>
                <a:cubicBezTo>
                  <a:pt x="14372" y="4588"/>
                  <a:pt x="13645" y="3398"/>
                  <a:pt x="12705" y="2374"/>
                </a:cubicBezTo>
                <a:cubicBezTo>
                  <a:pt x="11764" y="1338"/>
                  <a:pt x="10597" y="493"/>
                  <a:pt x="9240" y="183"/>
                </a:cubicBezTo>
                <a:cubicBezTo>
                  <a:pt x="8573" y="31"/>
                  <a:pt x="7891" y="0"/>
                  <a:pt x="7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3"/>
          <p:cNvSpPr/>
          <p:nvPr/>
        </p:nvSpPr>
        <p:spPr>
          <a:xfrm>
            <a:off x="7668876" y="2475023"/>
            <a:ext cx="173060" cy="185288"/>
          </a:xfrm>
          <a:custGeom>
            <a:rect b="b" l="l" r="r" t="t"/>
            <a:pathLst>
              <a:path extrusionOk="0" h="2894" w="2703">
                <a:moveTo>
                  <a:pt x="381" y="0"/>
                </a:moveTo>
                <a:cubicBezTo>
                  <a:pt x="131" y="298"/>
                  <a:pt x="0" y="691"/>
                  <a:pt x="0" y="1119"/>
                </a:cubicBezTo>
                <a:cubicBezTo>
                  <a:pt x="0" y="2107"/>
                  <a:pt x="786" y="2893"/>
                  <a:pt x="1762" y="2893"/>
                </a:cubicBezTo>
                <a:cubicBezTo>
                  <a:pt x="2108" y="2893"/>
                  <a:pt x="2441" y="2786"/>
                  <a:pt x="2703" y="2619"/>
                </a:cubicBezTo>
                <a:cubicBezTo>
                  <a:pt x="2382" y="2107"/>
                  <a:pt x="2036" y="1607"/>
                  <a:pt x="1631" y="1167"/>
                </a:cubicBezTo>
                <a:cubicBezTo>
                  <a:pt x="1274" y="750"/>
                  <a:pt x="846" y="345"/>
                  <a:pt x="381" y="0"/>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3"/>
          <p:cNvSpPr/>
          <p:nvPr/>
        </p:nvSpPr>
        <p:spPr>
          <a:xfrm>
            <a:off x="7132209" y="2305738"/>
            <a:ext cx="294323" cy="141559"/>
          </a:xfrm>
          <a:custGeom>
            <a:rect b="b" l="l" r="r" t="t"/>
            <a:pathLst>
              <a:path extrusionOk="0" h="2211" w="4597">
                <a:moveTo>
                  <a:pt x="4596" y="1"/>
                </a:moveTo>
                <a:lnTo>
                  <a:pt x="4596" y="1"/>
                </a:lnTo>
                <a:cubicBezTo>
                  <a:pt x="3596" y="13"/>
                  <a:pt x="2620" y="48"/>
                  <a:pt x="1620" y="60"/>
                </a:cubicBezTo>
                <a:lnTo>
                  <a:pt x="0" y="560"/>
                </a:lnTo>
                <a:cubicBezTo>
                  <a:pt x="250" y="1418"/>
                  <a:pt x="1024" y="2073"/>
                  <a:pt x="1893" y="2192"/>
                </a:cubicBezTo>
                <a:cubicBezTo>
                  <a:pt x="1988" y="2205"/>
                  <a:pt x="2084" y="2211"/>
                  <a:pt x="2179" y="2211"/>
                </a:cubicBezTo>
                <a:cubicBezTo>
                  <a:pt x="2960" y="2211"/>
                  <a:pt x="3742" y="1790"/>
                  <a:pt x="4156" y="1132"/>
                </a:cubicBezTo>
                <a:cubicBezTo>
                  <a:pt x="4370" y="787"/>
                  <a:pt x="4489" y="382"/>
                  <a:pt x="4596" y="1"/>
                </a:cubicBezTo>
                <a:close/>
              </a:path>
            </a:pathLst>
          </a:custGeom>
          <a:solidFill>
            <a:srgbClr val="F28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3"/>
          <p:cNvSpPr/>
          <p:nvPr/>
        </p:nvSpPr>
        <p:spPr>
          <a:xfrm>
            <a:off x="6804396" y="1909352"/>
            <a:ext cx="137270" cy="255460"/>
          </a:xfrm>
          <a:custGeom>
            <a:rect b="b" l="l" r="r" t="t"/>
            <a:pathLst>
              <a:path extrusionOk="0" h="3990" w="2144">
                <a:moveTo>
                  <a:pt x="1680" y="0"/>
                </a:moveTo>
                <a:cubicBezTo>
                  <a:pt x="1176" y="0"/>
                  <a:pt x="657" y="203"/>
                  <a:pt x="358" y="620"/>
                </a:cubicBezTo>
                <a:cubicBezTo>
                  <a:pt x="84" y="1013"/>
                  <a:pt x="1" y="1501"/>
                  <a:pt x="36" y="1965"/>
                </a:cubicBezTo>
                <a:cubicBezTo>
                  <a:pt x="48" y="2406"/>
                  <a:pt x="155" y="2858"/>
                  <a:pt x="382" y="3239"/>
                </a:cubicBezTo>
                <a:cubicBezTo>
                  <a:pt x="620" y="3632"/>
                  <a:pt x="1036" y="3930"/>
                  <a:pt x="1525" y="3989"/>
                </a:cubicBezTo>
                <a:lnTo>
                  <a:pt x="2144" y="60"/>
                </a:lnTo>
                <a:cubicBezTo>
                  <a:pt x="1995" y="20"/>
                  <a:pt x="1838" y="0"/>
                  <a:pt x="1680" y="0"/>
                </a:cubicBezTo>
                <a:close/>
              </a:path>
            </a:pathLst>
          </a:custGeom>
          <a:solidFill>
            <a:srgbClr val="F28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3"/>
          <p:cNvSpPr/>
          <p:nvPr/>
        </p:nvSpPr>
        <p:spPr>
          <a:xfrm>
            <a:off x="6839482" y="1957820"/>
            <a:ext cx="60248" cy="158206"/>
          </a:xfrm>
          <a:custGeom>
            <a:rect b="b" l="l" r="r" t="t"/>
            <a:pathLst>
              <a:path extrusionOk="0" h="2471" w="941">
                <a:moveTo>
                  <a:pt x="33" y="1"/>
                </a:moveTo>
                <a:cubicBezTo>
                  <a:pt x="27" y="1"/>
                  <a:pt x="24" y="2"/>
                  <a:pt x="24" y="6"/>
                </a:cubicBezTo>
                <a:cubicBezTo>
                  <a:pt x="0" y="17"/>
                  <a:pt x="119" y="125"/>
                  <a:pt x="286" y="303"/>
                </a:cubicBezTo>
                <a:cubicBezTo>
                  <a:pt x="441" y="482"/>
                  <a:pt x="596" y="779"/>
                  <a:pt x="691" y="1137"/>
                </a:cubicBezTo>
                <a:cubicBezTo>
                  <a:pt x="774" y="1494"/>
                  <a:pt x="798" y="1827"/>
                  <a:pt x="810" y="2065"/>
                </a:cubicBezTo>
                <a:cubicBezTo>
                  <a:pt x="798" y="2327"/>
                  <a:pt x="810" y="2470"/>
                  <a:pt x="834" y="2470"/>
                </a:cubicBezTo>
                <a:cubicBezTo>
                  <a:pt x="858" y="2470"/>
                  <a:pt x="881" y="2327"/>
                  <a:pt x="917" y="2065"/>
                </a:cubicBezTo>
                <a:cubicBezTo>
                  <a:pt x="929" y="1815"/>
                  <a:pt x="941" y="1470"/>
                  <a:pt x="834" y="1089"/>
                </a:cubicBezTo>
                <a:cubicBezTo>
                  <a:pt x="750" y="696"/>
                  <a:pt x="536" y="387"/>
                  <a:pt x="357" y="220"/>
                </a:cubicBezTo>
                <a:cubicBezTo>
                  <a:pt x="204" y="66"/>
                  <a:pt x="67" y="1"/>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3"/>
          <p:cNvSpPr/>
          <p:nvPr/>
        </p:nvSpPr>
        <p:spPr>
          <a:xfrm>
            <a:off x="6838714" y="2123584"/>
            <a:ext cx="66394" cy="67098"/>
          </a:xfrm>
          <a:custGeom>
            <a:rect b="b" l="l" r="r" t="t"/>
            <a:pathLst>
              <a:path extrusionOk="0" h="1048" w="1037">
                <a:moveTo>
                  <a:pt x="524" y="0"/>
                </a:moveTo>
                <a:cubicBezTo>
                  <a:pt x="239" y="0"/>
                  <a:pt x="0" y="238"/>
                  <a:pt x="0" y="524"/>
                </a:cubicBezTo>
                <a:cubicBezTo>
                  <a:pt x="0" y="810"/>
                  <a:pt x="239" y="1048"/>
                  <a:pt x="524" y="1048"/>
                </a:cubicBezTo>
                <a:cubicBezTo>
                  <a:pt x="810" y="1048"/>
                  <a:pt x="1036" y="810"/>
                  <a:pt x="1036" y="524"/>
                </a:cubicBezTo>
                <a:cubicBezTo>
                  <a:pt x="1036" y="238"/>
                  <a:pt x="798" y="0"/>
                  <a:pt x="5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3"/>
          <p:cNvSpPr/>
          <p:nvPr/>
        </p:nvSpPr>
        <p:spPr>
          <a:xfrm>
            <a:off x="6867654" y="1678987"/>
            <a:ext cx="846987" cy="698897"/>
          </a:xfrm>
          <a:custGeom>
            <a:rect b="b" l="l" r="r" t="t"/>
            <a:pathLst>
              <a:path extrusionOk="0" h="10916" w="13229">
                <a:moveTo>
                  <a:pt x="5494" y="0"/>
                </a:moveTo>
                <a:cubicBezTo>
                  <a:pt x="3355" y="0"/>
                  <a:pt x="1276" y="1072"/>
                  <a:pt x="775" y="3313"/>
                </a:cubicBezTo>
                <a:cubicBezTo>
                  <a:pt x="382" y="4992"/>
                  <a:pt x="1" y="7170"/>
                  <a:pt x="846" y="8778"/>
                </a:cubicBezTo>
                <a:cubicBezTo>
                  <a:pt x="1251" y="9552"/>
                  <a:pt x="2025" y="10087"/>
                  <a:pt x="2835" y="10385"/>
                </a:cubicBezTo>
                <a:cubicBezTo>
                  <a:pt x="3872" y="10762"/>
                  <a:pt x="4977" y="10916"/>
                  <a:pt x="6078" y="10916"/>
                </a:cubicBezTo>
                <a:cubicBezTo>
                  <a:pt x="6367" y="10916"/>
                  <a:pt x="6655" y="10905"/>
                  <a:pt x="6942" y="10885"/>
                </a:cubicBezTo>
                <a:cubicBezTo>
                  <a:pt x="7049" y="10885"/>
                  <a:pt x="7168" y="10873"/>
                  <a:pt x="7276" y="10873"/>
                </a:cubicBezTo>
                <a:cubicBezTo>
                  <a:pt x="8371" y="10790"/>
                  <a:pt x="9359" y="10504"/>
                  <a:pt x="10002" y="9552"/>
                </a:cubicBezTo>
                <a:cubicBezTo>
                  <a:pt x="10145" y="9337"/>
                  <a:pt x="10264" y="9099"/>
                  <a:pt x="10383" y="8885"/>
                </a:cubicBezTo>
                <a:cubicBezTo>
                  <a:pt x="10522" y="8930"/>
                  <a:pt x="10666" y="8950"/>
                  <a:pt x="10812" y="8950"/>
                </a:cubicBezTo>
                <a:cubicBezTo>
                  <a:pt x="11560" y="8950"/>
                  <a:pt x="12366" y="8415"/>
                  <a:pt x="12764" y="7837"/>
                </a:cubicBezTo>
                <a:cubicBezTo>
                  <a:pt x="13229" y="7123"/>
                  <a:pt x="13122" y="5968"/>
                  <a:pt x="12538" y="5349"/>
                </a:cubicBezTo>
                <a:cubicBezTo>
                  <a:pt x="12252" y="5073"/>
                  <a:pt x="11892" y="4911"/>
                  <a:pt x="11520" y="4911"/>
                </a:cubicBezTo>
                <a:cubicBezTo>
                  <a:pt x="11443" y="4911"/>
                  <a:pt x="11366" y="4918"/>
                  <a:pt x="11288" y="4932"/>
                </a:cubicBezTo>
                <a:cubicBezTo>
                  <a:pt x="11312" y="4611"/>
                  <a:pt x="11324" y="4277"/>
                  <a:pt x="11312" y="3968"/>
                </a:cubicBezTo>
                <a:cubicBezTo>
                  <a:pt x="11276" y="2289"/>
                  <a:pt x="10431" y="1860"/>
                  <a:pt x="9181" y="1051"/>
                </a:cubicBezTo>
                <a:cubicBezTo>
                  <a:pt x="8216" y="432"/>
                  <a:pt x="7085" y="86"/>
                  <a:pt x="5930" y="15"/>
                </a:cubicBezTo>
                <a:cubicBezTo>
                  <a:pt x="5785" y="5"/>
                  <a:pt x="5639" y="0"/>
                  <a:pt x="5494" y="0"/>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3"/>
          <p:cNvSpPr/>
          <p:nvPr/>
        </p:nvSpPr>
        <p:spPr>
          <a:xfrm>
            <a:off x="7269417" y="1991882"/>
            <a:ext cx="185288" cy="165697"/>
          </a:xfrm>
          <a:custGeom>
            <a:rect b="b" l="l" r="r" t="t"/>
            <a:pathLst>
              <a:path extrusionOk="0" h="2588" w="2894">
                <a:moveTo>
                  <a:pt x="1422" y="0"/>
                </a:moveTo>
                <a:cubicBezTo>
                  <a:pt x="729" y="0"/>
                  <a:pt x="149" y="489"/>
                  <a:pt x="72" y="1152"/>
                </a:cubicBezTo>
                <a:cubicBezTo>
                  <a:pt x="0" y="1867"/>
                  <a:pt x="548" y="2486"/>
                  <a:pt x="1310" y="2581"/>
                </a:cubicBezTo>
                <a:cubicBezTo>
                  <a:pt x="1359" y="2586"/>
                  <a:pt x="1407" y="2588"/>
                  <a:pt x="1455" y="2588"/>
                </a:cubicBezTo>
                <a:cubicBezTo>
                  <a:pt x="2155" y="2588"/>
                  <a:pt x="2743" y="2107"/>
                  <a:pt x="2810" y="1438"/>
                </a:cubicBezTo>
                <a:cubicBezTo>
                  <a:pt x="2894" y="724"/>
                  <a:pt x="2334" y="93"/>
                  <a:pt x="1584" y="9"/>
                </a:cubicBezTo>
                <a:cubicBezTo>
                  <a:pt x="1529" y="3"/>
                  <a:pt x="1475" y="0"/>
                  <a:pt x="14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3"/>
          <p:cNvSpPr/>
          <p:nvPr/>
        </p:nvSpPr>
        <p:spPr>
          <a:xfrm>
            <a:off x="6944677" y="1959101"/>
            <a:ext cx="173060" cy="164928"/>
          </a:xfrm>
          <a:custGeom>
            <a:rect b="b" l="l" r="r" t="t"/>
            <a:pathLst>
              <a:path extrusionOk="0" h="2576" w="2703">
                <a:moveTo>
                  <a:pt x="1336" y="1"/>
                </a:moveTo>
                <a:cubicBezTo>
                  <a:pt x="687" y="1"/>
                  <a:pt x="138" y="489"/>
                  <a:pt x="72" y="1152"/>
                </a:cubicBezTo>
                <a:cubicBezTo>
                  <a:pt x="0" y="1867"/>
                  <a:pt x="524" y="2498"/>
                  <a:pt x="1215" y="2569"/>
                </a:cubicBezTo>
                <a:cubicBezTo>
                  <a:pt x="1259" y="2574"/>
                  <a:pt x="1304" y="2576"/>
                  <a:pt x="1348" y="2576"/>
                </a:cubicBezTo>
                <a:cubicBezTo>
                  <a:pt x="2006" y="2576"/>
                  <a:pt x="2565" y="2085"/>
                  <a:pt x="2632" y="1426"/>
                </a:cubicBezTo>
                <a:cubicBezTo>
                  <a:pt x="2703" y="712"/>
                  <a:pt x="2191" y="81"/>
                  <a:pt x="1489" y="9"/>
                </a:cubicBezTo>
                <a:cubicBezTo>
                  <a:pt x="1437" y="3"/>
                  <a:pt x="1387" y="1"/>
                  <a:pt x="1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3"/>
          <p:cNvSpPr/>
          <p:nvPr/>
        </p:nvSpPr>
        <p:spPr>
          <a:xfrm flipH="1">
            <a:off x="7271294" y="2015253"/>
            <a:ext cx="54933" cy="118958"/>
          </a:xfrm>
          <a:custGeom>
            <a:rect b="b" l="l" r="r" t="t"/>
            <a:pathLst>
              <a:path extrusionOk="0" h="1858" w="858">
                <a:moveTo>
                  <a:pt x="464" y="1"/>
                </a:moveTo>
                <a:cubicBezTo>
                  <a:pt x="238" y="215"/>
                  <a:pt x="83" y="513"/>
                  <a:pt x="48" y="834"/>
                </a:cubicBezTo>
                <a:cubicBezTo>
                  <a:pt x="0" y="1239"/>
                  <a:pt x="143" y="1608"/>
                  <a:pt x="393" y="1858"/>
                </a:cubicBezTo>
                <a:cubicBezTo>
                  <a:pt x="619" y="1656"/>
                  <a:pt x="786" y="1358"/>
                  <a:pt x="810" y="1025"/>
                </a:cubicBezTo>
                <a:cubicBezTo>
                  <a:pt x="857" y="644"/>
                  <a:pt x="726" y="274"/>
                  <a:pt x="4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3"/>
          <p:cNvSpPr/>
          <p:nvPr/>
        </p:nvSpPr>
        <p:spPr>
          <a:xfrm flipH="1">
            <a:off x="6947659" y="1984184"/>
            <a:ext cx="60248" cy="122032"/>
          </a:xfrm>
          <a:custGeom>
            <a:rect b="b" l="l" r="r" t="t"/>
            <a:pathLst>
              <a:path extrusionOk="0" h="1906" w="941">
                <a:moveTo>
                  <a:pt x="500" y="0"/>
                </a:moveTo>
                <a:cubicBezTo>
                  <a:pt x="262" y="203"/>
                  <a:pt x="84" y="501"/>
                  <a:pt x="48" y="846"/>
                </a:cubicBezTo>
                <a:cubicBezTo>
                  <a:pt x="0" y="1251"/>
                  <a:pt x="155" y="1632"/>
                  <a:pt x="441" y="1905"/>
                </a:cubicBezTo>
                <a:cubicBezTo>
                  <a:pt x="691" y="1691"/>
                  <a:pt x="869" y="1393"/>
                  <a:pt x="917" y="1060"/>
                </a:cubicBezTo>
                <a:cubicBezTo>
                  <a:pt x="941" y="655"/>
                  <a:pt x="774" y="262"/>
                  <a:pt x="5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3"/>
          <p:cNvSpPr/>
          <p:nvPr/>
        </p:nvSpPr>
        <p:spPr>
          <a:xfrm>
            <a:off x="6979763" y="1824966"/>
            <a:ext cx="114349" cy="60440"/>
          </a:xfrm>
          <a:custGeom>
            <a:rect b="b" l="l" r="r" t="t"/>
            <a:pathLst>
              <a:path extrusionOk="0" h="944" w="1786">
                <a:moveTo>
                  <a:pt x="1089" y="0"/>
                </a:moveTo>
                <a:cubicBezTo>
                  <a:pt x="1003" y="0"/>
                  <a:pt x="914" y="7"/>
                  <a:pt x="822" y="21"/>
                </a:cubicBezTo>
                <a:cubicBezTo>
                  <a:pt x="345" y="116"/>
                  <a:pt x="0" y="378"/>
                  <a:pt x="48" y="616"/>
                </a:cubicBezTo>
                <a:cubicBezTo>
                  <a:pt x="66" y="813"/>
                  <a:pt x="329" y="943"/>
                  <a:pt x="672" y="943"/>
                </a:cubicBezTo>
                <a:cubicBezTo>
                  <a:pt x="765" y="943"/>
                  <a:pt x="863" y="934"/>
                  <a:pt x="964" y="914"/>
                </a:cubicBezTo>
                <a:cubicBezTo>
                  <a:pt x="1441" y="830"/>
                  <a:pt x="1786" y="557"/>
                  <a:pt x="1738" y="318"/>
                </a:cubicBezTo>
                <a:cubicBezTo>
                  <a:pt x="1719" y="117"/>
                  <a:pt x="1444" y="0"/>
                  <a:pt x="1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3"/>
          <p:cNvSpPr/>
          <p:nvPr/>
        </p:nvSpPr>
        <p:spPr>
          <a:xfrm>
            <a:off x="7338758" y="1860052"/>
            <a:ext cx="114413" cy="67034"/>
          </a:xfrm>
          <a:custGeom>
            <a:rect b="b" l="l" r="r" t="t"/>
            <a:pathLst>
              <a:path extrusionOk="0" h="1047" w="1787">
                <a:moveTo>
                  <a:pt x="535" y="0"/>
                </a:moveTo>
                <a:cubicBezTo>
                  <a:pt x="315" y="0"/>
                  <a:pt x="145" y="67"/>
                  <a:pt x="96" y="199"/>
                </a:cubicBezTo>
                <a:cubicBezTo>
                  <a:pt x="1" y="437"/>
                  <a:pt x="287" y="759"/>
                  <a:pt x="727" y="937"/>
                </a:cubicBezTo>
                <a:cubicBezTo>
                  <a:pt x="909" y="1011"/>
                  <a:pt x="1091" y="1046"/>
                  <a:pt x="1247" y="1046"/>
                </a:cubicBezTo>
                <a:cubicBezTo>
                  <a:pt x="1470" y="1046"/>
                  <a:pt x="1643" y="975"/>
                  <a:pt x="1692" y="842"/>
                </a:cubicBezTo>
                <a:cubicBezTo>
                  <a:pt x="1787" y="616"/>
                  <a:pt x="1501" y="282"/>
                  <a:pt x="1061" y="104"/>
                </a:cubicBezTo>
                <a:cubicBezTo>
                  <a:pt x="877" y="34"/>
                  <a:pt x="693" y="0"/>
                  <a:pt x="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3"/>
          <p:cNvSpPr/>
          <p:nvPr/>
        </p:nvSpPr>
        <p:spPr>
          <a:xfrm>
            <a:off x="7413476" y="1979397"/>
            <a:ext cx="25226" cy="29964"/>
          </a:xfrm>
          <a:custGeom>
            <a:rect b="b" l="l" r="r" t="t"/>
            <a:pathLst>
              <a:path extrusionOk="0" h="468" w="394">
                <a:moveTo>
                  <a:pt x="379" y="1"/>
                </a:moveTo>
                <a:cubicBezTo>
                  <a:pt x="358" y="1"/>
                  <a:pt x="257" y="93"/>
                  <a:pt x="167" y="216"/>
                </a:cubicBezTo>
                <a:cubicBezTo>
                  <a:pt x="60" y="347"/>
                  <a:pt x="1" y="454"/>
                  <a:pt x="13" y="466"/>
                </a:cubicBezTo>
                <a:cubicBezTo>
                  <a:pt x="13" y="467"/>
                  <a:pt x="14" y="467"/>
                  <a:pt x="16" y="467"/>
                </a:cubicBezTo>
                <a:cubicBezTo>
                  <a:pt x="38" y="467"/>
                  <a:pt x="138" y="387"/>
                  <a:pt x="239" y="264"/>
                </a:cubicBezTo>
                <a:cubicBezTo>
                  <a:pt x="346" y="145"/>
                  <a:pt x="394" y="26"/>
                  <a:pt x="382" y="2"/>
                </a:cubicBezTo>
                <a:cubicBezTo>
                  <a:pt x="381" y="1"/>
                  <a:pt x="380"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3"/>
          <p:cNvSpPr/>
          <p:nvPr/>
        </p:nvSpPr>
        <p:spPr>
          <a:xfrm>
            <a:off x="7435565" y="2012114"/>
            <a:ext cx="31372" cy="20168"/>
          </a:xfrm>
          <a:custGeom>
            <a:rect b="b" l="l" r="r" t="t"/>
            <a:pathLst>
              <a:path extrusionOk="0" h="315" w="490">
                <a:moveTo>
                  <a:pt x="464" y="1"/>
                </a:moveTo>
                <a:cubicBezTo>
                  <a:pt x="424" y="1"/>
                  <a:pt x="320" y="38"/>
                  <a:pt x="215" y="122"/>
                </a:cubicBezTo>
                <a:cubicBezTo>
                  <a:pt x="84" y="205"/>
                  <a:pt x="1" y="289"/>
                  <a:pt x="13" y="312"/>
                </a:cubicBezTo>
                <a:cubicBezTo>
                  <a:pt x="14" y="314"/>
                  <a:pt x="17" y="315"/>
                  <a:pt x="22" y="315"/>
                </a:cubicBezTo>
                <a:cubicBezTo>
                  <a:pt x="54" y="315"/>
                  <a:pt x="159" y="277"/>
                  <a:pt x="263" y="193"/>
                </a:cubicBezTo>
                <a:cubicBezTo>
                  <a:pt x="394" y="110"/>
                  <a:pt x="489" y="27"/>
                  <a:pt x="477" y="3"/>
                </a:cubicBezTo>
                <a:cubicBezTo>
                  <a:pt x="474" y="1"/>
                  <a:pt x="470" y="1"/>
                  <a:pt x="4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3"/>
          <p:cNvSpPr/>
          <p:nvPr/>
        </p:nvSpPr>
        <p:spPr>
          <a:xfrm>
            <a:off x="7443952" y="2056996"/>
            <a:ext cx="37455" cy="8195"/>
          </a:xfrm>
          <a:custGeom>
            <a:rect b="b" l="l" r="r" t="t"/>
            <a:pathLst>
              <a:path extrusionOk="0" h="128" w="585">
                <a:moveTo>
                  <a:pt x="545" y="1"/>
                </a:moveTo>
                <a:cubicBezTo>
                  <a:pt x="493" y="1"/>
                  <a:pt x="392" y="20"/>
                  <a:pt x="287" y="28"/>
                </a:cubicBezTo>
                <a:cubicBezTo>
                  <a:pt x="120" y="40"/>
                  <a:pt x="1" y="64"/>
                  <a:pt x="1" y="88"/>
                </a:cubicBezTo>
                <a:cubicBezTo>
                  <a:pt x="1" y="115"/>
                  <a:pt x="75" y="128"/>
                  <a:pt x="182" y="128"/>
                </a:cubicBezTo>
                <a:cubicBezTo>
                  <a:pt x="217" y="128"/>
                  <a:pt x="257" y="126"/>
                  <a:pt x="299" y="123"/>
                </a:cubicBezTo>
                <a:cubicBezTo>
                  <a:pt x="465" y="100"/>
                  <a:pt x="584" y="40"/>
                  <a:pt x="584" y="16"/>
                </a:cubicBezTo>
                <a:cubicBezTo>
                  <a:pt x="584" y="5"/>
                  <a:pt x="570" y="1"/>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3"/>
          <p:cNvSpPr/>
          <p:nvPr/>
        </p:nvSpPr>
        <p:spPr>
          <a:xfrm>
            <a:off x="6926366" y="1981574"/>
            <a:ext cx="35150" cy="17031"/>
          </a:xfrm>
          <a:custGeom>
            <a:rect b="b" l="l" r="r" t="t"/>
            <a:pathLst>
              <a:path extrusionOk="0" h="266" w="549">
                <a:moveTo>
                  <a:pt x="26" y="1"/>
                </a:moveTo>
                <a:cubicBezTo>
                  <a:pt x="19" y="1"/>
                  <a:pt x="14" y="2"/>
                  <a:pt x="13" y="4"/>
                </a:cubicBezTo>
                <a:cubicBezTo>
                  <a:pt x="1" y="16"/>
                  <a:pt x="120" y="87"/>
                  <a:pt x="251" y="170"/>
                </a:cubicBezTo>
                <a:cubicBezTo>
                  <a:pt x="369" y="225"/>
                  <a:pt x="474" y="266"/>
                  <a:pt x="516" y="266"/>
                </a:cubicBezTo>
                <a:cubicBezTo>
                  <a:pt x="529" y="266"/>
                  <a:pt x="536" y="262"/>
                  <a:pt x="536" y="254"/>
                </a:cubicBezTo>
                <a:cubicBezTo>
                  <a:pt x="548" y="242"/>
                  <a:pt x="429" y="170"/>
                  <a:pt x="298" y="87"/>
                </a:cubicBezTo>
                <a:cubicBezTo>
                  <a:pt x="169" y="27"/>
                  <a:pt x="64" y="1"/>
                  <a:pt x="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3"/>
          <p:cNvSpPr/>
          <p:nvPr/>
        </p:nvSpPr>
        <p:spPr>
          <a:xfrm>
            <a:off x="6953065" y="1947448"/>
            <a:ext cx="21384" cy="29900"/>
          </a:xfrm>
          <a:custGeom>
            <a:rect b="b" l="l" r="r" t="t"/>
            <a:pathLst>
              <a:path extrusionOk="0" h="467" w="334">
                <a:moveTo>
                  <a:pt x="12" y="1"/>
                </a:moveTo>
                <a:lnTo>
                  <a:pt x="12" y="1"/>
                </a:lnTo>
                <a:cubicBezTo>
                  <a:pt x="0" y="13"/>
                  <a:pt x="36" y="132"/>
                  <a:pt x="107" y="263"/>
                </a:cubicBezTo>
                <a:cubicBezTo>
                  <a:pt x="185" y="395"/>
                  <a:pt x="283" y="467"/>
                  <a:pt x="306" y="467"/>
                </a:cubicBezTo>
                <a:cubicBezTo>
                  <a:pt x="308" y="467"/>
                  <a:pt x="309" y="466"/>
                  <a:pt x="310" y="465"/>
                </a:cubicBezTo>
                <a:cubicBezTo>
                  <a:pt x="334" y="441"/>
                  <a:pt x="250" y="346"/>
                  <a:pt x="179" y="227"/>
                </a:cubicBezTo>
                <a:cubicBezTo>
                  <a:pt x="107" y="108"/>
                  <a:pt x="36"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3"/>
          <p:cNvSpPr/>
          <p:nvPr/>
        </p:nvSpPr>
        <p:spPr>
          <a:xfrm>
            <a:off x="6995770" y="1928432"/>
            <a:ext cx="12997" cy="36046"/>
          </a:xfrm>
          <a:custGeom>
            <a:rect b="b" l="l" r="r" t="t"/>
            <a:pathLst>
              <a:path extrusionOk="0" h="563" w="203">
                <a:moveTo>
                  <a:pt x="36" y="0"/>
                </a:moveTo>
                <a:cubicBezTo>
                  <a:pt x="0" y="0"/>
                  <a:pt x="24" y="131"/>
                  <a:pt x="60" y="298"/>
                </a:cubicBezTo>
                <a:cubicBezTo>
                  <a:pt x="92" y="450"/>
                  <a:pt x="135" y="563"/>
                  <a:pt x="160" y="563"/>
                </a:cubicBezTo>
                <a:cubicBezTo>
                  <a:pt x="162" y="563"/>
                  <a:pt x="165" y="562"/>
                  <a:pt x="167" y="560"/>
                </a:cubicBezTo>
                <a:cubicBezTo>
                  <a:pt x="202" y="560"/>
                  <a:pt x="179" y="429"/>
                  <a:pt x="143" y="262"/>
                </a:cubicBezTo>
                <a:cubicBezTo>
                  <a:pt x="107" y="119"/>
                  <a:pt x="48"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3"/>
          <p:cNvSpPr/>
          <p:nvPr/>
        </p:nvSpPr>
        <p:spPr>
          <a:xfrm>
            <a:off x="7052945" y="1937460"/>
            <a:ext cx="67866" cy="55062"/>
          </a:xfrm>
          <a:custGeom>
            <a:rect b="b" l="l" r="r" t="t"/>
            <a:pathLst>
              <a:path extrusionOk="0" h="860" w="1060">
                <a:moveTo>
                  <a:pt x="29" y="1"/>
                </a:moveTo>
                <a:cubicBezTo>
                  <a:pt x="11" y="1"/>
                  <a:pt x="0" y="2"/>
                  <a:pt x="0" y="2"/>
                </a:cubicBezTo>
                <a:cubicBezTo>
                  <a:pt x="0" y="38"/>
                  <a:pt x="298" y="97"/>
                  <a:pt x="583" y="347"/>
                </a:cubicBezTo>
                <a:cubicBezTo>
                  <a:pt x="863" y="592"/>
                  <a:pt x="1029" y="860"/>
                  <a:pt x="1047" y="860"/>
                </a:cubicBezTo>
                <a:cubicBezTo>
                  <a:pt x="1047" y="860"/>
                  <a:pt x="1048" y="860"/>
                  <a:pt x="1048" y="859"/>
                </a:cubicBezTo>
                <a:cubicBezTo>
                  <a:pt x="1060" y="859"/>
                  <a:pt x="941" y="538"/>
                  <a:pt x="643" y="288"/>
                </a:cubicBezTo>
                <a:cubicBezTo>
                  <a:pt x="500" y="157"/>
                  <a:pt x="333" y="85"/>
                  <a:pt x="214" y="38"/>
                </a:cubicBezTo>
                <a:cubicBezTo>
                  <a:pt x="135" y="6"/>
                  <a:pt x="66" y="1"/>
                  <a:pt x="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3"/>
          <p:cNvSpPr/>
          <p:nvPr/>
        </p:nvSpPr>
        <p:spPr>
          <a:xfrm>
            <a:off x="7276268" y="1972226"/>
            <a:ext cx="66394" cy="46994"/>
          </a:xfrm>
          <a:custGeom>
            <a:rect b="b" l="l" r="r" t="t"/>
            <a:pathLst>
              <a:path extrusionOk="0" h="734" w="1037">
                <a:moveTo>
                  <a:pt x="986" y="1"/>
                </a:moveTo>
                <a:cubicBezTo>
                  <a:pt x="953" y="1"/>
                  <a:pt x="905" y="7"/>
                  <a:pt x="846" y="19"/>
                </a:cubicBezTo>
                <a:cubicBezTo>
                  <a:pt x="727" y="43"/>
                  <a:pt x="560" y="102"/>
                  <a:pt x="417" y="209"/>
                </a:cubicBezTo>
                <a:cubicBezTo>
                  <a:pt x="263" y="316"/>
                  <a:pt x="143" y="447"/>
                  <a:pt x="84" y="554"/>
                </a:cubicBezTo>
                <a:cubicBezTo>
                  <a:pt x="24" y="650"/>
                  <a:pt x="1" y="733"/>
                  <a:pt x="12" y="733"/>
                </a:cubicBezTo>
                <a:cubicBezTo>
                  <a:pt x="13" y="733"/>
                  <a:pt x="14" y="733"/>
                  <a:pt x="15" y="733"/>
                </a:cubicBezTo>
                <a:cubicBezTo>
                  <a:pt x="54" y="733"/>
                  <a:pt x="185" y="467"/>
                  <a:pt x="477" y="281"/>
                </a:cubicBezTo>
                <a:cubicBezTo>
                  <a:pt x="739" y="78"/>
                  <a:pt x="1036" y="43"/>
                  <a:pt x="1036" y="19"/>
                </a:cubicBezTo>
                <a:cubicBezTo>
                  <a:pt x="1036" y="7"/>
                  <a:pt x="1019" y="1"/>
                  <a:pt x="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3"/>
          <p:cNvSpPr/>
          <p:nvPr/>
        </p:nvSpPr>
        <p:spPr>
          <a:xfrm>
            <a:off x="7143606" y="2145673"/>
            <a:ext cx="96102" cy="45010"/>
          </a:xfrm>
          <a:custGeom>
            <a:rect b="b" l="l" r="r" t="t"/>
            <a:pathLst>
              <a:path extrusionOk="0" h="703" w="1501">
                <a:moveTo>
                  <a:pt x="1501" y="1"/>
                </a:moveTo>
                <a:cubicBezTo>
                  <a:pt x="989" y="60"/>
                  <a:pt x="596" y="72"/>
                  <a:pt x="1" y="84"/>
                </a:cubicBezTo>
                <a:cubicBezTo>
                  <a:pt x="72" y="441"/>
                  <a:pt x="394" y="703"/>
                  <a:pt x="739" y="703"/>
                </a:cubicBezTo>
                <a:cubicBezTo>
                  <a:pt x="1144" y="703"/>
                  <a:pt x="1465" y="382"/>
                  <a:pt x="1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3"/>
          <p:cNvSpPr/>
          <p:nvPr/>
        </p:nvSpPr>
        <p:spPr>
          <a:xfrm>
            <a:off x="7565922" y="2213540"/>
            <a:ext cx="66394" cy="66394"/>
          </a:xfrm>
          <a:custGeom>
            <a:rect b="b" l="l" r="r" t="t"/>
            <a:pathLst>
              <a:path extrusionOk="0" h="1037" w="1037">
                <a:moveTo>
                  <a:pt x="525" y="0"/>
                </a:moveTo>
                <a:cubicBezTo>
                  <a:pt x="239" y="0"/>
                  <a:pt x="1" y="238"/>
                  <a:pt x="1" y="512"/>
                </a:cubicBezTo>
                <a:cubicBezTo>
                  <a:pt x="1" y="798"/>
                  <a:pt x="239" y="1036"/>
                  <a:pt x="525" y="1036"/>
                </a:cubicBezTo>
                <a:cubicBezTo>
                  <a:pt x="799" y="1036"/>
                  <a:pt x="1037" y="798"/>
                  <a:pt x="1037" y="512"/>
                </a:cubicBezTo>
                <a:cubicBezTo>
                  <a:pt x="1037" y="238"/>
                  <a:pt x="799"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3"/>
          <p:cNvSpPr/>
          <p:nvPr/>
        </p:nvSpPr>
        <p:spPr>
          <a:xfrm>
            <a:off x="6948455" y="1948728"/>
            <a:ext cx="170819" cy="124593"/>
          </a:xfrm>
          <a:custGeom>
            <a:rect b="b" l="l" r="r" t="t"/>
            <a:pathLst>
              <a:path extrusionOk="0" h="1946" w="2668">
                <a:moveTo>
                  <a:pt x="1363" y="0"/>
                </a:moveTo>
                <a:cubicBezTo>
                  <a:pt x="1227" y="0"/>
                  <a:pt x="1093" y="16"/>
                  <a:pt x="965" y="52"/>
                </a:cubicBezTo>
                <a:cubicBezTo>
                  <a:pt x="799" y="100"/>
                  <a:pt x="656" y="171"/>
                  <a:pt x="525" y="279"/>
                </a:cubicBezTo>
                <a:cubicBezTo>
                  <a:pt x="287" y="481"/>
                  <a:pt x="132" y="719"/>
                  <a:pt x="72" y="945"/>
                </a:cubicBezTo>
                <a:cubicBezTo>
                  <a:pt x="1" y="1172"/>
                  <a:pt x="1" y="1362"/>
                  <a:pt x="13" y="1481"/>
                </a:cubicBezTo>
                <a:cubicBezTo>
                  <a:pt x="25" y="1600"/>
                  <a:pt x="49" y="1672"/>
                  <a:pt x="60" y="1672"/>
                </a:cubicBezTo>
                <a:cubicBezTo>
                  <a:pt x="72" y="1672"/>
                  <a:pt x="72" y="1600"/>
                  <a:pt x="84" y="1481"/>
                </a:cubicBezTo>
                <a:cubicBezTo>
                  <a:pt x="108" y="1362"/>
                  <a:pt x="132" y="1183"/>
                  <a:pt x="203" y="993"/>
                </a:cubicBezTo>
                <a:cubicBezTo>
                  <a:pt x="287" y="802"/>
                  <a:pt x="430" y="576"/>
                  <a:pt x="644" y="410"/>
                </a:cubicBezTo>
                <a:cubicBezTo>
                  <a:pt x="812" y="271"/>
                  <a:pt x="1055" y="198"/>
                  <a:pt x="1316" y="198"/>
                </a:cubicBezTo>
                <a:cubicBezTo>
                  <a:pt x="1369" y="198"/>
                  <a:pt x="1423" y="201"/>
                  <a:pt x="1477" y="207"/>
                </a:cubicBezTo>
                <a:cubicBezTo>
                  <a:pt x="1620" y="219"/>
                  <a:pt x="1775" y="267"/>
                  <a:pt x="1906" y="326"/>
                </a:cubicBezTo>
                <a:cubicBezTo>
                  <a:pt x="2037" y="386"/>
                  <a:pt x="2144" y="481"/>
                  <a:pt x="2227" y="588"/>
                </a:cubicBezTo>
                <a:cubicBezTo>
                  <a:pt x="2323" y="695"/>
                  <a:pt x="2382" y="814"/>
                  <a:pt x="2442" y="921"/>
                </a:cubicBezTo>
                <a:cubicBezTo>
                  <a:pt x="2489" y="1041"/>
                  <a:pt x="2513" y="1136"/>
                  <a:pt x="2525" y="1243"/>
                </a:cubicBezTo>
                <a:cubicBezTo>
                  <a:pt x="2573" y="1672"/>
                  <a:pt x="2465" y="1934"/>
                  <a:pt x="2501" y="1945"/>
                </a:cubicBezTo>
                <a:cubicBezTo>
                  <a:pt x="2513" y="1945"/>
                  <a:pt x="2549" y="1886"/>
                  <a:pt x="2585" y="1767"/>
                </a:cubicBezTo>
                <a:cubicBezTo>
                  <a:pt x="2632" y="1648"/>
                  <a:pt x="2668" y="1457"/>
                  <a:pt x="2644" y="1231"/>
                </a:cubicBezTo>
                <a:cubicBezTo>
                  <a:pt x="2644" y="1112"/>
                  <a:pt x="2620" y="993"/>
                  <a:pt x="2573" y="862"/>
                </a:cubicBezTo>
                <a:cubicBezTo>
                  <a:pt x="2525" y="719"/>
                  <a:pt x="2454" y="588"/>
                  <a:pt x="2370" y="469"/>
                </a:cubicBezTo>
                <a:cubicBezTo>
                  <a:pt x="2263" y="350"/>
                  <a:pt x="2144" y="231"/>
                  <a:pt x="1989" y="159"/>
                </a:cubicBezTo>
                <a:cubicBezTo>
                  <a:pt x="1846" y="88"/>
                  <a:pt x="1668" y="29"/>
                  <a:pt x="1489" y="5"/>
                </a:cubicBezTo>
                <a:cubicBezTo>
                  <a:pt x="1447" y="2"/>
                  <a:pt x="1405" y="0"/>
                  <a:pt x="1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3"/>
          <p:cNvSpPr/>
          <p:nvPr/>
        </p:nvSpPr>
        <p:spPr>
          <a:xfrm>
            <a:off x="7272491" y="1986824"/>
            <a:ext cx="182215" cy="123824"/>
          </a:xfrm>
          <a:custGeom>
            <a:rect b="b" l="l" r="r" t="t"/>
            <a:pathLst>
              <a:path extrusionOk="0" h="1934" w="2846">
                <a:moveTo>
                  <a:pt x="1427" y="1"/>
                </a:moveTo>
                <a:cubicBezTo>
                  <a:pt x="1113" y="1"/>
                  <a:pt x="800" y="76"/>
                  <a:pt x="560" y="243"/>
                </a:cubicBezTo>
                <a:cubicBezTo>
                  <a:pt x="298" y="446"/>
                  <a:pt x="143" y="696"/>
                  <a:pt x="71" y="922"/>
                </a:cubicBezTo>
                <a:cubicBezTo>
                  <a:pt x="0" y="1136"/>
                  <a:pt x="0" y="1339"/>
                  <a:pt x="0" y="1469"/>
                </a:cubicBezTo>
                <a:cubicBezTo>
                  <a:pt x="12" y="1600"/>
                  <a:pt x="24" y="1660"/>
                  <a:pt x="48" y="1660"/>
                </a:cubicBezTo>
                <a:cubicBezTo>
                  <a:pt x="60" y="1660"/>
                  <a:pt x="60" y="1589"/>
                  <a:pt x="71" y="1469"/>
                </a:cubicBezTo>
                <a:cubicBezTo>
                  <a:pt x="83" y="1350"/>
                  <a:pt x="119" y="1172"/>
                  <a:pt x="202" y="958"/>
                </a:cubicBezTo>
                <a:cubicBezTo>
                  <a:pt x="298" y="767"/>
                  <a:pt x="441" y="541"/>
                  <a:pt x="679" y="398"/>
                </a:cubicBezTo>
                <a:cubicBezTo>
                  <a:pt x="863" y="262"/>
                  <a:pt x="1110" y="197"/>
                  <a:pt x="1376" y="197"/>
                </a:cubicBezTo>
                <a:cubicBezTo>
                  <a:pt x="1437" y="197"/>
                  <a:pt x="1498" y="201"/>
                  <a:pt x="1560" y="207"/>
                </a:cubicBezTo>
                <a:cubicBezTo>
                  <a:pt x="1726" y="219"/>
                  <a:pt x="1869" y="267"/>
                  <a:pt x="2000" y="326"/>
                </a:cubicBezTo>
                <a:cubicBezTo>
                  <a:pt x="2143" y="398"/>
                  <a:pt x="2262" y="469"/>
                  <a:pt x="2357" y="577"/>
                </a:cubicBezTo>
                <a:cubicBezTo>
                  <a:pt x="2560" y="779"/>
                  <a:pt x="2655" y="1017"/>
                  <a:pt x="2691" y="1231"/>
                </a:cubicBezTo>
                <a:cubicBezTo>
                  <a:pt x="2750" y="1648"/>
                  <a:pt x="2631" y="1910"/>
                  <a:pt x="2679" y="1934"/>
                </a:cubicBezTo>
                <a:cubicBezTo>
                  <a:pt x="2691" y="1934"/>
                  <a:pt x="2727" y="1874"/>
                  <a:pt x="2762" y="1755"/>
                </a:cubicBezTo>
                <a:cubicBezTo>
                  <a:pt x="2810" y="1636"/>
                  <a:pt x="2846" y="1434"/>
                  <a:pt x="2822" y="1196"/>
                </a:cubicBezTo>
                <a:cubicBezTo>
                  <a:pt x="2810" y="958"/>
                  <a:pt x="2703" y="684"/>
                  <a:pt x="2477" y="446"/>
                </a:cubicBezTo>
                <a:cubicBezTo>
                  <a:pt x="2381" y="326"/>
                  <a:pt x="2238" y="219"/>
                  <a:pt x="2084" y="148"/>
                </a:cubicBezTo>
                <a:cubicBezTo>
                  <a:pt x="1917" y="65"/>
                  <a:pt x="1738" y="29"/>
                  <a:pt x="1560" y="5"/>
                </a:cubicBezTo>
                <a:cubicBezTo>
                  <a:pt x="1516" y="2"/>
                  <a:pt x="1472" y="1"/>
                  <a:pt x="1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3"/>
          <p:cNvSpPr/>
          <p:nvPr/>
        </p:nvSpPr>
        <p:spPr>
          <a:xfrm>
            <a:off x="6993465" y="1646781"/>
            <a:ext cx="614448" cy="364750"/>
          </a:xfrm>
          <a:custGeom>
            <a:rect b="b" l="l" r="r" t="t"/>
            <a:pathLst>
              <a:path extrusionOk="0" h="5697" w="9597">
                <a:moveTo>
                  <a:pt x="3757" y="1"/>
                </a:moveTo>
                <a:cubicBezTo>
                  <a:pt x="3685" y="1"/>
                  <a:pt x="3612" y="2"/>
                  <a:pt x="3537" y="6"/>
                </a:cubicBezTo>
                <a:lnTo>
                  <a:pt x="0" y="1792"/>
                </a:lnTo>
                <a:cubicBezTo>
                  <a:pt x="655" y="2613"/>
                  <a:pt x="1667" y="3078"/>
                  <a:pt x="2703" y="3209"/>
                </a:cubicBezTo>
                <a:cubicBezTo>
                  <a:pt x="2985" y="3248"/>
                  <a:pt x="3269" y="3266"/>
                  <a:pt x="3555" y="3266"/>
                </a:cubicBezTo>
                <a:cubicBezTo>
                  <a:pt x="4308" y="3266"/>
                  <a:pt x="5069" y="3143"/>
                  <a:pt x="5811" y="2970"/>
                </a:cubicBezTo>
                <a:cubicBezTo>
                  <a:pt x="6192" y="4185"/>
                  <a:pt x="7180" y="5221"/>
                  <a:pt x="8394" y="5614"/>
                </a:cubicBezTo>
                <a:cubicBezTo>
                  <a:pt x="8516" y="5664"/>
                  <a:pt x="8651" y="5697"/>
                  <a:pt x="8781" y="5697"/>
                </a:cubicBezTo>
                <a:cubicBezTo>
                  <a:pt x="8866" y="5697"/>
                  <a:pt x="8950" y="5683"/>
                  <a:pt x="9025" y="5649"/>
                </a:cubicBezTo>
                <a:cubicBezTo>
                  <a:pt x="9192" y="5578"/>
                  <a:pt x="9311" y="5411"/>
                  <a:pt x="9371" y="5233"/>
                </a:cubicBezTo>
                <a:cubicBezTo>
                  <a:pt x="9597" y="4709"/>
                  <a:pt x="9502" y="4102"/>
                  <a:pt x="9371" y="3554"/>
                </a:cubicBezTo>
                <a:cubicBezTo>
                  <a:pt x="9204" y="2935"/>
                  <a:pt x="8990" y="2316"/>
                  <a:pt x="8716" y="1720"/>
                </a:cubicBezTo>
                <a:cubicBezTo>
                  <a:pt x="7287" y="1196"/>
                  <a:pt x="5858" y="661"/>
                  <a:pt x="4370" y="375"/>
                </a:cubicBezTo>
                <a:cubicBezTo>
                  <a:pt x="4179" y="339"/>
                  <a:pt x="4132" y="161"/>
                  <a:pt x="4191" y="6"/>
                </a:cubicBezTo>
                <a:cubicBezTo>
                  <a:pt x="4041" y="6"/>
                  <a:pt x="3900" y="1"/>
                  <a:pt x="375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3"/>
          <p:cNvSpPr/>
          <p:nvPr/>
        </p:nvSpPr>
        <p:spPr>
          <a:xfrm>
            <a:off x="6887502" y="1562011"/>
            <a:ext cx="760809" cy="447855"/>
          </a:xfrm>
          <a:custGeom>
            <a:rect b="b" l="l" r="r" t="t"/>
            <a:pathLst>
              <a:path extrusionOk="0" h="6995" w="11883">
                <a:moveTo>
                  <a:pt x="2925" y="0"/>
                </a:moveTo>
                <a:cubicBezTo>
                  <a:pt x="2199" y="0"/>
                  <a:pt x="1470" y="231"/>
                  <a:pt x="905" y="687"/>
                </a:cubicBezTo>
                <a:cubicBezTo>
                  <a:pt x="667" y="889"/>
                  <a:pt x="465" y="1104"/>
                  <a:pt x="381" y="1401"/>
                </a:cubicBezTo>
                <a:cubicBezTo>
                  <a:pt x="0" y="2985"/>
                  <a:pt x="2751" y="3425"/>
                  <a:pt x="3739" y="3580"/>
                </a:cubicBezTo>
                <a:cubicBezTo>
                  <a:pt x="4309" y="3672"/>
                  <a:pt x="4890" y="3735"/>
                  <a:pt x="5475" y="3735"/>
                </a:cubicBezTo>
                <a:cubicBezTo>
                  <a:pt x="5722" y="3735"/>
                  <a:pt x="5969" y="3724"/>
                  <a:pt x="6215" y="3699"/>
                </a:cubicBezTo>
                <a:cubicBezTo>
                  <a:pt x="7049" y="3604"/>
                  <a:pt x="7870" y="3342"/>
                  <a:pt x="8525" y="2830"/>
                </a:cubicBezTo>
                <a:lnTo>
                  <a:pt x="8525" y="2830"/>
                </a:lnTo>
                <a:cubicBezTo>
                  <a:pt x="8216" y="4140"/>
                  <a:pt x="8680" y="5616"/>
                  <a:pt x="9668" y="6521"/>
                </a:cubicBezTo>
                <a:cubicBezTo>
                  <a:pt x="9956" y="6777"/>
                  <a:pt x="10292" y="6994"/>
                  <a:pt x="10658" y="6994"/>
                </a:cubicBezTo>
                <a:cubicBezTo>
                  <a:pt x="10701" y="6994"/>
                  <a:pt x="10744" y="6992"/>
                  <a:pt x="10787" y="6985"/>
                </a:cubicBezTo>
                <a:cubicBezTo>
                  <a:pt x="11085" y="6938"/>
                  <a:pt x="11359" y="6735"/>
                  <a:pt x="11514" y="6485"/>
                </a:cubicBezTo>
                <a:cubicBezTo>
                  <a:pt x="11680" y="6223"/>
                  <a:pt x="11764" y="5914"/>
                  <a:pt x="11799" y="5616"/>
                </a:cubicBezTo>
                <a:cubicBezTo>
                  <a:pt x="11883" y="4937"/>
                  <a:pt x="11799" y="4235"/>
                  <a:pt x="11514" y="3592"/>
                </a:cubicBezTo>
                <a:cubicBezTo>
                  <a:pt x="11335" y="3187"/>
                  <a:pt x="11085" y="2818"/>
                  <a:pt x="10728" y="2592"/>
                </a:cubicBezTo>
                <a:cubicBezTo>
                  <a:pt x="10252" y="2294"/>
                  <a:pt x="9644" y="2282"/>
                  <a:pt x="9121" y="2092"/>
                </a:cubicBezTo>
                <a:cubicBezTo>
                  <a:pt x="8656" y="1913"/>
                  <a:pt x="8263" y="1604"/>
                  <a:pt x="7799" y="1425"/>
                </a:cubicBezTo>
                <a:cubicBezTo>
                  <a:pt x="7097" y="1139"/>
                  <a:pt x="6358" y="1223"/>
                  <a:pt x="5656" y="1032"/>
                </a:cubicBezTo>
                <a:cubicBezTo>
                  <a:pt x="5192" y="901"/>
                  <a:pt x="4882" y="615"/>
                  <a:pt x="4477" y="389"/>
                </a:cubicBezTo>
                <a:cubicBezTo>
                  <a:pt x="4008" y="129"/>
                  <a:pt x="3467" y="0"/>
                  <a:pt x="2925" y="0"/>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3"/>
          <p:cNvSpPr/>
          <p:nvPr/>
        </p:nvSpPr>
        <p:spPr>
          <a:xfrm>
            <a:off x="7447794" y="1677642"/>
            <a:ext cx="197709" cy="164800"/>
          </a:xfrm>
          <a:custGeom>
            <a:rect b="b" l="l" r="r" t="t"/>
            <a:pathLst>
              <a:path extrusionOk="0" h="2574" w="3088">
                <a:moveTo>
                  <a:pt x="1950" y="260"/>
                </a:moveTo>
                <a:cubicBezTo>
                  <a:pt x="2193" y="260"/>
                  <a:pt x="2416" y="388"/>
                  <a:pt x="2572" y="714"/>
                </a:cubicBezTo>
                <a:cubicBezTo>
                  <a:pt x="2572" y="714"/>
                  <a:pt x="2572" y="714"/>
                  <a:pt x="2572" y="714"/>
                </a:cubicBezTo>
                <a:lnTo>
                  <a:pt x="2572" y="714"/>
                </a:lnTo>
                <a:cubicBezTo>
                  <a:pt x="2698" y="1287"/>
                  <a:pt x="2179" y="1735"/>
                  <a:pt x="1751" y="2036"/>
                </a:cubicBezTo>
                <a:cubicBezTo>
                  <a:pt x="1559" y="2171"/>
                  <a:pt x="1279" y="2255"/>
                  <a:pt x="1026" y="2255"/>
                </a:cubicBezTo>
                <a:cubicBezTo>
                  <a:pt x="633" y="2255"/>
                  <a:pt x="308" y="2053"/>
                  <a:pt x="489" y="1524"/>
                </a:cubicBezTo>
                <a:cubicBezTo>
                  <a:pt x="649" y="1018"/>
                  <a:pt x="1359" y="260"/>
                  <a:pt x="1950" y="260"/>
                </a:cubicBezTo>
                <a:close/>
                <a:moveTo>
                  <a:pt x="1843" y="0"/>
                </a:moveTo>
                <a:cubicBezTo>
                  <a:pt x="1669" y="0"/>
                  <a:pt x="1494" y="39"/>
                  <a:pt x="1334" y="119"/>
                </a:cubicBezTo>
                <a:cubicBezTo>
                  <a:pt x="798" y="393"/>
                  <a:pt x="0" y="1203"/>
                  <a:pt x="143" y="1893"/>
                </a:cubicBezTo>
                <a:cubicBezTo>
                  <a:pt x="248" y="2377"/>
                  <a:pt x="571" y="2573"/>
                  <a:pt x="959" y="2573"/>
                </a:cubicBezTo>
                <a:cubicBezTo>
                  <a:pt x="1851" y="2573"/>
                  <a:pt x="3088" y="1541"/>
                  <a:pt x="2822" y="595"/>
                </a:cubicBezTo>
                <a:cubicBezTo>
                  <a:pt x="2816" y="564"/>
                  <a:pt x="2802" y="540"/>
                  <a:pt x="2784" y="523"/>
                </a:cubicBezTo>
                <a:lnTo>
                  <a:pt x="2784" y="523"/>
                </a:lnTo>
                <a:cubicBezTo>
                  <a:pt x="2586" y="183"/>
                  <a:pt x="2218" y="0"/>
                  <a:pt x="18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3"/>
          <p:cNvSpPr/>
          <p:nvPr/>
        </p:nvSpPr>
        <p:spPr>
          <a:xfrm>
            <a:off x="7494277" y="1723229"/>
            <a:ext cx="65626" cy="88611"/>
          </a:xfrm>
          <a:custGeom>
            <a:rect b="b" l="l" r="r" t="t"/>
            <a:pathLst>
              <a:path extrusionOk="0" h="1384" w="1025">
                <a:moveTo>
                  <a:pt x="18" y="1"/>
                </a:moveTo>
                <a:cubicBezTo>
                  <a:pt x="15" y="1"/>
                  <a:pt x="14" y="1"/>
                  <a:pt x="13" y="2"/>
                </a:cubicBezTo>
                <a:cubicBezTo>
                  <a:pt x="1" y="14"/>
                  <a:pt x="60" y="98"/>
                  <a:pt x="167" y="217"/>
                </a:cubicBezTo>
                <a:cubicBezTo>
                  <a:pt x="263" y="336"/>
                  <a:pt x="417" y="479"/>
                  <a:pt x="560" y="657"/>
                </a:cubicBezTo>
                <a:cubicBezTo>
                  <a:pt x="715" y="836"/>
                  <a:pt x="822" y="1014"/>
                  <a:pt x="882" y="1145"/>
                </a:cubicBezTo>
                <a:cubicBezTo>
                  <a:pt x="941" y="1300"/>
                  <a:pt x="965" y="1384"/>
                  <a:pt x="1001" y="1384"/>
                </a:cubicBezTo>
                <a:cubicBezTo>
                  <a:pt x="1013" y="1384"/>
                  <a:pt x="1025" y="1288"/>
                  <a:pt x="977" y="1122"/>
                </a:cubicBezTo>
                <a:cubicBezTo>
                  <a:pt x="941" y="955"/>
                  <a:pt x="834" y="764"/>
                  <a:pt x="679" y="574"/>
                </a:cubicBezTo>
                <a:cubicBezTo>
                  <a:pt x="537" y="372"/>
                  <a:pt x="358" y="241"/>
                  <a:pt x="239" y="133"/>
                </a:cubicBezTo>
                <a:cubicBezTo>
                  <a:pt x="130" y="57"/>
                  <a:pt x="41"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3"/>
          <p:cNvSpPr/>
          <p:nvPr/>
        </p:nvSpPr>
        <p:spPr>
          <a:xfrm>
            <a:off x="7530900" y="2041054"/>
            <a:ext cx="103721" cy="181703"/>
          </a:xfrm>
          <a:custGeom>
            <a:rect b="b" l="l" r="r" t="t"/>
            <a:pathLst>
              <a:path extrusionOk="0" h="2838" w="1620">
                <a:moveTo>
                  <a:pt x="1548" y="0"/>
                </a:moveTo>
                <a:cubicBezTo>
                  <a:pt x="1460" y="0"/>
                  <a:pt x="1298" y="25"/>
                  <a:pt x="1096" y="111"/>
                </a:cubicBezTo>
                <a:cubicBezTo>
                  <a:pt x="798" y="253"/>
                  <a:pt x="405" y="575"/>
                  <a:pt x="203" y="1051"/>
                </a:cubicBezTo>
                <a:cubicBezTo>
                  <a:pt x="0" y="1527"/>
                  <a:pt x="12" y="2004"/>
                  <a:pt x="48" y="2337"/>
                </a:cubicBezTo>
                <a:cubicBezTo>
                  <a:pt x="94" y="2649"/>
                  <a:pt x="185" y="2838"/>
                  <a:pt x="201" y="2838"/>
                </a:cubicBezTo>
                <a:cubicBezTo>
                  <a:pt x="202" y="2838"/>
                  <a:pt x="202" y="2837"/>
                  <a:pt x="203" y="2837"/>
                </a:cubicBezTo>
                <a:cubicBezTo>
                  <a:pt x="226" y="2837"/>
                  <a:pt x="191" y="2635"/>
                  <a:pt x="155" y="2313"/>
                </a:cubicBezTo>
                <a:cubicBezTo>
                  <a:pt x="143" y="2004"/>
                  <a:pt x="155" y="1563"/>
                  <a:pt x="334" y="1111"/>
                </a:cubicBezTo>
                <a:cubicBezTo>
                  <a:pt x="524" y="682"/>
                  <a:pt x="858" y="372"/>
                  <a:pt x="1119" y="218"/>
                </a:cubicBezTo>
                <a:cubicBezTo>
                  <a:pt x="1429" y="75"/>
                  <a:pt x="1620" y="39"/>
                  <a:pt x="1620" y="15"/>
                </a:cubicBezTo>
                <a:cubicBezTo>
                  <a:pt x="1620" y="7"/>
                  <a:pt x="1594" y="0"/>
                  <a:pt x="15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3"/>
          <p:cNvSpPr/>
          <p:nvPr/>
        </p:nvSpPr>
        <p:spPr>
          <a:xfrm>
            <a:off x="7548443" y="2102327"/>
            <a:ext cx="58711" cy="88483"/>
          </a:xfrm>
          <a:custGeom>
            <a:rect b="b" l="l" r="r" t="t"/>
            <a:pathLst>
              <a:path extrusionOk="0" h="1382" w="917">
                <a:moveTo>
                  <a:pt x="224" y="1"/>
                </a:moveTo>
                <a:cubicBezTo>
                  <a:pt x="171" y="1"/>
                  <a:pt x="125" y="14"/>
                  <a:pt x="83" y="23"/>
                </a:cubicBezTo>
                <a:cubicBezTo>
                  <a:pt x="36" y="35"/>
                  <a:pt x="0" y="70"/>
                  <a:pt x="24" y="70"/>
                </a:cubicBezTo>
                <a:cubicBezTo>
                  <a:pt x="27" y="76"/>
                  <a:pt x="34" y="78"/>
                  <a:pt x="44" y="78"/>
                </a:cubicBezTo>
                <a:cubicBezTo>
                  <a:pt x="59" y="78"/>
                  <a:pt x="82" y="74"/>
                  <a:pt x="112" y="74"/>
                </a:cubicBezTo>
                <a:cubicBezTo>
                  <a:pt x="152" y="74"/>
                  <a:pt x="206" y="80"/>
                  <a:pt x="274" y="106"/>
                </a:cubicBezTo>
                <a:cubicBezTo>
                  <a:pt x="405" y="166"/>
                  <a:pt x="572" y="308"/>
                  <a:pt x="655" y="523"/>
                </a:cubicBezTo>
                <a:cubicBezTo>
                  <a:pt x="738" y="749"/>
                  <a:pt x="738" y="963"/>
                  <a:pt x="691" y="1106"/>
                </a:cubicBezTo>
                <a:cubicBezTo>
                  <a:pt x="655" y="1273"/>
                  <a:pt x="595" y="1356"/>
                  <a:pt x="619" y="1380"/>
                </a:cubicBezTo>
                <a:cubicBezTo>
                  <a:pt x="620" y="1381"/>
                  <a:pt x="622" y="1381"/>
                  <a:pt x="624" y="1381"/>
                </a:cubicBezTo>
                <a:cubicBezTo>
                  <a:pt x="645" y="1381"/>
                  <a:pt x="721" y="1319"/>
                  <a:pt x="798" y="1166"/>
                </a:cubicBezTo>
                <a:cubicBezTo>
                  <a:pt x="869" y="999"/>
                  <a:pt x="917" y="749"/>
                  <a:pt x="810" y="487"/>
                </a:cubicBezTo>
                <a:cubicBezTo>
                  <a:pt x="762" y="344"/>
                  <a:pt x="679" y="249"/>
                  <a:pt x="584" y="154"/>
                </a:cubicBezTo>
                <a:cubicBezTo>
                  <a:pt x="500" y="82"/>
                  <a:pt x="393" y="23"/>
                  <a:pt x="298" y="11"/>
                </a:cubicBezTo>
                <a:cubicBezTo>
                  <a:pt x="272" y="3"/>
                  <a:pt x="247" y="1"/>
                  <a:pt x="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3"/>
          <p:cNvSpPr/>
          <p:nvPr/>
        </p:nvSpPr>
        <p:spPr>
          <a:xfrm>
            <a:off x="7127600" y="2051426"/>
            <a:ext cx="70235" cy="68059"/>
          </a:xfrm>
          <a:custGeom>
            <a:rect b="b" l="l" r="r" t="t"/>
            <a:pathLst>
              <a:path extrusionOk="0" h="1063" w="1097">
                <a:moveTo>
                  <a:pt x="615" y="1"/>
                </a:moveTo>
                <a:cubicBezTo>
                  <a:pt x="534" y="1"/>
                  <a:pt x="449" y="9"/>
                  <a:pt x="358" y="32"/>
                </a:cubicBezTo>
                <a:cubicBezTo>
                  <a:pt x="275" y="44"/>
                  <a:pt x="203" y="68"/>
                  <a:pt x="132" y="139"/>
                </a:cubicBezTo>
                <a:cubicBezTo>
                  <a:pt x="60" y="199"/>
                  <a:pt x="13" y="282"/>
                  <a:pt x="13" y="389"/>
                </a:cubicBezTo>
                <a:cubicBezTo>
                  <a:pt x="1" y="580"/>
                  <a:pt x="132" y="746"/>
                  <a:pt x="251" y="830"/>
                </a:cubicBezTo>
                <a:cubicBezTo>
                  <a:pt x="382" y="925"/>
                  <a:pt x="501" y="972"/>
                  <a:pt x="608" y="1008"/>
                </a:cubicBezTo>
                <a:cubicBezTo>
                  <a:pt x="764" y="1049"/>
                  <a:pt x="881" y="1062"/>
                  <a:pt x="938" y="1062"/>
                </a:cubicBezTo>
                <a:cubicBezTo>
                  <a:pt x="964" y="1062"/>
                  <a:pt x="977" y="1059"/>
                  <a:pt x="977" y="1056"/>
                </a:cubicBezTo>
                <a:cubicBezTo>
                  <a:pt x="977" y="1044"/>
                  <a:pt x="846" y="1020"/>
                  <a:pt x="644" y="937"/>
                </a:cubicBezTo>
                <a:cubicBezTo>
                  <a:pt x="537" y="889"/>
                  <a:pt x="418" y="830"/>
                  <a:pt x="299" y="758"/>
                </a:cubicBezTo>
                <a:cubicBezTo>
                  <a:pt x="179" y="687"/>
                  <a:pt x="84" y="544"/>
                  <a:pt x="84" y="389"/>
                </a:cubicBezTo>
                <a:cubicBezTo>
                  <a:pt x="84" y="234"/>
                  <a:pt x="239" y="127"/>
                  <a:pt x="370" y="103"/>
                </a:cubicBezTo>
                <a:cubicBezTo>
                  <a:pt x="457" y="72"/>
                  <a:pt x="550" y="61"/>
                  <a:pt x="630" y="61"/>
                </a:cubicBezTo>
                <a:cubicBezTo>
                  <a:pt x="670" y="61"/>
                  <a:pt x="707" y="64"/>
                  <a:pt x="739" y="68"/>
                </a:cubicBezTo>
                <a:cubicBezTo>
                  <a:pt x="948" y="90"/>
                  <a:pt x="1066" y="152"/>
                  <a:pt x="1092" y="152"/>
                </a:cubicBezTo>
                <a:cubicBezTo>
                  <a:pt x="1094" y="152"/>
                  <a:pt x="1095" y="152"/>
                  <a:pt x="1096" y="151"/>
                </a:cubicBezTo>
                <a:cubicBezTo>
                  <a:pt x="1096" y="151"/>
                  <a:pt x="977" y="56"/>
                  <a:pt x="751" y="8"/>
                </a:cubicBezTo>
                <a:cubicBezTo>
                  <a:pt x="707" y="4"/>
                  <a:pt x="662" y="1"/>
                  <a:pt x="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3"/>
          <p:cNvSpPr/>
          <p:nvPr/>
        </p:nvSpPr>
        <p:spPr>
          <a:xfrm>
            <a:off x="7197772" y="2098613"/>
            <a:ext cx="19079" cy="13765"/>
          </a:xfrm>
          <a:custGeom>
            <a:rect b="b" l="l" r="r" t="t"/>
            <a:pathLst>
              <a:path extrusionOk="0" h="215" w="298">
                <a:moveTo>
                  <a:pt x="264" y="0"/>
                </a:moveTo>
                <a:cubicBezTo>
                  <a:pt x="232" y="0"/>
                  <a:pt x="172" y="25"/>
                  <a:pt x="119" y="69"/>
                </a:cubicBezTo>
                <a:cubicBezTo>
                  <a:pt x="48" y="128"/>
                  <a:pt x="0" y="200"/>
                  <a:pt x="24" y="212"/>
                </a:cubicBezTo>
                <a:cubicBezTo>
                  <a:pt x="26" y="214"/>
                  <a:pt x="30" y="215"/>
                  <a:pt x="35" y="215"/>
                </a:cubicBezTo>
                <a:cubicBezTo>
                  <a:pt x="59" y="215"/>
                  <a:pt x="117" y="190"/>
                  <a:pt x="167" y="140"/>
                </a:cubicBezTo>
                <a:cubicBezTo>
                  <a:pt x="238" y="81"/>
                  <a:pt x="298" y="21"/>
                  <a:pt x="286" y="9"/>
                </a:cubicBezTo>
                <a:cubicBezTo>
                  <a:pt x="283" y="3"/>
                  <a:pt x="275"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3"/>
          <p:cNvSpPr/>
          <p:nvPr/>
        </p:nvSpPr>
        <p:spPr>
          <a:xfrm>
            <a:off x="6685500" y="2405490"/>
            <a:ext cx="617521" cy="696272"/>
          </a:xfrm>
          <a:custGeom>
            <a:rect b="b" l="l" r="r" t="t"/>
            <a:pathLst>
              <a:path extrusionOk="0" h="10875" w="9645">
                <a:moveTo>
                  <a:pt x="7820" y="0"/>
                </a:moveTo>
                <a:cubicBezTo>
                  <a:pt x="7797" y="0"/>
                  <a:pt x="7774" y="1"/>
                  <a:pt x="7751" y="3"/>
                </a:cubicBezTo>
                <a:lnTo>
                  <a:pt x="1024" y="574"/>
                </a:lnTo>
                <a:cubicBezTo>
                  <a:pt x="429" y="610"/>
                  <a:pt x="0" y="1134"/>
                  <a:pt x="36" y="1729"/>
                </a:cubicBezTo>
                <a:lnTo>
                  <a:pt x="727" y="9885"/>
                </a:lnTo>
                <a:cubicBezTo>
                  <a:pt x="772" y="10457"/>
                  <a:pt x="1258" y="10875"/>
                  <a:pt x="1824" y="10875"/>
                </a:cubicBezTo>
                <a:cubicBezTo>
                  <a:pt x="1847" y="10875"/>
                  <a:pt x="1870" y="10874"/>
                  <a:pt x="1893" y="10873"/>
                </a:cubicBezTo>
                <a:lnTo>
                  <a:pt x="8620" y="10301"/>
                </a:lnTo>
                <a:cubicBezTo>
                  <a:pt x="9216" y="10242"/>
                  <a:pt x="9644" y="9742"/>
                  <a:pt x="9597" y="9147"/>
                </a:cubicBezTo>
                <a:lnTo>
                  <a:pt x="8918" y="991"/>
                </a:lnTo>
                <a:cubicBezTo>
                  <a:pt x="8872" y="419"/>
                  <a:pt x="8387" y="0"/>
                  <a:pt x="78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3"/>
          <p:cNvSpPr/>
          <p:nvPr/>
        </p:nvSpPr>
        <p:spPr>
          <a:xfrm>
            <a:off x="6685500" y="2435327"/>
            <a:ext cx="203599" cy="666436"/>
          </a:xfrm>
          <a:custGeom>
            <a:rect b="b" l="l" r="r" t="t"/>
            <a:pathLst>
              <a:path extrusionOk="0" h="10409" w="3180">
                <a:moveTo>
                  <a:pt x="2322" y="1"/>
                </a:moveTo>
                <a:lnTo>
                  <a:pt x="1024" y="108"/>
                </a:lnTo>
                <a:cubicBezTo>
                  <a:pt x="429" y="144"/>
                  <a:pt x="0" y="668"/>
                  <a:pt x="36" y="1263"/>
                </a:cubicBezTo>
                <a:lnTo>
                  <a:pt x="727" y="9419"/>
                </a:lnTo>
                <a:cubicBezTo>
                  <a:pt x="772" y="9991"/>
                  <a:pt x="1258" y="10409"/>
                  <a:pt x="1824" y="10409"/>
                </a:cubicBezTo>
                <a:cubicBezTo>
                  <a:pt x="1847" y="10409"/>
                  <a:pt x="1870" y="10408"/>
                  <a:pt x="1893" y="10407"/>
                </a:cubicBezTo>
                <a:lnTo>
                  <a:pt x="3179" y="10300"/>
                </a:lnTo>
                <a:lnTo>
                  <a:pt x="2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3"/>
          <p:cNvSpPr/>
          <p:nvPr/>
        </p:nvSpPr>
        <p:spPr>
          <a:xfrm>
            <a:off x="6888270" y="2532134"/>
            <a:ext cx="323262" cy="139639"/>
          </a:xfrm>
          <a:custGeom>
            <a:rect b="b" l="l" r="r" t="t"/>
            <a:pathLst>
              <a:path extrusionOk="0" h="2181" w="5049">
                <a:moveTo>
                  <a:pt x="4488" y="0"/>
                </a:moveTo>
                <a:cubicBezTo>
                  <a:pt x="4480" y="0"/>
                  <a:pt x="4473" y="1"/>
                  <a:pt x="4465" y="1"/>
                </a:cubicBezTo>
                <a:lnTo>
                  <a:pt x="417" y="346"/>
                </a:lnTo>
                <a:cubicBezTo>
                  <a:pt x="179" y="358"/>
                  <a:pt x="0" y="584"/>
                  <a:pt x="12" y="822"/>
                </a:cubicBezTo>
                <a:lnTo>
                  <a:pt x="96" y="1775"/>
                </a:lnTo>
                <a:cubicBezTo>
                  <a:pt x="107" y="2006"/>
                  <a:pt x="320" y="2180"/>
                  <a:pt x="549" y="2180"/>
                </a:cubicBezTo>
                <a:cubicBezTo>
                  <a:pt x="557" y="2180"/>
                  <a:pt x="564" y="2180"/>
                  <a:pt x="572" y="2180"/>
                </a:cubicBezTo>
                <a:lnTo>
                  <a:pt x="4620" y="1835"/>
                </a:lnTo>
                <a:cubicBezTo>
                  <a:pt x="4870" y="1811"/>
                  <a:pt x="5049" y="1596"/>
                  <a:pt x="5013" y="1358"/>
                </a:cubicBezTo>
                <a:lnTo>
                  <a:pt x="4941" y="406"/>
                </a:lnTo>
                <a:cubicBezTo>
                  <a:pt x="4930" y="175"/>
                  <a:pt x="4717" y="0"/>
                  <a:pt x="4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3"/>
          <p:cNvSpPr/>
          <p:nvPr/>
        </p:nvSpPr>
        <p:spPr>
          <a:xfrm>
            <a:off x="6635175" y="2696041"/>
            <a:ext cx="523020" cy="395739"/>
          </a:xfrm>
          <a:custGeom>
            <a:rect b="b" l="l" r="r" t="t"/>
            <a:pathLst>
              <a:path extrusionOk="0" h="6181" w="8169">
                <a:moveTo>
                  <a:pt x="1036" y="1"/>
                </a:moveTo>
                <a:cubicBezTo>
                  <a:pt x="0" y="763"/>
                  <a:pt x="0" y="2311"/>
                  <a:pt x="84" y="3477"/>
                </a:cubicBezTo>
                <a:cubicBezTo>
                  <a:pt x="143" y="4251"/>
                  <a:pt x="370" y="5037"/>
                  <a:pt x="929" y="5561"/>
                </a:cubicBezTo>
                <a:cubicBezTo>
                  <a:pt x="1403" y="5986"/>
                  <a:pt x="2057" y="6181"/>
                  <a:pt x="2708" y="6181"/>
                </a:cubicBezTo>
                <a:cubicBezTo>
                  <a:pt x="2842" y="6181"/>
                  <a:pt x="2976" y="6173"/>
                  <a:pt x="3108" y="6156"/>
                </a:cubicBezTo>
                <a:cubicBezTo>
                  <a:pt x="3882" y="6061"/>
                  <a:pt x="4596" y="5740"/>
                  <a:pt x="5275" y="5359"/>
                </a:cubicBezTo>
                <a:cubicBezTo>
                  <a:pt x="6311" y="4811"/>
                  <a:pt x="7299" y="4192"/>
                  <a:pt x="8168" y="3394"/>
                </a:cubicBezTo>
                <a:cubicBezTo>
                  <a:pt x="8109" y="3204"/>
                  <a:pt x="8049" y="3013"/>
                  <a:pt x="7978" y="2823"/>
                </a:cubicBezTo>
                <a:cubicBezTo>
                  <a:pt x="7859" y="2537"/>
                  <a:pt x="7739" y="2239"/>
                  <a:pt x="7620" y="1953"/>
                </a:cubicBezTo>
                <a:cubicBezTo>
                  <a:pt x="7335" y="1299"/>
                  <a:pt x="6977" y="656"/>
                  <a:pt x="6561" y="84"/>
                </a:cubicBezTo>
                <a:cubicBezTo>
                  <a:pt x="5620" y="275"/>
                  <a:pt x="4715" y="560"/>
                  <a:pt x="3822" y="918"/>
                </a:cubicBezTo>
                <a:cubicBezTo>
                  <a:pt x="3551" y="1012"/>
                  <a:pt x="1261" y="1892"/>
                  <a:pt x="1262" y="2069"/>
                </a:cubicBezTo>
                <a:lnTo>
                  <a:pt x="1262" y="2069"/>
                </a:lnTo>
                <a:cubicBezTo>
                  <a:pt x="1191" y="1391"/>
                  <a:pt x="1108" y="702"/>
                  <a:pt x="1036"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3"/>
          <p:cNvSpPr/>
          <p:nvPr/>
        </p:nvSpPr>
        <p:spPr>
          <a:xfrm>
            <a:off x="7568995" y="2674464"/>
            <a:ext cx="419300" cy="600170"/>
          </a:xfrm>
          <a:custGeom>
            <a:rect b="b" l="l" r="r" t="t"/>
            <a:pathLst>
              <a:path extrusionOk="0" h="9374" w="6549">
                <a:moveTo>
                  <a:pt x="3340" y="0"/>
                </a:moveTo>
                <a:cubicBezTo>
                  <a:pt x="3264" y="0"/>
                  <a:pt x="3183" y="71"/>
                  <a:pt x="3120" y="123"/>
                </a:cubicBezTo>
                <a:cubicBezTo>
                  <a:pt x="2215" y="933"/>
                  <a:pt x="1144" y="1564"/>
                  <a:pt x="1" y="1945"/>
                </a:cubicBezTo>
                <a:cubicBezTo>
                  <a:pt x="679" y="3302"/>
                  <a:pt x="1382" y="4684"/>
                  <a:pt x="1882" y="6112"/>
                </a:cubicBezTo>
                <a:cubicBezTo>
                  <a:pt x="1977" y="6374"/>
                  <a:pt x="2429" y="8077"/>
                  <a:pt x="2679" y="9351"/>
                </a:cubicBezTo>
                <a:cubicBezTo>
                  <a:pt x="2846" y="9366"/>
                  <a:pt x="3015" y="9373"/>
                  <a:pt x="3184" y="9373"/>
                </a:cubicBezTo>
                <a:cubicBezTo>
                  <a:pt x="4340" y="9373"/>
                  <a:pt x="5528" y="9025"/>
                  <a:pt x="6525" y="8422"/>
                </a:cubicBezTo>
                <a:cubicBezTo>
                  <a:pt x="6549" y="7708"/>
                  <a:pt x="6442" y="6993"/>
                  <a:pt x="6323" y="6291"/>
                </a:cubicBezTo>
                <a:cubicBezTo>
                  <a:pt x="5930" y="4053"/>
                  <a:pt x="5323" y="1624"/>
                  <a:pt x="3525" y="88"/>
                </a:cubicBezTo>
                <a:cubicBezTo>
                  <a:pt x="3477" y="40"/>
                  <a:pt x="3430" y="16"/>
                  <a:pt x="3370" y="4"/>
                </a:cubicBezTo>
                <a:cubicBezTo>
                  <a:pt x="3360" y="2"/>
                  <a:pt x="3350" y="0"/>
                  <a:pt x="3340" y="0"/>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3"/>
          <p:cNvSpPr/>
          <p:nvPr/>
        </p:nvSpPr>
        <p:spPr>
          <a:xfrm>
            <a:off x="7515662" y="2413238"/>
            <a:ext cx="404830" cy="518410"/>
          </a:xfrm>
          <a:custGeom>
            <a:rect b="b" l="l" r="r" t="t"/>
            <a:pathLst>
              <a:path extrusionOk="0" h="8097" w="6323">
                <a:moveTo>
                  <a:pt x="691" y="1"/>
                </a:moveTo>
                <a:cubicBezTo>
                  <a:pt x="0" y="1465"/>
                  <a:pt x="36" y="3263"/>
                  <a:pt x="393" y="4811"/>
                </a:cubicBezTo>
                <a:cubicBezTo>
                  <a:pt x="667" y="5954"/>
                  <a:pt x="1131" y="7144"/>
                  <a:pt x="1869" y="8097"/>
                </a:cubicBezTo>
                <a:cubicBezTo>
                  <a:pt x="2929" y="7835"/>
                  <a:pt x="3965" y="7454"/>
                  <a:pt x="4953" y="6954"/>
                </a:cubicBezTo>
                <a:cubicBezTo>
                  <a:pt x="5441" y="6620"/>
                  <a:pt x="5906" y="6239"/>
                  <a:pt x="6322" y="5823"/>
                </a:cubicBezTo>
                <a:cubicBezTo>
                  <a:pt x="6287" y="5775"/>
                  <a:pt x="6275" y="5751"/>
                  <a:pt x="6263" y="5716"/>
                </a:cubicBezTo>
                <a:cubicBezTo>
                  <a:pt x="5632" y="4454"/>
                  <a:pt x="4965" y="3191"/>
                  <a:pt x="4048" y="2132"/>
                </a:cubicBezTo>
                <a:cubicBezTo>
                  <a:pt x="3191" y="1167"/>
                  <a:pt x="2000" y="227"/>
                  <a:pt x="6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3"/>
          <p:cNvSpPr/>
          <p:nvPr/>
        </p:nvSpPr>
        <p:spPr>
          <a:xfrm>
            <a:off x="7597231" y="2718194"/>
            <a:ext cx="291250" cy="163200"/>
          </a:xfrm>
          <a:custGeom>
            <a:rect b="b" l="l" r="r" t="t"/>
            <a:pathLst>
              <a:path extrusionOk="0" h="2549" w="4549">
                <a:moveTo>
                  <a:pt x="4501" y="0"/>
                </a:moveTo>
                <a:cubicBezTo>
                  <a:pt x="4465" y="36"/>
                  <a:pt x="4417" y="60"/>
                  <a:pt x="4394" y="95"/>
                </a:cubicBezTo>
                <a:cubicBezTo>
                  <a:pt x="4215" y="250"/>
                  <a:pt x="3989" y="417"/>
                  <a:pt x="3774" y="583"/>
                </a:cubicBezTo>
                <a:cubicBezTo>
                  <a:pt x="3334" y="905"/>
                  <a:pt x="2834" y="1238"/>
                  <a:pt x="2262" y="1536"/>
                </a:cubicBezTo>
                <a:cubicBezTo>
                  <a:pt x="1691" y="1834"/>
                  <a:pt x="1131" y="2060"/>
                  <a:pt x="607" y="2238"/>
                </a:cubicBezTo>
                <a:cubicBezTo>
                  <a:pt x="405" y="2298"/>
                  <a:pt x="191" y="2369"/>
                  <a:pt x="0" y="2417"/>
                </a:cubicBezTo>
                <a:cubicBezTo>
                  <a:pt x="24" y="2453"/>
                  <a:pt x="48" y="2500"/>
                  <a:pt x="72" y="2548"/>
                </a:cubicBezTo>
                <a:cubicBezTo>
                  <a:pt x="262" y="2500"/>
                  <a:pt x="464" y="2441"/>
                  <a:pt x="655" y="2381"/>
                </a:cubicBezTo>
                <a:cubicBezTo>
                  <a:pt x="1191" y="2203"/>
                  <a:pt x="1750" y="1977"/>
                  <a:pt x="2334" y="1679"/>
                </a:cubicBezTo>
                <a:cubicBezTo>
                  <a:pt x="2917" y="1381"/>
                  <a:pt x="3417" y="1048"/>
                  <a:pt x="3870" y="703"/>
                </a:cubicBezTo>
                <a:cubicBezTo>
                  <a:pt x="4096" y="524"/>
                  <a:pt x="4298" y="357"/>
                  <a:pt x="4477" y="191"/>
                </a:cubicBezTo>
                <a:lnTo>
                  <a:pt x="4548" y="119"/>
                </a:lnTo>
                <a:cubicBezTo>
                  <a:pt x="4536" y="72"/>
                  <a:pt x="4524" y="48"/>
                  <a:pt x="45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3"/>
          <p:cNvSpPr/>
          <p:nvPr/>
        </p:nvSpPr>
        <p:spPr>
          <a:xfrm>
            <a:off x="7350218" y="2368483"/>
            <a:ext cx="318716" cy="785011"/>
          </a:xfrm>
          <a:custGeom>
            <a:rect b="b" l="l" r="r" t="t"/>
            <a:pathLst>
              <a:path extrusionOk="0" h="12261" w="4978">
                <a:moveTo>
                  <a:pt x="2869" y="0"/>
                </a:moveTo>
                <a:cubicBezTo>
                  <a:pt x="2469" y="0"/>
                  <a:pt x="2068" y="51"/>
                  <a:pt x="1679" y="152"/>
                </a:cubicBezTo>
                <a:cubicBezTo>
                  <a:pt x="882" y="1045"/>
                  <a:pt x="512" y="2283"/>
                  <a:pt x="346" y="3486"/>
                </a:cubicBezTo>
                <a:cubicBezTo>
                  <a:pt x="0" y="5938"/>
                  <a:pt x="417" y="8486"/>
                  <a:pt x="1489" y="10725"/>
                </a:cubicBezTo>
                <a:cubicBezTo>
                  <a:pt x="1763" y="11260"/>
                  <a:pt x="2060" y="11796"/>
                  <a:pt x="2453" y="12225"/>
                </a:cubicBezTo>
                <a:cubicBezTo>
                  <a:pt x="2596" y="12249"/>
                  <a:pt x="2727" y="12261"/>
                  <a:pt x="2858" y="12261"/>
                </a:cubicBezTo>
                <a:cubicBezTo>
                  <a:pt x="3132" y="12249"/>
                  <a:pt x="3382" y="12213"/>
                  <a:pt x="3632" y="12118"/>
                </a:cubicBezTo>
                <a:cubicBezTo>
                  <a:pt x="3941" y="11963"/>
                  <a:pt x="4239" y="11784"/>
                  <a:pt x="4501" y="11558"/>
                </a:cubicBezTo>
                <a:cubicBezTo>
                  <a:pt x="4620" y="11403"/>
                  <a:pt x="4727" y="11272"/>
                  <a:pt x="4823" y="11129"/>
                </a:cubicBezTo>
                <a:cubicBezTo>
                  <a:pt x="4870" y="10939"/>
                  <a:pt x="4906" y="10725"/>
                  <a:pt x="4906" y="10451"/>
                </a:cubicBezTo>
                <a:cubicBezTo>
                  <a:pt x="4906" y="10332"/>
                  <a:pt x="4882" y="10213"/>
                  <a:pt x="4858" y="10094"/>
                </a:cubicBezTo>
                <a:cubicBezTo>
                  <a:pt x="4811" y="9963"/>
                  <a:pt x="4751" y="9844"/>
                  <a:pt x="4680" y="9725"/>
                </a:cubicBezTo>
                <a:cubicBezTo>
                  <a:pt x="4025" y="8486"/>
                  <a:pt x="3751" y="7081"/>
                  <a:pt x="3668" y="5712"/>
                </a:cubicBezTo>
                <a:cubicBezTo>
                  <a:pt x="3549" y="3902"/>
                  <a:pt x="4013" y="2045"/>
                  <a:pt x="4977" y="497"/>
                </a:cubicBezTo>
                <a:cubicBezTo>
                  <a:pt x="4324" y="167"/>
                  <a:pt x="3597" y="0"/>
                  <a:pt x="28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3"/>
          <p:cNvSpPr/>
          <p:nvPr/>
        </p:nvSpPr>
        <p:spPr>
          <a:xfrm>
            <a:off x="7466105" y="2369060"/>
            <a:ext cx="96102" cy="714327"/>
          </a:xfrm>
          <a:custGeom>
            <a:rect b="b" l="l" r="r" t="t"/>
            <a:pathLst>
              <a:path extrusionOk="0" h="11157" w="1501">
                <a:moveTo>
                  <a:pt x="1405" y="0"/>
                </a:moveTo>
                <a:cubicBezTo>
                  <a:pt x="1393" y="0"/>
                  <a:pt x="1322" y="131"/>
                  <a:pt x="1191" y="393"/>
                </a:cubicBezTo>
                <a:cubicBezTo>
                  <a:pt x="1143" y="476"/>
                  <a:pt x="1108" y="548"/>
                  <a:pt x="1060" y="619"/>
                </a:cubicBezTo>
                <a:cubicBezTo>
                  <a:pt x="1024" y="691"/>
                  <a:pt x="988" y="786"/>
                  <a:pt x="941" y="893"/>
                </a:cubicBezTo>
                <a:cubicBezTo>
                  <a:pt x="869" y="1084"/>
                  <a:pt x="750" y="1286"/>
                  <a:pt x="679" y="1548"/>
                </a:cubicBezTo>
                <a:cubicBezTo>
                  <a:pt x="631" y="1679"/>
                  <a:pt x="584" y="1798"/>
                  <a:pt x="548" y="1929"/>
                </a:cubicBezTo>
                <a:cubicBezTo>
                  <a:pt x="500" y="2060"/>
                  <a:pt x="453" y="2215"/>
                  <a:pt x="429" y="2357"/>
                </a:cubicBezTo>
                <a:cubicBezTo>
                  <a:pt x="334" y="2655"/>
                  <a:pt x="274" y="2988"/>
                  <a:pt x="203" y="3334"/>
                </a:cubicBezTo>
                <a:cubicBezTo>
                  <a:pt x="84" y="4012"/>
                  <a:pt x="0" y="4786"/>
                  <a:pt x="0" y="5596"/>
                </a:cubicBezTo>
                <a:cubicBezTo>
                  <a:pt x="12" y="6394"/>
                  <a:pt x="95" y="7168"/>
                  <a:pt x="238" y="7858"/>
                </a:cubicBezTo>
                <a:cubicBezTo>
                  <a:pt x="310" y="8192"/>
                  <a:pt x="381" y="8525"/>
                  <a:pt x="476" y="8823"/>
                </a:cubicBezTo>
                <a:cubicBezTo>
                  <a:pt x="512" y="8965"/>
                  <a:pt x="560" y="9120"/>
                  <a:pt x="607" y="9251"/>
                </a:cubicBezTo>
                <a:cubicBezTo>
                  <a:pt x="655" y="9382"/>
                  <a:pt x="715" y="9525"/>
                  <a:pt x="750" y="9644"/>
                </a:cubicBezTo>
                <a:cubicBezTo>
                  <a:pt x="846" y="9894"/>
                  <a:pt x="953" y="10097"/>
                  <a:pt x="1036" y="10299"/>
                </a:cubicBezTo>
                <a:cubicBezTo>
                  <a:pt x="1084" y="10382"/>
                  <a:pt x="1131" y="10478"/>
                  <a:pt x="1155" y="10561"/>
                </a:cubicBezTo>
                <a:cubicBezTo>
                  <a:pt x="1203" y="10632"/>
                  <a:pt x="1227" y="10716"/>
                  <a:pt x="1274" y="10775"/>
                </a:cubicBezTo>
                <a:cubicBezTo>
                  <a:pt x="1381" y="11025"/>
                  <a:pt x="1465" y="11156"/>
                  <a:pt x="1489" y="11156"/>
                </a:cubicBezTo>
                <a:cubicBezTo>
                  <a:pt x="1500" y="11156"/>
                  <a:pt x="1429" y="11001"/>
                  <a:pt x="1310" y="10739"/>
                </a:cubicBezTo>
                <a:cubicBezTo>
                  <a:pt x="1274" y="10668"/>
                  <a:pt x="1227" y="10585"/>
                  <a:pt x="1203" y="10513"/>
                </a:cubicBezTo>
                <a:cubicBezTo>
                  <a:pt x="1167" y="10442"/>
                  <a:pt x="1131" y="10335"/>
                  <a:pt x="1096" y="10251"/>
                </a:cubicBezTo>
                <a:cubicBezTo>
                  <a:pt x="1024" y="10061"/>
                  <a:pt x="917" y="9846"/>
                  <a:pt x="846" y="9596"/>
                </a:cubicBezTo>
                <a:cubicBezTo>
                  <a:pt x="798" y="9465"/>
                  <a:pt x="750" y="9335"/>
                  <a:pt x="715" y="9204"/>
                </a:cubicBezTo>
                <a:cubicBezTo>
                  <a:pt x="667" y="9073"/>
                  <a:pt x="631" y="8930"/>
                  <a:pt x="596" y="8775"/>
                </a:cubicBezTo>
                <a:cubicBezTo>
                  <a:pt x="500" y="8477"/>
                  <a:pt x="441" y="8168"/>
                  <a:pt x="369" y="7822"/>
                </a:cubicBezTo>
                <a:cubicBezTo>
                  <a:pt x="250" y="7144"/>
                  <a:pt x="155" y="6394"/>
                  <a:pt x="143" y="5596"/>
                </a:cubicBezTo>
                <a:cubicBezTo>
                  <a:pt x="143" y="4786"/>
                  <a:pt x="215" y="4024"/>
                  <a:pt x="322" y="3358"/>
                </a:cubicBezTo>
                <a:cubicBezTo>
                  <a:pt x="393" y="3012"/>
                  <a:pt x="441" y="2691"/>
                  <a:pt x="536" y="2405"/>
                </a:cubicBezTo>
                <a:cubicBezTo>
                  <a:pt x="572" y="2262"/>
                  <a:pt x="607" y="2107"/>
                  <a:pt x="655" y="1976"/>
                </a:cubicBezTo>
                <a:cubicBezTo>
                  <a:pt x="691" y="1846"/>
                  <a:pt x="738" y="1703"/>
                  <a:pt x="786" y="1584"/>
                </a:cubicBezTo>
                <a:cubicBezTo>
                  <a:pt x="857" y="1334"/>
                  <a:pt x="953" y="1131"/>
                  <a:pt x="1024" y="917"/>
                </a:cubicBezTo>
                <a:cubicBezTo>
                  <a:pt x="1072" y="810"/>
                  <a:pt x="1096" y="726"/>
                  <a:pt x="1131" y="655"/>
                </a:cubicBezTo>
                <a:cubicBezTo>
                  <a:pt x="1155" y="572"/>
                  <a:pt x="1203" y="500"/>
                  <a:pt x="1227" y="429"/>
                </a:cubicBezTo>
                <a:cubicBezTo>
                  <a:pt x="1346" y="155"/>
                  <a:pt x="1405" y="12"/>
                  <a:pt x="1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3"/>
          <p:cNvSpPr/>
          <p:nvPr/>
        </p:nvSpPr>
        <p:spPr>
          <a:xfrm>
            <a:off x="7495045" y="3002533"/>
            <a:ext cx="177669" cy="153276"/>
          </a:xfrm>
          <a:custGeom>
            <a:rect b="b" l="l" r="r" t="t"/>
            <a:pathLst>
              <a:path extrusionOk="0" h="2394" w="2775">
                <a:moveTo>
                  <a:pt x="2560" y="0"/>
                </a:moveTo>
                <a:lnTo>
                  <a:pt x="2561" y="0"/>
                </a:lnTo>
                <a:cubicBezTo>
                  <a:pt x="2537" y="12"/>
                  <a:pt x="2668" y="214"/>
                  <a:pt x="2644" y="595"/>
                </a:cubicBezTo>
                <a:cubicBezTo>
                  <a:pt x="2620" y="774"/>
                  <a:pt x="2561" y="988"/>
                  <a:pt x="2441" y="1203"/>
                </a:cubicBezTo>
                <a:cubicBezTo>
                  <a:pt x="2322" y="1405"/>
                  <a:pt x="2132" y="1607"/>
                  <a:pt x="1906" y="1786"/>
                </a:cubicBezTo>
                <a:cubicBezTo>
                  <a:pt x="1481" y="2108"/>
                  <a:pt x="979" y="2263"/>
                  <a:pt x="623" y="2263"/>
                </a:cubicBezTo>
                <a:cubicBezTo>
                  <a:pt x="610" y="2263"/>
                  <a:pt x="597" y="2263"/>
                  <a:pt x="584" y="2262"/>
                </a:cubicBezTo>
                <a:cubicBezTo>
                  <a:pt x="243" y="2240"/>
                  <a:pt x="44" y="2117"/>
                  <a:pt x="7" y="2117"/>
                </a:cubicBezTo>
                <a:cubicBezTo>
                  <a:pt x="4" y="2117"/>
                  <a:pt x="2" y="2118"/>
                  <a:pt x="1" y="2119"/>
                </a:cubicBezTo>
                <a:cubicBezTo>
                  <a:pt x="1" y="2119"/>
                  <a:pt x="36" y="2179"/>
                  <a:pt x="144" y="2227"/>
                </a:cubicBezTo>
                <a:cubicBezTo>
                  <a:pt x="227" y="2286"/>
                  <a:pt x="394" y="2346"/>
                  <a:pt x="584" y="2381"/>
                </a:cubicBezTo>
                <a:cubicBezTo>
                  <a:pt x="640" y="2390"/>
                  <a:pt x="699" y="2394"/>
                  <a:pt x="761" y="2394"/>
                </a:cubicBezTo>
                <a:cubicBezTo>
                  <a:pt x="1143" y="2394"/>
                  <a:pt x="1615" y="2235"/>
                  <a:pt x="2025" y="1917"/>
                </a:cubicBezTo>
                <a:cubicBezTo>
                  <a:pt x="2263" y="1738"/>
                  <a:pt x="2453" y="1512"/>
                  <a:pt x="2596" y="1274"/>
                </a:cubicBezTo>
                <a:cubicBezTo>
                  <a:pt x="2727" y="1036"/>
                  <a:pt x="2775" y="798"/>
                  <a:pt x="2775" y="607"/>
                </a:cubicBezTo>
                <a:cubicBezTo>
                  <a:pt x="2775" y="417"/>
                  <a:pt x="2727" y="250"/>
                  <a:pt x="2668" y="143"/>
                </a:cubicBezTo>
                <a:cubicBezTo>
                  <a:pt x="2620" y="36"/>
                  <a:pt x="2584" y="0"/>
                  <a:pt x="25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3"/>
          <p:cNvSpPr/>
          <p:nvPr/>
        </p:nvSpPr>
        <p:spPr>
          <a:xfrm>
            <a:off x="7702426" y="3137436"/>
            <a:ext cx="338308" cy="394074"/>
          </a:xfrm>
          <a:custGeom>
            <a:rect b="b" l="l" r="r" t="t"/>
            <a:pathLst>
              <a:path extrusionOk="0" h="6155" w="5284">
                <a:moveTo>
                  <a:pt x="4382" y="1"/>
                </a:moveTo>
                <a:lnTo>
                  <a:pt x="417" y="1251"/>
                </a:lnTo>
                <a:cubicBezTo>
                  <a:pt x="488" y="1667"/>
                  <a:pt x="560" y="2096"/>
                  <a:pt x="560" y="2513"/>
                </a:cubicBezTo>
                <a:cubicBezTo>
                  <a:pt x="560" y="2953"/>
                  <a:pt x="334" y="3346"/>
                  <a:pt x="143" y="3727"/>
                </a:cubicBezTo>
                <a:cubicBezTo>
                  <a:pt x="36" y="3930"/>
                  <a:pt x="0" y="4203"/>
                  <a:pt x="274" y="4275"/>
                </a:cubicBezTo>
                <a:cubicBezTo>
                  <a:pt x="316" y="4285"/>
                  <a:pt x="358" y="4289"/>
                  <a:pt x="401" y="4289"/>
                </a:cubicBezTo>
                <a:cubicBezTo>
                  <a:pt x="613" y="4289"/>
                  <a:pt x="832" y="4174"/>
                  <a:pt x="1000" y="4025"/>
                </a:cubicBezTo>
                <a:cubicBezTo>
                  <a:pt x="1286" y="3763"/>
                  <a:pt x="1512" y="3430"/>
                  <a:pt x="1512" y="3049"/>
                </a:cubicBezTo>
                <a:lnTo>
                  <a:pt x="1512" y="3049"/>
                </a:lnTo>
                <a:cubicBezTo>
                  <a:pt x="1512" y="3561"/>
                  <a:pt x="1465" y="4084"/>
                  <a:pt x="1334" y="4584"/>
                </a:cubicBezTo>
                <a:cubicBezTo>
                  <a:pt x="1274" y="4823"/>
                  <a:pt x="1107" y="5096"/>
                  <a:pt x="1084" y="5311"/>
                </a:cubicBezTo>
                <a:cubicBezTo>
                  <a:pt x="1049" y="5485"/>
                  <a:pt x="1180" y="5596"/>
                  <a:pt x="1337" y="5596"/>
                </a:cubicBezTo>
                <a:cubicBezTo>
                  <a:pt x="1394" y="5596"/>
                  <a:pt x="1455" y="5581"/>
                  <a:pt x="1512" y="5549"/>
                </a:cubicBezTo>
                <a:cubicBezTo>
                  <a:pt x="1619" y="5489"/>
                  <a:pt x="1691" y="5394"/>
                  <a:pt x="1762" y="5287"/>
                </a:cubicBezTo>
                <a:cubicBezTo>
                  <a:pt x="2104" y="4780"/>
                  <a:pt x="2310" y="4200"/>
                  <a:pt x="2382" y="3596"/>
                </a:cubicBezTo>
                <a:lnTo>
                  <a:pt x="2382" y="3596"/>
                </a:lnTo>
                <a:cubicBezTo>
                  <a:pt x="2327" y="4231"/>
                  <a:pt x="2256" y="4863"/>
                  <a:pt x="2131" y="5477"/>
                </a:cubicBezTo>
                <a:cubicBezTo>
                  <a:pt x="2108" y="5608"/>
                  <a:pt x="2072" y="5751"/>
                  <a:pt x="2108" y="5870"/>
                </a:cubicBezTo>
                <a:cubicBezTo>
                  <a:pt x="2119" y="6001"/>
                  <a:pt x="2215" y="6120"/>
                  <a:pt x="2346" y="6144"/>
                </a:cubicBezTo>
                <a:cubicBezTo>
                  <a:pt x="2368" y="6151"/>
                  <a:pt x="2390" y="6155"/>
                  <a:pt x="2413" y="6155"/>
                </a:cubicBezTo>
                <a:cubicBezTo>
                  <a:pt x="2500" y="6155"/>
                  <a:pt x="2589" y="6106"/>
                  <a:pt x="2655" y="6049"/>
                </a:cubicBezTo>
                <a:cubicBezTo>
                  <a:pt x="2727" y="5954"/>
                  <a:pt x="2774" y="5846"/>
                  <a:pt x="2822" y="5751"/>
                </a:cubicBezTo>
                <a:cubicBezTo>
                  <a:pt x="3095" y="5039"/>
                  <a:pt x="3345" y="4219"/>
                  <a:pt x="3251" y="3447"/>
                </a:cubicBezTo>
                <a:lnTo>
                  <a:pt x="3251" y="3447"/>
                </a:lnTo>
                <a:cubicBezTo>
                  <a:pt x="3311" y="3934"/>
                  <a:pt x="3382" y="4455"/>
                  <a:pt x="3465" y="4942"/>
                </a:cubicBezTo>
                <a:cubicBezTo>
                  <a:pt x="3494" y="5165"/>
                  <a:pt x="3602" y="5729"/>
                  <a:pt x="3880" y="5729"/>
                </a:cubicBezTo>
                <a:cubicBezTo>
                  <a:pt x="3943" y="5729"/>
                  <a:pt x="4015" y="5700"/>
                  <a:pt x="4096" y="5632"/>
                </a:cubicBezTo>
                <a:cubicBezTo>
                  <a:pt x="4370" y="5406"/>
                  <a:pt x="4298" y="4954"/>
                  <a:pt x="4275" y="4656"/>
                </a:cubicBezTo>
                <a:cubicBezTo>
                  <a:pt x="4263" y="4168"/>
                  <a:pt x="4263" y="3691"/>
                  <a:pt x="4155" y="3203"/>
                </a:cubicBezTo>
                <a:lnTo>
                  <a:pt x="4155" y="3203"/>
                </a:lnTo>
                <a:cubicBezTo>
                  <a:pt x="4310" y="3560"/>
                  <a:pt x="4394" y="3930"/>
                  <a:pt x="4453" y="4322"/>
                </a:cubicBezTo>
                <a:cubicBezTo>
                  <a:pt x="4489" y="4537"/>
                  <a:pt x="4441" y="4918"/>
                  <a:pt x="4727" y="5001"/>
                </a:cubicBezTo>
                <a:cubicBezTo>
                  <a:pt x="4764" y="5012"/>
                  <a:pt x="4798" y="5018"/>
                  <a:pt x="4829" y="5018"/>
                </a:cubicBezTo>
                <a:cubicBezTo>
                  <a:pt x="5284" y="5018"/>
                  <a:pt x="5093" y="3857"/>
                  <a:pt x="5048" y="3668"/>
                </a:cubicBezTo>
                <a:cubicBezTo>
                  <a:pt x="4906" y="3025"/>
                  <a:pt x="4739" y="2394"/>
                  <a:pt x="4620" y="1763"/>
                </a:cubicBezTo>
                <a:cubicBezTo>
                  <a:pt x="4513" y="1179"/>
                  <a:pt x="4489" y="596"/>
                  <a:pt x="4382"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3"/>
          <p:cNvSpPr/>
          <p:nvPr/>
        </p:nvSpPr>
        <p:spPr>
          <a:xfrm>
            <a:off x="6970608" y="2602819"/>
            <a:ext cx="367439" cy="388312"/>
          </a:xfrm>
          <a:custGeom>
            <a:rect b="b" l="l" r="r" t="t"/>
            <a:pathLst>
              <a:path extrusionOk="0" h="6065" w="5739">
                <a:moveTo>
                  <a:pt x="2649" y="1"/>
                </a:moveTo>
                <a:cubicBezTo>
                  <a:pt x="2554" y="1"/>
                  <a:pt x="2456" y="44"/>
                  <a:pt x="2381" y="111"/>
                </a:cubicBezTo>
                <a:cubicBezTo>
                  <a:pt x="2250" y="219"/>
                  <a:pt x="2179" y="361"/>
                  <a:pt x="2108" y="492"/>
                </a:cubicBezTo>
                <a:cubicBezTo>
                  <a:pt x="1655" y="1254"/>
                  <a:pt x="857" y="1802"/>
                  <a:pt x="0" y="1957"/>
                </a:cubicBezTo>
                <a:lnTo>
                  <a:pt x="726" y="6065"/>
                </a:lnTo>
                <a:cubicBezTo>
                  <a:pt x="2215" y="5743"/>
                  <a:pt x="3334" y="4493"/>
                  <a:pt x="4775" y="3993"/>
                </a:cubicBezTo>
                <a:cubicBezTo>
                  <a:pt x="4953" y="3921"/>
                  <a:pt x="5132" y="3874"/>
                  <a:pt x="5275" y="3755"/>
                </a:cubicBezTo>
                <a:cubicBezTo>
                  <a:pt x="5322" y="3707"/>
                  <a:pt x="5358" y="3683"/>
                  <a:pt x="5370" y="3636"/>
                </a:cubicBezTo>
                <a:cubicBezTo>
                  <a:pt x="5429" y="3493"/>
                  <a:pt x="5215" y="3374"/>
                  <a:pt x="5060" y="3350"/>
                </a:cubicBezTo>
                <a:cubicBezTo>
                  <a:pt x="4974" y="3337"/>
                  <a:pt x="4886" y="3331"/>
                  <a:pt x="4799" y="3331"/>
                </a:cubicBezTo>
                <a:cubicBezTo>
                  <a:pt x="4492" y="3331"/>
                  <a:pt x="4186" y="3408"/>
                  <a:pt x="3917" y="3528"/>
                </a:cubicBezTo>
                <a:cubicBezTo>
                  <a:pt x="4334" y="3231"/>
                  <a:pt x="4798" y="3017"/>
                  <a:pt x="5287" y="2874"/>
                </a:cubicBezTo>
                <a:cubicBezTo>
                  <a:pt x="5394" y="2850"/>
                  <a:pt x="5513" y="2814"/>
                  <a:pt x="5608" y="2743"/>
                </a:cubicBezTo>
                <a:cubicBezTo>
                  <a:pt x="5691" y="2671"/>
                  <a:pt x="5739" y="2516"/>
                  <a:pt x="5668" y="2433"/>
                </a:cubicBezTo>
                <a:cubicBezTo>
                  <a:pt x="5620" y="2385"/>
                  <a:pt x="5548" y="2362"/>
                  <a:pt x="5489" y="2338"/>
                </a:cubicBezTo>
                <a:cubicBezTo>
                  <a:pt x="5383" y="2314"/>
                  <a:pt x="5276" y="2304"/>
                  <a:pt x="5170" y="2304"/>
                </a:cubicBezTo>
                <a:cubicBezTo>
                  <a:pt x="4574" y="2304"/>
                  <a:pt x="3978" y="2629"/>
                  <a:pt x="3382" y="2790"/>
                </a:cubicBezTo>
                <a:cubicBezTo>
                  <a:pt x="3965" y="2338"/>
                  <a:pt x="4691" y="2147"/>
                  <a:pt x="5310" y="1766"/>
                </a:cubicBezTo>
                <a:cubicBezTo>
                  <a:pt x="5465" y="1659"/>
                  <a:pt x="5727" y="1409"/>
                  <a:pt x="5394" y="1326"/>
                </a:cubicBezTo>
                <a:cubicBezTo>
                  <a:pt x="5319" y="1308"/>
                  <a:pt x="5239" y="1301"/>
                  <a:pt x="5156" y="1301"/>
                </a:cubicBezTo>
                <a:cubicBezTo>
                  <a:pt x="4963" y="1301"/>
                  <a:pt x="4756" y="1340"/>
                  <a:pt x="4572" y="1373"/>
                </a:cubicBezTo>
                <a:cubicBezTo>
                  <a:pt x="4024" y="1493"/>
                  <a:pt x="3524" y="1719"/>
                  <a:pt x="3012" y="1957"/>
                </a:cubicBezTo>
                <a:cubicBezTo>
                  <a:pt x="3548" y="1659"/>
                  <a:pt x="4072" y="1350"/>
                  <a:pt x="4596" y="1052"/>
                </a:cubicBezTo>
                <a:cubicBezTo>
                  <a:pt x="4715" y="969"/>
                  <a:pt x="4846" y="861"/>
                  <a:pt x="4834" y="731"/>
                </a:cubicBezTo>
                <a:cubicBezTo>
                  <a:pt x="4802" y="591"/>
                  <a:pt x="4643" y="538"/>
                  <a:pt x="4490" y="538"/>
                </a:cubicBezTo>
                <a:cubicBezTo>
                  <a:pt x="4474" y="538"/>
                  <a:pt x="4457" y="539"/>
                  <a:pt x="4441" y="540"/>
                </a:cubicBezTo>
                <a:cubicBezTo>
                  <a:pt x="4060" y="564"/>
                  <a:pt x="3679" y="695"/>
                  <a:pt x="3358" y="897"/>
                </a:cubicBezTo>
                <a:cubicBezTo>
                  <a:pt x="3012" y="1123"/>
                  <a:pt x="2715" y="1445"/>
                  <a:pt x="2334" y="1588"/>
                </a:cubicBezTo>
                <a:cubicBezTo>
                  <a:pt x="2536" y="1302"/>
                  <a:pt x="2715" y="1004"/>
                  <a:pt x="2846" y="671"/>
                </a:cubicBezTo>
                <a:cubicBezTo>
                  <a:pt x="2941" y="469"/>
                  <a:pt x="3001" y="183"/>
                  <a:pt x="2810" y="52"/>
                </a:cubicBezTo>
                <a:cubicBezTo>
                  <a:pt x="2761" y="16"/>
                  <a:pt x="2705" y="1"/>
                  <a:pt x="2649" y="1"/>
                </a:cubicBezTo>
                <a:close/>
              </a:path>
            </a:pathLst>
          </a:custGeom>
          <a:solidFill>
            <a:srgbClr val="F49B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3"/>
          <p:cNvSpPr/>
          <p:nvPr/>
        </p:nvSpPr>
        <p:spPr>
          <a:xfrm>
            <a:off x="6676344" y="2726261"/>
            <a:ext cx="292786" cy="128434"/>
          </a:xfrm>
          <a:custGeom>
            <a:rect b="b" l="l" r="r" t="t"/>
            <a:pathLst>
              <a:path extrusionOk="0" h="2006" w="4573">
                <a:moveTo>
                  <a:pt x="4546" y="0"/>
                </a:moveTo>
                <a:cubicBezTo>
                  <a:pt x="4519" y="0"/>
                  <a:pt x="4457" y="11"/>
                  <a:pt x="4370" y="29"/>
                </a:cubicBezTo>
                <a:cubicBezTo>
                  <a:pt x="4251" y="41"/>
                  <a:pt x="4048" y="88"/>
                  <a:pt x="3846" y="148"/>
                </a:cubicBezTo>
                <a:cubicBezTo>
                  <a:pt x="3406" y="243"/>
                  <a:pt x="2810" y="446"/>
                  <a:pt x="2167" y="719"/>
                </a:cubicBezTo>
                <a:cubicBezTo>
                  <a:pt x="1524" y="1005"/>
                  <a:pt x="977" y="1315"/>
                  <a:pt x="596" y="1553"/>
                </a:cubicBezTo>
                <a:cubicBezTo>
                  <a:pt x="405" y="1672"/>
                  <a:pt x="262" y="1779"/>
                  <a:pt x="155" y="1874"/>
                </a:cubicBezTo>
                <a:cubicBezTo>
                  <a:pt x="48" y="1946"/>
                  <a:pt x="0" y="1993"/>
                  <a:pt x="0" y="2005"/>
                </a:cubicBezTo>
                <a:cubicBezTo>
                  <a:pt x="1" y="2006"/>
                  <a:pt x="2" y="2006"/>
                  <a:pt x="4" y="2006"/>
                </a:cubicBezTo>
                <a:cubicBezTo>
                  <a:pt x="42" y="2006"/>
                  <a:pt x="266" y="1865"/>
                  <a:pt x="643" y="1636"/>
                </a:cubicBezTo>
                <a:cubicBezTo>
                  <a:pt x="1036" y="1410"/>
                  <a:pt x="1584" y="1112"/>
                  <a:pt x="2215" y="827"/>
                </a:cubicBezTo>
                <a:cubicBezTo>
                  <a:pt x="2834" y="565"/>
                  <a:pt x="3429" y="350"/>
                  <a:pt x="3858" y="231"/>
                </a:cubicBezTo>
                <a:cubicBezTo>
                  <a:pt x="4299" y="100"/>
                  <a:pt x="4572" y="29"/>
                  <a:pt x="4560" y="5"/>
                </a:cubicBezTo>
                <a:cubicBezTo>
                  <a:pt x="4560" y="2"/>
                  <a:pt x="4555" y="0"/>
                  <a:pt x="45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3" name="Google Shape;1933;p43"/>
          <p:cNvGrpSpPr/>
          <p:nvPr/>
        </p:nvGrpSpPr>
        <p:grpSpPr>
          <a:xfrm>
            <a:off x="7988300" y="456828"/>
            <a:ext cx="712803" cy="574271"/>
            <a:chOff x="7988300" y="456828"/>
            <a:chExt cx="712803" cy="574271"/>
          </a:xfrm>
        </p:grpSpPr>
        <p:sp>
          <p:nvSpPr>
            <p:cNvPr id="1934" name="Google Shape;1934;p43"/>
            <p:cNvSpPr/>
            <p:nvPr/>
          </p:nvSpPr>
          <p:spPr>
            <a:xfrm>
              <a:off x="7988300" y="456828"/>
              <a:ext cx="712803" cy="574271"/>
            </a:xfrm>
            <a:custGeom>
              <a:rect b="b" l="l" r="r" t="t"/>
              <a:pathLst>
                <a:path extrusionOk="0" h="3541" w="4395">
                  <a:moveTo>
                    <a:pt x="2806" y="1"/>
                  </a:moveTo>
                  <a:cubicBezTo>
                    <a:pt x="2618" y="1"/>
                    <a:pt x="2428" y="61"/>
                    <a:pt x="2275" y="170"/>
                  </a:cubicBezTo>
                  <a:cubicBezTo>
                    <a:pt x="1977" y="384"/>
                    <a:pt x="1811" y="729"/>
                    <a:pt x="1751" y="1063"/>
                  </a:cubicBezTo>
                  <a:cubicBezTo>
                    <a:pt x="1656" y="753"/>
                    <a:pt x="1430" y="444"/>
                    <a:pt x="1132" y="313"/>
                  </a:cubicBezTo>
                  <a:cubicBezTo>
                    <a:pt x="1022" y="260"/>
                    <a:pt x="896" y="233"/>
                    <a:pt x="771" y="233"/>
                  </a:cubicBezTo>
                  <a:cubicBezTo>
                    <a:pt x="559" y="233"/>
                    <a:pt x="346" y="310"/>
                    <a:pt x="203" y="467"/>
                  </a:cubicBezTo>
                  <a:cubicBezTo>
                    <a:pt x="25" y="670"/>
                    <a:pt x="1" y="944"/>
                    <a:pt x="60" y="1206"/>
                  </a:cubicBezTo>
                  <a:cubicBezTo>
                    <a:pt x="108" y="1456"/>
                    <a:pt x="251" y="1682"/>
                    <a:pt x="406" y="1884"/>
                  </a:cubicBezTo>
                  <a:cubicBezTo>
                    <a:pt x="519" y="2031"/>
                    <a:pt x="1651" y="3541"/>
                    <a:pt x="1918" y="3541"/>
                  </a:cubicBezTo>
                  <a:cubicBezTo>
                    <a:pt x="1933" y="3541"/>
                    <a:pt x="1944" y="3536"/>
                    <a:pt x="1953" y="3527"/>
                  </a:cubicBezTo>
                  <a:cubicBezTo>
                    <a:pt x="2549" y="2932"/>
                    <a:pt x="4394" y="967"/>
                    <a:pt x="3263" y="146"/>
                  </a:cubicBezTo>
                  <a:cubicBezTo>
                    <a:pt x="3130" y="46"/>
                    <a:pt x="2969" y="1"/>
                    <a:pt x="28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3"/>
            <p:cNvSpPr/>
            <p:nvPr/>
          </p:nvSpPr>
          <p:spPr>
            <a:xfrm flipH="1" rot="562148">
              <a:off x="8464300" y="495409"/>
              <a:ext cx="67049" cy="268372"/>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3"/>
            <p:cNvSpPr/>
            <p:nvPr/>
          </p:nvSpPr>
          <p:spPr>
            <a:xfrm flipH="1" rot="562148">
              <a:off x="8439788" y="771069"/>
              <a:ext cx="35657" cy="30996"/>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3"/>
            <p:cNvSpPr/>
            <p:nvPr/>
          </p:nvSpPr>
          <p:spPr>
            <a:xfrm flipH="1" rot="562148">
              <a:off x="8431019" y="815501"/>
              <a:ext cx="17279" cy="15037"/>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43"/>
          <p:cNvGrpSpPr/>
          <p:nvPr/>
        </p:nvGrpSpPr>
        <p:grpSpPr>
          <a:xfrm>
            <a:off x="6113700" y="708554"/>
            <a:ext cx="753956" cy="370171"/>
            <a:chOff x="5702350" y="2486504"/>
            <a:chExt cx="753956" cy="370171"/>
          </a:xfrm>
        </p:grpSpPr>
        <p:sp>
          <p:nvSpPr>
            <p:cNvPr id="1939" name="Google Shape;1939;p43"/>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3"/>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3"/>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3"/>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3" name="Google Shape;1943;p43">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3">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3">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9" name="Shape 1949"/>
        <p:cNvGrpSpPr/>
        <p:nvPr/>
      </p:nvGrpSpPr>
      <p:grpSpPr>
        <a:xfrm>
          <a:off x="0" y="0"/>
          <a:ext cx="0" cy="0"/>
          <a:chOff x="0" y="0"/>
          <a:chExt cx="0" cy="0"/>
        </a:xfrm>
      </p:grpSpPr>
      <p:sp>
        <p:nvSpPr>
          <p:cNvPr id="1950" name="Google Shape;1950;p44"/>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Emoji Emotions</a:t>
            </a:r>
            <a:endParaRPr/>
          </a:p>
        </p:txBody>
      </p:sp>
      <p:sp>
        <p:nvSpPr>
          <p:cNvPr id="1951" name="Google Shape;1951;p44"/>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Emojis are commonly used to add expression and emotion to electronic communications. Look at the emojis below and write the emotion in the space provided</a:t>
            </a:r>
            <a:endParaRPr>
              <a:solidFill>
                <a:schemeClr val="accent5"/>
              </a:solidFill>
              <a:latin typeface="Englebert"/>
              <a:ea typeface="Englebert"/>
              <a:cs typeface="Englebert"/>
              <a:sym typeface="Englebert"/>
            </a:endParaRPr>
          </a:p>
        </p:txBody>
      </p:sp>
      <p:grpSp>
        <p:nvGrpSpPr>
          <p:cNvPr id="1952" name="Google Shape;1952;p44"/>
          <p:cNvGrpSpPr/>
          <p:nvPr/>
        </p:nvGrpSpPr>
        <p:grpSpPr>
          <a:xfrm>
            <a:off x="3521100" y="1682150"/>
            <a:ext cx="549450" cy="529975"/>
            <a:chOff x="3521100" y="1682150"/>
            <a:chExt cx="549450" cy="529975"/>
          </a:xfrm>
        </p:grpSpPr>
        <p:sp>
          <p:nvSpPr>
            <p:cNvPr id="1953" name="Google Shape;1953;p44"/>
            <p:cNvSpPr/>
            <p:nvPr/>
          </p:nvSpPr>
          <p:spPr>
            <a:xfrm>
              <a:off x="3521100" y="1682150"/>
              <a:ext cx="549450" cy="529975"/>
            </a:xfrm>
            <a:custGeom>
              <a:rect b="b" l="l" r="r" t="t"/>
              <a:pathLst>
                <a:path extrusionOk="0" h="21199" w="21978">
                  <a:moveTo>
                    <a:pt x="10547" y="1"/>
                  </a:moveTo>
                  <a:cubicBezTo>
                    <a:pt x="10103" y="1"/>
                    <a:pt x="9659" y="28"/>
                    <a:pt x="9216" y="85"/>
                  </a:cubicBezTo>
                  <a:cubicBezTo>
                    <a:pt x="6644" y="407"/>
                    <a:pt x="3989" y="1383"/>
                    <a:pt x="2358" y="3514"/>
                  </a:cubicBezTo>
                  <a:cubicBezTo>
                    <a:pt x="1072" y="5193"/>
                    <a:pt x="572" y="7384"/>
                    <a:pt x="298" y="9527"/>
                  </a:cubicBezTo>
                  <a:cubicBezTo>
                    <a:pt x="72" y="11337"/>
                    <a:pt x="0" y="13194"/>
                    <a:pt x="536" y="14920"/>
                  </a:cubicBezTo>
                  <a:cubicBezTo>
                    <a:pt x="1322" y="17468"/>
                    <a:pt x="3406" y="19421"/>
                    <a:pt x="5775" y="20373"/>
                  </a:cubicBezTo>
                  <a:cubicBezTo>
                    <a:pt x="7233" y="20960"/>
                    <a:pt x="8786" y="21198"/>
                    <a:pt x="10347" y="21198"/>
                  </a:cubicBezTo>
                  <a:cubicBezTo>
                    <a:pt x="11323" y="21198"/>
                    <a:pt x="12302" y="21105"/>
                    <a:pt x="13264" y="20945"/>
                  </a:cubicBezTo>
                  <a:cubicBezTo>
                    <a:pt x="17705" y="20219"/>
                    <a:pt x="21396" y="16039"/>
                    <a:pt x="21646" y="11253"/>
                  </a:cubicBezTo>
                  <a:cubicBezTo>
                    <a:pt x="21978" y="4718"/>
                    <a:pt x="16332" y="1"/>
                    <a:pt x="105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4"/>
            <p:cNvSpPr/>
            <p:nvPr/>
          </p:nvSpPr>
          <p:spPr>
            <a:xfrm>
              <a:off x="3804175" y="1708475"/>
              <a:ext cx="146375" cy="72200"/>
            </a:xfrm>
            <a:custGeom>
              <a:rect b="b" l="l" r="r" t="t"/>
              <a:pathLst>
                <a:path extrusionOk="0" h="2888" w="5855">
                  <a:moveTo>
                    <a:pt x="1030" y="1"/>
                  </a:moveTo>
                  <a:cubicBezTo>
                    <a:pt x="762" y="1"/>
                    <a:pt x="508" y="19"/>
                    <a:pt x="274" y="56"/>
                  </a:cubicBezTo>
                  <a:cubicBezTo>
                    <a:pt x="0" y="92"/>
                    <a:pt x="107" y="485"/>
                    <a:pt x="334" y="520"/>
                  </a:cubicBezTo>
                  <a:cubicBezTo>
                    <a:pt x="1358" y="651"/>
                    <a:pt x="2262" y="842"/>
                    <a:pt x="3203" y="1330"/>
                  </a:cubicBezTo>
                  <a:cubicBezTo>
                    <a:pt x="3977" y="1735"/>
                    <a:pt x="4537" y="2437"/>
                    <a:pt x="5287" y="2842"/>
                  </a:cubicBezTo>
                  <a:cubicBezTo>
                    <a:pt x="5343" y="2874"/>
                    <a:pt x="5399" y="2888"/>
                    <a:pt x="5452" y="2888"/>
                  </a:cubicBezTo>
                  <a:cubicBezTo>
                    <a:pt x="5681" y="2888"/>
                    <a:pt x="5855" y="2627"/>
                    <a:pt x="5739" y="2366"/>
                  </a:cubicBezTo>
                  <a:cubicBezTo>
                    <a:pt x="5018" y="769"/>
                    <a:pt x="2753" y="1"/>
                    <a:pt x="10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4"/>
            <p:cNvSpPr/>
            <p:nvPr/>
          </p:nvSpPr>
          <p:spPr>
            <a:xfrm>
              <a:off x="3957300" y="1791400"/>
              <a:ext cx="59725" cy="65725"/>
            </a:xfrm>
            <a:custGeom>
              <a:rect b="b" l="l" r="r" t="t"/>
              <a:pathLst>
                <a:path extrusionOk="0" h="2629" w="2389">
                  <a:moveTo>
                    <a:pt x="294" y="0"/>
                  </a:moveTo>
                  <a:cubicBezTo>
                    <a:pt x="95" y="0"/>
                    <a:pt x="0" y="305"/>
                    <a:pt x="138" y="454"/>
                  </a:cubicBezTo>
                  <a:cubicBezTo>
                    <a:pt x="436" y="751"/>
                    <a:pt x="781" y="990"/>
                    <a:pt x="1055" y="1335"/>
                  </a:cubicBezTo>
                  <a:cubicBezTo>
                    <a:pt x="1329" y="1680"/>
                    <a:pt x="1507" y="2156"/>
                    <a:pt x="1793" y="2526"/>
                  </a:cubicBezTo>
                  <a:cubicBezTo>
                    <a:pt x="1851" y="2598"/>
                    <a:pt x="1921" y="2629"/>
                    <a:pt x="1990" y="2629"/>
                  </a:cubicBezTo>
                  <a:cubicBezTo>
                    <a:pt x="2146" y="2629"/>
                    <a:pt x="2300" y="2473"/>
                    <a:pt x="2317" y="2299"/>
                  </a:cubicBezTo>
                  <a:cubicBezTo>
                    <a:pt x="2388" y="1263"/>
                    <a:pt x="1257" y="120"/>
                    <a:pt x="317" y="1"/>
                  </a:cubicBezTo>
                  <a:cubicBezTo>
                    <a:pt x="309" y="1"/>
                    <a:pt x="301"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4"/>
            <p:cNvSpPr/>
            <p:nvPr/>
          </p:nvSpPr>
          <p:spPr>
            <a:xfrm>
              <a:off x="3521100" y="1754800"/>
              <a:ext cx="508125" cy="457225"/>
            </a:xfrm>
            <a:custGeom>
              <a:rect b="b" l="l" r="r" t="t"/>
              <a:pathLst>
                <a:path extrusionOk="0" h="18289" w="20325">
                  <a:moveTo>
                    <a:pt x="2882" y="1"/>
                  </a:moveTo>
                  <a:cubicBezTo>
                    <a:pt x="2691" y="191"/>
                    <a:pt x="2525" y="394"/>
                    <a:pt x="2358" y="596"/>
                  </a:cubicBezTo>
                  <a:cubicBezTo>
                    <a:pt x="1072" y="2275"/>
                    <a:pt x="572" y="4478"/>
                    <a:pt x="298" y="6621"/>
                  </a:cubicBezTo>
                  <a:cubicBezTo>
                    <a:pt x="84" y="8419"/>
                    <a:pt x="0" y="10288"/>
                    <a:pt x="536" y="12014"/>
                  </a:cubicBezTo>
                  <a:cubicBezTo>
                    <a:pt x="1334" y="14550"/>
                    <a:pt x="3418" y="16503"/>
                    <a:pt x="5787" y="17455"/>
                  </a:cubicBezTo>
                  <a:cubicBezTo>
                    <a:pt x="7248" y="18046"/>
                    <a:pt x="8810" y="18289"/>
                    <a:pt x="10382" y="18289"/>
                  </a:cubicBezTo>
                  <a:cubicBezTo>
                    <a:pt x="11346" y="18289"/>
                    <a:pt x="12313" y="18197"/>
                    <a:pt x="13264" y="18039"/>
                  </a:cubicBezTo>
                  <a:cubicBezTo>
                    <a:pt x="16205" y="17563"/>
                    <a:pt x="18824" y="15562"/>
                    <a:pt x="20324" y="12872"/>
                  </a:cubicBezTo>
                  <a:lnTo>
                    <a:pt x="20324" y="12872"/>
                  </a:lnTo>
                  <a:cubicBezTo>
                    <a:pt x="18360" y="14300"/>
                    <a:pt x="16050" y="15181"/>
                    <a:pt x="13681" y="15300"/>
                  </a:cubicBezTo>
                  <a:cubicBezTo>
                    <a:pt x="13503" y="15309"/>
                    <a:pt x="13326" y="15314"/>
                    <a:pt x="13148" y="15314"/>
                  </a:cubicBezTo>
                  <a:cubicBezTo>
                    <a:pt x="9535" y="15314"/>
                    <a:pt x="5912" y="13480"/>
                    <a:pt x="3858" y="10347"/>
                  </a:cubicBezTo>
                  <a:cubicBezTo>
                    <a:pt x="1894" y="7371"/>
                    <a:pt x="1489" y="3287"/>
                    <a:pt x="2882" y="1"/>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4"/>
            <p:cNvSpPr/>
            <p:nvPr/>
          </p:nvSpPr>
          <p:spPr>
            <a:xfrm>
              <a:off x="3738725" y="1994200"/>
              <a:ext cx="101225" cy="32875"/>
            </a:xfrm>
            <a:custGeom>
              <a:rect b="b" l="l" r="r" t="t"/>
              <a:pathLst>
                <a:path extrusionOk="0" h="1315" w="4049">
                  <a:moveTo>
                    <a:pt x="3752" y="0"/>
                  </a:moveTo>
                  <a:cubicBezTo>
                    <a:pt x="3713" y="0"/>
                    <a:pt x="3671" y="10"/>
                    <a:pt x="3630" y="33"/>
                  </a:cubicBezTo>
                  <a:cubicBezTo>
                    <a:pt x="3071" y="307"/>
                    <a:pt x="2618" y="629"/>
                    <a:pt x="1963" y="700"/>
                  </a:cubicBezTo>
                  <a:cubicBezTo>
                    <a:pt x="1908" y="705"/>
                    <a:pt x="1852" y="708"/>
                    <a:pt x="1797" y="708"/>
                  </a:cubicBezTo>
                  <a:cubicBezTo>
                    <a:pt x="1238" y="708"/>
                    <a:pt x="703" y="445"/>
                    <a:pt x="237" y="152"/>
                  </a:cubicBezTo>
                  <a:cubicBezTo>
                    <a:pt x="217" y="139"/>
                    <a:pt x="195" y="133"/>
                    <a:pt x="174" y="133"/>
                  </a:cubicBezTo>
                  <a:cubicBezTo>
                    <a:pt x="84" y="133"/>
                    <a:pt x="0" y="242"/>
                    <a:pt x="58" y="319"/>
                  </a:cubicBezTo>
                  <a:cubicBezTo>
                    <a:pt x="514" y="939"/>
                    <a:pt x="1367" y="1314"/>
                    <a:pt x="2183" y="1314"/>
                  </a:cubicBezTo>
                  <a:cubicBezTo>
                    <a:pt x="2901" y="1314"/>
                    <a:pt x="3589" y="1024"/>
                    <a:pt x="3952" y="355"/>
                  </a:cubicBezTo>
                  <a:cubicBezTo>
                    <a:pt x="4048" y="181"/>
                    <a:pt x="3919" y="0"/>
                    <a:pt x="37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4"/>
            <p:cNvSpPr/>
            <p:nvPr/>
          </p:nvSpPr>
          <p:spPr>
            <a:xfrm>
              <a:off x="3643725" y="1858500"/>
              <a:ext cx="93000" cy="63975"/>
            </a:xfrm>
            <a:custGeom>
              <a:rect b="b" l="l" r="r" t="t"/>
              <a:pathLst>
                <a:path extrusionOk="0" h="2559" w="3720">
                  <a:moveTo>
                    <a:pt x="1811" y="0"/>
                  </a:moveTo>
                  <a:cubicBezTo>
                    <a:pt x="1750" y="0"/>
                    <a:pt x="1686" y="3"/>
                    <a:pt x="1620" y="8"/>
                  </a:cubicBezTo>
                  <a:cubicBezTo>
                    <a:pt x="1" y="139"/>
                    <a:pt x="370" y="2473"/>
                    <a:pt x="1894" y="2556"/>
                  </a:cubicBezTo>
                  <a:cubicBezTo>
                    <a:pt x="1919" y="2558"/>
                    <a:pt x="1945" y="2558"/>
                    <a:pt x="1969" y="2558"/>
                  </a:cubicBezTo>
                  <a:cubicBezTo>
                    <a:pt x="3395" y="2558"/>
                    <a:pt x="3719" y="0"/>
                    <a:pt x="18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4"/>
            <p:cNvSpPr/>
            <p:nvPr/>
          </p:nvSpPr>
          <p:spPr>
            <a:xfrm>
              <a:off x="3666075" y="1867550"/>
              <a:ext cx="22800" cy="15950"/>
            </a:xfrm>
            <a:custGeom>
              <a:rect b="b" l="l" r="r" t="t"/>
              <a:pathLst>
                <a:path extrusionOk="0" h="638" w="912">
                  <a:moveTo>
                    <a:pt x="493" y="1"/>
                  </a:moveTo>
                  <a:cubicBezTo>
                    <a:pt x="226" y="1"/>
                    <a:pt x="0" y="419"/>
                    <a:pt x="321" y="599"/>
                  </a:cubicBezTo>
                  <a:cubicBezTo>
                    <a:pt x="373" y="626"/>
                    <a:pt x="425" y="638"/>
                    <a:pt x="474" y="638"/>
                  </a:cubicBezTo>
                  <a:cubicBezTo>
                    <a:pt x="728" y="638"/>
                    <a:pt x="912" y="318"/>
                    <a:pt x="702" y="99"/>
                  </a:cubicBezTo>
                  <a:cubicBezTo>
                    <a:pt x="636" y="29"/>
                    <a:pt x="563" y="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4"/>
            <p:cNvSpPr/>
            <p:nvPr/>
          </p:nvSpPr>
          <p:spPr>
            <a:xfrm>
              <a:off x="3845550" y="1858500"/>
              <a:ext cx="92700" cy="63975"/>
            </a:xfrm>
            <a:custGeom>
              <a:rect b="b" l="l" r="r" t="t"/>
              <a:pathLst>
                <a:path extrusionOk="0" h="2559" w="3708">
                  <a:moveTo>
                    <a:pt x="1799" y="0"/>
                  </a:moveTo>
                  <a:cubicBezTo>
                    <a:pt x="1738" y="0"/>
                    <a:pt x="1674" y="3"/>
                    <a:pt x="1608" y="8"/>
                  </a:cubicBezTo>
                  <a:cubicBezTo>
                    <a:pt x="0" y="139"/>
                    <a:pt x="369" y="2473"/>
                    <a:pt x="1893" y="2556"/>
                  </a:cubicBezTo>
                  <a:cubicBezTo>
                    <a:pt x="1919" y="2558"/>
                    <a:pt x="1944" y="2558"/>
                    <a:pt x="1969" y="2558"/>
                  </a:cubicBezTo>
                  <a:cubicBezTo>
                    <a:pt x="3394" y="2558"/>
                    <a:pt x="3708" y="0"/>
                    <a:pt x="17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4"/>
            <p:cNvSpPr/>
            <p:nvPr/>
          </p:nvSpPr>
          <p:spPr>
            <a:xfrm>
              <a:off x="3869075" y="1867550"/>
              <a:ext cx="22800" cy="15950"/>
            </a:xfrm>
            <a:custGeom>
              <a:rect b="b" l="l" r="r" t="t"/>
              <a:pathLst>
                <a:path extrusionOk="0" h="638" w="912">
                  <a:moveTo>
                    <a:pt x="493" y="1"/>
                  </a:moveTo>
                  <a:cubicBezTo>
                    <a:pt x="226" y="1"/>
                    <a:pt x="0" y="419"/>
                    <a:pt x="321" y="599"/>
                  </a:cubicBezTo>
                  <a:cubicBezTo>
                    <a:pt x="373" y="626"/>
                    <a:pt x="425" y="638"/>
                    <a:pt x="475" y="638"/>
                  </a:cubicBezTo>
                  <a:cubicBezTo>
                    <a:pt x="728" y="638"/>
                    <a:pt x="912" y="318"/>
                    <a:pt x="702" y="99"/>
                  </a:cubicBezTo>
                  <a:cubicBezTo>
                    <a:pt x="636" y="29"/>
                    <a:pt x="563" y="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2" name="Google Shape;1962;p44"/>
          <p:cNvSpPr/>
          <p:nvPr/>
        </p:nvSpPr>
        <p:spPr>
          <a:xfrm>
            <a:off x="2236875" y="1867550"/>
            <a:ext cx="22850" cy="15950"/>
          </a:xfrm>
          <a:custGeom>
            <a:rect b="b" l="l" r="r" t="t"/>
            <a:pathLst>
              <a:path extrusionOk="0" h="638" w="914">
                <a:moveTo>
                  <a:pt x="499" y="1"/>
                </a:moveTo>
                <a:cubicBezTo>
                  <a:pt x="225" y="1"/>
                  <a:pt x="0" y="419"/>
                  <a:pt x="321" y="599"/>
                </a:cubicBezTo>
                <a:cubicBezTo>
                  <a:pt x="373" y="626"/>
                  <a:pt x="425" y="638"/>
                  <a:pt x="474" y="638"/>
                </a:cubicBezTo>
                <a:cubicBezTo>
                  <a:pt x="729" y="638"/>
                  <a:pt x="913" y="318"/>
                  <a:pt x="714" y="99"/>
                </a:cubicBezTo>
                <a:cubicBezTo>
                  <a:pt x="645" y="29"/>
                  <a:pt x="570" y="1"/>
                  <a:pt x="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 name="Google Shape;1963;p44"/>
          <p:cNvGrpSpPr/>
          <p:nvPr/>
        </p:nvGrpSpPr>
        <p:grpSpPr>
          <a:xfrm>
            <a:off x="6340950" y="1682150"/>
            <a:ext cx="549175" cy="529975"/>
            <a:chOff x="6340950" y="1682150"/>
            <a:chExt cx="549175" cy="529975"/>
          </a:xfrm>
        </p:grpSpPr>
        <p:sp>
          <p:nvSpPr>
            <p:cNvPr id="1964" name="Google Shape;1964;p44"/>
            <p:cNvSpPr/>
            <p:nvPr/>
          </p:nvSpPr>
          <p:spPr>
            <a:xfrm>
              <a:off x="6340950" y="1682150"/>
              <a:ext cx="549175" cy="529975"/>
            </a:xfrm>
            <a:custGeom>
              <a:rect b="b" l="l" r="r" t="t"/>
              <a:pathLst>
                <a:path extrusionOk="0" h="21199" w="21967">
                  <a:moveTo>
                    <a:pt x="10549" y="1"/>
                  </a:moveTo>
                  <a:cubicBezTo>
                    <a:pt x="10105" y="1"/>
                    <a:pt x="9659" y="28"/>
                    <a:pt x="9216" y="85"/>
                  </a:cubicBezTo>
                  <a:cubicBezTo>
                    <a:pt x="6644" y="407"/>
                    <a:pt x="3989" y="1383"/>
                    <a:pt x="2346" y="3514"/>
                  </a:cubicBezTo>
                  <a:cubicBezTo>
                    <a:pt x="1060" y="5193"/>
                    <a:pt x="560" y="7384"/>
                    <a:pt x="298" y="9527"/>
                  </a:cubicBezTo>
                  <a:cubicBezTo>
                    <a:pt x="72" y="11337"/>
                    <a:pt x="0" y="13194"/>
                    <a:pt x="536" y="14920"/>
                  </a:cubicBezTo>
                  <a:cubicBezTo>
                    <a:pt x="1322" y="17468"/>
                    <a:pt x="3405" y="19421"/>
                    <a:pt x="5775" y="20373"/>
                  </a:cubicBezTo>
                  <a:cubicBezTo>
                    <a:pt x="7233" y="20960"/>
                    <a:pt x="8786" y="21198"/>
                    <a:pt x="10347" y="21198"/>
                  </a:cubicBezTo>
                  <a:cubicBezTo>
                    <a:pt x="11323" y="21198"/>
                    <a:pt x="12302" y="21105"/>
                    <a:pt x="13264" y="20945"/>
                  </a:cubicBezTo>
                  <a:cubicBezTo>
                    <a:pt x="17705" y="20219"/>
                    <a:pt x="21396" y="16039"/>
                    <a:pt x="21646" y="11253"/>
                  </a:cubicBezTo>
                  <a:cubicBezTo>
                    <a:pt x="21967" y="4718"/>
                    <a:pt x="16341"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4"/>
            <p:cNvSpPr/>
            <p:nvPr/>
          </p:nvSpPr>
          <p:spPr>
            <a:xfrm>
              <a:off x="6623725" y="1708475"/>
              <a:ext cx="146375" cy="72200"/>
            </a:xfrm>
            <a:custGeom>
              <a:rect b="b" l="l" r="r" t="t"/>
              <a:pathLst>
                <a:path extrusionOk="0" h="2888" w="5855">
                  <a:moveTo>
                    <a:pt x="1034" y="1"/>
                  </a:moveTo>
                  <a:cubicBezTo>
                    <a:pt x="765" y="1"/>
                    <a:pt x="509" y="19"/>
                    <a:pt x="274" y="56"/>
                  </a:cubicBezTo>
                  <a:cubicBezTo>
                    <a:pt x="0" y="92"/>
                    <a:pt x="107" y="485"/>
                    <a:pt x="334" y="520"/>
                  </a:cubicBezTo>
                  <a:cubicBezTo>
                    <a:pt x="1369" y="651"/>
                    <a:pt x="2274" y="842"/>
                    <a:pt x="3215" y="1330"/>
                  </a:cubicBezTo>
                  <a:cubicBezTo>
                    <a:pt x="3989" y="1735"/>
                    <a:pt x="4536" y="2437"/>
                    <a:pt x="5298" y="2842"/>
                  </a:cubicBezTo>
                  <a:cubicBezTo>
                    <a:pt x="5355" y="2874"/>
                    <a:pt x="5410" y="2888"/>
                    <a:pt x="5463" y="2888"/>
                  </a:cubicBezTo>
                  <a:cubicBezTo>
                    <a:pt x="5689" y="2888"/>
                    <a:pt x="5855" y="2627"/>
                    <a:pt x="5739" y="2366"/>
                  </a:cubicBezTo>
                  <a:cubicBezTo>
                    <a:pt x="5028" y="769"/>
                    <a:pt x="2765"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4"/>
            <p:cNvSpPr/>
            <p:nvPr/>
          </p:nvSpPr>
          <p:spPr>
            <a:xfrm>
              <a:off x="6776850" y="1791400"/>
              <a:ext cx="60025" cy="65725"/>
            </a:xfrm>
            <a:custGeom>
              <a:rect b="b" l="l" r="r" t="t"/>
              <a:pathLst>
                <a:path extrusionOk="0" h="2629" w="2401">
                  <a:moveTo>
                    <a:pt x="305" y="0"/>
                  </a:moveTo>
                  <a:cubicBezTo>
                    <a:pt x="95" y="0"/>
                    <a:pt x="0" y="305"/>
                    <a:pt x="150" y="454"/>
                  </a:cubicBezTo>
                  <a:cubicBezTo>
                    <a:pt x="447" y="751"/>
                    <a:pt x="793" y="990"/>
                    <a:pt x="1067" y="1335"/>
                  </a:cubicBezTo>
                  <a:cubicBezTo>
                    <a:pt x="1329" y="1680"/>
                    <a:pt x="1507" y="2156"/>
                    <a:pt x="1805" y="2526"/>
                  </a:cubicBezTo>
                  <a:cubicBezTo>
                    <a:pt x="1863" y="2598"/>
                    <a:pt x="1933" y="2629"/>
                    <a:pt x="2002" y="2629"/>
                  </a:cubicBezTo>
                  <a:cubicBezTo>
                    <a:pt x="2158" y="2629"/>
                    <a:pt x="2312" y="2473"/>
                    <a:pt x="2329" y="2299"/>
                  </a:cubicBezTo>
                  <a:cubicBezTo>
                    <a:pt x="2400" y="1263"/>
                    <a:pt x="1269" y="120"/>
                    <a:pt x="328" y="1"/>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4"/>
            <p:cNvSpPr/>
            <p:nvPr/>
          </p:nvSpPr>
          <p:spPr>
            <a:xfrm>
              <a:off x="6340950" y="1754800"/>
              <a:ext cx="508125" cy="457225"/>
            </a:xfrm>
            <a:custGeom>
              <a:rect b="b" l="l" r="r" t="t"/>
              <a:pathLst>
                <a:path extrusionOk="0" h="18289" w="20325">
                  <a:moveTo>
                    <a:pt x="2882" y="1"/>
                  </a:moveTo>
                  <a:lnTo>
                    <a:pt x="2882" y="1"/>
                  </a:lnTo>
                  <a:cubicBezTo>
                    <a:pt x="2691" y="191"/>
                    <a:pt x="2512" y="394"/>
                    <a:pt x="2358" y="596"/>
                  </a:cubicBezTo>
                  <a:cubicBezTo>
                    <a:pt x="1072" y="2275"/>
                    <a:pt x="572" y="4478"/>
                    <a:pt x="298" y="6621"/>
                  </a:cubicBezTo>
                  <a:cubicBezTo>
                    <a:pt x="72" y="8419"/>
                    <a:pt x="0" y="10288"/>
                    <a:pt x="536" y="12014"/>
                  </a:cubicBezTo>
                  <a:cubicBezTo>
                    <a:pt x="1334" y="14550"/>
                    <a:pt x="3417" y="16503"/>
                    <a:pt x="5775" y="17455"/>
                  </a:cubicBezTo>
                  <a:cubicBezTo>
                    <a:pt x="7243" y="18046"/>
                    <a:pt x="8808" y="18289"/>
                    <a:pt x="10381" y="18289"/>
                  </a:cubicBezTo>
                  <a:cubicBezTo>
                    <a:pt x="11346" y="18289"/>
                    <a:pt x="12313" y="18197"/>
                    <a:pt x="13264" y="18039"/>
                  </a:cubicBezTo>
                  <a:cubicBezTo>
                    <a:pt x="16205" y="17563"/>
                    <a:pt x="18824" y="15562"/>
                    <a:pt x="20324" y="12872"/>
                  </a:cubicBezTo>
                  <a:lnTo>
                    <a:pt x="20324" y="12872"/>
                  </a:lnTo>
                  <a:cubicBezTo>
                    <a:pt x="18348" y="14300"/>
                    <a:pt x="16050" y="15181"/>
                    <a:pt x="13669" y="15300"/>
                  </a:cubicBezTo>
                  <a:cubicBezTo>
                    <a:pt x="13492" y="15309"/>
                    <a:pt x="13315" y="15314"/>
                    <a:pt x="13138" y="15314"/>
                  </a:cubicBezTo>
                  <a:cubicBezTo>
                    <a:pt x="9534" y="15314"/>
                    <a:pt x="5911" y="13480"/>
                    <a:pt x="3846" y="10347"/>
                  </a:cubicBezTo>
                  <a:cubicBezTo>
                    <a:pt x="1893" y="7371"/>
                    <a:pt x="1477" y="3287"/>
                    <a:pt x="2882" y="1"/>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4"/>
            <p:cNvSpPr/>
            <p:nvPr/>
          </p:nvSpPr>
          <p:spPr>
            <a:xfrm>
              <a:off x="6433200" y="1851975"/>
              <a:ext cx="138450" cy="79400"/>
            </a:xfrm>
            <a:custGeom>
              <a:rect b="b" l="l" r="r" t="t"/>
              <a:pathLst>
                <a:path extrusionOk="0" h="3176" w="5538">
                  <a:moveTo>
                    <a:pt x="5196" y="0"/>
                  </a:moveTo>
                  <a:cubicBezTo>
                    <a:pt x="5119" y="0"/>
                    <a:pt x="5041" y="36"/>
                    <a:pt x="4990" y="114"/>
                  </a:cubicBezTo>
                  <a:cubicBezTo>
                    <a:pt x="4430" y="888"/>
                    <a:pt x="4216" y="1615"/>
                    <a:pt x="3335" y="2162"/>
                  </a:cubicBezTo>
                  <a:cubicBezTo>
                    <a:pt x="2747" y="2525"/>
                    <a:pt x="1984" y="2675"/>
                    <a:pt x="1250" y="2675"/>
                  </a:cubicBezTo>
                  <a:cubicBezTo>
                    <a:pt x="899" y="2675"/>
                    <a:pt x="555" y="2641"/>
                    <a:pt x="239" y="2579"/>
                  </a:cubicBezTo>
                  <a:cubicBezTo>
                    <a:pt x="227" y="2576"/>
                    <a:pt x="215" y="2575"/>
                    <a:pt x="203" y="2575"/>
                  </a:cubicBezTo>
                  <a:cubicBezTo>
                    <a:pt x="71" y="2575"/>
                    <a:pt x="1" y="2751"/>
                    <a:pt x="132" y="2817"/>
                  </a:cubicBezTo>
                  <a:cubicBezTo>
                    <a:pt x="588" y="3062"/>
                    <a:pt x="1155" y="3176"/>
                    <a:pt x="1727" y="3176"/>
                  </a:cubicBezTo>
                  <a:cubicBezTo>
                    <a:pt x="2321" y="3176"/>
                    <a:pt x="2921" y="3053"/>
                    <a:pt x="3406" y="2829"/>
                  </a:cubicBezTo>
                  <a:cubicBezTo>
                    <a:pt x="4359" y="2400"/>
                    <a:pt x="5538" y="1388"/>
                    <a:pt x="5442" y="233"/>
                  </a:cubicBezTo>
                  <a:cubicBezTo>
                    <a:pt x="5435" y="88"/>
                    <a:pt x="5317" y="0"/>
                    <a:pt x="51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4"/>
            <p:cNvSpPr/>
            <p:nvPr/>
          </p:nvSpPr>
          <p:spPr>
            <a:xfrm>
              <a:off x="6652600" y="1851975"/>
              <a:ext cx="138425" cy="79400"/>
            </a:xfrm>
            <a:custGeom>
              <a:rect b="b" l="l" r="r" t="t"/>
              <a:pathLst>
                <a:path extrusionOk="0" h="3176" w="5537">
                  <a:moveTo>
                    <a:pt x="339" y="0"/>
                  </a:moveTo>
                  <a:cubicBezTo>
                    <a:pt x="221" y="0"/>
                    <a:pt x="103" y="88"/>
                    <a:pt x="95" y="233"/>
                  </a:cubicBezTo>
                  <a:cubicBezTo>
                    <a:pt x="0" y="1388"/>
                    <a:pt x="1167" y="2400"/>
                    <a:pt x="2131" y="2829"/>
                  </a:cubicBezTo>
                  <a:cubicBezTo>
                    <a:pt x="2617" y="3053"/>
                    <a:pt x="3216" y="3176"/>
                    <a:pt x="3811" y="3176"/>
                  </a:cubicBezTo>
                  <a:cubicBezTo>
                    <a:pt x="4383" y="3176"/>
                    <a:pt x="4950" y="3062"/>
                    <a:pt x="5406" y="2817"/>
                  </a:cubicBezTo>
                  <a:cubicBezTo>
                    <a:pt x="5537" y="2751"/>
                    <a:pt x="5457" y="2575"/>
                    <a:pt x="5332" y="2575"/>
                  </a:cubicBezTo>
                  <a:cubicBezTo>
                    <a:pt x="5321" y="2575"/>
                    <a:pt x="5310" y="2576"/>
                    <a:pt x="5298" y="2579"/>
                  </a:cubicBezTo>
                  <a:cubicBezTo>
                    <a:pt x="4983" y="2641"/>
                    <a:pt x="4639" y="2675"/>
                    <a:pt x="4287" y="2675"/>
                  </a:cubicBezTo>
                  <a:cubicBezTo>
                    <a:pt x="3552" y="2675"/>
                    <a:pt x="2787" y="2525"/>
                    <a:pt x="2191" y="2162"/>
                  </a:cubicBezTo>
                  <a:cubicBezTo>
                    <a:pt x="1322" y="1615"/>
                    <a:pt x="1107" y="888"/>
                    <a:pt x="536" y="114"/>
                  </a:cubicBezTo>
                  <a:cubicBezTo>
                    <a:pt x="490" y="36"/>
                    <a:pt x="415" y="0"/>
                    <a:pt x="3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4"/>
            <p:cNvSpPr/>
            <p:nvPr/>
          </p:nvSpPr>
          <p:spPr>
            <a:xfrm>
              <a:off x="6463825" y="1994325"/>
              <a:ext cx="303925" cy="108650"/>
            </a:xfrm>
            <a:custGeom>
              <a:rect b="b" l="l" r="r" t="t"/>
              <a:pathLst>
                <a:path extrusionOk="0" h="4346" w="12157">
                  <a:moveTo>
                    <a:pt x="5907" y="0"/>
                  </a:moveTo>
                  <a:cubicBezTo>
                    <a:pt x="3570" y="0"/>
                    <a:pt x="1235" y="1121"/>
                    <a:pt x="62" y="3398"/>
                  </a:cubicBezTo>
                  <a:cubicBezTo>
                    <a:pt x="0" y="3521"/>
                    <a:pt x="102" y="3657"/>
                    <a:pt x="211" y="3657"/>
                  </a:cubicBezTo>
                  <a:cubicBezTo>
                    <a:pt x="250" y="3657"/>
                    <a:pt x="290" y="3640"/>
                    <a:pt x="324" y="3600"/>
                  </a:cubicBezTo>
                  <a:cubicBezTo>
                    <a:pt x="1880" y="1652"/>
                    <a:pt x="3814" y="704"/>
                    <a:pt x="5722" y="704"/>
                  </a:cubicBezTo>
                  <a:cubicBezTo>
                    <a:pt x="7860" y="704"/>
                    <a:pt x="9965" y="1893"/>
                    <a:pt x="11468" y="4195"/>
                  </a:cubicBezTo>
                  <a:cubicBezTo>
                    <a:pt x="11535" y="4300"/>
                    <a:pt x="11646" y="4346"/>
                    <a:pt x="11756" y="4346"/>
                  </a:cubicBezTo>
                  <a:cubicBezTo>
                    <a:pt x="11958" y="4346"/>
                    <a:pt x="12156" y="4189"/>
                    <a:pt x="12064" y="3957"/>
                  </a:cubicBezTo>
                  <a:cubicBezTo>
                    <a:pt x="11013" y="1335"/>
                    <a:pt x="8459" y="0"/>
                    <a:pt x="5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 name="Google Shape;1971;p44"/>
          <p:cNvGrpSpPr/>
          <p:nvPr/>
        </p:nvGrpSpPr>
        <p:grpSpPr>
          <a:xfrm>
            <a:off x="6340950" y="2376575"/>
            <a:ext cx="549175" cy="530075"/>
            <a:chOff x="6340950" y="2376575"/>
            <a:chExt cx="549175" cy="530075"/>
          </a:xfrm>
        </p:grpSpPr>
        <p:sp>
          <p:nvSpPr>
            <p:cNvPr id="1972" name="Google Shape;1972;p44"/>
            <p:cNvSpPr/>
            <p:nvPr/>
          </p:nvSpPr>
          <p:spPr>
            <a:xfrm>
              <a:off x="6340950" y="2376575"/>
              <a:ext cx="549175" cy="529900"/>
            </a:xfrm>
            <a:custGeom>
              <a:rect b="b" l="l" r="r" t="t"/>
              <a:pathLst>
                <a:path extrusionOk="0" h="21196" w="21967">
                  <a:moveTo>
                    <a:pt x="10549" y="1"/>
                  </a:moveTo>
                  <a:cubicBezTo>
                    <a:pt x="10105" y="1"/>
                    <a:pt x="9659" y="29"/>
                    <a:pt x="9216" y="85"/>
                  </a:cubicBezTo>
                  <a:cubicBezTo>
                    <a:pt x="6644" y="407"/>
                    <a:pt x="3989" y="1383"/>
                    <a:pt x="2346" y="3514"/>
                  </a:cubicBezTo>
                  <a:cubicBezTo>
                    <a:pt x="1060" y="5193"/>
                    <a:pt x="560" y="7384"/>
                    <a:pt x="298" y="9527"/>
                  </a:cubicBezTo>
                  <a:cubicBezTo>
                    <a:pt x="72" y="11325"/>
                    <a:pt x="0" y="13194"/>
                    <a:pt x="536" y="14921"/>
                  </a:cubicBezTo>
                  <a:cubicBezTo>
                    <a:pt x="1322" y="17468"/>
                    <a:pt x="3405" y="19421"/>
                    <a:pt x="5775" y="20374"/>
                  </a:cubicBezTo>
                  <a:cubicBezTo>
                    <a:pt x="7240" y="20955"/>
                    <a:pt x="8801" y="21195"/>
                    <a:pt x="10370" y="21195"/>
                  </a:cubicBezTo>
                  <a:cubicBezTo>
                    <a:pt x="11339" y="21195"/>
                    <a:pt x="12310" y="21104"/>
                    <a:pt x="13264" y="20945"/>
                  </a:cubicBezTo>
                  <a:cubicBezTo>
                    <a:pt x="17705" y="20207"/>
                    <a:pt x="21396" y="16040"/>
                    <a:pt x="21646" y="11242"/>
                  </a:cubicBezTo>
                  <a:cubicBezTo>
                    <a:pt x="21967" y="4717"/>
                    <a:pt x="16341"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4"/>
            <p:cNvSpPr/>
            <p:nvPr/>
          </p:nvSpPr>
          <p:spPr>
            <a:xfrm>
              <a:off x="6623725" y="2402900"/>
              <a:ext cx="146375" cy="72200"/>
            </a:xfrm>
            <a:custGeom>
              <a:rect b="b" l="l" r="r" t="t"/>
              <a:pathLst>
                <a:path extrusionOk="0" h="2888" w="5855">
                  <a:moveTo>
                    <a:pt x="1034" y="1"/>
                  </a:moveTo>
                  <a:cubicBezTo>
                    <a:pt x="765" y="1"/>
                    <a:pt x="509" y="19"/>
                    <a:pt x="274" y="56"/>
                  </a:cubicBezTo>
                  <a:cubicBezTo>
                    <a:pt x="0" y="92"/>
                    <a:pt x="107" y="497"/>
                    <a:pt x="334" y="521"/>
                  </a:cubicBezTo>
                  <a:cubicBezTo>
                    <a:pt x="1369" y="664"/>
                    <a:pt x="2274" y="854"/>
                    <a:pt x="3215" y="1330"/>
                  </a:cubicBezTo>
                  <a:cubicBezTo>
                    <a:pt x="3989" y="1735"/>
                    <a:pt x="4536" y="2438"/>
                    <a:pt x="5298" y="2842"/>
                  </a:cubicBezTo>
                  <a:cubicBezTo>
                    <a:pt x="5355" y="2874"/>
                    <a:pt x="5410" y="2888"/>
                    <a:pt x="5463" y="2888"/>
                  </a:cubicBezTo>
                  <a:cubicBezTo>
                    <a:pt x="5689" y="2888"/>
                    <a:pt x="5855" y="2627"/>
                    <a:pt x="5739" y="2366"/>
                  </a:cubicBezTo>
                  <a:cubicBezTo>
                    <a:pt x="5028" y="769"/>
                    <a:pt x="2765"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4"/>
            <p:cNvSpPr/>
            <p:nvPr/>
          </p:nvSpPr>
          <p:spPr>
            <a:xfrm>
              <a:off x="6776850" y="2485825"/>
              <a:ext cx="60025" cy="65750"/>
            </a:xfrm>
            <a:custGeom>
              <a:rect b="b" l="l" r="r" t="t"/>
              <a:pathLst>
                <a:path extrusionOk="0" h="2630" w="2401">
                  <a:moveTo>
                    <a:pt x="305" y="0"/>
                  </a:moveTo>
                  <a:cubicBezTo>
                    <a:pt x="95" y="0"/>
                    <a:pt x="0" y="305"/>
                    <a:pt x="150" y="454"/>
                  </a:cubicBezTo>
                  <a:cubicBezTo>
                    <a:pt x="447" y="764"/>
                    <a:pt x="793" y="990"/>
                    <a:pt x="1067" y="1335"/>
                  </a:cubicBezTo>
                  <a:cubicBezTo>
                    <a:pt x="1329" y="1680"/>
                    <a:pt x="1507" y="2157"/>
                    <a:pt x="1805" y="2526"/>
                  </a:cubicBezTo>
                  <a:cubicBezTo>
                    <a:pt x="1863" y="2599"/>
                    <a:pt x="1933" y="2629"/>
                    <a:pt x="2002" y="2629"/>
                  </a:cubicBezTo>
                  <a:cubicBezTo>
                    <a:pt x="2158" y="2629"/>
                    <a:pt x="2312" y="2473"/>
                    <a:pt x="2329" y="2300"/>
                  </a:cubicBezTo>
                  <a:cubicBezTo>
                    <a:pt x="2400" y="1264"/>
                    <a:pt x="1269" y="121"/>
                    <a:pt x="328" y="2"/>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4"/>
            <p:cNvSpPr/>
            <p:nvPr/>
          </p:nvSpPr>
          <p:spPr>
            <a:xfrm>
              <a:off x="6340950" y="2449250"/>
              <a:ext cx="508125" cy="457400"/>
            </a:xfrm>
            <a:custGeom>
              <a:rect b="b" l="l" r="r" t="t"/>
              <a:pathLst>
                <a:path extrusionOk="0" h="18296" w="20325">
                  <a:moveTo>
                    <a:pt x="2882" y="0"/>
                  </a:moveTo>
                  <a:lnTo>
                    <a:pt x="2882" y="0"/>
                  </a:lnTo>
                  <a:cubicBezTo>
                    <a:pt x="2691" y="191"/>
                    <a:pt x="2512" y="393"/>
                    <a:pt x="2358" y="595"/>
                  </a:cubicBezTo>
                  <a:cubicBezTo>
                    <a:pt x="1072" y="2274"/>
                    <a:pt x="572" y="4477"/>
                    <a:pt x="298" y="6620"/>
                  </a:cubicBezTo>
                  <a:cubicBezTo>
                    <a:pt x="72" y="8418"/>
                    <a:pt x="0" y="10287"/>
                    <a:pt x="536" y="12014"/>
                  </a:cubicBezTo>
                  <a:cubicBezTo>
                    <a:pt x="1334" y="14561"/>
                    <a:pt x="3417" y="16502"/>
                    <a:pt x="5775" y="17455"/>
                  </a:cubicBezTo>
                  <a:cubicBezTo>
                    <a:pt x="7254" y="18049"/>
                    <a:pt x="8830" y="18296"/>
                    <a:pt x="10415" y="18296"/>
                  </a:cubicBezTo>
                  <a:cubicBezTo>
                    <a:pt x="11368" y="18296"/>
                    <a:pt x="12324" y="18207"/>
                    <a:pt x="13264" y="18050"/>
                  </a:cubicBezTo>
                  <a:cubicBezTo>
                    <a:pt x="16205" y="17562"/>
                    <a:pt x="18824" y="15562"/>
                    <a:pt x="20324" y="12871"/>
                  </a:cubicBezTo>
                  <a:lnTo>
                    <a:pt x="20324" y="12871"/>
                  </a:lnTo>
                  <a:cubicBezTo>
                    <a:pt x="18348" y="14300"/>
                    <a:pt x="16050" y="15181"/>
                    <a:pt x="13669" y="15300"/>
                  </a:cubicBezTo>
                  <a:cubicBezTo>
                    <a:pt x="13492" y="15309"/>
                    <a:pt x="13315" y="15313"/>
                    <a:pt x="13138" y="15313"/>
                  </a:cubicBezTo>
                  <a:cubicBezTo>
                    <a:pt x="9534" y="15313"/>
                    <a:pt x="5911" y="13479"/>
                    <a:pt x="3846" y="10347"/>
                  </a:cubicBezTo>
                  <a:cubicBezTo>
                    <a:pt x="1893" y="7370"/>
                    <a:pt x="1477" y="3286"/>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4"/>
            <p:cNvSpPr/>
            <p:nvPr/>
          </p:nvSpPr>
          <p:spPr>
            <a:xfrm>
              <a:off x="6434350" y="2564350"/>
              <a:ext cx="144450" cy="69475"/>
            </a:xfrm>
            <a:custGeom>
              <a:rect b="b" l="l" r="r" t="t"/>
              <a:pathLst>
                <a:path extrusionOk="0" h="2779" w="5778">
                  <a:moveTo>
                    <a:pt x="5447" y="0"/>
                  </a:moveTo>
                  <a:cubicBezTo>
                    <a:pt x="5371" y="0"/>
                    <a:pt x="5293" y="27"/>
                    <a:pt x="5230" y="87"/>
                  </a:cubicBezTo>
                  <a:cubicBezTo>
                    <a:pt x="4551" y="706"/>
                    <a:pt x="4265" y="1445"/>
                    <a:pt x="3337" y="1814"/>
                  </a:cubicBezTo>
                  <a:cubicBezTo>
                    <a:pt x="3075" y="1914"/>
                    <a:pt x="2823" y="1960"/>
                    <a:pt x="2581" y="1960"/>
                  </a:cubicBezTo>
                  <a:cubicBezTo>
                    <a:pt x="1676" y="1960"/>
                    <a:pt x="917" y="1327"/>
                    <a:pt x="372" y="575"/>
                  </a:cubicBezTo>
                  <a:cubicBezTo>
                    <a:pt x="332" y="520"/>
                    <a:pt x="258" y="490"/>
                    <a:pt x="187" y="490"/>
                  </a:cubicBezTo>
                  <a:cubicBezTo>
                    <a:pt x="91" y="490"/>
                    <a:pt x="1" y="547"/>
                    <a:pt x="15" y="671"/>
                  </a:cubicBezTo>
                  <a:cubicBezTo>
                    <a:pt x="192" y="2041"/>
                    <a:pt x="1599" y="2778"/>
                    <a:pt x="2866" y="2778"/>
                  </a:cubicBezTo>
                  <a:cubicBezTo>
                    <a:pt x="2876" y="2778"/>
                    <a:pt x="2886" y="2778"/>
                    <a:pt x="2896" y="2778"/>
                  </a:cubicBezTo>
                  <a:cubicBezTo>
                    <a:pt x="4110" y="2766"/>
                    <a:pt x="5777" y="1611"/>
                    <a:pt x="5777" y="325"/>
                  </a:cubicBezTo>
                  <a:cubicBezTo>
                    <a:pt x="5777" y="129"/>
                    <a:pt x="5615" y="0"/>
                    <a:pt x="54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6658550" y="2564350"/>
              <a:ext cx="144425" cy="69475"/>
            </a:xfrm>
            <a:custGeom>
              <a:rect b="b" l="l" r="r" t="t"/>
              <a:pathLst>
                <a:path extrusionOk="0" h="2779" w="5777">
                  <a:moveTo>
                    <a:pt x="336" y="0"/>
                  </a:moveTo>
                  <a:cubicBezTo>
                    <a:pt x="168" y="0"/>
                    <a:pt x="8" y="129"/>
                    <a:pt x="0" y="325"/>
                  </a:cubicBezTo>
                  <a:cubicBezTo>
                    <a:pt x="12" y="1611"/>
                    <a:pt x="1679" y="2766"/>
                    <a:pt x="2882" y="2778"/>
                  </a:cubicBezTo>
                  <a:cubicBezTo>
                    <a:pt x="2892" y="2778"/>
                    <a:pt x="2902" y="2778"/>
                    <a:pt x="2912" y="2778"/>
                  </a:cubicBezTo>
                  <a:cubicBezTo>
                    <a:pt x="4190" y="2778"/>
                    <a:pt x="5586" y="2041"/>
                    <a:pt x="5763" y="671"/>
                  </a:cubicBezTo>
                  <a:cubicBezTo>
                    <a:pt x="5777" y="547"/>
                    <a:pt x="5691" y="490"/>
                    <a:pt x="5597" y="490"/>
                  </a:cubicBezTo>
                  <a:cubicBezTo>
                    <a:pt x="5530" y="490"/>
                    <a:pt x="5458" y="520"/>
                    <a:pt x="5418" y="575"/>
                  </a:cubicBezTo>
                  <a:cubicBezTo>
                    <a:pt x="4873" y="1327"/>
                    <a:pt x="4113" y="1960"/>
                    <a:pt x="3203" y="1960"/>
                  </a:cubicBezTo>
                  <a:cubicBezTo>
                    <a:pt x="2959" y="1960"/>
                    <a:pt x="2705" y="1914"/>
                    <a:pt x="2441" y="1814"/>
                  </a:cubicBezTo>
                  <a:cubicBezTo>
                    <a:pt x="1524" y="1445"/>
                    <a:pt x="1227" y="706"/>
                    <a:pt x="560" y="87"/>
                  </a:cubicBezTo>
                  <a:cubicBezTo>
                    <a:pt x="493" y="27"/>
                    <a:pt x="414" y="0"/>
                    <a:pt x="3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4"/>
            <p:cNvSpPr/>
            <p:nvPr/>
          </p:nvSpPr>
          <p:spPr>
            <a:xfrm>
              <a:off x="6580375" y="2728650"/>
              <a:ext cx="87100" cy="28775"/>
            </a:xfrm>
            <a:custGeom>
              <a:rect b="b" l="l" r="r" t="t"/>
              <a:pathLst>
                <a:path extrusionOk="0" h="1151" w="3484">
                  <a:moveTo>
                    <a:pt x="3213" y="0"/>
                  </a:moveTo>
                  <a:cubicBezTo>
                    <a:pt x="3189" y="0"/>
                    <a:pt x="3164" y="5"/>
                    <a:pt x="3139" y="16"/>
                  </a:cubicBezTo>
                  <a:cubicBezTo>
                    <a:pt x="2627" y="218"/>
                    <a:pt x="2270" y="528"/>
                    <a:pt x="1687" y="576"/>
                  </a:cubicBezTo>
                  <a:cubicBezTo>
                    <a:pt x="1642" y="579"/>
                    <a:pt x="1598" y="581"/>
                    <a:pt x="1555" y="581"/>
                  </a:cubicBezTo>
                  <a:cubicBezTo>
                    <a:pt x="1049" y="581"/>
                    <a:pt x="659" y="336"/>
                    <a:pt x="198" y="183"/>
                  </a:cubicBezTo>
                  <a:cubicBezTo>
                    <a:pt x="188" y="181"/>
                    <a:pt x="178" y="180"/>
                    <a:pt x="168" y="180"/>
                  </a:cubicBezTo>
                  <a:cubicBezTo>
                    <a:pt x="66" y="180"/>
                    <a:pt x="0" y="287"/>
                    <a:pt x="44" y="385"/>
                  </a:cubicBezTo>
                  <a:cubicBezTo>
                    <a:pt x="359" y="891"/>
                    <a:pt x="1047" y="1150"/>
                    <a:pt x="1731" y="1150"/>
                  </a:cubicBezTo>
                  <a:cubicBezTo>
                    <a:pt x="2416" y="1150"/>
                    <a:pt x="3097" y="891"/>
                    <a:pt x="3401" y="361"/>
                  </a:cubicBezTo>
                  <a:cubicBezTo>
                    <a:pt x="3484" y="217"/>
                    <a:pt x="3369" y="0"/>
                    <a:pt x="3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44"/>
          <p:cNvGrpSpPr/>
          <p:nvPr/>
        </p:nvGrpSpPr>
        <p:grpSpPr>
          <a:xfrm>
            <a:off x="3521100" y="2376575"/>
            <a:ext cx="549450" cy="530075"/>
            <a:chOff x="3521100" y="2376575"/>
            <a:chExt cx="549450" cy="530075"/>
          </a:xfrm>
        </p:grpSpPr>
        <p:sp>
          <p:nvSpPr>
            <p:cNvPr id="1980" name="Google Shape;1980;p44"/>
            <p:cNvSpPr/>
            <p:nvPr/>
          </p:nvSpPr>
          <p:spPr>
            <a:xfrm>
              <a:off x="3521100" y="2376575"/>
              <a:ext cx="549450" cy="529900"/>
            </a:xfrm>
            <a:custGeom>
              <a:rect b="b" l="l" r="r" t="t"/>
              <a:pathLst>
                <a:path extrusionOk="0" h="21196" w="21978">
                  <a:moveTo>
                    <a:pt x="10547" y="1"/>
                  </a:moveTo>
                  <a:cubicBezTo>
                    <a:pt x="10103" y="1"/>
                    <a:pt x="9659" y="29"/>
                    <a:pt x="9216" y="85"/>
                  </a:cubicBezTo>
                  <a:cubicBezTo>
                    <a:pt x="6644" y="407"/>
                    <a:pt x="3989" y="1383"/>
                    <a:pt x="2358" y="3514"/>
                  </a:cubicBezTo>
                  <a:cubicBezTo>
                    <a:pt x="1072" y="5193"/>
                    <a:pt x="572" y="7384"/>
                    <a:pt x="298" y="9527"/>
                  </a:cubicBezTo>
                  <a:cubicBezTo>
                    <a:pt x="72" y="11325"/>
                    <a:pt x="0" y="13194"/>
                    <a:pt x="536" y="14921"/>
                  </a:cubicBezTo>
                  <a:cubicBezTo>
                    <a:pt x="1322" y="17468"/>
                    <a:pt x="3406" y="19421"/>
                    <a:pt x="5775" y="20374"/>
                  </a:cubicBezTo>
                  <a:cubicBezTo>
                    <a:pt x="7240" y="20955"/>
                    <a:pt x="8801" y="21195"/>
                    <a:pt x="10371" y="21195"/>
                  </a:cubicBezTo>
                  <a:cubicBezTo>
                    <a:pt x="11339" y="21195"/>
                    <a:pt x="12310" y="21104"/>
                    <a:pt x="13264" y="20945"/>
                  </a:cubicBezTo>
                  <a:cubicBezTo>
                    <a:pt x="17705" y="20207"/>
                    <a:pt x="21396" y="16040"/>
                    <a:pt x="21646" y="11242"/>
                  </a:cubicBezTo>
                  <a:cubicBezTo>
                    <a:pt x="21978" y="4717"/>
                    <a:pt x="16332" y="1"/>
                    <a:pt x="105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4"/>
            <p:cNvSpPr/>
            <p:nvPr/>
          </p:nvSpPr>
          <p:spPr>
            <a:xfrm>
              <a:off x="3804175" y="2402900"/>
              <a:ext cx="146375" cy="72200"/>
            </a:xfrm>
            <a:custGeom>
              <a:rect b="b" l="l" r="r" t="t"/>
              <a:pathLst>
                <a:path extrusionOk="0" h="2888" w="5855">
                  <a:moveTo>
                    <a:pt x="1030" y="1"/>
                  </a:moveTo>
                  <a:cubicBezTo>
                    <a:pt x="762" y="1"/>
                    <a:pt x="508" y="19"/>
                    <a:pt x="274" y="56"/>
                  </a:cubicBezTo>
                  <a:cubicBezTo>
                    <a:pt x="0" y="92"/>
                    <a:pt x="107" y="497"/>
                    <a:pt x="334" y="521"/>
                  </a:cubicBezTo>
                  <a:cubicBezTo>
                    <a:pt x="1358" y="664"/>
                    <a:pt x="2262" y="854"/>
                    <a:pt x="3203" y="1330"/>
                  </a:cubicBezTo>
                  <a:cubicBezTo>
                    <a:pt x="3977" y="1735"/>
                    <a:pt x="4537" y="2438"/>
                    <a:pt x="5287" y="2842"/>
                  </a:cubicBezTo>
                  <a:cubicBezTo>
                    <a:pt x="5343" y="2874"/>
                    <a:pt x="5399" y="2888"/>
                    <a:pt x="5452" y="2888"/>
                  </a:cubicBezTo>
                  <a:cubicBezTo>
                    <a:pt x="5681" y="2888"/>
                    <a:pt x="5855" y="2627"/>
                    <a:pt x="5739" y="2366"/>
                  </a:cubicBezTo>
                  <a:cubicBezTo>
                    <a:pt x="5018" y="769"/>
                    <a:pt x="2753" y="1"/>
                    <a:pt x="10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4"/>
            <p:cNvSpPr/>
            <p:nvPr/>
          </p:nvSpPr>
          <p:spPr>
            <a:xfrm>
              <a:off x="3957300" y="2485825"/>
              <a:ext cx="59725" cy="65750"/>
            </a:xfrm>
            <a:custGeom>
              <a:rect b="b" l="l" r="r" t="t"/>
              <a:pathLst>
                <a:path extrusionOk="0" h="2630" w="2389">
                  <a:moveTo>
                    <a:pt x="294" y="0"/>
                  </a:moveTo>
                  <a:cubicBezTo>
                    <a:pt x="95" y="0"/>
                    <a:pt x="0" y="305"/>
                    <a:pt x="138" y="454"/>
                  </a:cubicBezTo>
                  <a:cubicBezTo>
                    <a:pt x="436" y="764"/>
                    <a:pt x="781" y="990"/>
                    <a:pt x="1055" y="1335"/>
                  </a:cubicBezTo>
                  <a:cubicBezTo>
                    <a:pt x="1329" y="1680"/>
                    <a:pt x="1507" y="2157"/>
                    <a:pt x="1793" y="2526"/>
                  </a:cubicBezTo>
                  <a:cubicBezTo>
                    <a:pt x="1851" y="2599"/>
                    <a:pt x="1921" y="2629"/>
                    <a:pt x="1990" y="2629"/>
                  </a:cubicBezTo>
                  <a:cubicBezTo>
                    <a:pt x="2146" y="2629"/>
                    <a:pt x="2300" y="2473"/>
                    <a:pt x="2317" y="2300"/>
                  </a:cubicBezTo>
                  <a:cubicBezTo>
                    <a:pt x="2388" y="1264"/>
                    <a:pt x="1257" y="121"/>
                    <a:pt x="317" y="2"/>
                  </a:cubicBezTo>
                  <a:cubicBezTo>
                    <a:pt x="309" y="1"/>
                    <a:pt x="301"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4"/>
            <p:cNvSpPr/>
            <p:nvPr/>
          </p:nvSpPr>
          <p:spPr>
            <a:xfrm>
              <a:off x="3521100" y="2449250"/>
              <a:ext cx="508125" cy="457400"/>
            </a:xfrm>
            <a:custGeom>
              <a:rect b="b" l="l" r="r" t="t"/>
              <a:pathLst>
                <a:path extrusionOk="0" h="18296" w="20325">
                  <a:moveTo>
                    <a:pt x="2882" y="0"/>
                  </a:moveTo>
                  <a:cubicBezTo>
                    <a:pt x="2691" y="191"/>
                    <a:pt x="2525" y="393"/>
                    <a:pt x="2358" y="595"/>
                  </a:cubicBezTo>
                  <a:cubicBezTo>
                    <a:pt x="1072" y="2274"/>
                    <a:pt x="572" y="4477"/>
                    <a:pt x="298" y="6620"/>
                  </a:cubicBezTo>
                  <a:cubicBezTo>
                    <a:pt x="84" y="8418"/>
                    <a:pt x="0" y="10287"/>
                    <a:pt x="536" y="12014"/>
                  </a:cubicBezTo>
                  <a:cubicBezTo>
                    <a:pt x="1334" y="14561"/>
                    <a:pt x="3418" y="16502"/>
                    <a:pt x="5787" y="17455"/>
                  </a:cubicBezTo>
                  <a:cubicBezTo>
                    <a:pt x="7259" y="18049"/>
                    <a:pt x="8832" y="18296"/>
                    <a:pt x="10415" y="18296"/>
                  </a:cubicBezTo>
                  <a:cubicBezTo>
                    <a:pt x="11368" y="18296"/>
                    <a:pt x="12325" y="18207"/>
                    <a:pt x="13264" y="18050"/>
                  </a:cubicBezTo>
                  <a:cubicBezTo>
                    <a:pt x="16205" y="17562"/>
                    <a:pt x="18824" y="15562"/>
                    <a:pt x="20324" y="12871"/>
                  </a:cubicBezTo>
                  <a:lnTo>
                    <a:pt x="20324" y="12871"/>
                  </a:lnTo>
                  <a:cubicBezTo>
                    <a:pt x="18360" y="14300"/>
                    <a:pt x="16050" y="15181"/>
                    <a:pt x="13681" y="15300"/>
                  </a:cubicBezTo>
                  <a:cubicBezTo>
                    <a:pt x="13503" y="15309"/>
                    <a:pt x="13326" y="15313"/>
                    <a:pt x="13148" y="15313"/>
                  </a:cubicBezTo>
                  <a:cubicBezTo>
                    <a:pt x="9535" y="15313"/>
                    <a:pt x="5912" y="13479"/>
                    <a:pt x="3858" y="10347"/>
                  </a:cubicBezTo>
                  <a:cubicBezTo>
                    <a:pt x="1894" y="7370"/>
                    <a:pt x="1489" y="3286"/>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4"/>
            <p:cNvSpPr/>
            <p:nvPr/>
          </p:nvSpPr>
          <p:spPr>
            <a:xfrm>
              <a:off x="3639375" y="2543700"/>
              <a:ext cx="77900" cy="131075"/>
            </a:xfrm>
            <a:custGeom>
              <a:rect b="b" l="l" r="r" t="t"/>
              <a:pathLst>
                <a:path extrusionOk="0" h="5243" w="3116">
                  <a:moveTo>
                    <a:pt x="244" y="1"/>
                  </a:moveTo>
                  <a:cubicBezTo>
                    <a:pt x="101" y="1"/>
                    <a:pt x="0" y="220"/>
                    <a:pt x="115" y="354"/>
                  </a:cubicBezTo>
                  <a:cubicBezTo>
                    <a:pt x="341" y="616"/>
                    <a:pt x="2520" y="2473"/>
                    <a:pt x="2258" y="2723"/>
                  </a:cubicBezTo>
                  <a:cubicBezTo>
                    <a:pt x="1556" y="3378"/>
                    <a:pt x="687" y="4080"/>
                    <a:pt x="187" y="4926"/>
                  </a:cubicBezTo>
                  <a:cubicBezTo>
                    <a:pt x="107" y="5076"/>
                    <a:pt x="237" y="5243"/>
                    <a:pt x="393" y="5243"/>
                  </a:cubicBezTo>
                  <a:cubicBezTo>
                    <a:pt x="423" y="5243"/>
                    <a:pt x="454" y="5237"/>
                    <a:pt x="484" y="5223"/>
                  </a:cubicBezTo>
                  <a:cubicBezTo>
                    <a:pt x="1044" y="4890"/>
                    <a:pt x="1461" y="4402"/>
                    <a:pt x="1913" y="3949"/>
                  </a:cubicBezTo>
                  <a:cubicBezTo>
                    <a:pt x="2294" y="3580"/>
                    <a:pt x="2794" y="3211"/>
                    <a:pt x="3068" y="2747"/>
                  </a:cubicBezTo>
                  <a:cubicBezTo>
                    <a:pt x="3116" y="2652"/>
                    <a:pt x="3116" y="2532"/>
                    <a:pt x="3068" y="2437"/>
                  </a:cubicBezTo>
                  <a:cubicBezTo>
                    <a:pt x="2794" y="1973"/>
                    <a:pt x="2223" y="1628"/>
                    <a:pt x="1818" y="1270"/>
                  </a:cubicBezTo>
                  <a:cubicBezTo>
                    <a:pt x="1342" y="854"/>
                    <a:pt x="877" y="413"/>
                    <a:pt x="353" y="44"/>
                  </a:cubicBezTo>
                  <a:cubicBezTo>
                    <a:pt x="316" y="14"/>
                    <a:pt x="279"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4"/>
            <p:cNvSpPr/>
            <p:nvPr/>
          </p:nvSpPr>
          <p:spPr>
            <a:xfrm>
              <a:off x="3805350" y="2541775"/>
              <a:ext cx="78200" cy="130950"/>
            </a:xfrm>
            <a:custGeom>
              <a:rect b="b" l="l" r="r" t="t"/>
              <a:pathLst>
                <a:path extrusionOk="0" h="5238" w="3128">
                  <a:moveTo>
                    <a:pt x="2867" y="0"/>
                  </a:moveTo>
                  <a:cubicBezTo>
                    <a:pt x="2834" y="0"/>
                    <a:pt x="2798" y="11"/>
                    <a:pt x="2763" y="38"/>
                  </a:cubicBezTo>
                  <a:cubicBezTo>
                    <a:pt x="2251" y="419"/>
                    <a:pt x="1775" y="847"/>
                    <a:pt x="1299" y="1276"/>
                  </a:cubicBezTo>
                  <a:cubicBezTo>
                    <a:pt x="894" y="1633"/>
                    <a:pt x="334" y="1967"/>
                    <a:pt x="49" y="2443"/>
                  </a:cubicBezTo>
                  <a:cubicBezTo>
                    <a:pt x="1" y="2538"/>
                    <a:pt x="1" y="2645"/>
                    <a:pt x="60" y="2740"/>
                  </a:cubicBezTo>
                  <a:cubicBezTo>
                    <a:pt x="322" y="3205"/>
                    <a:pt x="822" y="3574"/>
                    <a:pt x="1203" y="3943"/>
                  </a:cubicBezTo>
                  <a:cubicBezTo>
                    <a:pt x="1656" y="4407"/>
                    <a:pt x="2073" y="4895"/>
                    <a:pt x="2632" y="5217"/>
                  </a:cubicBezTo>
                  <a:cubicBezTo>
                    <a:pt x="2664" y="5231"/>
                    <a:pt x="2696" y="5237"/>
                    <a:pt x="2727" y="5237"/>
                  </a:cubicBezTo>
                  <a:cubicBezTo>
                    <a:pt x="2882" y="5237"/>
                    <a:pt x="3009" y="5078"/>
                    <a:pt x="2930" y="4919"/>
                  </a:cubicBezTo>
                  <a:cubicBezTo>
                    <a:pt x="2442" y="4074"/>
                    <a:pt x="1573" y="3383"/>
                    <a:pt x="858" y="2717"/>
                  </a:cubicBezTo>
                  <a:cubicBezTo>
                    <a:pt x="608" y="2478"/>
                    <a:pt x="2775" y="621"/>
                    <a:pt x="3001" y="359"/>
                  </a:cubicBezTo>
                  <a:cubicBezTo>
                    <a:pt x="3128" y="223"/>
                    <a:pt x="3016" y="0"/>
                    <a:pt x="2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4"/>
            <p:cNvSpPr/>
            <p:nvPr/>
          </p:nvSpPr>
          <p:spPr>
            <a:xfrm>
              <a:off x="3638875" y="2724125"/>
              <a:ext cx="249250" cy="62675"/>
            </a:xfrm>
            <a:custGeom>
              <a:rect b="b" l="l" r="r" t="t"/>
              <a:pathLst>
                <a:path extrusionOk="0" h="2507" w="9970">
                  <a:moveTo>
                    <a:pt x="3834" y="1"/>
                  </a:moveTo>
                  <a:cubicBezTo>
                    <a:pt x="3773" y="1"/>
                    <a:pt x="3713" y="18"/>
                    <a:pt x="3660" y="54"/>
                  </a:cubicBezTo>
                  <a:cubicBezTo>
                    <a:pt x="3279" y="328"/>
                    <a:pt x="3267" y="388"/>
                    <a:pt x="2957" y="804"/>
                  </a:cubicBezTo>
                  <a:cubicBezTo>
                    <a:pt x="2764" y="1080"/>
                    <a:pt x="2579" y="1186"/>
                    <a:pt x="2393" y="1186"/>
                  </a:cubicBezTo>
                  <a:cubicBezTo>
                    <a:pt x="1994" y="1186"/>
                    <a:pt x="1595" y="697"/>
                    <a:pt x="1123" y="364"/>
                  </a:cubicBezTo>
                  <a:cubicBezTo>
                    <a:pt x="1080" y="336"/>
                    <a:pt x="1031" y="323"/>
                    <a:pt x="982" y="323"/>
                  </a:cubicBezTo>
                  <a:cubicBezTo>
                    <a:pt x="884" y="323"/>
                    <a:pt x="786" y="376"/>
                    <a:pt x="731" y="471"/>
                  </a:cubicBezTo>
                  <a:cubicBezTo>
                    <a:pt x="504" y="769"/>
                    <a:pt x="302" y="1078"/>
                    <a:pt x="100" y="1400"/>
                  </a:cubicBezTo>
                  <a:cubicBezTo>
                    <a:pt x="1" y="1534"/>
                    <a:pt x="132" y="1676"/>
                    <a:pt x="269" y="1676"/>
                  </a:cubicBezTo>
                  <a:cubicBezTo>
                    <a:pt x="314" y="1676"/>
                    <a:pt x="359" y="1661"/>
                    <a:pt x="397" y="1626"/>
                  </a:cubicBezTo>
                  <a:cubicBezTo>
                    <a:pt x="652" y="1371"/>
                    <a:pt x="874" y="1271"/>
                    <a:pt x="1082" y="1271"/>
                  </a:cubicBezTo>
                  <a:cubicBezTo>
                    <a:pt x="1526" y="1271"/>
                    <a:pt x="1907" y="1729"/>
                    <a:pt x="2409" y="2126"/>
                  </a:cubicBezTo>
                  <a:cubicBezTo>
                    <a:pt x="2474" y="2185"/>
                    <a:pt x="2555" y="2214"/>
                    <a:pt x="2637" y="2214"/>
                  </a:cubicBezTo>
                  <a:cubicBezTo>
                    <a:pt x="2750" y="2214"/>
                    <a:pt x="2864" y="2158"/>
                    <a:pt x="2933" y="2054"/>
                  </a:cubicBezTo>
                  <a:cubicBezTo>
                    <a:pt x="3159" y="1769"/>
                    <a:pt x="3374" y="1471"/>
                    <a:pt x="3576" y="1173"/>
                  </a:cubicBezTo>
                  <a:cubicBezTo>
                    <a:pt x="3634" y="1090"/>
                    <a:pt x="3709" y="1054"/>
                    <a:pt x="3795" y="1054"/>
                  </a:cubicBezTo>
                  <a:cubicBezTo>
                    <a:pt x="4302" y="1054"/>
                    <a:pt x="5204" y="2278"/>
                    <a:pt x="5326" y="2400"/>
                  </a:cubicBezTo>
                  <a:cubicBezTo>
                    <a:pt x="5399" y="2472"/>
                    <a:pt x="5489" y="2506"/>
                    <a:pt x="5578" y="2506"/>
                  </a:cubicBezTo>
                  <a:cubicBezTo>
                    <a:pt x="5693" y="2506"/>
                    <a:pt x="5807" y="2448"/>
                    <a:pt x="5874" y="2340"/>
                  </a:cubicBezTo>
                  <a:cubicBezTo>
                    <a:pt x="6148" y="1900"/>
                    <a:pt x="6422" y="1495"/>
                    <a:pt x="6719" y="1090"/>
                  </a:cubicBezTo>
                  <a:cubicBezTo>
                    <a:pt x="7377" y="1638"/>
                    <a:pt x="7847" y="1971"/>
                    <a:pt x="8297" y="1971"/>
                  </a:cubicBezTo>
                  <a:cubicBezTo>
                    <a:pt x="8775" y="1971"/>
                    <a:pt x="9230" y="1593"/>
                    <a:pt x="9863" y="697"/>
                  </a:cubicBezTo>
                  <a:cubicBezTo>
                    <a:pt x="9969" y="552"/>
                    <a:pt x="9824" y="367"/>
                    <a:pt x="9670" y="367"/>
                  </a:cubicBezTo>
                  <a:cubicBezTo>
                    <a:pt x="9634" y="367"/>
                    <a:pt x="9598" y="377"/>
                    <a:pt x="9565" y="399"/>
                  </a:cubicBezTo>
                  <a:cubicBezTo>
                    <a:pt x="8996" y="783"/>
                    <a:pt x="8598" y="1015"/>
                    <a:pt x="8193" y="1015"/>
                  </a:cubicBezTo>
                  <a:cubicBezTo>
                    <a:pt x="7818" y="1015"/>
                    <a:pt x="7437" y="816"/>
                    <a:pt x="6910" y="352"/>
                  </a:cubicBezTo>
                  <a:cubicBezTo>
                    <a:pt x="6845" y="293"/>
                    <a:pt x="6745" y="253"/>
                    <a:pt x="6648" y="253"/>
                  </a:cubicBezTo>
                  <a:cubicBezTo>
                    <a:pt x="6567" y="253"/>
                    <a:pt x="6488" y="281"/>
                    <a:pt x="6434" y="352"/>
                  </a:cubicBezTo>
                  <a:cubicBezTo>
                    <a:pt x="6112" y="757"/>
                    <a:pt x="5826" y="1161"/>
                    <a:pt x="5541" y="1578"/>
                  </a:cubicBezTo>
                  <a:cubicBezTo>
                    <a:pt x="5076" y="1030"/>
                    <a:pt x="4612" y="423"/>
                    <a:pt x="4017" y="54"/>
                  </a:cubicBezTo>
                  <a:cubicBezTo>
                    <a:pt x="3957" y="18"/>
                    <a:pt x="3895" y="1"/>
                    <a:pt x="3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 name="Google Shape;1987;p44"/>
          <p:cNvGrpSpPr/>
          <p:nvPr/>
        </p:nvGrpSpPr>
        <p:grpSpPr>
          <a:xfrm>
            <a:off x="3521100" y="3035900"/>
            <a:ext cx="549450" cy="529875"/>
            <a:chOff x="3521100" y="3035900"/>
            <a:chExt cx="549450" cy="529875"/>
          </a:xfrm>
        </p:grpSpPr>
        <p:sp>
          <p:nvSpPr>
            <p:cNvPr id="1988" name="Google Shape;1988;p44"/>
            <p:cNvSpPr/>
            <p:nvPr/>
          </p:nvSpPr>
          <p:spPr>
            <a:xfrm>
              <a:off x="3521100" y="3035900"/>
              <a:ext cx="549450" cy="529875"/>
            </a:xfrm>
            <a:custGeom>
              <a:rect b="b" l="l" r="r" t="t"/>
              <a:pathLst>
                <a:path extrusionOk="0" h="21195" w="21978">
                  <a:moveTo>
                    <a:pt x="10547" y="0"/>
                  </a:moveTo>
                  <a:cubicBezTo>
                    <a:pt x="10103" y="0"/>
                    <a:pt x="9659" y="28"/>
                    <a:pt x="9216" y="85"/>
                  </a:cubicBezTo>
                  <a:cubicBezTo>
                    <a:pt x="6644" y="406"/>
                    <a:pt x="3989" y="1371"/>
                    <a:pt x="2358" y="3502"/>
                  </a:cubicBezTo>
                  <a:cubicBezTo>
                    <a:pt x="1072" y="5181"/>
                    <a:pt x="572" y="7371"/>
                    <a:pt x="298" y="9526"/>
                  </a:cubicBezTo>
                  <a:cubicBezTo>
                    <a:pt x="72" y="11324"/>
                    <a:pt x="0" y="13193"/>
                    <a:pt x="536" y="14920"/>
                  </a:cubicBezTo>
                  <a:cubicBezTo>
                    <a:pt x="1322" y="17468"/>
                    <a:pt x="3406" y="19420"/>
                    <a:pt x="5775" y="20361"/>
                  </a:cubicBezTo>
                  <a:cubicBezTo>
                    <a:pt x="7244" y="20951"/>
                    <a:pt x="8808" y="21194"/>
                    <a:pt x="10381" y="21194"/>
                  </a:cubicBezTo>
                  <a:cubicBezTo>
                    <a:pt x="11346" y="21194"/>
                    <a:pt x="12313" y="21103"/>
                    <a:pt x="13264" y="20944"/>
                  </a:cubicBezTo>
                  <a:cubicBezTo>
                    <a:pt x="17705" y="20206"/>
                    <a:pt x="21396" y="16027"/>
                    <a:pt x="21646" y="11241"/>
                  </a:cubicBezTo>
                  <a:cubicBezTo>
                    <a:pt x="21978" y="4717"/>
                    <a:pt x="16332" y="0"/>
                    <a:pt x="105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4"/>
            <p:cNvSpPr/>
            <p:nvPr/>
          </p:nvSpPr>
          <p:spPr>
            <a:xfrm>
              <a:off x="3804175" y="3061925"/>
              <a:ext cx="146400" cy="72475"/>
            </a:xfrm>
            <a:custGeom>
              <a:rect b="b" l="l" r="r" t="t"/>
              <a:pathLst>
                <a:path extrusionOk="0" h="2899" w="5856">
                  <a:moveTo>
                    <a:pt x="1029" y="0"/>
                  </a:moveTo>
                  <a:cubicBezTo>
                    <a:pt x="762" y="0"/>
                    <a:pt x="508" y="19"/>
                    <a:pt x="274" y="56"/>
                  </a:cubicBezTo>
                  <a:cubicBezTo>
                    <a:pt x="0" y="103"/>
                    <a:pt x="107" y="496"/>
                    <a:pt x="334" y="520"/>
                  </a:cubicBezTo>
                  <a:cubicBezTo>
                    <a:pt x="1358" y="663"/>
                    <a:pt x="2262" y="853"/>
                    <a:pt x="3203" y="1342"/>
                  </a:cubicBezTo>
                  <a:cubicBezTo>
                    <a:pt x="3977" y="1734"/>
                    <a:pt x="4537" y="2437"/>
                    <a:pt x="5287" y="2854"/>
                  </a:cubicBezTo>
                  <a:cubicBezTo>
                    <a:pt x="5342" y="2884"/>
                    <a:pt x="5396" y="2898"/>
                    <a:pt x="5449" y="2898"/>
                  </a:cubicBezTo>
                  <a:cubicBezTo>
                    <a:pt x="5679" y="2898"/>
                    <a:pt x="5856" y="2630"/>
                    <a:pt x="5739" y="2377"/>
                  </a:cubicBezTo>
                  <a:cubicBezTo>
                    <a:pt x="5018" y="770"/>
                    <a:pt x="2753"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4"/>
            <p:cNvSpPr/>
            <p:nvPr/>
          </p:nvSpPr>
          <p:spPr>
            <a:xfrm>
              <a:off x="3957300" y="3145125"/>
              <a:ext cx="59725" cy="65750"/>
            </a:xfrm>
            <a:custGeom>
              <a:rect b="b" l="l" r="r" t="t"/>
              <a:pathLst>
                <a:path extrusionOk="0" h="2630" w="2389">
                  <a:moveTo>
                    <a:pt x="294" y="1"/>
                  </a:moveTo>
                  <a:cubicBezTo>
                    <a:pt x="95" y="1"/>
                    <a:pt x="0" y="305"/>
                    <a:pt x="138" y="454"/>
                  </a:cubicBezTo>
                  <a:cubicBezTo>
                    <a:pt x="436" y="752"/>
                    <a:pt x="781" y="990"/>
                    <a:pt x="1055" y="1335"/>
                  </a:cubicBezTo>
                  <a:cubicBezTo>
                    <a:pt x="1340" y="1693"/>
                    <a:pt x="1507" y="2145"/>
                    <a:pt x="1793" y="2526"/>
                  </a:cubicBezTo>
                  <a:cubicBezTo>
                    <a:pt x="1851" y="2599"/>
                    <a:pt x="1920" y="2629"/>
                    <a:pt x="1989" y="2629"/>
                  </a:cubicBezTo>
                  <a:cubicBezTo>
                    <a:pt x="2146" y="2629"/>
                    <a:pt x="2300" y="2470"/>
                    <a:pt x="2317" y="2288"/>
                  </a:cubicBezTo>
                  <a:cubicBezTo>
                    <a:pt x="2388" y="1252"/>
                    <a:pt x="1257" y="109"/>
                    <a:pt x="317" y="2"/>
                  </a:cubicBezTo>
                  <a:cubicBezTo>
                    <a:pt x="309" y="1"/>
                    <a:pt x="301"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4"/>
            <p:cNvSpPr/>
            <p:nvPr/>
          </p:nvSpPr>
          <p:spPr>
            <a:xfrm>
              <a:off x="3521100" y="3108550"/>
              <a:ext cx="508125" cy="457225"/>
            </a:xfrm>
            <a:custGeom>
              <a:rect b="b" l="l" r="r" t="t"/>
              <a:pathLst>
                <a:path extrusionOk="0" h="18289" w="20325">
                  <a:moveTo>
                    <a:pt x="2882" y="0"/>
                  </a:moveTo>
                  <a:cubicBezTo>
                    <a:pt x="2691" y="191"/>
                    <a:pt x="2525" y="393"/>
                    <a:pt x="2358" y="596"/>
                  </a:cubicBezTo>
                  <a:cubicBezTo>
                    <a:pt x="1072" y="2275"/>
                    <a:pt x="572" y="4465"/>
                    <a:pt x="298" y="6620"/>
                  </a:cubicBezTo>
                  <a:cubicBezTo>
                    <a:pt x="84" y="8418"/>
                    <a:pt x="0" y="10287"/>
                    <a:pt x="536" y="12014"/>
                  </a:cubicBezTo>
                  <a:cubicBezTo>
                    <a:pt x="1334" y="14562"/>
                    <a:pt x="3418" y="16514"/>
                    <a:pt x="5787" y="17455"/>
                  </a:cubicBezTo>
                  <a:cubicBezTo>
                    <a:pt x="7248" y="18045"/>
                    <a:pt x="8810" y="18288"/>
                    <a:pt x="10382" y="18288"/>
                  </a:cubicBezTo>
                  <a:cubicBezTo>
                    <a:pt x="11346" y="18288"/>
                    <a:pt x="12313" y="18197"/>
                    <a:pt x="13264" y="18038"/>
                  </a:cubicBezTo>
                  <a:cubicBezTo>
                    <a:pt x="16205" y="17550"/>
                    <a:pt x="18824" y="15550"/>
                    <a:pt x="20324" y="12871"/>
                  </a:cubicBezTo>
                  <a:lnTo>
                    <a:pt x="20324" y="12871"/>
                  </a:lnTo>
                  <a:cubicBezTo>
                    <a:pt x="18360" y="14288"/>
                    <a:pt x="16050" y="15181"/>
                    <a:pt x="13681" y="15288"/>
                  </a:cubicBezTo>
                  <a:cubicBezTo>
                    <a:pt x="13503" y="15297"/>
                    <a:pt x="13326" y="15301"/>
                    <a:pt x="13148" y="15301"/>
                  </a:cubicBezTo>
                  <a:cubicBezTo>
                    <a:pt x="9535" y="15301"/>
                    <a:pt x="5912" y="13467"/>
                    <a:pt x="3858" y="10335"/>
                  </a:cubicBezTo>
                  <a:cubicBezTo>
                    <a:pt x="1894" y="7358"/>
                    <a:pt x="1489" y="3287"/>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4"/>
            <p:cNvSpPr/>
            <p:nvPr/>
          </p:nvSpPr>
          <p:spPr>
            <a:xfrm>
              <a:off x="3611875" y="3215600"/>
              <a:ext cx="113875" cy="61225"/>
            </a:xfrm>
            <a:custGeom>
              <a:rect b="b" l="l" r="r" t="t"/>
              <a:pathLst>
                <a:path extrusionOk="0" h="2449" w="4555">
                  <a:moveTo>
                    <a:pt x="262" y="1"/>
                  </a:moveTo>
                  <a:cubicBezTo>
                    <a:pt x="168" y="1"/>
                    <a:pt x="67" y="69"/>
                    <a:pt x="60" y="183"/>
                  </a:cubicBezTo>
                  <a:cubicBezTo>
                    <a:pt x="1" y="1255"/>
                    <a:pt x="894" y="2386"/>
                    <a:pt x="2013" y="2445"/>
                  </a:cubicBezTo>
                  <a:cubicBezTo>
                    <a:pt x="2047" y="2447"/>
                    <a:pt x="2081" y="2448"/>
                    <a:pt x="2116" y="2448"/>
                  </a:cubicBezTo>
                  <a:cubicBezTo>
                    <a:pt x="3218" y="2448"/>
                    <a:pt x="4555" y="1539"/>
                    <a:pt x="4359" y="350"/>
                  </a:cubicBezTo>
                  <a:cubicBezTo>
                    <a:pt x="4333" y="182"/>
                    <a:pt x="4191" y="101"/>
                    <a:pt x="4043" y="101"/>
                  </a:cubicBezTo>
                  <a:cubicBezTo>
                    <a:pt x="3920" y="101"/>
                    <a:pt x="3793" y="158"/>
                    <a:pt x="3727" y="267"/>
                  </a:cubicBezTo>
                  <a:cubicBezTo>
                    <a:pt x="3335" y="945"/>
                    <a:pt x="3192" y="1505"/>
                    <a:pt x="2323" y="1731"/>
                  </a:cubicBezTo>
                  <a:cubicBezTo>
                    <a:pt x="2210" y="1760"/>
                    <a:pt x="2100" y="1774"/>
                    <a:pt x="1994" y="1774"/>
                  </a:cubicBezTo>
                  <a:cubicBezTo>
                    <a:pt x="1148" y="1774"/>
                    <a:pt x="534" y="908"/>
                    <a:pt x="418" y="136"/>
                  </a:cubicBezTo>
                  <a:cubicBezTo>
                    <a:pt x="402" y="42"/>
                    <a:pt x="334" y="1"/>
                    <a:pt x="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4"/>
            <p:cNvSpPr/>
            <p:nvPr/>
          </p:nvSpPr>
          <p:spPr>
            <a:xfrm>
              <a:off x="3608750" y="3304550"/>
              <a:ext cx="79675" cy="73175"/>
            </a:xfrm>
            <a:custGeom>
              <a:rect b="b" l="l" r="r" t="t"/>
              <a:pathLst>
                <a:path extrusionOk="0" h="2927" w="3187">
                  <a:moveTo>
                    <a:pt x="1914" y="1"/>
                  </a:moveTo>
                  <a:cubicBezTo>
                    <a:pt x="1464" y="1"/>
                    <a:pt x="0" y="2819"/>
                    <a:pt x="1578" y="2924"/>
                  </a:cubicBezTo>
                  <a:cubicBezTo>
                    <a:pt x="1607" y="2925"/>
                    <a:pt x="1635" y="2926"/>
                    <a:pt x="1662" y="2926"/>
                  </a:cubicBezTo>
                  <a:cubicBezTo>
                    <a:pt x="3186" y="2926"/>
                    <a:pt x="2860" y="358"/>
                    <a:pt x="1947" y="7"/>
                  </a:cubicBezTo>
                  <a:cubicBezTo>
                    <a:pt x="1937" y="3"/>
                    <a:pt x="1926" y="1"/>
                    <a:pt x="19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4"/>
            <p:cNvSpPr/>
            <p:nvPr/>
          </p:nvSpPr>
          <p:spPr>
            <a:xfrm>
              <a:off x="3619825" y="3403400"/>
              <a:ext cx="59750" cy="54975"/>
            </a:xfrm>
            <a:custGeom>
              <a:rect b="b" l="l" r="r" t="t"/>
              <a:pathLst>
                <a:path extrusionOk="0" h="2199" w="2390">
                  <a:moveTo>
                    <a:pt x="1432" y="1"/>
                  </a:moveTo>
                  <a:cubicBezTo>
                    <a:pt x="1099" y="1"/>
                    <a:pt x="0" y="2115"/>
                    <a:pt x="1183" y="2196"/>
                  </a:cubicBezTo>
                  <a:cubicBezTo>
                    <a:pt x="1204" y="2198"/>
                    <a:pt x="1225" y="2198"/>
                    <a:pt x="1246" y="2198"/>
                  </a:cubicBezTo>
                  <a:cubicBezTo>
                    <a:pt x="2389" y="2198"/>
                    <a:pt x="2159" y="275"/>
                    <a:pt x="1457" y="6"/>
                  </a:cubicBezTo>
                  <a:cubicBezTo>
                    <a:pt x="1449" y="2"/>
                    <a:pt x="1441" y="1"/>
                    <a:pt x="14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4"/>
            <p:cNvSpPr/>
            <p:nvPr/>
          </p:nvSpPr>
          <p:spPr>
            <a:xfrm>
              <a:off x="3840625" y="3215600"/>
              <a:ext cx="113875" cy="61225"/>
            </a:xfrm>
            <a:custGeom>
              <a:rect b="b" l="l" r="r" t="t"/>
              <a:pathLst>
                <a:path extrusionOk="0" h="2449" w="4555">
                  <a:moveTo>
                    <a:pt x="4294" y="1"/>
                  </a:moveTo>
                  <a:cubicBezTo>
                    <a:pt x="4222" y="1"/>
                    <a:pt x="4154" y="42"/>
                    <a:pt x="4138" y="136"/>
                  </a:cubicBezTo>
                  <a:cubicBezTo>
                    <a:pt x="4032" y="908"/>
                    <a:pt x="3410" y="1774"/>
                    <a:pt x="2562" y="1774"/>
                  </a:cubicBezTo>
                  <a:cubicBezTo>
                    <a:pt x="2456" y="1774"/>
                    <a:pt x="2346" y="1760"/>
                    <a:pt x="2233" y="1731"/>
                  </a:cubicBezTo>
                  <a:cubicBezTo>
                    <a:pt x="1364" y="1505"/>
                    <a:pt x="1221" y="945"/>
                    <a:pt x="828" y="267"/>
                  </a:cubicBezTo>
                  <a:cubicBezTo>
                    <a:pt x="763" y="158"/>
                    <a:pt x="636" y="101"/>
                    <a:pt x="512" y="101"/>
                  </a:cubicBezTo>
                  <a:cubicBezTo>
                    <a:pt x="365" y="101"/>
                    <a:pt x="223" y="182"/>
                    <a:pt x="197" y="350"/>
                  </a:cubicBezTo>
                  <a:cubicBezTo>
                    <a:pt x="1" y="1539"/>
                    <a:pt x="1338" y="2448"/>
                    <a:pt x="2440" y="2448"/>
                  </a:cubicBezTo>
                  <a:cubicBezTo>
                    <a:pt x="2474" y="2448"/>
                    <a:pt x="2509" y="2447"/>
                    <a:pt x="2543" y="2445"/>
                  </a:cubicBezTo>
                  <a:cubicBezTo>
                    <a:pt x="3662" y="2386"/>
                    <a:pt x="4555" y="1255"/>
                    <a:pt x="4495" y="183"/>
                  </a:cubicBezTo>
                  <a:cubicBezTo>
                    <a:pt x="4489" y="69"/>
                    <a:pt x="4388" y="1"/>
                    <a:pt x="4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4"/>
            <p:cNvSpPr/>
            <p:nvPr/>
          </p:nvSpPr>
          <p:spPr>
            <a:xfrm>
              <a:off x="3877975" y="3304550"/>
              <a:ext cx="79375" cy="73175"/>
            </a:xfrm>
            <a:custGeom>
              <a:rect b="b" l="l" r="r" t="t"/>
              <a:pathLst>
                <a:path extrusionOk="0" h="2927" w="3175">
                  <a:moveTo>
                    <a:pt x="1272" y="1"/>
                  </a:moveTo>
                  <a:cubicBezTo>
                    <a:pt x="1261" y="1"/>
                    <a:pt x="1250" y="3"/>
                    <a:pt x="1239" y="7"/>
                  </a:cubicBezTo>
                  <a:cubicBezTo>
                    <a:pt x="327" y="358"/>
                    <a:pt x="1" y="2926"/>
                    <a:pt x="1525" y="2926"/>
                  </a:cubicBezTo>
                  <a:cubicBezTo>
                    <a:pt x="1552" y="2926"/>
                    <a:pt x="1580" y="2925"/>
                    <a:pt x="1608" y="2924"/>
                  </a:cubicBezTo>
                  <a:cubicBezTo>
                    <a:pt x="3175" y="2819"/>
                    <a:pt x="1722" y="1"/>
                    <a:pt x="1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4"/>
            <p:cNvSpPr/>
            <p:nvPr/>
          </p:nvSpPr>
          <p:spPr>
            <a:xfrm>
              <a:off x="3886550" y="3403400"/>
              <a:ext cx="60025" cy="54975"/>
            </a:xfrm>
            <a:custGeom>
              <a:rect b="b" l="l" r="r" t="t"/>
              <a:pathLst>
                <a:path extrusionOk="0" h="2199" w="2401">
                  <a:moveTo>
                    <a:pt x="969" y="1"/>
                  </a:moveTo>
                  <a:cubicBezTo>
                    <a:pt x="960" y="1"/>
                    <a:pt x="952" y="2"/>
                    <a:pt x="944" y="6"/>
                  </a:cubicBezTo>
                  <a:cubicBezTo>
                    <a:pt x="254" y="275"/>
                    <a:pt x="0" y="2198"/>
                    <a:pt x="1143" y="2198"/>
                  </a:cubicBezTo>
                  <a:cubicBezTo>
                    <a:pt x="1163" y="2198"/>
                    <a:pt x="1184" y="2198"/>
                    <a:pt x="1206" y="2196"/>
                  </a:cubicBezTo>
                  <a:cubicBezTo>
                    <a:pt x="2400" y="2115"/>
                    <a:pt x="1302" y="1"/>
                    <a:pt x="9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4"/>
            <p:cNvSpPr/>
            <p:nvPr/>
          </p:nvSpPr>
          <p:spPr>
            <a:xfrm>
              <a:off x="3741850" y="3368600"/>
              <a:ext cx="106725" cy="35025"/>
            </a:xfrm>
            <a:custGeom>
              <a:rect b="b" l="l" r="r" t="t"/>
              <a:pathLst>
                <a:path extrusionOk="0" h="1401" w="4269">
                  <a:moveTo>
                    <a:pt x="1981" y="0"/>
                  </a:moveTo>
                  <a:cubicBezTo>
                    <a:pt x="1280" y="0"/>
                    <a:pt x="456" y="351"/>
                    <a:pt x="64" y="933"/>
                  </a:cubicBezTo>
                  <a:cubicBezTo>
                    <a:pt x="0" y="1040"/>
                    <a:pt x="81" y="1177"/>
                    <a:pt x="201" y="1177"/>
                  </a:cubicBezTo>
                  <a:cubicBezTo>
                    <a:pt x="215" y="1177"/>
                    <a:pt x="229" y="1175"/>
                    <a:pt x="243" y="1171"/>
                  </a:cubicBezTo>
                  <a:cubicBezTo>
                    <a:pt x="886" y="921"/>
                    <a:pt x="1398" y="683"/>
                    <a:pt x="2112" y="683"/>
                  </a:cubicBezTo>
                  <a:cubicBezTo>
                    <a:pt x="2815" y="683"/>
                    <a:pt x="3267" y="1183"/>
                    <a:pt x="3898" y="1386"/>
                  </a:cubicBezTo>
                  <a:cubicBezTo>
                    <a:pt x="3928" y="1396"/>
                    <a:pt x="3957" y="1401"/>
                    <a:pt x="3984" y="1401"/>
                  </a:cubicBezTo>
                  <a:cubicBezTo>
                    <a:pt x="4169" y="1401"/>
                    <a:pt x="4269" y="1171"/>
                    <a:pt x="4196" y="1005"/>
                  </a:cubicBezTo>
                  <a:cubicBezTo>
                    <a:pt x="3862" y="278"/>
                    <a:pt x="2827" y="52"/>
                    <a:pt x="2112" y="4"/>
                  </a:cubicBezTo>
                  <a:cubicBezTo>
                    <a:pt x="2069" y="2"/>
                    <a:pt x="2025" y="0"/>
                    <a:pt x="1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 name="Google Shape;1999;p44"/>
          <p:cNvGrpSpPr/>
          <p:nvPr/>
        </p:nvGrpSpPr>
        <p:grpSpPr>
          <a:xfrm>
            <a:off x="3514613" y="3712450"/>
            <a:ext cx="549450" cy="529975"/>
            <a:chOff x="3514613" y="3712450"/>
            <a:chExt cx="549450" cy="529975"/>
          </a:xfrm>
        </p:grpSpPr>
        <p:sp>
          <p:nvSpPr>
            <p:cNvPr id="2000" name="Google Shape;2000;p44"/>
            <p:cNvSpPr/>
            <p:nvPr/>
          </p:nvSpPr>
          <p:spPr>
            <a:xfrm>
              <a:off x="3514613" y="3712450"/>
              <a:ext cx="549450" cy="529975"/>
            </a:xfrm>
            <a:custGeom>
              <a:rect b="b" l="l" r="r" t="t"/>
              <a:pathLst>
                <a:path extrusionOk="0" h="21199" w="21978">
                  <a:moveTo>
                    <a:pt x="10550" y="1"/>
                  </a:moveTo>
                  <a:cubicBezTo>
                    <a:pt x="10105" y="1"/>
                    <a:pt x="9660" y="29"/>
                    <a:pt x="9216" y="86"/>
                  </a:cubicBezTo>
                  <a:cubicBezTo>
                    <a:pt x="6644" y="407"/>
                    <a:pt x="3989" y="1383"/>
                    <a:pt x="2358" y="3515"/>
                  </a:cubicBezTo>
                  <a:cubicBezTo>
                    <a:pt x="1072" y="5193"/>
                    <a:pt x="572" y="7384"/>
                    <a:pt x="298" y="9527"/>
                  </a:cubicBezTo>
                  <a:cubicBezTo>
                    <a:pt x="72" y="11325"/>
                    <a:pt x="1" y="13194"/>
                    <a:pt x="536" y="14921"/>
                  </a:cubicBezTo>
                  <a:cubicBezTo>
                    <a:pt x="1322" y="17469"/>
                    <a:pt x="3406" y="19421"/>
                    <a:pt x="5775" y="20374"/>
                  </a:cubicBezTo>
                  <a:cubicBezTo>
                    <a:pt x="7233" y="20960"/>
                    <a:pt x="8786" y="21199"/>
                    <a:pt x="10347" y="21199"/>
                  </a:cubicBezTo>
                  <a:cubicBezTo>
                    <a:pt x="11323" y="21199"/>
                    <a:pt x="12303" y="21106"/>
                    <a:pt x="13264" y="20945"/>
                  </a:cubicBezTo>
                  <a:cubicBezTo>
                    <a:pt x="17705" y="20219"/>
                    <a:pt x="21408" y="16040"/>
                    <a:pt x="21646" y="11254"/>
                  </a:cubicBezTo>
                  <a:cubicBezTo>
                    <a:pt x="21978" y="4718"/>
                    <a:pt x="16343" y="1"/>
                    <a:pt x="105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4"/>
            <p:cNvSpPr/>
            <p:nvPr/>
          </p:nvSpPr>
          <p:spPr>
            <a:xfrm>
              <a:off x="3797688" y="3738800"/>
              <a:ext cx="146400" cy="72150"/>
            </a:xfrm>
            <a:custGeom>
              <a:rect b="b" l="l" r="r" t="t"/>
              <a:pathLst>
                <a:path extrusionOk="0" h="2886" w="5856">
                  <a:moveTo>
                    <a:pt x="1030" y="0"/>
                  </a:moveTo>
                  <a:cubicBezTo>
                    <a:pt x="763" y="0"/>
                    <a:pt x="508" y="19"/>
                    <a:pt x="274" y="55"/>
                  </a:cubicBezTo>
                  <a:cubicBezTo>
                    <a:pt x="0" y="91"/>
                    <a:pt x="108" y="484"/>
                    <a:pt x="334" y="520"/>
                  </a:cubicBezTo>
                  <a:cubicBezTo>
                    <a:pt x="1358" y="651"/>
                    <a:pt x="2263" y="841"/>
                    <a:pt x="3203" y="1329"/>
                  </a:cubicBezTo>
                  <a:cubicBezTo>
                    <a:pt x="3977" y="1734"/>
                    <a:pt x="4537" y="2437"/>
                    <a:pt x="5287" y="2842"/>
                  </a:cubicBezTo>
                  <a:cubicBezTo>
                    <a:pt x="5342" y="2872"/>
                    <a:pt x="5397" y="2886"/>
                    <a:pt x="5449" y="2886"/>
                  </a:cubicBezTo>
                  <a:cubicBezTo>
                    <a:pt x="5679" y="2886"/>
                    <a:pt x="5856" y="2618"/>
                    <a:pt x="5739" y="2365"/>
                  </a:cubicBezTo>
                  <a:cubicBezTo>
                    <a:pt x="5018" y="768"/>
                    <a:pt x="2753" y="0"/>
                    <a:pt x="10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4"/>
            <p:cNvSpPr/>
            <p:nvPr/>
          </p:nvSpPr>
          <p:spPr>
            <a:xfrm>
              <a:off x="3950813" y="3821700"/>
              <a:ext cx="59725" cy="65725"/>
            </a:xfrm>
            <a:custGeom>
              <a:rect b="b" l="l" r="r" t="t"/>
              <a:pathLst>
                <a:path extrusionOk="0" h="2629" w="2389">
                  <a:moveTo>
                    <a:pt x="294" y="1"/>
                  </a:moveTo>
                  <a:cubicBezTo>
                    <a:pt x="95" y="1"/>
                    <a:pt x="0" y="305"/>
                    <a:pt x="138" y="454"/>
                  </a:cubicBezTo>
                  <a:cubicBezTo>
                    <a:pt x="436" y="752"/>
                    <a:pt x="781" y="990"/>
                    <a:pt x="1055" y="1335"/>
                  </a:cubicBezTo>
                  <a:cubicBezTo>
                    <a:pt x="1329" y="1681"/>
                    <a:pt x="1507" y="2145"/>
                    <a:pt x="1805" y="2526"/>
                  </a:cubicBezTo>
                  <a:cubicBezTo>
                    <a:pt x="1859" y="2598"/>
                    <a:pt x="1927" y="2629"/>
                    <a:pt x="1996" y="2629"/>
                  </a:cubicBezTo>
                  <a:cubicBezTo>
                    <a:pt x="2152" y="2629"/>
                    <a:pt x="2312" y="2470"/>
                    <a:pt x="2329" y="2288"/>
                  </a:cubicBezTo>
                  <a:cubicBezTo>
                    <a:pt x="2388" y="1252"/>
                    <a:pt x="1257" y="121"/>
                    <a:pt x="317" y="2"/>
                  </a:cubicBezTo>
                  <a:cubicBezTo>
                    <a:pt x="309" y="1"/>
                    <a:pt x="302"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4"/>
            <p:cNvSpPr/>
            <p:nvPr/>
          </p:nvSpPr>
          <p:spPr>
            <a:xfrm>
              <a:off x="3514613" y="3785125"/>
              <a:ext cx="508125" cy="457200"/>
            </a:xfrm>
            <a:custGeom>
              <a:rect b="b" l="l" r="r" t="t"/>
              <a:pathLst>
                <a:path extrusionOk="0" h="18288" w="20325">
                  <a:moveTo>
                    <a:pt x="2882" y="0"/>
                  </a:moveTo>
                  <a:lnTo>
                    <a:pt x="2882" y="0"/>
                  </a:lnTo>
                  <a:cubicBezTo>
                    <a:pt x="2691" y="191"/>
                    <a:pt x="2525" y="393"/>
                    <a:pt x="2358" y="596"/>
                  </a:cubicBezTo>
                  <a:cubicBezTo>
                    <a:pt x="1072" y="2274"/>
                    <a:pt x="572" y="4477"/>
                    <a:pt x="298" y="6620"/>
                  </a:cubicBezTo>
                  <a:cubicBezTo>
                    <a:pt x="84" y="8418"/>
                    <a:pt x="1" y="10287"/>
                    <a:pt x="536" y="12002"/>
                  </a:cubicBezTo>
                  <a:cubicBezTo>
                    <a:pt x="1334" y="14550"/>
                    <a:pt x="3418" y="16502"/>
                    <a:pt x="5787" y="17455"/>
                  </a:cubicBezTo>
                  <a:cubicBezTo>
                    <a:pt x="7248" y="18045"/>
                    <a:pt x="8810" y="18288"/>
                    <a:pt x="10382" y="18288"/>
                  </a:cubicBezTo>
                  <a:cubicBezTo>
                    <a:pt x="11346" y="18288"/>
                    <a:pt x="12314" y="18197"/>
                    <a:pt x="13264" y="18038"/>
                  </a:cubicBezTo>
                  <a:cubicBezTo>
                    <a:pt x="16205" y="17550"/>
                    <a:pt x="18824" y="15562"/>
                    <a:pt x="20325" y="12871"/>
                  </a:cubicBezTo>
                  <a:lnTo>
                    <a:pt x="20325" y="12871"/>
                  </a:lnTo>
                  <a:cubicBezTo>
                    <a:pt x="18360" y="14300"/>
                    <a:pt x="16050" y="15181"/>
                    <a:pt x="13681" y="15300"/>
                  </a:cubicBezTo>
                  <a:cubicBezTo>
                    <a:pt x="13504" y="15309"/>
                    <a:pt x="13326" y="15313"/>
                    <a:pt x="13148" y="15313"/>
                  </a:cubicBezTo>
                  <a:cubicBezTo>
                    <a:pt x="9535" y="15313"/>
                    <a:pt x="5912" y="13479"/>
                    <a:pt x="3858" y="10347"/>
                  </a:cubicBezTo>
                  <a:cubicBezTo>
                    <a:pt x="1894" y="7370"/>
                    <a:pt x="1489" y="3286"/>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4"/>
            <p:cNvSpPr/>
            <p:nvPr/>
          </p:nvSpPr>
          <p:spPr>
            <a:xfrm>
              <a:off x="3561938" y="3861825"/>
              <a:ext cx="185675" cy="119550"/>
            </a:xfrm>
            <a:custGeom>
              <a:rect b="b" l="l" r="r" t="t"/>
              <a:pathLst>
                <a:path extrusionOk="0" h="4782" w="7427">
                  <a:moveTo>
                    <a:pt x="5474" y="1"/>
                  </a:moveTo>
                  <a:cubicBezTo>
                    <a:pt x="4730" y="1"/>
                    <a:pt x="3987" y="590"/>
                    <a:pt x="3846" y="933"/>
                  </a:cubicBezTo>
                  <a:cubicBezTo>
                    <a:pt x="3846" y="933"/>
                    <a:pt x="3357" y="242"/>
                    <a:pt x="2528" y="242"/>
                  </a:cubicBezTo>
                  <a:cubicBezTo>
                    <a:pt x="2215" y="242"/>
                    <a:pt x="1854" y="341"/>
                    <a:pt x="1453" y="611"/>
                  </a:cubicBezTo>
                  <a:cubicBezTo>
                    <a:pt x="1" y="1611"/>
                    <a:pt x="3489" y="4671"/>
                    <a:pt x="4013" y="4778"/>
                  </a:cubicBezTo>
                  <a:cubicBezTo>
                    <a:pt x="4022" y="4780"/>
                    <a:pt x="4032" y="4781"/>
                    <a:pt x="4043" y="4781"/>
                  </a:cubicBezTo>
                  <a:cubicBezTo>
                    <a:pt x="4627" y="4781"/>
                    <a:pt x="7427" y="1898"/>
                    <a:pt x="6561" y="611"/>
                  </a:cubicBezTo>
                  <a:cubicBezTo>
                    <a:pt x="6257" y="164"/>
                    <a:pt x="5866" y="1"/>
                    <a:pt x="54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4"/>
            <p:cNvSpPr/>
            <p:nvPr/>
          </p:nvSpPr>
          <p:spPr>
            <a:xfrm>
              <a:off x="3821888" y="3861825"/>
              <a:ext cx="185675" cy="119550"/>
            </a:xfrm>
            <a:custGeom>
              <a:rect b="b" l="l" r="r" t="t"/>
              <a:pathLst>
                <a:path extrusionOk="0" h="4782" w="7427">
                  <a:moveTo>
                    <a:pt x="1952" y="1"/>
                  </a:moveTo>
                  <a:cubicBezTo>
                    <a:pt x="1561" y="1"/>
                    <a:pt x="1170" y="164"/>
                    <a:pt x="866" y="611"/>
                  </a:cubicBezTo>
                  <a:cubicBezTo>
                    <a:pt x="1" y="1898"/>
                    <a:pt x="2789" y="4781"/>
                    <a:pt x="3384" y="4781"/>
                  </a:cubicBezTo>
                  <a:cubicBezTo>
                    <a:pt x="3395" y="4781"/>
                    <a:pt x="3405" y="4780"/>
                    <a:pt x="3414" y="4778"/>
                  </a:cubicBezTo>
                  <a:cubicBezTo>
                    <a:pt x="3938" y="4671"/>
                    <a:pt x="7426" y="1611"/>
                    <a:pt x="5962" y="611"/>
                  </a:cubicBezTo>
                  <a:cubicBezTo>
                    <a:pt x="5564" y="341"/>
                    <a:pt x="5205" y="242"/>
                    <a:pt x="4892" y="242"/>
                  </a:cubicBezTo>
                  <a:cubicBezTo>
                    <a:pt x="4065" y="242"/>
                    <a:pt x="3569" y="933"/>
                    <a:pt x="3569" y="933"/>
                  </a:cubicBezTo>
                  <a:cubicBezTo>
                    <a:pt x="3436" y="590"/>
                    <a:pt x="2695" y="1"/>
                    <a:pt x="19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4"/>
            <p:cNvSpPr/>
            <p:nvPr/>
          </p:nvSpPr>
          <p:spPr>
            <a:xfrm>
              <a:off x="3704938" y="4011500"/>
              <a:ext cx="171350" cy="67525"/>
            </a:xfrm>
            <a:custGeom>
              <a:rect b="b" l="l" r="r" t="t"/>
              <a:pathLst>
                <a:path extrusionOk="0" h="2701" w="6854">
                  <a:moveTo>
                    <a:pt x="6608" y="1"/>
                  </a:moveTo>
                  <a:cubicBezTo>
                    <a:pt x="6565" y="1"/>
                    <a:pt x="6521" y="20"/>
                    <a:pt x="6485" y="65"/>
                  </a:cubicBezTo>
                  <a:cubicBezTo>
                    <a:pt x="5818" y="887"/>
                    <a:pt x="5092" y="1578"/>
                    <a:pt x="4080" y="1970"/>
                  </a:cubicBezTo>
                  <a:cubicBezTo>
                    <a:pt x="3860" y="2055"/>
                    <a:pt x="3634" y="2093"/>
                    <a:pt x="3406" y="2093"/>
                  </a:cubicBezTo>
                  <a:cubicBezTo>
                    <a:pt x="2225" y="2093"/>
                    <a:pt x="994" y="1072"/>
                    <a:pt x="365" y="244"/>
                  </a:cubicBezTo>
                  <a:cubicBezTo>
                    <a:pt x="328" y="194"/>
                    <a:pt x="269" y="172"/>
                    <a:pt x="211" y="172"/>
                  </a:cubicBezTo>
                  <a:cubicBezTo>
                    <a:pt x="104" y="172"/>
                    <a:pt x="1" y="251"/>
                    <a:pt x="55" y="375"/>
                  </a:cubicBezTo>
                  <a:cubicBezTo>
                    <a:pt x="591" y="1637"/>
                    <a:pt x="1770" y="2518"/>
                    <a:pt x="3139" y="2685"/>
                  </a:cubicBezTo>
                  <a:cubicBezTo>
                    <a:pt x="3239" y="2695"/>
                    <a:pt x="3338" y="2700"/>
                    <a:pt x="3436" y="2700"/>
                  </a:cubicBezTo>
                  <a:cubicBezTo>
                    <a:pt x="4902" y="2700"/>
                    <a:pt x="6135" y="1565"/>
                    <a:pt x="6782" y="304"/>
                  </a:cubicBezTo>
                  <a:cubicBezTo>
                    <a:pt x="6853" y="162"/>
                    <a:pt x="6733" y="1"/>
                    <a:pt x="6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 name="Google Shape;2007;p44"/>
          <p:cNvGrpSpPr/>
          <p:nvPr/>
        </p:nvGrpSpPr>
        <p:grpSpPr>
          <a:xfrm>
            <a:off x="720000" y="3712450"/>
            <a:ext cx="549450" cy="529975"/>
            <a:chOff x="720000" y="3712450"/>
            <a:chExt cx="549450" cy="529975"/>
          </a:xfrm>
        </p:grpSpPr>
        <p:sp>
          <p:nvSpPr>
            <p:cNvPr id="2008" name="Google Shape;2008;p44"/>
            <p:cNvSpPr/>
            <p:nvPr/>
          </p:nvSpPr>
          <p:spPr>
            <a:xfrm>
              <a:off x="720000" y="3712450"/>
              <a:ext cx="549450" cy="529975"/>
            </a:xfrm>
            <a:custGeom>
              <a:rect b="b" l="l" r="r" t="t"/>
              <a:pathLst>
                <a:path extrusionOk="0" h="21199" w="21978">
                  <a:moveTo>
                    <a:pt x="10549" y="1"/>
                  </a:moveTo>
                  <a:cubicBezTo>
                    <a:pt x="10105" y="1"/>
                    <a:pt x="9659" y="29"/>
                    <a:pt x="9216" y="86"/>
                  </a:cubicBezTo>
                  <a:cubicBezTo>
                    <a:pt x="6644" y="407"/>
                    <a:pt x="3989" y="1383"/>
                    <a:pt x="2358" y="3515"/>
                  </a:cubicBezTo>
                  <a:cubicBezTo>
                    <a:pt x="1072" y="5193"/>
                    <a:pt x="572" y="7384"/>
                    <a:pt x="298" y="9527"/>
                  </a:cubicBezTo>
                  <a:cubicBezTo>
                    <a:pt x="84" y="11325"/>
                    <a:pt x="0" y="13194"/>
                    <a:pt x="536" y="14921"/>
                  </a:cubicBezTo>
                  <a:cubicBezTo>
                    <a:pt x="1334" y="17469"/>
                    <a:pt x="3417" y="19421"/>
                    <a:pt x="5787" y="20374"/>
                  </a:cubicBezTo>
                  <a:cubicBezTo>
                    <a:pt x="7238" y="20960"/>
                    <a:pt x="8787" y="21199"/>
                    <a:pt x="10351" y="21199"/>
                  </a:cubicBezTo>
                  <a:cubicBezTo>
                    <a:pt x="11327" y="21199"/>
                    <a:pt x="12310" y="21106"/>
                    <a:pt x="13276" y="20945"/>
                  </a:cubicBezTo>
                  <a:cubicBezTo>
                    <a:pt x="17717" y="20219"/>
                    <a:pt x="21408" y="16040"/>
                    <a:pt x="21646" y="11254"/>
                  </a:cubicBezTo>
                  <a:cubicBezTo>
                    <a:pt x="21978" y="4718"/>
                    <a:pt x="16342"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4"/>
            <p:cNvSpPr/>
            <p:nvPr/>
          </p:nvSpPr>
          <p:spPr>
            <a:xfrm>
              <a:off x="1003075" y="3738800"/>
              <a:ext cx="146400" cy="72150"/>
            </a:xfrm>
            <a:custGeom>
              <a:rect b="b" l="l" r="r" t="t"/>
              <a:pathLst>
                <a:path extrusionOk="0" h="2886" w="5856">
                  <a:moveTo>
                    <a:pt x="1034" y="0"/>
                  </a:moveTo>
                  <a:cubicBezTo>
                    <a:pt x="765" y="0"/>
                    <a:pt x="509" y="19"/>
                    <a:pt x="274" y="55"/>
                  </a:cubicBezTo>
                  <a:cubicBezTo>
                    <a:pt x="0" y="91"/>
                    <a:pt x="107" y="484"/>
                    <a:pt x="334" y="520"/>
                  </a:cubicBezTo>
                  <a:cubicBezTo>
                    <a:pt x="1358" y="651"/>
                    <a:pt x="2274" y="841"/>
                    <a:pt x="3215" y="1329"/>
                  </a:cubicBezTo>
                  <a:cubicBezTo>
                    <a:pt x="3977" y="1734"/>
                    <a:pt x="4536" y="2437"/>
                    <a:pt x="5298" y="2842"/>
                  </a:cubicBezTo>
                  <a:cubicBezTo>
                    <a:pt x="5353" y="2872"/>
                    <a:pt x="5408" y="2886"/>
                    <a:pt x="5459" y="2886"/>
                  </a:cubicBezTo>
                  <a:cubicBezTo>
                    <a:pt x="5687" y="2886"/>
                    <a:pt x="5856" y="2618"/>
                    <a:pt x="5739" y="2365"/>
                  </a:cubicBezTo>
                  <a:cubicBezTo>
                    <a:pt x="5018" y="768"/>
                    <a:pt x="2762" y="0"/>
                    <a:pt x="10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4"/>
            <p:cNvSpPr/>
            <p:nvPr/>
          </p:nvSpPr>
          <p:spPr>
            <a:xfrm>
              <a:off x="1156200" y="3821700"/>
              <a:ext cx="59725" cy="65725"/>
            </a:xfrm>
            <a:custGeom>
              <a:rect b="b" l="l" r="r" t="t"/>
              <a:pathLst>
                <a:path extrusionOk="0" h="2629" w="2389">
                  <a:moveTo>
                    <a:pt x="305" y="1"/>
                  </a:moveTo>
                  <a:cubicBezTo>
                    <a:pt x="95" y="1"/>
                    <a:pt x="0" y="305"/>
                    <a:pt x="150" y="454"/>
                  </a:cubicBezTo>
                  <a:cubicBezTo>
                    <a:pt x="447" y="752"/>
                    <a:pt x="793" y="990"/>
                    <a:pt x="1067" y="1335"/>
                  </a:cubicBezTo>
                  <a:cubicBezTo>
                    <a:pt x="1329" y="1681"/>
                    <a:pt x="1507" y="2145"/>
                    <a:pt x="1805" y="2526"/>
                  </a:cubicBezTo>
                  <a:cubicBezTo>
                    <a:pt x="1863" y="2598"/>
                    <a:pt x="1932" y="2629"/>
                    <a:pt x="2001" y="2629"/>
                  </a:cubicBezTo>
                  <a:cubicBezTo>
                    <a:pt x="2157" y="2629"/>
                    <a:pt x="2312" y="2470"/>
                    <a:pt x="2329" y="2288"/>
                  </a:cubicBezTo>
                  <a:cubicBezTo>
                    <a:pt x="2388" y="1252"/>
                    <a:pt x="1257" y="121"/>
                    <a:pt x="328" y="2"/>
                  </a:cubicBezTo>
                  <a:cubicBezTo>
                    <a:pt x="320" y="1"/>
                    <a:pt x="313"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4"/>
            <p:cNvSpPr/>
            <p:nvPr/>
          </p:nvSpPr>
          <p:spPr>
            <a:xfrm>
              <a:off x="720300" y="3785125"/>
              <a:ext cx="507825" cy="457200"/>
            </a:xfrm>
            <a:custGeom>
              <a:rect b="b" l="l" r="r" t="t"/>
              <a:pathLst>
                <a:path extrusionOk="0" h="18288" w="20313">
                  <a:moveTo>
                    <a:pt x="2870" y="0"/>
                  </a:moveTo>
                  <a:lnTo>
                    <a:pt x="2870" y="0"/>
                  </a:lnTo>
                  <a:cubicBezTo>
                    <a:pt x="2691" y="191"/>
                    <a:pt x="2512" y="393"/>
                    <a:pt x="2358" y="596"/>
                  </a:cubicBezTo>
                  <a:cubicBezTo>
                    <a:pt x="1072" y="2274"/>
                    <a:pt x="572" y="4477"/>
                    <a:pt x="298" y="6620"/>
                  </a:cubicBezTo>
                  <a:cubicBezTo>
                    <a:pt x="72" y="8418"/>
                    <a:pt x="0" y="10287"/>
                    <a:pt x="536" y="12002"/>
                  </a:cubicBezTo>
                  <a:cubicBezTo>
                    <a:pt x="1322" y="14550"/>
                    <a:pt x="3405" y="16502"/>
                    <a:pt x="5775" y="17455"/>
                  </a:cubicBezTo>
                  <a:cubicBezTo>
                    <a:pt x="7243" y="18045"/>
                    <a:pt x="8803" y="18288"/>
                    <a:pt x="10376" y="18288"/>
                  </a:cubicBezTo>
                  <a:cubicBezTo>
                    <a:pt x="11340" y="18288"/>
                    <a:pt x="12309" y="18197"/>
                    <a:pt x="13264" y="18038"/>
                  </a:cubicBezTo>
                  <a:cubicBezTo>
                    <a:pt x="16205" y="17550"/>
                    <a:pt x="18812" y="15562"/>
                    <a:pt x="20312" y="12871"/>
                  </a:cubicBezTo>
                  <a:lnTo>
                    <a:pt x="20312" y="12871"/>
                  </a:lnTo>
                  <a:cubicBezTo>
                    <a:pt x="18348" y="14288"/>
                    <a:pt x="16050" y="15181"/>
                    <a:pt x="13669" y="15300"/>
                  </a:cubicBezTo>
                  <a:cubicBezTo>
                    <a:pt x="13491" y="15309"/>
                    <a:pt x="13314" y="15313"/>
                    <a:pt x="13136" y="15313"/>
                  </a:cubicBezTo>
                  <a:cubicBezTo>
                    <a:pt x="9524" y="15313"/>
                    <a:pt x="5911" y="13479"/>
                    <a:pt x="3846" y="10347"/>
                  </a:cubicBezTo>
                  <a:cubicBezTo>
                    <a:pt x="1881" y="7370"/>
                    <a:pt x="1477" y="3286"/>
                    <a:pt x="2870"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4"/>
            <p:cNvSpPr/>
            <p:nvPr/>
          </p:nvSpPr>
          <p:spPr>
            <a:xfrm>
              <a:off x="835775" y="3884325"/>
              <a:ext cx="92800" cy="64275"/>
            </a:xfrm>
            <a:custGeom>
              <a:rect b="b" l="l" r="r" t="t"/>
              <a:pathLst>
                <a:path extrusionOk="0" h="2571" w="3712">
                  <a:moveTo>
                    <a:pt x="1800" y="1"/>
                  </a:moveTo>
                  <a:cubicBezTo>
                    <a:pt x="1738" y="1"/>
                    <a:pt x="1674" y="3"/>
                    <a:pt x="1608" y="9"/>
                  </a:cubicBezTo>
                  <a:cubicBezTo>
                    <a:pt x="1" y="152"/>
                    <a:pt x="358" y="2474"/>
                    <a:pt x="1894" y="2569"/>
                  </a:cubicBezTo>
                  <a:cubicBezTo>
                    <a:pt x="1916" y="2570"/>
                    <a:pt x="1938" y="2571"/>
                    <a:pt x="1960" y="2571"/>
                  </a:cubicBezTo>
                  <a:cubicBezTo>
                    <a:pt x="3382" y="2571"/>
                    <a:pt x="3712" y="1"/>
                    <a:pt x="1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4"/>
            <p:cNvSpPr/>
            <p:nvPr/>
          </p:nvSpPr>
          <p:spPr>
            <a:xfrm>
              <a:off x="857800" y="3893425"/>
              <a:ext cx="22800" cy="16025"/>
            </a:xfrm>
            <a:custGeom>
              <a:rect b="b" l="l" r="r" t="t"/>
              <a:pathLst>
                <a:path extrusionOk="0" h="641" w="912">
                  <a:moveTo>
                    <a:pt x="492" y="1"/>
                  </a:moveTo>
                  <a:cubicBezTo>
                    <a:pt x="221" y="1"/>
                    <a:pt x="1" y="427"/>
                    <a:pt x="322" y="597"/>
                  </a:cubicBezTo>
                  <a:cubicBezTo>
                    <a:pt x="376" y="627"/>
                    <a:pt x="430" y="641"/>
                    <a:pt x="481" y="641"/>
                  </a:cubicBezTo>
                  <a:cubicBezTo>
                    <a:pt x="732" y="641"/>
                    <a:pt x="912" y="315"/>
                    <a:pt x="703" y="97"/>
                  </a:cubicBezTo>
                  <a:cubicBezTo>
                    <a:pt x="635" y="29"/>
                    <a:pt x="562" y="1"/>
                    <a:pt x="4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4"/>
            <p:cNvSpPr/>
            <p:nvPr/>
          </p:nvSpPr>
          <p:spPr>
            <a:xfrm>
              <a:off x="1037300" y="3884325"/>
              <a:ext cx="92825" cy="64275"/>
            </a:xfrm>
            <a:custGeom>
              <a:rect b="b" l="l" r="r" t="t"/>
              <a:pathLst>
                <a:path extrusionOk="0" h="2571" w="3713">
                  <a:moveTo>
                    <a:pt x="1799" y="1"/>
                  </a:moveTo>
                  <a:cubicBezTo>
                    <a:pt x="1738" y="1"/>
                    <a:pt x="1674" y="3"/>
                    <a:pt x="1608" y="9"/>
                  </a:cubicBezTo>
                  <a:cubicBezTo>
                    <a:pt x="0" y="152"/>
                    <a:pt x="370" y="2474"/>
                    <a:pt x="1894" y="2569"/>
                  </a:cubicBezTo>
                  <a:cubicBezTo>
                    <a:pt x="1916" y="2570"/>
                    <a:pt x="1938" y="2571"/>
                    <a:pt x="1960" y="2571"/>
                  </a:cubicBezTo>
                  <a:cubicBezTo>
                    <a:pt x="3393" y="2571"/>
                    <a:pt x="3712" y="1"/>
                    <a:pt x="17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4"/>
            <p:cNvSpPr/>
            <p:nvPr/>
          </p:nvSpPr>
          <p:spPr>
            <a:xfrm>
              <a:off x="1060800" y="3893425"/>
              <a:ext cx="22800" cy="16025"/>
            </a:xfrm>
            <a:custGeom>
              <a:rect b="b" l="l" r="r" t="t"/>
              <a:pathLst>
                <a:path extrusionOk="0" h="641" w="912">
                  <a:moveTo>
                    <a:pt x="497" y="1"/>
                  </a:moveTo>
                  <a:cubicBezTo>
                    <a:pt x="228" y="1"/>
                    <a:pt x="1" y="427"/>
                    <a:pt x="322" y="597"/>
                  </a:cubicBezTo>
                  <a:cubicBezTo>
                    <a:pt x="376" y="627"/>
                    <a:pt x="430" y="641"/>
                    <a:pt x="481" y="641"/>
                  </a:cubicBezTo>
                  <a:cubicBezTo>
                    <a:pt x="732" y="641"/>
                    <a:pt x="912" y="315"/>
                    <a:pt x="703" y="97"/>
                  </a:cubicBezTo>
                  <a:cubicBezTo>
                    <a:pt x="638" y="29"/>
                    <a:pt x="566" y="1"/>
                    <a:pt x="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4"/>
            <p:cNvSpPr/>
            <p:nvPr/>
          </p:nvSpPr>
          <p:spPr>
            <a:xfrm>
              <a:off x="927125" y="4022075"/>
              <a:ext cx="126575" cy="48375"/>
            </a:xfrm>
            <a:custGeom>
              <a:rect b="b" l="l" r="r" t="t"/>
              <a:pathLst>
                <a:path extrusionOk="0" h="1935" w="5063">
                  <a:moveTo>
                    <a:pt x="2729" y="0"/>
                  </a:moveTo>
                  <a:cubicBezTo>
                    <a:pt x="2590" y="0"/>
                    <a:pt x="2447" y="12"/>
                    <a:pt x="2300" y="35"/>
                  </a:cubicBezTo>
                  <a:cubicBezTo>
                    <a:pt x="1348" y="178"/>
                    <a:pt x="300" y="797"/>
                    <a:pt x="26" y="1774"/>
                  </a:cubicBezTo>
                  <a:cubicBezTo>
                    <a:pt x="0" y="1851"/>
                    <a:pt x="80" y="1935"/>
                    <a:pt x="158" y="1935"/>
                  </a:cubicBezTo>
                  <a:cubicBezTo>
                    <a:pt x="188" y="1935"/>
                    <a:pt x="217" y="1922"/>
                    <a:pt x="240" y="1893"/>
                  </a:cubicBezTo>
                  <a:cubicBezTo>
                    <a:pt x="669" y="1321"/>
                    <a:pt x="1264" y="893"/>
                    <a:pt x="1943" y="666"/>
                  </a:cubicBezTo>
                  <a:cubicBezTo>
                    <a:pt x="2217" y="574"/>
                    <a:pt x="2461" y="533"/>
                    <a:pt x="2683" y="533"/>
                  </a:cubicBezTo>
                  <a:cubicBezTo>
                    <a:pt x="3492" y="533"/>
                    <a:pt x="4019" y="1076"/>
                    <a:pt x="4729" y="1655"/>
                  </a:cubicBezTo>
                  <a:cubicBezTo>
                    <a:pt x="4761" y="1696"/>
                    <a:pt x="4803" y="1714"/>
                    <a:pt x="4844" y="1714"/>
                  </a:cubicBezTo>
                  <a:cubicBezTo>
                    <a:pt x="4955" y="1714"/>
                    <a:pt x="5063" y="1586"/>
                    <a:pt x="4967" y="1464"/>
                  </a:cubicBezTo>
                  <a:cubicBezTo>
                    <a:pt x="4467" y="568"/>
                    <a:pt x="3702" y="0"/>
                    <a:pt x="2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44"/>
          <p:cNvGrpSpPr/>
          <p:nvPr/>
        </p:nvGrpSpPr>
        <p:grpSpPr>
          <a:xfrm>
            <a:off x="6340950" y="3035900"/>
            <a:ext cx="549175" cy="529875"/>
            <a:chOff x="6340950" y="3035900"/>
            <a:chExt cx="549175" cy="529875"/>
          </a:xfrm>
        </p:grpSpPr>
        <p:sp>
          <p:nvSpPr>
            <p:cNvPr id="2018" name="Google Shape;2018;p44"/>
            <p:cNvSpPr/>
            <p:nvPr/>
          </p:nvSpPr>
          <p:spPr>
            <a:xfrm>
              <a:off x="6340950" y="3035900"/>
              <a:ext cx="549175" cy="529875"/>
            </a:xfrm>
            <a:custGeom>
              <a:rect b="b" l="l" r="r" t="t"/>
              <a:pathLst>
                <a:path extrusionOk="0" h="21195" w="21967">
                  <a:moveTo>
                    <a:pt x="10549" y="0"/>
                  </a:moveTo>
                  <a:cubicBezTo>
                    <a:pt x="10105" y="0"/>
                    <a:pt x="9659" y="28"/>
                    <a:pt x="9216" y="85"/>
                  </a:cubicBezTo>
                  <a:cubicBezTo>
                    <a:pt x="6644" y="406"/>
                    <a:pt x="3989" y="1371"/>
                    <a:pt x="2346" y="3502"/>
                  </a:cubicBezTo>
                  <a:cubicBezTo>
                    <a:pt x="1060" y="5181"/>
                    <a:pt x="560" y="7371"/>
                    <a:pt x="298" y="9526"/>
                  </a:cubicBezTo>
                  <a:cubicBezTo>
                    <a:pt x="72" y="11324"/>
                    <a:pt x="0" y="13193"/>
                    <a:pt x="536" y="14920"/>
                  </a:cubicBezTo>
                  <a:cubicBezTo>
                    <a:pt x="1322" y="17468"/>
                    <a:pt x="3405" y="19420"/>
                    <a:pt x="5775" y="20361"/>
                  </a:cubicBezTo>
                  <a:cubicBezTo>
                    <a:pt x="7243" y="20951"/>
                    <a:pt x="8808" y="21194"/>
                    <a:pt x="10381" y="21194"/>
                  </a:cubicBezTo>
                  <a:cubicBezTo>
                    <a:pt x="11346" y="21194"/>
                    <a:pt x="12313" y="21103"/>
                    <a:pt x="13264" y="20944"/>
                  </a:cubicBezTo>
                  <a:cubicBezTo>
                    <a:pt x="17705" y="20206"/>
                    <a:pt x="21396" y="16027"/>
                    <a:pt x="21646" y="11241"/>
                  </a:cubicBezTo>
                  <a:cubicBezTo>
                    <a:pt x="21967" y="4717"/>
                    <a:pt x="16341" y="0"/>
                    <a:pt x="10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4"/>
            <p:cNvSpPr/>
            <p:nvPr/>
          </p:nvSpPr>
          <p:spPr>
            <a:xfrm>
              <a:off x="6623725" y="3061925"/>
              <a:ext cx="146400" cy="72475"/>
            </a:xfrm>
            <a:custGeom>
              <a:rect b="b" l="l" r="r" t="t"/>
              <a:pathLst>
                <a:path extrusionOk="0" h="2899" w="5856">
                  <a:moveTo>
                    <a:pt x="1034" y="0"/>
                  </a:moveTo>
                  <a:cubicBezTo>
                    <a:pt x="765" y="0"/>
                    <a:pt x="509" y="19"/>
                    <a:pt x="274" y="56"/>
                  </a:cubicBezTo>
                  <a:cubicBezTo>
                    <a:pt x="0" y="103"/>
                    <a:pt x="107" y="496"/>
                    <a:pt x="334" y="520"/>
                  </a:cubicBezTo>
                  <a:cubicBezTo>
                    <a:pt x="1369" y="663"/>
                    <a:pt x="2274" y="853"/>
                    <a:pt x="3215" y="1342"/>
                  </a:cubicBezTo>
                  <a:cubicBezTo>
                    <a:pt x="3989" y="1734"/>
                    <a:pt x="4536" y="2437"/>
                    <a:pt x="5298" y="2854"/>
                  </a:cubicBezTo>
                  <a:cubicBezTo>
                    <a:pt x="5353" y="2884"/>
                    <a:pt x="5408" y="2898"/>
                    <a:pt x="5459" y="2898"/>
                  </a:cubicBezTo>
                  <a:cubicBezTo>
                    <a:pt x="5687" y="2898"/>
                    <a:pt x="5856" y="2630"/>
                    <a:pt x="5739" y="2377"/>
                  </a:cubicBezTo>
                  <a:cubicBezTo>
                    <a:pt x="5028" y="770"/>
                    <a:pt x="2764" y="0"/>
                    <a:pt x="10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4"/>
            <p:cNvSpPr/>
            <p:nvPr/>
          </p:nvSpPr>
          <p:spPr>
            <a:xfrm>
              <a:off x="6776850" y="3145125"/>
              <a:ext cx="60025" cy="65750"/>
            </a:xfrm>
            <a:custGeom>
              <a:rect b="b" l="l" r="r" t="t"/>
              <a:pathLst>
                <a:path extrusionOk="0" h="2630" w="2401">
                  <a:moveTo>
                    <a:pt x="305" y="1"/>
                  </a:moveTo>
                  <a:cubicBezTo>
                    <a:pt x="95" y="1"/>
                    <a:pt x="0" y="305"/>
                    <a:pt x="150" y="454"/>
                  </a:cubicBezTo>
                  <a:cubicBezTo>
                    <a:pt x="447" y="752"/>
                    <a:pt x="793" y="990"/>
                    <a:pt x="1067" y="1335"/>
                  </a:cubicBezTo>
                  <a:cubicBezTo>
                    <a:pt x="1352" y="1693"/>
                    <a:pt x="1507" y="2145"/>
                    <a:pt x="1805" y="2526"/>
                  </a:cubicBezTo>
                  <a:cubicBezTo>
                    <a:pt x="1863" y="2599"/>
                    <a:pt x="1932" y="2629"/>
                    <a:pt x="2001" y="2629"/>
                  </a:cubicBezTo>
                  <a:cubicBezTo>
                    <a:pt x="2157" y="2629"/>
                    <a:pt x="2312" y="2470"/>
                    <a:pt x="2329" y="2288"/>
                  </a:cubicBezTo>
                  <a:cubicBezTo>
                    <a:pt x="2400" y="1252"/>
                    <a:pt x="1269" y="109"/>
                    <a:pt x="328" y="2"/>
                  </a:cubicBezTo>
                  <a:cubicBezTo>
                    <a:pt x="320" y="1"/>
                    <a:pt x="313"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4"/>
            <p:cNvSpPr/>
            <p:nvPr/>
          </p:nvSpPr>
          <p:spPr>
            <a:xfrm>
              <a:off x="6340950" y="3108550"/>
              <a:ext cx="508125" cy="457225"/>
            </a:xfrm>
            <a:custGeom>
              <a:rect b="b" l="l" r="r" t="t"/>
              <a:pathLst>
                <a:path extrusionOk="0" h="18289" w="20325">
                  <a:moveTo>
                    <a:pt x="2882" y="0"/>
                  </a:moveTo>
                  <a:lnTo>
                    <a:pt x="2882" y="0"/>
                  </a:lnTo>
                  <a:cubicBezTo>
                    <a:pt x="2691" y="191"/>
                    <a:pt x="2512" y="393"/>
                    <a:pt x="2358" y="596"/>
                  </a:cubicBezTo>
                  <a:cubicBezTo>
                    <a:pt x="1072" y="2275"/>
                    <a:pt x="572" y="4465"/>
                    <a:pt x="298" y="6620"/>
                  </a:cubicBezTo>
                  <a:cubicBezTo>
                    <a:pt x="72" y="8418"/>
                    <a:pt x="0" y="10287"/>
                    <a:pt x="536" y="12014"/>
                  </a:cubicBezTo>
                  <a:cubicBezTo>
                    <a:pt x="1334" y="14562"/>
                    <a:pt x="3417" y="16514"/>
                    <a:pt x="5775" y="17455"/>
                  </a:cubicBezTo>
                  <a:cubicBezTo>
                    <a:pt x="7243" y="18045"/>
                    <a:pt x="8808" y="18288"/>
                    <a:pt x="10381" y="18288"/>
                  </a:cubicBezTo>
                  <a:cubicBezTo>
                    <a:pt x="11346" y="18288"/>
                    <a:pt x="12313" y="18197"/>
                    <a:pt x="13264" y="18038"/>
                  </a:cubicBezTo>
                  <a:cubicBezTo>
                    <a:pt x="16205" y="17550"/>
                    <a:pt x="18824" y="15550"/>
                    <a:pt x="20324" y="12871"/>
                  </a:cubicBezTo>
                  <a:lnTo>
                    <a:pt x="20324" y="12871"/>
                  </a:lnTo>
                  <a:cubicBezTo>
                    <a:pt x="18348" y="14288"/>
                    <a:pt x="16050" y="15181"/>
                    <a:pt x="13669" y="15288"/>
                  </a:cubicBezTo>
                  <a:cubicBezTo>
                    <a:pt x="13492" y="15297"/>
                    <a:pt x="13315" y="15301"/>
                    <a:pt x="13138" y="15301"/>
                  </a:cubicBezTo>
                  <a:cubicBezTo>
                    <a:pt x="9534" y="15301"/>
                    <a:pt x="5911" y="13467"/>
                    <a:pt x="3846" y="10335"/>
                  </a:cubicBezTo>
                  <a:cubicBezTo>
                    <a:pt x="1893" y="7358"/>
                    <a:pt x="1477" y="3287"/>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4"/>
            <p:cNvSpPr/>
            <p:nvPr/>
          </p:nvSpPr>
          <p:spPr>
            <a:xfrm>
              <a:off x="6475475" y="3266700"/>
              <a:ext cx="92825" cy="64275"/>
            </a:xfrm>
            <a:custGeom>
              <a:rect b="b" l="l" r="r" t="t"/>
              <a:pathLst>
                <a:path extrusionOk="0" h="2571" w="3713">
                  <a:moveTo>
                    <a:pt x="1800" y="0"/>
                  </a:moveTo>
                  <a:cubicBezTo>
                    <a:pt x="1738" y="0"/>
                    <a:pt x="1674" y="3"/>
                    <a:pt x="1608" y="9"/>
                  </a:cubicBezTo>
                  <a:cubicBezTo>
                    <a:pt x="1" y="140"/>
                    <a:pt x="370" y="2473"/>
                    <a:pt x="1894" y="2568"/>
                  </a:cubicBezTo>
                  <a:cubicBezTo>
                    <a:pt x="1916" y="2570"/>
                    <a:pt x="1938" y="2570"/>
                    <a:pt x="1960" y="2570"/>
                  </a:cubicBezTo>
                  <a:cubicBezTo>
                    <a:pt x="3393" y="2570"/>
                    <a:pt x="3713" y="0"/>
                    <a:pt x="1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4"/>
            <p:cNvSpPr/>
            <p:nvPr/>
          </p:nvSpPr>
          <p:spPr>
            <a:xfrm>
              <a:off x="6499025" y="3275775"/>
              <a:ext cx="22775" cy="16050"/>
            </a:xfrm>
            <a:custGeom>
              <a:rect b="b" l="l" r="r" t="t"/>
              <a:pathLst>
                <a:path extrusionOk="0" h="642" w="911">
                  <a:moveTo>
                    <a:pt x="488" y="0"/>
                  </a:moveTo>
                  <a:cubicBezTo>
                    <a:pt x="218" y="0"/>
                    <a:pt x="0" y="419"/>
                    <a:pt x="321" y="598"/>
                  </a:cubicBezTo>
                  <a:cubicBezTo>
                    <a:pt x="375" y="628"/>
                    <a:pt x="428" y="641"/>
                    <a:pt x="479" y="641"/>
                  </a:cubicBezTo>
                  <a:cubicBezTo>
                    <a:pt x="731" y="641"/>
                    <a:pt x="910" y="316"/>
                    <a:pt x="702" y="98"/>
                  </a:cubicBezTo>
                  <a:cubicBezTo>
                    <a:pt x="633" y="29"/>
                    <a:pt x="559"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4"/>
            <p:cNvSpPr/>
            <p:nvPr/>
          </p:nvSpPr>
          <p:spPr>
            <a:xfrm>
              <a:off x="6439775" y="3194725"/>
              <a:ext cx="139400" cy="80725"/>
            </a:xfrm>
            <a:custGeom>
              <a:rect b="b" l="l" r="r" t="t"/>
              <a:pathLst>
                <a:path extrusionOk="0" h="3229" w="5576">
                  <a:moveTo>
                    <a:pt x="216" y="0"/>
                  </a:moveTo>
                  <a:cubicBezTo>
                    <a:pt x="59" y="0"/>
                    <a:pt x="0" y="218"/>
                    <a:pt x="131" y="316"/>
                  </a:cubicBezTo>
                  <a:cubicBezTo>
                    <a:pt x="893" y="863"/>
                    <a:pt x="1750" y="1256"/>
                    <a:pt x="2548" y="1733"/>
                  </a:cubicBezTo>
                  <a:cubicBezTo>
                    <a:pt x="3334" y="2209"/>
                    <a:pt x="4084" y="2828"/>
                    <a:pt x="4929" y="3197"/>
                  </a:cubicBezTo>
                  <a:cubicBezTo>
                    <a:pt x="4976" y="3219"/>
                    <a:pt x="5024" y="3228"/>
                    <a:pt x="5071" y="3228"/>
                  </a:cubicBezTo>
                  <a:cubicBezTo>
                    <a:pt x="5338" y="3228"/>
                    <a:pt x="5575" y="2918"/>
                    <a:pt x="5322" y="2685"/>
                  </a:cubicBezTo>
                  <a:cubicBezTo>
                    <a:pt x="4608" y="2054"/>
                    <a:pt x="3691" y="1649"/>
                    <a:pt x="2858" y="1197"/>
                  </a:cubicBezTo>
                  <a:cubicBezTo>
                    <a:pt x="2024" y="756"/>
                    <a:pt x="1167" y="280"/>
                    <a:pt x="262" y="6"/>
                  </a:cubicBezTo>
                  <a:cubicBezTo>
                    <a:pt x="246" y="2"/>
                    <a:pt x="230" y="0"/>
                    <a:pt x="2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4"/>
            <p:cNvSpPr/>
            <p:nvPr/>
          </p:nvSpPr>
          <p:spPr>
            <a:xfrm>
              <a:off x="6648125" y="3272025"/>
              <a:ext cx="92675" cy="64025"/>
            </a:xfrm>
            <a:custGeom>
              <a:rect b="b" l="l" r="r" t="t"/>
              <a:pathLst>
                <a:path extrusionOk="0" h="2561" w="3707">
                  <a:moveTo>
                    <a:pt x="1810" y="1"/>
                  </a:moveTo>
                  <a:cubicBezTo>
                    <a:pt x="1745" y="1"/>
                    <a:pt x="1678" y="4"/>
                    <a:pt x="1608" y="10"/>
                  </a:cubicBezTo>
                  <a:cubicBezTo>
                    <a:pt x="1" y="141"/>
                    <a:pt x="370" y="2463"/>
                    <a:pt x="1894" y="2558"/>
                  </a:cubicBezTo>
                  <a:cubicBezTo>
                    <a:pt x="1919" y="2559"/>
                    <a:pt x="1944" y="2560"/>
                    <a:pt x="1968" y="2560"/>
                  </a:cubicBezTo>
                  <a:cubicBezTo>
                    <a:pt x="3380" y="2560"/>
                    <a:pt x="3706" y="1"/>
                    <a:pt x="1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4"/>
            <p:cNvSpPr/>
            <p:nvPr/>
          </p:nvSpPr>
          <p:spPr>
            <a:xfrm>
              <a:off x="6671650" y="3281125"/>
              <a:ext cx="22800" cy="15950"/>
            </a:xfrm>
            <a:custGeom>
              <a:rect b="b" l="l" r="r" t="t"/>
              <a:pathLst>
                <a:path extrusionOk="0" h="638" w="912">
                  <a:moveTo>
                    <a:pt x="488" y="0"/>
                  </a:moveTo>
                  <a:cubicBezTo>
                    <a:pt x="218" y="0"/>
                    <a:pt x="1" y="419"/>
                    <a:pt x="322" y="598"/>
                  </a:cubicBezTo>
                  <a:cubicBezTo>
                    <a:pt x="374" y="625"/>
                    <a:pt x="426" y="637"/>
                    <a:pt x="475" y="637"/>
                  </a:cubicBezTo>
                  <a:cubicBezTo>
                    <a:pt x="729" y="637"/>
                    <a:pt x="912" y="318"/>
                    <a:pt x="703" y="98"/>
                  </a:cubicBezTo>
                  <a:cubicBezTo>
                    <a:pt x="633" y="29"/>
                    <a:pt x="559"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4"/>
            <p:cNvSpPr/>
            <p:nvPr/>
          </p:nvSpPr>
          <p:spPr>
            <a:xfrm>
              <a:off x="6635250" y="3194725"/>
              <a:ext cx="139400" cy="80725"/>
            </a:xfrm>
            <a:custGeom>
              <a:rect b="b" l="l" r="r" t="t"/>
              <a:pathLst>
                <a:path extrusionOk="0" h="3229" w="5576">
                  <a:moveTo>
                    <a:pt x="5360" y="0"/>
                  </a:moveTo>
                  <a:cubicBezTo>
                    <a:pt x="5345" y="0"/>
                    <a:pt x="5330" y="2"/>
                    <a:pt x="5314" y="6"/>
                  </a:cubicBezTo>
                  <a:cubicBezTo>
                    <a:pt x="4409" y="280"/>
                    <a:pt x="3552" y="756"/>
                    <a:pt x="2718" y="1197"/>
                  </a:cubicBezTo>
                  <a:cubicBezTo>
                    <a:pt x="1897" y="1649"/>
                    <a:pt x="968" y="2054"/>
                    <a:pt x="254" y="2685"/>
                  </a:cubicBezTo>
                  <a:cubicBezTo>
                    <a:pt x="1" y="2918"/>
                    <a:pt x="238" y="3228"/>
                    <a:pt x="505" y="3228"/>
                  </a:cubicBezTo>
                  <a:cubicBezTo>
                    <a:pt x="552" y="3228"/>
                    <a:pt x="600" y="3219"/>
                    <a:pt x="646" y="3197"/>
                  </a:cubicBezTo>
                  <a:cubicBezTo>
                    <a:pt x="1492" y="2828"/>
                    <a:pt x="2230" y="2209"/>
                    <a:pt x="3028" y="1733"/>
                  </a:cubicBezTo>
                  <a:cubicBezTo>
                    <a:pt x="3825" y="1256"/>
                    <a:pt x="4683" y="863"/>
                    <a:pt x="5445" y="316"/>
                  </a:cubicBezTo>
                  <a:cubicBezTo>
                    <a:pt x="5575" y="218"/>
                    <a:pt x="5517" y="0"/>
                    <a:pt x="5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p:nvPr/>
          </p:nvSpPr>
          <p:spPr>
            <a:xfrm>
              <a:off x="6527900" y="3380775"/>
              <a:ext cx="161000" cy="44650"/>
            </a:xfrm>
            <a:custGeom>
              <a:rect b="b" l="l" r="r" t="t"/>
              <a:pathLst>
                <a:path extrusionOk="0" h="1786" w="6440">
                  <a:moveTo>
                    <a:pt x="2845" y="1"/>
                  </a:moveTo>
                  <a:cubicBezTo>
                    <a:pt x="1881" y="1"/>
                    <a:pt x="928" y="325"/>
                    <a:pt x="130" y="1065"/>
                  </a:cubicBezTo>
                  <a:cubicBezTo>
                    <a:pt x="0" y="1175"/>
                    <a:pt x="114" y="1361"/>
                    <a:pt x="260" y="1361"/>
                  </a:cubicBezTo>
                  <a:cubicBezTo>
                    <a:pt x="287" y="1361"/>
                    <a:pt x="316" y="1354"/>
                    <a:pt x="345" y="1339"/>
                  </a:cubicBezTo>
                  <a:cubicBezTo>
                    <a:pt x="1154" y="875"/>
                    <a:pt x="1940" y="589"/>
                    <a:pt x="2869" y="565"/>
                  </a:cubicBezTo>
                  <a:cubicBezTo>
                    <a:pt x="2888" y="565"/>
                    <a:pt x="2907" y="565"/>
                    <a:pt x="2926" y="565"/>
                  </a:cubicBezTo>
                  <a:cubicBezTo>
                    <a:pt x="4065" y="565"/>
                    <a:pt x="4956" y="1264"/>
                    <a:pt x="5917" y="1756"/>
                  </a:cubicBezTo>
                  <a:cubicBezTo>
                    <a:pt x="5958" y="1776"/>
                    <a:pt x="6000" y="1786"/>
                    <a:pt x="6040" y="1786"/>
                  </a:cubicBezTo>
                  <a:cubicBezTo>
                    <a:pt x="6259" y="1786"/>
                    <a:pt x="6439" y="1522"/>
                    <a:pt x="6238" y="1351"/>
                  </a:cubicBezTo>
                  <a:cubicBezTo>
                    <a:pt x="5278" y="510"/>
                    <a:pt x="4053" y="1"/>
                    <a:pt x="2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44"/>
          <p:cNvGrpSpPr/>
          <p:nvPr/>
        </p:nvGrpSpPr>
        <p:grpSpPr>
          <a:xfrm>
            <a:off x="720000" y="1682150"/>
            <a:ext cx="549450" cy="529975"/>
            <a:chOff x="720000" y="1682150"/>
            <a:chExt cx="549450" cy="529975"/>
          </a:xfrm>
        </p:grpSpPr>
        <p:sp>
          <p:nvSpPr>
            <p:cNvPr id="2030" name="Google Shape;2030;p44"/>
            <p:cNvSpPr/>
            <p:nvPr/>
          </p:nvSpPr>
          <p:spPr>
            <a:xfrm>
              <a:off x="720000" y="1682150"/>
              <a:ext cx="549450" cy="529975"/>
            </a:xfrm>
            <a:custGeom>
              <a:rect b="b" l="l" r="r" t="t"/>
              <a:pathLst>
                <a:path extrusionOk="0" h="21199" w="21978">
                  <a:moveTo>
                    <a:pt x="10549" y="1"/>
                  </a:moveTo>
                  <a:cubicBezTo>
                    <a:pt x="10105" y="1"/>
                    <a:pt x="9659" y="28"/>
                    <a:pt x="9216" y="85"/>
                  </a:cubicBezTo>
                  <a:cubicBezTo>
                    <a:pt x="6644" y="407"/>
                    <a:pt x="3989" y="1383"/>
                    <a:pt x="2358" y="3514"/>
                  </a:cubicBezTo>
                  <a:cubicBezTo>
                    <a:pt x="1072" y="5193"/>
                    <a:pt x="572" y="7384"/>
                    <a:pt x="298" y="9527"/>
                  </a:cubicBezTo>
                  <a:cubicBezTo>
                    <a:pt x="84" y="11337"/>
                    <a:pt x="0" y="13194"/>
                    <a:pt x="536" y="14920"/>
                  </a:cubicBezTo>
                  <a:cubicBezTo>
                    <a:pt x="1334" y="17468"/>
                    <a:pt x="3417" y="19421"/>
                    <a:pt x="5787" y="20373"/>
                  </a:cubicBezTo>
                  <a:cubicBezTo>
                    <a:pt x="7238" y="20960"/>
                    <a:pt x="8787" y="21198"/>
                    <a:pt x="10351" y="21198"/>
                  </a:cubicBezTo>
                  <a:cubicBezTo>
                    <a:pt x="11327" y="21198"/>
                    <a:pt x="12310" y="21105"/>
                    <a:pt x="13276" y="20945"/>
                  </a:cubicBezTo>
                  <a:cubicBezTo>
                    <a:pt x="17717" y="20219"/>
                    <a:pt x="21408" y="16039"/>
                    <a:pt x="21646" y="11253"/>
                  </a:cubicBezTo>
                  <a:cubicBezTo>
                    <a:pt x="21978" y="4718"/>
                    <a:pt x="16342"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1003075" y="1708475"/>
              <a:ext cx="146375" cy="72200"/>
            </a:xfrm>
            <a:custGeom>
              <a:rect b="b" l="l" r="r" t="t"/>
              <a:pathLst>
                <a:path extrusionOk="0" h="2888" w="5855">
                  <a:moveTo>
                    <a:pt x="1034" y="1"/>
                  </a:moveTo>
                  <a:cubicBezTo>
                    <a:pt x="765" y="1"/>
                    <a:pt x="509" y="19"/>
                    <a:pt x="274" y="56"/>
                  </a:cubicBezTo>
                  <a:cubicBezTo>
                    <a:pt x="0" y="92"/>
                    <a:pt x="107" y="485"/>
                    <a:pt x="334" y="520"/>
                  </a:cubicBezTo>
                  <a:cubicBezTo>
                    <a:pt x="1358" y="651"/>
                    <a:pt x="2274" y="842"/>
                    <a:pt x="3215" y="1330"/>
                  </a:cubicBezTo>
                  <a:cubicBezTo>
                    <a:pt x="3977" y="1735"/>
                    <a:pt x="4536" y="2437"/>
                    <a:pt x="5298" y="2842"/>
                  </a:cubicBezTo>
                  <a:cubicBezTo>
                    <a:pt x="5355" y="2874"/>
                    <a:pt x="5410" y="2888"/>
                    <a:pt x="5463" y="2888"/>
                  </a:cubicBezTo>
                  <a:cubicBezTo>
                    <a:pt x="5689" y="2888"/>
                    <a:pt x="5855" y="2627"/>
                    <a:pt x="5739" y="2366"/>
                  </a:cubicBezTo>
                  <a:cubicBezTo>
                    <a:pt x="5018" y="769"/>
                    <a:pt x="2762"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4"/>
            <p:cNvSpPr/>
            <p:nvPr/>
          </p:nvSpPr>
          <p:spPr>
            <a:xfrm>
              <a:off x="1156200" y="1791400"/>
              <a:ext cx="59725" cy="65725"/>
            </a:xfrm>
            <a:custGeom>
              <a:rect b="b" l="l" r="r" t="t"/>
              <a:pathLst>
                <a:path extrusionOk="0" h="2629" w="2389">
                  <a:moveTo>
                    <a:pt x="305" y="0"/>
                  </a:moveTo>
                  <a:cubicBezTo>
                    <a:pt x="95" y="0"/>
                    <a:pt x="0" y="305"/>
                    <a:pt x="150" y="454"/>
                  </a:cubicBezTo>
                  <a:cubicBezTo>
                    <a:pt x="447" y="751"/>
                    <a:pt x="793" y="990"/>
                    <a:pt x="1067" y="1335"/>
                  </a:cubicBezTo>
                  <a:cubicBezTo>
                    <a:pt x="1329" y="1680"/>
                    <a:pt x="1507" y="2156"/>
                    <a:pt x="1805" y="2526"/>
                  </a:cubicBezTo>
                  <a:cubicBezTo>
                    <a:pt x="1863" y="2598"/>
                    <a:pt x="1933" y="2629"/>
                    <a:pt x="2002" y="2629"/>
                  </a:cubicBezTo>
                  <a:cubicBezTo>
                    <a:pt x="2158" y="2629"/>
                    <a:pt x="2312" y="2473"/>
                    <a:pt x="2329" y="2299"/>
                  </a:cubicBezTo>
                  <a:cubicBezTo>
                    <a:pt x="2388" y="1263"/>
                    <a:pt x="1257" y="120"/>
                    <a:pt x="328" y="1"/>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4"/>
            <p:cNvSpPr/>
            <p:nvPr/>
          </p:nvSpPr>
          <p:spPr>
            <a:xfrm>
              <a:off x="720300" y="1754800"/>
              <a:ext cx="507825" cy="457225"/>
            </a:xfrm>
            <a:custGeom>
              <a:rect b="b" l="l" r="r" t="t"/>
              <a:pathLst>
                <a:path extrusionOk="0" h="18289" w="20313">
                  <a:moveTo>
                    <a:pt x="2870" y="1"/>
                  </a:moveTo>
                  <a:lnTo>
                    <a:pt x="2870" y="1"/>
                  </a:lnTo>
                  <a:cubicBezTo>
                    <a:pt x="2691" y="191"/>
                    <a:pt x="2512" y="394"/>
                    <a:pt x="2346" y="596"/>
                  </a:cubicBezTo>
                  <a:cubicBezTo>
                    <a:pt x="1060" y="2275"/>
                    <a:pt x="560" y="4478"/>
                    <a:pt x="298" y="6621"/>
                  </a:cubicBezTo>
                  <a:cubicBezTo>
                    <a:pt x="72" y="8419"/>
                    <a:pt x="0" y="10288"/>
                    <a:pt x="536" y="12014"/>
                  </a:cubicBezTo>
                  <a:cubicBezTo>
                    <a:pt x="1322" y="14550"/>
                    <a:pt x="3405" y="16503"/>
                    <a:pt x="5775" y="17455"/>
                  </a:cubicBezTo>
                  <a:cubicBezTo>
                    <a:pt x="7243" y="18046"/>
                    <a:pt x="8803" y="18289"/>
                    <a:pt x="10376" y="18289"/>
                  </a:cubicBezTo>
                  <a:cubicBezTo>
                    <a:pt x="11340" y="18289"/>
                    <a:pt x="12309" y="18197"/>
                    <a:pt x="13264" y="18039"/>
                  </a:cubicBezTo>
                  <a:cubicBezTo>
                    <a:pt x="16205" y="17563"/>
                    <a:pt x="18812" y="15562"/>
                    <a:pt x="20312" y="12872"/>
                  </a:cubicBezTo>
                  <a:lnTo>
                    <a:pt x="20312" y="12872"/>
                  </a:lnTo>
                  <a:cubicBezTo>
                    <a:pt x="18348" y="14300"/>
                    <a:pt x="16038" y="15181"/>
                    <a:pt x="13669" y="15300"/>
                  </a:cubicBezTo>
                  <a:cubicBezTo>
                    <a:pt x="13491" y="15309"/>
                    <a:pt x="13314" y="15314"/>
                    <a:pt x="13136" y="15314"/>
                  </a:cubicBezTo>
                  <a:cubicBezTo>
                    <a:pt x="9524" y="15314"/>
                    <a:pt x="5911" y="13480"/>
                    <a:pt x="3846" y="10347"/>
                  </a:cubicBezTo>
                  <a:cubicBezTo>
                    <a:pt x="1881" y="7371"/>
                    <a:pt x="1477" y="3287"/>
                    <a:pt x="2870" y="1"/>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4"/>
            <p:cNvSpPr/>
            <p:nvPr/>
          </p:nvSpPr>
          <p:spPr>
            <a:xfrm>
              <a:off x="808050" y="1849575"/>
              <a:ext cx="115875" cy="62850"/>
            </a:xfrm>
            <a:custGeom>
              <a:rect b="b" l="l" r="r" t="t"/>
              <a:pathLst>
                <a:path extrusionOk="0" h="2514" w="4635">
                  <a:moveTo>
                    <a:pt x="2313" y="0"/>
                  </a:moveTo>
                  <a:cubicBezTo>
                    <a:pt x="1153" y="0"/>
                    <a:pt x="196" y="983"/>
                    <a:pt x="26" y="2127"/>
                  </a:cubicBezTo>
                  <a:cubicBezTo>
                    <a:pt x="1" y="2264"/>
                    <a:pt x="111" y="2371"/>
                    <a:pt x="228" y="2371"/>
                  </a:cubicBezTo>
                  <a:cubicBezTo>
                    <a:pt x="273" y="2371"/>
                    <a:pt x="320" y="2355"/>
                    <a:pt x="360" y="2318"/>
                  </a:cubicBezTo>
                  <a:cubicBezTo>
                    <a:pt x="979" y="1770"/>
                    <a:pt x="1288" y="901"/>
                    <a:pt x="2241" y="841"/>
                  </a:cubicBezTo>
                  <a:cubicBezTo>
                    <a:pt x="2272" y="839"/>
                    <a:pt x="2303" y="838"/>
                    <a:pt x="2332" y="838"/>
                  </a:cubicBezTo>
                  <a:cubicBezTo>
                    <a:pt x="3214" y="838"/>
                    <a:pt x="3518" y="1837"/>
                    <a:pt x="3967" y="2401"/>
                  </a:cubicBezTo>
                  <a:cubicBezTo>
                    <a:pt x="4027" y="2480"/>
                    <a:pt x="4116" y="2514"/>
                    <a:pt x="4209" y="2514"/>
                  </a:cubicBezTo>
                  <a:cubicBezTo>
                    <a:pt x="4413" y="2514"/>
                    <a:pt x="4635" y="2352"/>
                    <a:pt x="4610" y="2139"/>
                  </a:cubicBezTo>
                  <a:cubicBezTo>
                    <a:pt x="4491" y="1127"/>
                    <a:pt x="3539" y="91"/>
                    <a:pt x="2491" y="8"/>
                  </a:cubicBezTo>
                  <a:cubicBezTo>
                    <a:pt x="2431" y="3"/>
                    <a:pt x="2372" y="0"/>
                    <a:pt x="2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a:off x="1048900" y="1849575"/>
              <a:ext cx="115775" cy="62850"/>
            </a:xfrm>
            <a:custGeom>
              <a:rect b="b" l="l" r="r" t="t"/>
              <a:pathLst>
                <a:path extrusionOk="0" h="2514" w="4631">
                  <a:moveTo>
                    <a:pt x="2310" y="0"/>
                  </a:moveTo>
                  <a:cubicBezTo>
                    <a:pt x="2251" y="0"/>
                    <a:pt x="2192" y="3"/>
                    <a:pt x="2132" y="8"/>
                  </a:cubicBezTo>
                  <a:cubicBezTo>
                    <a:pt x="1096" y="91"/>
                    <a:pt x="144" y="1127"/>
                    <a:pt x="25" y="2139"/>
                  </a:cubicBezTo>
                  <a:cubicBezTo>
                    <a:pt x="0" y="2352"/>
                    <a:pt x="217" y="2514"/>
                    <a:pt x="420" y="2514"/>
                  </a:cubicBezTo>
                  <a:cubicBezTo>
                    <a:pt x="513" y="2514"/>
                    <a:pt x="604" y="2480"/>
                    <a:pt x="668" y="2401"/>
                  </a:cubicBezTo>
                  <a:cubicBezTo>
                    <a:pt x="1105" y="1837"/>
                    <a:pt x="1431" y="838"/>
                    <a:pt x="2304" y="838"/>
                  </a:cubicBezTo>
                  <a:cubicBezTo>
                    <a:pt x="2333" y="838"/>
                    <a:pt x="2363" y="839"/>
                    <a:pt x="2394" y="841"/>
                  </a:cubicBezTo>
                  <a:cubicBezTo>
                    <a:pt x="3346" y="901"/>
                    <a:pt x="3644" y="1770"/>
                    <a:pt x="4275" y="2318"/>
                  </a:cubicBezTo>
                  <a:cubicBezTo>
                    <a:pt x="4315" y="2355"/>
                    <a:pt x="4362" y="2371"/>
                    <a:pt x="4407" y="2371"/>
                  </a:cubicBezTo>
                  <a:cubicBezTo>
                    <a:pt x="4523" y="2371"/>
                    <a:pt x="4631" y="2264"/>
                    <a:pt x="4597" y="2127"/>
                  </a:cubicBezTo>
                  <a:cubicBezTo>
                    <a:pt x="4438" y="983"/>
                    <a:pt x="3471" y="0"/>
                    <a:pt x="2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4"/>
            <p:cNvSpPr/>
            <p:nvPr/>
          </p:nvSpPr>
          <p:spPr>
            <a:xfrm>
              <a:off x="828650" y="1988650"/>
              <a:ext cx="319400" cy="134100"/>
            </a:xfrm>
            <a:custGeom>
              <a:rect b="b" l="l" r="r" t="t"/>
              <a:pathLst>
                <a:path extrusionOk="0" h="5364" w="12776">
                  <a:moveTo>
                    <a:pt x="7412" y="0"/>
                  </a:moveTo>
                  <a:cubicBezTo>
                    <a:pt x="4040" y="0"/>
                    <a:pt x="297" y="156"/>
                    <a:pt x="238" y="470"/>
                  </a:cubicBezTo>
                  <a:cubicBezTo>
                    <a:pt x="0" y="1767"/>
                    <a:pt x="1596" y="5315"/>
                    <a:pt x="6382" y="5363"/>
                  </a:cubicBezTo>
                  <a:cubicBezTo>
                    <a:pt x="6412" y="5363"/>
                    <a:pt x="6443" y="5364"/>
                    <a:pt x="6473" y="5364"/>
                  </a:cubicBezTo>
                  <a:cubicBezTo>
                    <a:pt x="11189" y="5364"/>
                    <a:pt x="12775" y="788"/>
                    <a:pt x="12728" y="315"/>
                  </a:cubicBezTo>
                  <a:cubicBezTo>
                    <a:pt x="12706" y="105"/>
                    <a:pt x="10184" y="0"/>
                    <a:pt x="7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4"/>
            <p:cNvSpPr/>
            <p:nvPr/>
          </p:nvSpPr>
          <p:spPr>
            <a:xfrm>
              <a:off x="832500" y="1988675"/>
              <a:ext cx="314950" cy="60850"/>
            </a:xfrm>
            <a:custGeom>
              <a:rect b="b" l="l" r="r" t="t"/>
              <a:pathLst>
                <a:path extrusionOk="0" h="2434" w="12598">
                  <a:moveTo>
                    <a:pt x="7197" y="1"/>
                  </a:moveTo>
                  <a:cubicBezTo>
                    <a:pt x="3839" y="1"/>
                    <a:pt x="143" y="157"/>
                    <a:pt x="84" y="469"/>
                  </a:cubicBezTo>
                  <a:cubicBezTo>
                    <a:pt x="1" y="933"/>
                    <a:pt x="156" y="1659"/>
                    <a:pt x="584" y="2421"/>
                  </a:cubicBezTo>
                  <a:cubicBezTo>
                    <a:pt x="2180" y="1671"/>
                    <a:pt x="4061" y="1385"/>
                    <a:pt x="5847" y="1231"/>
                  </a:cubicBezTo>
                  <a:cubicBezTo>
                    <a:pt x="6379" y="1181"/>
                    <a:pt x="6920" y="1140"/>
                    <a:pt x="7456" y="1140"/>
                  </a:cubicBezTo>
                  <a:cubicBezTo>
                    <a:pt x="7820" y="1140"/>
                    <a:pt x="8182" y="1159"/>
                    <a:pt x="8538" y="1207"/>
                  </a:cubicBezTo>
                  <a:cubicBezTo>
                    <a:pt x="9657" y="1385"/>
                    <a:pt x="10728" y="1814"/>
                    <a:pt x="11669" y="2433"/>
                  </a:cubicBezTo>
                  <a:cubicBezTo>
                    <a:pt x="12336" y="1433"/>
                    <a:pt x="12598" y="516"/>
                    <a:pt x="12586" y="326"/>
                  </a:cubicBezTo>
                  <a:cubicBezTo>
                    <a:pt x="12559" y="109"/>
                    <a:pt x="9995" y="1"/>
                    <a:pt x="719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44"/>
          <p:cNvGrpSpPr/>
          <p:nvPr/>
        </p:nvGrpSpPr>
        <p:grpSpPr>
          <a:xfrm>
            <a:off x="720000" y="2376575"/>
            <a:ext cx="549450" cy="530075"/>
            <a:chOff x="720000" y="2376575"/>
            <a:chExt cx="549450" cy="530075"/>
          </a:xfrm>
        </p:grpSpPr>
        <p:sp>
          <p:nvSpPr>
            <p:cNvPr id="2039" name="Google Shape;2039;p44"/>
            <p:cNvSpPr/>
            <p:nvPr/>
          </p:nvSpPr>
          <p:spPr>
            <a:xfrm>
              <a:off x="720000" y="2376575"/>
              <a:ext cx="549450" cy="529900"/>
            </a:xfrm>
            <a:custGeom>
              <a:rect b="b" l="l" r="r" t="t"/>
              <a:pathLst>
                <a:path extrusionOk="0" h="21196" w="21978">
                  <a:moveTo>
                    <a:pt x="10549" y="1"/>
                  </a:moveTo>
                  <a:cubicBezTo>
                    <a:pt x="10105" y="1"/>
                    <a:pt x="9660" y="29"/>
                    <a:pt x="9216" y="85"/>
                  </a:cubicBezTo>
                  <a:cubicBezTo>
                    <a:pt x="6644" y="407"/>
                    <a:pt x="3989" y="1383"/>
                    <a:pt x="2358" y="3514"/>
                  </a:cubicBezTo>
                  <a:cubicBezTo>
                    <a:pt x="1072" y="5193"/>
                    <a:pt x="572" y="7384"/>
                    <a:pt x="298" y="9527"/>
                  </a:cubicBezTo>
                  <a:cubicBezTo>
                    <a:pt x="84" y="11325"/>
                    <a:pt x="0" y="13194"/>
                    <a:pt x="536" y="14921"/>
                  </a:cubicBezTo>
                  <a:cubicBezTo>
                    <a:pt x="1334" y="17468"/>
                    <a:pt x="3417" y="19421"/>
                    <a:pt x="5787" y="20374"/>
                  </a:cubicBezTo>
                  <a:cubicBezTo>
                    <a:pt x="7245" y="20955"/>
                    <a:pt x="8803" y="21195"/>
                    <a:pt x="10374" y="21195"/>
                  </a:cubicBezTo>
                  <a:cubicBezTo>
                    <a:pt x="11343" y="21195"/>
                    <a:pt x="12317" y="21104"/>
                    <a:pt x="13276" y="20945"/>
                  </a:cubicBezTo>
                  <a:cubicBezTo>
                    <a:pt x="17717" y="20207"/>
                    <a:pt x="21408" y="16040"/>
                    <a:pt x="21646" y="11242"/>
                  </a:cubicBezTo>
                  <a:cubicBezTo>
                    <a:pt x="21978" y="4717"/>
                    <a:pt x="16343"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4"/>
            <p:cNvSpPr/>
            <p:nvPr/>
          </p:nvSpPr>
          <p:spPr>
            <a:xfrm>
              <a:off x="1003075" y="2402900"/>
              <a:ext cx="146375" cy="72200"/>
            </a:xfrm>
            <a:custGeom>
              <a:rect b="b" l="l" r="r" t="t"/>
              <a:pathLst>
                <a:path extrusionOk="0" h="2888" w="5855">
                  <a:moveTo>
                    <a:pt x="1034" y="1"/>
                  </a:moveTo>
                  <a:cubicBezTo>
                    <a:pt x="765" y="1"/>
                    <a:pt x="509" y="19"/>
                    <a:pt x="274" y="56"/>
                  </a:cubicBezTo>
                  <a:cubicBezTo>
                    <a:pt x="0" y="92"/>
                    <a:pt x="107" y="497"/>
                    <a:pt x="334" y="521"/>
                  </a:cubicBezTo>
                  <a:cubicBezTo>
                    <a:pt x="1358" y="664"/>
                    <a:pt x="2274" y="854"/>
                    <a:pt x="3215" y="1330"/>
                  </a:cubicBezTo>
                  <a:cubicBezTo>
                    <a:pt x="3977" y="1735"/>
                    <a:pt x="4536" y="2438"/>
                    <a:pt x="5298" y="2842"/>
                  </a:cubicBezTo>
                  <a:cubicBezTo>
                    <a:pt x="5355" y="2874"/>
                    <a:pt x="5410" y="2888"/>
                    <a:pt x="5463" y="2888"/>
                  </a:cubicBezTo>
                  <a:cubicBezTo>
                    <a:pt x="5689" y="2888"/>
                    <a:pt x="5855" y="2627"/>
                    <a:pt x="5739" y="2366"/>
                  </a:cubicBezTo>
                  <a:cubicBezTo>
                    <a:pt x="5018" y="769"/>
                    <a:pt x="2762"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p:nvPr/>
          </p:nvSpPr>
          <p:spPr>
            <a:xfrm>
              <a:off x="1156200" y="2485825"/>
              <a:ext cx="59725" cy="65750"/>
            </a:xfrm>
            <a:custGeom>
              <a:rect b="b" l="l" r="r" t="t"/>
              <a:pathLst>
                <a:path extrusionOk="0" h="2630" w="2389">
                  <a:moveTo>
                    <a:pt x="305" y="0"/>
                  </a:moveTo>
                  <a:cubicBezTo>
                    <a:pt x="95" y="0"/>
                    <a:pt x="0" y="305"/>
                    <a:pt x="150" y="454"/>
                  </a:cubicBezTo>
                  <a:cubicBezTo>
                    <a:pt x="447" y="764"/>
                    <a:pt x="793" y="990"/>
                    <a:pt x="1067" y="1335"/>
                  </a:cubicBezTo>
                  <a:cubicBezTo>
                    <a:pt x="1329" y="1680"/>
                    <a:pt x="1507" y="2157"/>
                    <a:pt x="1805" y="2526"/>
                  </a:cubicBezTo>
                  <a:cubicBezTo>
                    <a:pt x="1863" y="2599"/>
                    <a:pt x="1933" y="2629"/>
                    <a:pt x="2002" y="2629"/>
                  </a:cubicBezTo>
                  <a:cubicBezTo>
                    <a:pt x="2158" y="2629"/>
                    <a:pt x="2312" y="2473"/>
                    <a:pt x="2329" y="2300"/>
                  </a:cubicBezTo>
                  <a:cubicBezTo>
                    <a:pt x="2388" y="1264"/>
                    <a:pt x="1257" y="121"/>
                    <a:pt x="328" y="2"/>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4"/>
            <p:cNvSpPr/>
            <p:nvPr/>
          </p:nvSpPr>
          <p:spPr>
            <a:xfrm>
              <a:off x="720300" y="2449250"/>
              <a:ext cx="507825" cy="457400"/>
            </a:xfrm>
            <a:custGeom>
              <a:rect b="b" l="l" r="r" t="t"/>
              <a:pathLst>
                <a:path extrusionOk="0" h="18296" w="20313">
                  <a:moveTo>
                    <a:pt x="2870" y="0"/>
                  </a:moveTo>
                  <a:lnTo>
                    <a:pt x="2870" y="0"/>
                  </a:lnTo>
                  <a:cubicBezTo>
                    <a:pt x="2691" y="191"/>
                    <a:pt x="2512" y="393"/>
                    <a:pt x="2358" y="595"/>
                  </a:cubicBezTo>
                  <a:cubicBezTo>
                    <a:pt x="1072" y="2274"/>
                    <a:pt x="572" y="4477"/>
                    <a:pt x="298" y="6620"/>
                  </a:cubicBezTo>
                  <a:cubicBezTo>
                    <a:pt x="72" y="8418"/>
                    <a:pt x="0" y="10287"/>
                    <a:pt x="536" y="12014"/>
                  </a:cubicBezTo>
                  <a:cubicBezTo>
                    <a:pt x="1322" y="14561"/>
                    <a:pt x="3405" y="16502"/>
                    <a:pt x="5775" y="17455"/>
                  </a:cubicBezTo>
                  <a:cubicBezTo>
                    <a:pt x="7254" y="18049"/>
                    <a:pt x="8826" y="18296"/>
                    <a:pt x="10409" y="18296"/>
                  </a:cubicBezTo>
                  <a:cubicBezTo>
                    <a:pt x="11363" y="18296"/>
                    <a:pt x="12320" y="18207"/>
                    <a:pt x="13264" y="18050"/>
                  </a:cubicBezTo>
                  <a:cubicBezTo>
                    <a:pt x="16205" y="17562"/>
                    <a:pt x="18812" y="15562"/>
                    <a:pt x="20312" y="12871"/>
                  </a:cubicBezTo>
                  <a:lnTo>
                    <a:pt x="20312" y="12871"/>
                  </a:lnTo>
                  <a:cubicBezTo>
                    <a:pt x="18348" y="14300"/>
                    <a:pt x="16050" y="15192"/>
                    <a:pt x="13669" y="15300"/>
                  </a:cubicBezTo>
                  <a:cubicBezTo>
                    <a:pt x="13491" y="15309"/>
                    <a:pt x="13314" y="15313"/>
                    <a:pt x="13136" y="15313"/>
                  </a:cubicBezTo>
                  <a:cubicBezTo>
                    <a:pt x="9524" y="15313"/>
                    <a:pt x="5911" y="13479"/>
                    <a:pt x="3846" y="10347"/>
                  </a:cubicBezTo>
                  <a:cubicBezTo>
                    <a:pt x="1881" y="7370"/>
                    <a:pt x="1477" y="3286"/>
                    <a:pt x="2870"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4"/>
            <p:cNvSpPr/>
            <p:nvPr/>
          </p:nvSpPr>
          <p:spPr>
            <a:xfrm>
              <a:off x="795000" y="2644050"/>
              <a:ext cx="336975" cy="169550"/>
            </a:xfrm>
            <a:custGeom>
              <a:rect b="b" l="l" r="r" t="t"/>
              <a:pathLst>
                <a:path extrusionOk="0" h="6782" w="13479">
                  <a:moveTo>
                    <a:pt x="6815" y="0"/>
                  </a:moveTo>
                  <a:cubicBezTo>
                    <a:pt x="4560" y="0"/>
                    <a:pt x="2265" y="484"/>
                    <a:pt x="906" y="1888"/>
                  </a:cubicBezTo>
                  <a:cubicBezTo>
                    <a:pt x="1" y="2829"/>
                    <a:pt x="2263" y="6734"/>
                    <a:pt x="7049" y="6781"/>
                  </a:cubicBezTo>
                  <a:cubicBezTo>
                    <a:pt x="7074" y="6782"/>
                    <a:pt x="7098" y="6782"/>
                    <a:pt x="7122" y="6782"/>
                  </a:cubicBezTo>
                  <a:cubicBezTo>
                    <a:pt x="11852" y="6782"/>
                    <a:pt x="13478" y="2195"/>
                    <a:pt x="13407" y="1733"/>
                  </a:cubicBezTo>
                  <a:cubicBezTo>
                    <a:pt x="13280" y="1021"/>
                    <a:pt x="10089" y="0"/>
                    <a:pt x="68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4"/>
            <p:cNvSpPr/>
            <p:nvPr/>
          </p:nvSpPr>
          <p:spPr>
            <a:xfrm>
              <a:off x="801850" y="2520350"/>
              <a:ext cx="123550" cy="64875"/>
            </a:xfrm>
            <a:custGeom>
              <a:rect b="b" l="l" r="r" t="t"/>
              <a:pathLst>
                <a:path extrusionOk="0" h="2595" w="4942">
                  <a:moveTo>
                    <a:pt x="2218" y="0"/>
                  </a:moveTo>
                  <a:cubicBezTo>
                    <a:pt x="1109" y="0"/>
                    <a:pt x="1" y="970"/>
                    <a:pt x="1" y="2097"/>
                  </a:cubicBezTo>
                  <a:cubicBezTo>
                    <a:pt x="1" y="2224"/>
                    <a:pt x="132" y="2323"/>
                    <a:pt x="253" y="2323"/>
                  </a:cubicBezTo>
                  <a:cubicBezTo>
                    <a:pt x="325" y="2323"/>
                    <a:pt x="394" y="2289"/>
                    <a:pt x="429" y="2204"/>
                  </a:cubicBezTo>
                  <a:cubicBezTo>
                    <a:pt x="786" y="1395"/>
                    <a:pt x="1215" y="788"/>
                    <a:pt x="2191" y="692"/>
                  </a:cubicBezTo>
                  <a:cubicBezTo>
                    <a:pt x="2257" y="686"/>
                    <a:pt x="2321" y="683"/>
                    <a:pt x="2382" y="683"/>
                  </a:cubicBezTo>
                  <a:cubicBezTo>
                    <a:pt x="3470" y="683"/>
                    <a:pt x="3837" y="1654"/>
                    <a:pt x="4299" y="2454"/>
                  </a:cubicBezTo>
                  <a:cubicBezTo>
                    <a:pt x="4359" y="2551"/>
                    <a:pt x="4453" y="2595"/>
                    <a:pt x="4545" y="2595"/>
                  </a:cubicBezTo>
                  <a:cubicBezTo>
                    <a:pt x="4692" y="2595"/>
                    <a:pt x="4835" y="2487"/>
                    <a:pt x="4835" y="2312"/>
                  </a:cubicBezTo>
                  <a:cubicBezTo>
                    <a:pt x="4942" y="1026"/>
                    <a:pt x="3561" y="145"/>
                    <a:pt x="2441" y="14"/>
                  </a:cubicBezTo>
                  <a:cubicBezTo>
                    <a:pt x="2367" y="5"/>
                    <a:pt x="229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a:off x="1134750" y="2604625"/>
              <a:ext cx="91875" cy="81600"/>
            </a:xfrm>
            <a:custGeom>
              <a:rect b="b" l="l" r="r" t="t"/>
              <a:pathLst>
                <a:path extrusionOk="0" h="3264" w="3675">
                  <a:moveTo>
                    <a:pt x="845" y="1"/>
                  </a:moveTo>
                  <a:cubicBezTo>
                    <a:pt x="768" y="1"/>
                    <a:pt x="705" y="23"/>
                    <a:pt x="663" y="72"/>
                  </a:cubicBezTo>
                  <a:cubicBezTo>
                    <a:pt x="0" y="836"/>
                    <a:pt x="924" y="3264"/>
                    <a:pt x="1988" y="3264"/>
                  </a:cubicBezTo>
                  <a:cubicBezTo>
                    <a:pt x="2168" y="3264"/>
                    <a:pt x="2351" y="3195"/>
                    <a:pt x="2532" y="3036"/>
                  </a:cubicBezTo>
                  <a:cubicBezTo>
                    <a:pt x="3674" y="2055"/>
                    <a:pt x="1587" y="1"/>
                    <a:pt x="8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4"/>
            <p:cNvSpPr/>
            <p:nvPr/>
          </p:nvSpPr>
          <p:spPr>
            <a:xfrm>
              <a:off x="1015275" y="2520350"/>
              <a:ext cx="123525" cy="64875"/>
            </a:xfrm>
            <a:custGeom>
              <a:rect b="b" l="l" r="r" t="t"/>
              <a:pathLst>
                <a:path extrusionOk="0" h="2595" w="4941">
                  <a:moveTo>
                    <a:pt x="2712" y="0"/>
                  </a:moveTo>
                  <a:cubicBezTo>
                    <a:pt x="2637" y="0"/>
                    <a:pt x="2563" y="5"/>
                    <a:pt x="2489" y="14"/>
                  </a:cubicBezTo>
                  <a:cubicBezTo>
                    <a:pt x="1370" y="145"/>
                    <a:pt x="0" y="1026"/>
                    <a:pt x="108" y="2312"/>
                  </a:cubicBezTo>
                  <a:cubicBezTo>
                    <a:pt x="108" y="2487"/>
                    <a:pt x="246" y="2595"/>
                    <a:pt x="389" y="2595"/>
                  </a:cubicBezTo>
                  <a:cubicBezTo>
                    <a:pt x="479" y="2595"/>
                    <a:pt x="571" y="2551"/>
                    <a:pt x="631" y="2454"/>
                  </a:cubicBezTo>
                  <a:cubicBezTo>
                    <a:pt x="1105" y="1654"/>
                    <a:pt x="1472" y="683"/>
                    <a:pt x="2560" y="683"/>
                  </a:cubicBezTo>
                  <a:cubicBezTo>
                    <a:pt x="2621" y="683"/>
                    <a:pt x="2685" y="686"/>
                    <a:pt x="2751" y="692"/>
                  </a:cubicBezTo>
                  <a:cubicBezTo>
                    <a:pt x="3715" y="788"/>
                    <a:pt x="4156" y="1395"/>
                    <a:pt x="4513" y="2204"/>
                  </a:cubicBezTo>
                  <a:cubicBezTo>
                    <a:pt x="4548" y="2289"/>
                    <a:pt x="4615" y="2323"/>
                    <a:pt x="4685" y="2323"/>
                  </a:cubicBezTo>
                  <a:cubicBezTo>
                    <a:pt x="4803" y="2323"/>
                    <a:pt x="4930" y="2224"/>
                    <a:pt x="4930" y="2097"/>
                  </a:cubicBezTo>
                  <a:cubicBezTo>
                    <a:pt x="4941" y="970"/>
                    <a:pt x="3823" y="0"/>
                    <a:pt x="27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4"/>
            <p:cNvSpPr/>
            <p:nvPr/>
          </p:nvSpPr>
          <p:spPr>
            <a:xfrm>
              <a:off x="808700" y="2644050"/>
              <a:ext cx="322075" cy="99900"/>
            </a:xfrm>
            <a:custGeom>
              <a:rect b="b" l="l" r="r" t="t"/>
              <a:pathLst>
                <a:path extrusionOk="0" h="3996" w="12883">
                  <a:moveTo>
                    <a:pt x="6267" y="0"/>
                  </a:moveTo>
                  <a:cubicBezTo>
                    <a:pt x="4012" y="0"/>
                    <a:pt x="1717" y="484"/>
                    <a:pt x="358" y="1888"/>
                  </a:cubicBezTo>
                  <a:cubicBezTo>
                    <a:pt x="0" y="2269"/>
                    <a:pt x="143" y="3114"/>
                    <a:pt x="751" y="3995"/>
                  </a:cubicBezTo>
                  <a:cubicBezTo>
                    <a:pt x="1203" y="3412"/>
                    <a:pt x="1727" y="2888"/>
                    <a:pt x="2322" y="2448"/>
                  </a:cubicBezTo>
                  <a:cubicBezTo>
                    <a:pt x="3454" y="1640"/>
                    <a:pt x="4803" y="1281"/>
                    <a:pt x="6184" y="1281"/>
                  </a:cubicBezTo>
                  <a:cubicBezTo>
                    <a:pt x="8000" y="1281"/>
                    <a:pt x="9870" y="1901"/>
                    <a:pt x="11371" y="2936"/>
                  </a:cubicBezTo>
                  <a:cubicBezTo>
                    <a:pt x="11633" y="3126"/>
                    <a:pt x="11895" y="3317"/>
                    <a:pt x="12157" y="3531"/>
                  </a:cubicBezTo>
                  <a:cubicBezTo>
                    <a:pt x="12669" y="2662"/>
                    <a:pt x="12883" y="1912"/>
                    <a:pt x="12859" y="1733"/>
                  </a:cubicBezTo>
                  <a:cubicBezTo>
                    <a:pt x="12732" y="1021"/>
                    <a:pt x="9541" y="0"/>
                    <a:pt x="6267"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 name="Google Shape;2048;p44"/>
          <p:cNvGrpSpPr/>
          <p:nvPr/>
        </p:nvGrpSpPr>
        <p:grpSpPr>
          <a:xfrm>
            <a:off x="6340950" y="3712450"/>
            <a:ext cx="549175" cy="529975"/>
            <a:chOff x="6340950" y="3712450"/>
            <a:chExt cx="549175" cy="529975"/>
          </a:xfrm>
        </p:grpSpPr>
        <p:sp>
          <p:nvSpPr>
            <p:cNvPr id="2049" name="Google Shape;2049;p44"/>
            <p:cNvSpPr/>
            <p:nvPr/>
          </p:nvSpPr>
          <p:spPr>
            <a:xfrm>
              <a:off x="6340950" y="3712450"/>
              <a:ext cx="549175" cy="529975"/>
            </a:xfrm>
            <a:custGeom>
              <a:rect b="b" l="l" r="r" t="t"/>
              <a:pathLst>
                <a:path extrusionOk="0" h="21199" w="21967">
                  <a:moveTo>
                    <a:pt x="10549" y="1"/>
                  </a:moveTo>
                  <a:cubicBezTo>
                    <a:pt x="10105" y="1"/>
                    <a:pt x="9659" y="29"/>
                    <a:pt x="9216" y="86"/>
                  </a:cubicBezTo>
                  <a:cubicBezTo>
                    <a:pt x="6644" y="407"/>
                    <a:pt x="3989" y="1383"/>
                    <a:pt x="2346" y="3515"/>
                  </a:cubicBezTo>
                  <a:cubicBezTo>
                    <a:pt x="1060" y="5193"/>
                    <a:pt x="560" y="7384"/>
                    <a:pt x="298" y="9527"/>
                  </a:cubicBezTo>
                  <a:cubicBezTo>
                    <a:pt x="72" y="11325"/>
                    <a:pt x="0" y="13194"/>
                    <a:pt x="536" y="14921"/>
                  </a:cubicBezTo>
                  <a:cubicBezTo>
                    <a:pt x="1322" y="17469"/>
                    <a:pt x="3405" y="19421"/>
                    <a:pt x="5775" y="20374"/>
                  </a:cubicBezTo>
                  <a:cubicBezTo>
                    <a:pt x="7233" y="20960"/>
                    <a:pt x="8786" y="21199"/>
                    <a:pt x="10347" y="21199"/>
                  </a:cubicBezTo>
                  <a:cubicBezTo>
                    <a:pt x="11323" y="21199"/>
                    <a:pt x="12302" y="21106"/>
                    <a:pt x="13264" y="20945"/>
                  </a:cubicBezTo>
                  <a:cubicBezTo>
                    <a:pt x="17705" y="20219"/>
                    <a:pt x="21396" y="16040"/>
                    <a:pt x="21646" y="11254"/>
                  </a:cubicBezTo>
                  <a:cubicBezTo>
                    <a:pt x="21967" y="4718"/>
                    <a:pt x="16341"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4"/>
            <p:cNvSpPr/>
            <p:nvPr/>
          </p:nvSpPr>
          <p:spPr>
            <a:xfrm>
              <a:off x="6623725" y="3738800"/>
              <a:ext cx="146400" cy="72150"/>
            </a:xfrm>
            <a:custGeom>
              <a:rect b="b" l="l" r="r" t="t"/>
              <a:pathLst>
                <a:path extrusionOk="0" h="2886" w="5856">
                  <a:moveTo>
                    <a:pt x="1034" y="0"/>
                  </a:moveTo>
                  <a:cubicBezTo>
                    <a:pt x="765" y="0"/>
                    <a:pt x="509" y="19"/>
                    <a:pt x="274" y="55"/>
                  </a:cubicBezTo>
                  <a:cubicBezTo>
                    <a:pt x="0" y="91"/>
                    <a:pt x="107" y="484"/>
                    <a:pt x="334" y="520"/>
                  </a:cubicBezTo>
                  <a:cubicBezTo>
                    <a:pt x="1369" y="651"/>
                    <a:pt x="2274" y="841"/>
                    <a:pt x="3215" y="1329"/>
                  </a:cubicBezTo>
                  <a:cubicBezTo>
                    <a:pt x="3989" y="1734"/>
                    <a:pt x="4536" y="2437"/>
                    <a:pt x="5298" y="2842"/>
                  </a:cubicBezTo>
                  <a:cubicBezTo>
                    <a:pt x="5353" y="2872"/>
                    <a:pt x="5408" y="2886"/>
                    <a:pt x="5459" y="2886"/>
                  </a:cubicBezTo>
                  <a:cubicBezTo>
                    <a:pt x="5687" y="2886"/>
                    <a:pt x="5856" y="2618"/>
                    <a:pt x="5739" y="2365"/>
                  </a:cubicBezTo>
                  <a:cubicBezTo>
                    <a:pt x="5028" y="768"/>
                    <a:pt x="2765" y="0"/>
                    <a:pt x="10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4"/>
            <p:cNvSpPr/>
            <p:nvPr/>
          </p:nvSpPr>
          <p:spPr>
            <a:xfrm>
              <a:off x="6776850" y="3821700"/>
              <a:ext cx="60025" cy="65725"/>
            </a:xfrm>
            <a:custGeom>
              <a:rect b="b" l="l" r="r" t="t"/>
              <a:pathLst>
                <a:path extrusionOk="0" h="2629" w="2401">
                  <a:moveTo>
                    <a:pt x="305" y="1"/>
                  </a:moveTo>
                  <a:cubicBezTo>
                    <a:pt x="95" y="1"/>
                    <a:pt x="0" y="305"/>
                    <a:pt x="150" y="454"/>
                  </a:cubicBezTo>
                  <a:cubicBezTo>
                    <a:pt x="447" y="752"/>
                    <a:pt x="793" y="990"/>
                    <a:pt x="1067" y="1335"/>
                  </a:cubicBezTo>
                  <a:cubicBezTo>
                    <a:pt x="1329" y="1681"/>
                    <a:pt x="1507" y="2145"/>
                    <a:pt x="1805" y="2526"/>
                  </a:cubicBezTo>
                  <a:cubicBezTo>
                    <a:pt x="1863" y="2598"/>
                    <a:pt x="1932" y="2629"/>
                    <a:pt x="2001" y="2629"/>
                  </a:cubicBezTo>
                  <a:cubicBezTo>
                    <a:pt x="2157" y="2629"/>
                    <a:pt x="2312" y="2470"/>
                    <a:pt x="2329" y="2288"/>
                  </a:cubicBezTo>
                  <a:cubicBezTo>
                    <a:pt x="2400" y="1252"/>
                    <a:pt x="1269" y="121"/>
                    <a:pt x="328" y="2"/>
                  </a:cubicBezTo>
                  <a:cubicBezTo>
                    <a:pt x="320" y="1"/>
                    <a:pt x="313"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4"/>
            <p:cNvSpPr/>
            <p:nvPr/>
          </p:nvSpPr>
          <p:spPr>
            <a:xfrm>
              <a:off x="6340950" y="3785125"/>
              <a:ext cx="508125" cy="457200"/>
            </a:xfrm>
            <a:custGeom>
              <a:rect b="b" l="l" r="r" t="t"/>
              <a:pathLst>
                <a:path extrusionOk="0" h="18288" w="20325">
                  <a:moveTo>
                    <a:pt x="2882" y="0"/>
                  </a:moveTo>
                  <a:lnTo>
                    <a:pt x="2882" y="0"/>
                  </a:lnTo>
                  <a:cubicBezTo>
                    <a:pt x="2691" y="191"/>
                    <a:pt x="2512" y="393"/>
                    <a:pt x="2358" y="596"/>
                  </a:cubicBezTo>
                  <a:cubicBezTo>
                    <a:pt x="1072" y="2274"/>
                    <a:pt x="572" y="4477"/>
                    <a:pt x="298" y="6620"/>
                  </a:cubicBezTo>
                  <a:cubicBezTo>
                    <a:pt x="72" y="8418"/>
                    <a:pt x="0" y="10287"/>
                    <a:pt x="536" y="12002"/>
                  </a:cubicBezTo>
                  <a:cubicBezTo>
                    <a:pt x="1334" y="14550"/>
                    <a:pt x="3417" y="16502"/>
                    <a:pt x="5775" y="17455"/>
                  </a:cubicBezTo>
                  <a:cubicBezTo>
                    <a:pt x="7243" y="18045"/>
                    <a:pt x="8808" y="18288"/>
                    <a:pt x="10381" y="18288"/>
                  </a:cubicBezTo>
                  <a:cubicBezTo>
                    <a:pt x="11346" y="18288"/>
                    <a:pt x="12313" y="18197"/>
                    <a:pt x="13264" y="18038"/>
                  </a:cubicBezTo>
                  <a:cubicBezTo>
                    <a:pt x="16205" y="17550"/>
                    <a:pt x="18824" y="15562"/>
                    <a:pt x="20324" y="12871"/>
                  </a:cubicBezTo>
                  <a:lnTo>
                    <a:pt x="20324" y="12871"/>
                  </a:lnTo>
                  <a:cubicBezTo>
                    <a:pt x="18348" y="14300"/>
                    <a:pt x="16050" y="15181"/>
                    <a:pt x="13669" y="15300"/>
                  </a:cubicBezTo>
                  <a:cubicBezTo>
                    <a:pt x="13492" y="15309"/>
                    <a:pt x="13315" y="15313"/>
                    <a:pt x="13138" y="15313"/>
                  </a:cubicBezTo>
                  <a:cubicBezTo>
                    <a:pt x="9534" y="15313"/>
                    <a:pt x="5911" y="13479"/>
                    <a:pt x="3846" y="10347"/>
                  </a:cubicBezTo>
                  <a:cubicBezTo>
                    <a:pt x="1893" y="7370"/>
                    <a:pt x="1477" y="3286"/>
                    <a:pt x="2882"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4"/>
            <p:cNvSpPr/>
            <p:nvPr/>
          </p:nvSpPr>
          <p:spPr>
            <a:xfrm>
              <a:off x="6426375" y="3820500"/>
              <a:ext cx="201725" cy="183375"/>
            </a:xfrm>
            <a:custGeom>
              <a:rect b="b" l="l" r="r" t="t"/>
              <a:pathLst>
                <a:path extrusionOk="0" h="7335" w="8069">
                  <a:moveTo>
                    <a:pt x="3730" y="0"/>
                  </a:moveTo>
                  <a:cubicBezTo>
                    <a:pt x="3690" y="0"/>
                    <a:pt x="3649" y="1"/>
                    <a:pt x="3608" y="2"/>
                  </a:cubicBezTo>
                  <a:cubicBezTo>
                    <a:pt x="536" y="85"/>
                    <a:pt x="0" y="6836"/>
                    <a:pt x="3429" y="7313"/>
                  </a:cubicBezTo>
                  <a:cubicBezTo>
                    <a:pt x="3532" y="7327"/>
                    <a:pt x="3633" y="7334"/>
                    <a:pt x="3732" y="7334"/>
                  </a:cubicBezTo>
                  <a:cubicBezTo>
                    <a:pt x="6916" y="7334"/>
                    <a:pt x="8069" y="0"/>
                    <a:pt x="37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4"/>
            <p:cNvSpPr/>
            <p:nvPr/>
          </p:nvSpPr>
          <p:spPr>
            <a:xfrm>
              <a:off x="6475475" y="3877475"/>
              <a:ext cx="92725" cy="64000"/>
            </a:xfrm>
            <a:custGeom>
              <a:rect b="b" l="l" r="r" t="t"/>
              <a:pathLst>
                <a:path extrusionOk="0" h="2560" w="3709">
                  <a:moveTo>
                    <a:pt x="1800" y="1"/>
                  </a:moveTo>
                  <a:cubicBezTo>
                    <a:pt x="1738" y="1"/>
                    <a:pt x="1674" y="4"/>
                    <a:pt x="1608" y="9"/>
                  </a:cubicBezTo>
                  <a:cubicBezTo>
                    <a:pt x="1" y="140"/>
                    <a:pt x="370" y="2474"/>
                    <a:pt x="1894" y="2557"/>
                  </a:cubicBezTo>
                  <a:cubicBezTo>
                    <a:pt x="1919" y="2559"/>
                    <a:pt x="1945" y="2559"/>
                    <a:pt x="1970" y="2559"/>
                  </a:cubicBezTo>
                  <a:cubicBezTo>
                    <a:pt x="3394" y="2559"/>
                    <a:pt x="3708" y="1"/>
                    <a:pt x="1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4"/>
            <p:cNvSpPr/>
            <p:nvPr/>
          </p:nvSpPr>
          <p:spPr>
            <a:xfrm>
              <a:off x="6499025" y="3886550"/>
              <a:ext cx="23000" cy="16050"/>
            </a:xfrm>
            <a:custGeom>
              <a:rect b="b" l="l" r="r" t="t"/>
              <a:pathLst>
                <a:path extrusionOk="0" h="642" w="920">
                  <a:moveTo>
                    <a:pt x="488" y="1"/>
                  </a:moveTo>
                  <a:cubicBezTo>
                    <a:pt x="218" y="1"/>
                    <a:pt x="0" y="419"/>
                    <a:pt x="321" y="599"/>
                  </a:cubicBezTo>
                  <a:cubicBezTo>
                    <a:pt x="375" y="629"/>
                    <a:pt x="429" y="642"/>
                    <a:pt x="480" y="642"/>
                  </a:cubicBezTo>
                  <a:cubicBezTo>
                    <a:pt x="734" y="642"/>
                    <a:pt x="920" y="317"/>
                    <a:pt x="702" y="99"/>
                  </a:cubicBezTo>
                  <a:cubicBezTo>
                    <a:pt x="633" y="29"/>
                    <a:pt x="559"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4"/>
            <p:cNvSpPr/>
            <p:nvPr/>
          </p:nvSpPr>
          <p:spPr>
            <a:xfrm>
              <a:off x="6618475" y="3820500"/>
              <a:ext cx="201725" cy="183375"/>
            </a:xfrm>
            <a:custGeom>
              <a:rect b="b" l="l" r="r" t="t"/>
              <a:pathLst>
                <a:path extrusionOk="0" h="7335" w="8069">
                  <a:moveTo>
                    <a:pt x="4339" y="0"/>
                  </a:moveTo>
                  <a:cubicBezTo>
                    <a:pt x="0" y="0"/>
                    <a:pt x="1152" y="7334"/>
                    <a:pt x="4326" y="7334"/>
                  </a:cubicBezTo>
                  <a:cubicBezTo>
                    <a:pt x="4425" y="7334"/>
                    <a:pt x="4525" y="7327"/>
                    <a:pt x="4627" y="7313"/>
                  </a:cubicBezTo>
                  <a:cubicBezTo>
                    <a:pt x="8068" y="6836"/>
                    <a:pt x="7533" y="85"/>
                    <a:pt x="4461" y="2"/>
                  </a:cubicBezTo>
                  <a:cubicBezTo>
                    <a:pt x="4420" y="1"/>
                    <a:pt x="4379" y="0"/>
                    <a:pt x="4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4"/>
            <p:cNvSpPr/>
            <p:nvPr/>
          </p:nvSpPr>
          <p:spPr>
            <a:xfrm>
              <a:off x="6678200" y="3877475"/>
              <a:ext cx="92700" cy="64000"/>
            </a:xfrm>
            <a:custGeom>
              <a:rect b="b" l="l" r="r" t="t"/>
              <a:pathLst>
                <a:path extrusionOk="0" h="2560" w="3708">
                  <a:moveTo>
                    <a:pt x="1810" y="1"/>
                  </a:moveTo>
                  <a:cubicBezTo>
                    <a:pt x="1749" y="1"/>
                    <a:pt x="1685" y="4"/>
                    <a:pt x="1619" y="9"/>
                  </a:cubicBezTo>
                  <a:cubicBezTo>
                    <a:pt x="0" y="140"/>
                    <a:pt x="369" y="2474"/>
                    <a:pt x="1893" y="2557"/>
                  </a:cubicBezTo>
                  <a:cubicBezTo>
                    <a:pt x="1919" y="2559"/>
                    <a:pt x="1944" y="2559"/>
                    <a:pt x="1969" y="2559"/>
                  </a:cubicBezTo>
                  <a:cubicBezTo>
                    <a:pt x="3394" y="2559"/>
                    <a:pt x="3708" y="1"/>
                    <a:pt x="1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4"/>
            <p:cNvSpPr/>
            <p:nvPr/>
          </p:nvSpPr>
          <p:spPr>
            <a:xfrm>
              <a:off x="6701725" y="3886550"/>
              <a:ext cx="23075" cy="16050"/>
            </a:xfrm>
            <a:custGeom>
              <a:rect b="b" l="l" r="r" t="t"/>
              <a:pathLst>
                <a:path extrusionOk="0" h="642" w="923">
                  <a:moveTo>
                    <a:pt x="499" y="1"/>
                  </a:moveTo>
                  <a:cubicBezTo>
                    <a:pt x="225" y="1"/>
                    <a:pt x="0" y="419"/>
                    <a:pt x="321" y="599"/>
                  </a:cubicBezTo>
                  <a:cubicBezTo>
                    <a:pt x="375" y="629"/>
                    <a:pt x="429" y="642"/>
                    <a:pt x="480" y="642"/>
                  </a:cubicBezTo>
                  <a:cubicBezTo>
                    <a:pt x="734" y="642"/>
                    <a:pt x="922" y="317"/>
                    <a:pt x="714" y="99"/>
                  </a:cubicBezTo>
                  <a:cubicBezTo>
                    <a:pt x="645" y="29"/>
                    <a:pt x="570" y="1"/>
                    <a:pt x="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4"/>
            <p:cNvSpPr/>
            <p:nvPr/>
          </p:nvSpPr>
          <p:spPr>
            <a:xfrm>
              <a:off x="6573700" y="4011625"/>
              <a:ext cx="122500" cy="107375"/>
            </a:xfrm>
            <a:custGeom>
              <a:rect b="b" l="l" r="r" t="t"/>
              <a:pathLst>
                <a:path extrusionOk="0" h="4295" w="4900">
                  <a:moveTo>
                    <a:pt x="2492" y="1"/>
                  </a:moveTo>
                  <a:cubicBezTo>
                    <a:pt x="2479" y="1"/>
                    <a:pt x="2467" y="1"/>
                    <a:pt x="2454" y="1"/>
                  </a:cubicBezTo>
                  <a:cubicBezTo>
                    <a:pt x="1" y="49"/>
                    <a:pt x="108" y="3906"/>
                    <a:pt x="2085" y="4275"/>
                  </a:cubicBezTo>
                  <a:cubicBezTo>
                    <a:pt x="2157" y="4288"/>
                    <a:pt x="2228" y="4295"/>
                    <a:pt x="2298" y="4295"/>
                  </a:cubicBezTo>
                  <a:cubicBezTo>
                    <a:pt x="4116" y="4295"/>
                    <a:pt x="4900" y="1"/>
                    <a:pt x="2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4"/>
            <p:cNvSpPr/>
            <p:nvPr/>
          </p:nvSpPr>
          <p:spPr>
            <a:xfrm>
              <a:off x="6587700" y="4011925"/>
              <a:ext cx="86050" cy="56000"/>
            </a:xfrm>
            <a:custGeom>
              <a:rect b="b" l="l" r="r" t="t"/>
              <a:pathLst>
                <a:path extrusionOk="0" h="2240" w="3442">
                  <a:moveTo>
                    <a:pt x="1941" y="0"/>
                  </a:moveTo>
                  <a:cubicBezTo>
                    <a:pt x="1925" y="0"/>
                    <a:pt x="1909" y="0"/>
                    <a:pt x="1894" y="1"/>
                  </a:cubicBezTo>
                  <a:cubicBezTo>
                    <a:pt x="572" y="25"/>
                    <a:pt x="1" y="1156"/>
                    <a:pt x="60" y="2239"/>
                  </a:cubicBezTo>
                  <a:cubicBezTo>
                    <a:pt x="575" y="1678"/>
                    <a:pt x="1308" y="1346"/>
                    <a:pt x="2079" y="1346"/>
                  </a:cubicBezTo>
                  <a:cubicBezTo>
                    <a:pt x="2093" y="1346"/>
                    <a:pt x="2106" y="1346"/>
                    <a:pt x="2120" y="1346"/>
                  </a:cubicBezTo>
                  <a:cubicBezTo>
                    <a:pt x="2572" y="1358"/>
                    <a:pt x="3013" y="1441"/>
                    <a:pt x="3441" y="1620"/>
                  </a:cubicBezTo>
                  <a:cubicBezTo>
                    <a:pt x="3383" y="752"/>
                    <a:pt x="2943" y="0"/>
                    <a:pt x="194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44"/>
          <p:cNvGrpSpPr/>
          <p:nvPr/>
        </p:nvGrpSpPr>
        <p:grpSpPr>
          <a:xfrm>
            <a:off x="720000" y="3035900"/>
            <a:ext cx="549450" cy="529875"/>
            <a:chOff x="720000" y="3035900"/>
            <a:chExt cx="549450" cy="529875"/>
          </a:xfrm>
        </p:grpSpPr>
        <p:sp>
          <p:nvSpPr>
            <p:cNvPr id="2062" name="Google Shape;2062;p44"/>
            <p:cNvSpPr/>
            <p:nvPr/>
          </p:nvSpPr>
          <p:spPr>
            <a:xfrm>
              <a:off x="720000" y="3035900"/>
              <a:ext cx="549450" cy="529875"/>
            </a:xfrm>
            <a:custGeom>
              <a:rect b="b" l="l" r="r" t="t"/>
              <a:pathLst>
                <a:path extrusionOk="0" h="21195" w="21978">
                  <a:moveTo>
                    <a:pt x="10549" y="0"/>
                  </a:moveTo>
                  <a:cubicBezTo>
                    <a:pt x="10105" y="0"/>
                    <a:pt x="9660" y="28"/>
                    <a:pt x="9216" y="85"/>
                  </a:cubicBezTo>
                  <a:cubicBezTo>
                    <a:pt x="6644" y="406"/>
                    <a:pt x="3989" y="1371"/>
                    <a:pt x="2358" y="3502"/>
                  </a:cubicBezTo>
                  <a:cubicBezTo>
                    <a:pt x="1072" y="5181"/>
                    <a:pt x="572" y="7371"/>
                    <a:pt x="298" y="9526"/>
                  </a:cubicBezTo>
                  <a:cubicBezTo>
                    <a:pt x="84" y="11324"/>
                    <a:pt x="0" y="13193"/>
                    <a:pt x="536" y="14920"/>
                  </a:cubicBezTo>
                  <a:cubicBezTo>
                    <a:pt x="1334" y="17468"/>
                    <a:pt x="3417" y="19420"/>
                    <a:pt x="5787" y="20361"/>
                  </a:cubicBezTo>
                  <a:cubicBezTo>
                    <a:pt x="7248" y="20951"/>
                    <a:pt x="8810" y="21194"/>
                    <a:pt x="10384" y="21194"/>
                  </a:cubicBezTo>
                  <a:cubicBezTo>
                    <a:pt x="11350" y="21194"/>
                    <a:pt x="12321" y="21103"/>
                    <a:pt x="13276" y="20944"/>
                  </a:cubicBezTo>
                  <a:cubicBezTo>
                    <a:pt x="17717" y="20206"/>
                    <a:pt x="21408" y="16027"/>
                    <a:pt x="21646" y="11241"/>
                  </a:cubicBezTo>
                  <a:cubicBezTo>
                    <a:pt x="21978" y="4717"/>
                    <a:pt x="16343" y="0"/>
                    <a:pt x="10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4"/>
            <p:cNvSpPr/>
            <p:nvPr/>
          </p:nvSpPr>
          <p:spPr>
            <a:xfrm>
              <a:off x="1003075" y="3061925"/>
              <a:ext cx="146400" cy="72475"/>
            </a:xfrm>
            <a:custGeom>
              <a:rect b="b" l="l" r="r" t="t"/>
              <a:pathLst>
                <a:path extrusionOk="0" h="2899" w="5856">
                  <a:moveTo>
                    <a:pt x="1033" y="0"/>
                  </a:moveTo>
                  <a:cubicBezTo>
                    <a:pt x="765" y="0"/>
                    <a:pt x="509" y="19"/>
                    <a:pt x="274" y="56"/>
                  </a:cubicBezTo>
                  <a:cubicBezTo>
                    <a:pt x="0" y="103"/>
                    <a:pt x="107" y="496"/>
                    <a:pt x="334" y="520"/>
                  </a:cubicBezTo>
                  <a:cubicBezTo>
                    <a:pt x="1358" y="663"/>
                    <a:pt x="2274" y="853"/>
                    <a:pt x="3215" y="1342"/>
                  </a:cubicBezTo>
                  <a:cubicBezTo>
                    <a:pt x="3977" y="1734"/>
                    <a:pt x="4536" y="2437"/>
                    <a:pt x="5298" y="2854"/>
                  </a:cubicBezTo>
                  <a:cubicBezTo>
                    <a:pt x="5353" y="2884"/>
                    <a:pt x="5408" y="2898"/>
                    <a:pt x="5459" y="2898"/>
                  </a:cubicBezTo>
                  <a:cubicBezTo>
                    <a:pt x="5687" y="2898"/>
                    <a:pt x="5856" y="2630"/>
                    <a:pt x="5739" y="2377"/>
                  </a:cubicBezTo>
                  <a:cubicBezTo>
                    <a:pt x="5018" y="770"/>
                    <a:pt x="2761" y="0"/>
                    <a:pt x="10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p:nvPr/>
          </p:nvSpPr>
          <p:spPr>
            <a:xfrm>
              <a:off x="1156200" y="3145125"/>
              <a:ext cx="59725" cy="65750"/>
            </a:xfrm>
            <a:custGeom>
              <a:rect b="b" l="l" r="r" t="t"/>
              <a:pathLst>
                <a:path extrusionOk="0" h="2630" w="2389">
                  <a:moveTo>
                    <a:pt x="305" y="1"/>
                  </a:moveTo>
                  <a:cubicBezTo>
                    <a:pt x="95" y="1"/>
                    <a:pt x="0" y="305"/>
                    <a:pt x="150" y="454"/>
                  </a:cubicBezTo>
                  <a:cubicBezTo>
                    <a:pt x="447" y="752"/>
                    <a:pt x="793" y="990"/>
                    <a:pt x="1067" y="1335"/>
                  </a:cubicBezTo>
                  <a:cubicBezTo>
                    <a:pt x="1352" y="1693"/>
                    <a:pt x="1507" y="2145"/>
                    <a:pt x="1805" y="2526"/>
                  </a:cubicBezTo>
                  <a:cubicBezTo>
                    <a:pt x="1863" y="2599"/>
                    <a:pt x="1932" y="2629"/>
                    <a:pt x="2001" y="2629"/>
                  </a:cubicBezTo>
                  <a:cubicBezTo>
                    <a:pt x="2157" y="2629"/>
                    <a:pt x="2312" y="2470"/>
                    <a:pt x="2329" y="2288"/>
                  </a:cubicBezTo>
                  <a:cubicBezTo>
                    <a:pt x="2388" y="1252"/>
                    <a:pt x="1257" y="109"/>
                    <a:pt x="328" y="2"/>
                  </a:cubicBezTo>
                  <a:cubicBezTo>
                    <a:pt x="320" y="1"/>
                    <a:pt x="313"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4"/>
            <p:cNvSpPr/>
            <p:nvPr/>
          </p:nvSpPr>
          <p:spPr>
            <a:xfrm>
              <a:off x="720300" y="3108550"/>
              <a:ext cx="507825" cy="457225"/>
            </a:xfrm>
            <a:custGeom>
              <a:rect b="b" l="l" r="r" t="t"/>
              <a:pathLst>
                <a:path extrusionOk="0" h="18289" w="20313">
                  <a:moveTo>
                    <a:pt x="2870" y="0"/>
                  </a:moveTo>
                  <a:lnTo>
                    <a:pt x="2870" y="0"/>
                  </a:lnTo>
                  <a:cubicBezTo>
                    <a:pt x="2691" y="191"/>
                    <a:pt x="2512" y="393"/>
                    <a:pt x="2346" y="596"/>
                  </a:cubicBezTo>
                  <a:cubicBezTo>
                    <a:pt x="1060" y="2275"/>
                    <a:pt x="560" y="4465"/>
                    <a:pt x="298" y="6620"/>
                  </a:cubicBezTo>
                  <a:cubicBezTo>
                    <a:pt x="72" y="8418"/>
                    <a:pt x="0" y="10287"/>
                    <a:pt x="536" y="12014"/>
                  </a:cubicBezTo>
                  <a:cubicBezTo>
                    <a:pt x="1322" y="14562"/>
                    <a:pt x="3405" y="16514"/>
                    <a:pt x="5775" y="17455"/>
                  </a:cubicBezTo>
                  <a:cubicBezTo>
                    <a:pt x="7243" y="18045"/>
                    <a:pt x="8803" y="18288"/>
                    <a:pt x="10376" y="18288"/>
                  </a:cubicBezTo>
                  <a:cubicBezTo>
                    <a:pt x="11340" y="18288"/>
                    <a:pt x="12309" y="18197"/>
                    <a:pt x="13264" y="18038"/>
                  </a:cubicBezTo>
                  <a:cubicBezTo>
                    <a:pt x="16205" y="17550"/>
                    <a:pt x="18812" y="15550"/>
                    <a:pt x="20312" y="12871"/>
                  </a:cubicBezTo>
                  <a:lnTo>
                    <a:pt x="20312" y="12871"/>
                  </a:lnTo>
                  <a:cubicBezTo>
                    <a:pt x="18348" y="14288"/>
                    <a:pt x="16038" y="15181"/>
                    <a:pt x="13669" y="15288"/>
                  </a:cubicBezTo>
                  <a:cubicBezTo>
                    <a:pt x="13491" y="15297"/>
                    <a:pt x="13314" y="15301"/>
                    <a:pt x="13136" y="15301"/>
                  </a:cubicBezTo>
                  <a:cubicBezTo>
                    <a:pt x="9524" y="15301"/>
                    <a:pt x="5911" y="13467"/>
                    <a:pt x="3846" y="10335"/>
                  </a:cubicBezTo>
                  <a:cubicBezTo>
                    <a:pt x="1881" y="7358"/>
                    <a:pt x="1477" y="3287"/>
                    <a:pt x="2870" y="0"/>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4"/>
            <p:cNvSpPr/>
            <p:nvPr/>
          </p:nvSpPr>
          <p:spPr>
            <a:xfrm>
              <a:off x="909400" y="3309150"/>
              <a:ext cx="160550" cy="54775"/>
            </a:xfrm>
            <a:custGeom>
              <a:rect b="b" l="l" r="r" t="t"/>
              <a:pathLst>
                <a:path extrusionOk="0" h="2191" w="6422">
                  <a:moveTo>
                    <a:pt x="6111" y="1"/>
                  </a:moveTo>
                  <a:cubicBezTo>
                    <a:pt x="6048" y="1"/>
                    <a:pt x="5983" y="23"/>
                    <a:pt x="5926" y="73"/>
                  </a:cubicBezTo>
                  <a:cubicBezTo>
                    <a:pt x="5164" y="811"/>
                    <a:pt x="4676" y="1370"/>
                    <a:pt x="3533" y="1418"/>
                  </a:cubicBezTo>
                  <a:cubicBezTo>
                    <a:pt x="3455" y="1423"/>
                    <a:pt x="3378" y="1425"/>
                    <a:pt x="3301" y="1425"/>
                  </a:cubicBezTo>
                  <a:cubicBezTo>
                    <a:pt x="2206" y="1425"/>
                    <a:pt x="1161" y="955"/>
                    <a:pt x="449" y="120"/>
                  </a:cubicBezTo>
                  <a:cubicBezTo>
                    <a:pt x="404" y="66"/>
                    <a:pt x="350" y="43"/>
                    <a:pt x="298" y="43"/>
                  </a:cubicBezTo>
                  <a:cubicBezTo>
                    <a:pt x="145" y="43"/>
                    <a:pt x="0" y="238"/>
                    <a:pt x="80" y="406"/>
                  </a:cubicBezTo>
                  <a:cubicBezTo>
                    <a:pt x="599" y="1531"/>
                    <a:pt x="2102" y="2190"/>
                    <a:pt x="3519" y="2190"/>
                  </a:cubicBezTo>
                  <a:cubicBezTo>
                    <a:pt x="4831" y="2190"/>
                    <a:pt x="6069" y="1623"/>
                    <a:pt x="6378" y="335"/>
                  </a:cubicBezTo>
                  <a:cubicBezTo>
                    <a:pt x="6421" y="146"/>
                    <a:pt x="6273" y="1"/>
                    <a:pt x="6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4"/>
            <p:cNvSpPr/>
            <p:nvPr/>
          </p:nvSpPr>
          <p:spPr>
            <a:xfrm>
              <a:off x="819125" y="3179575"/>
              <a:ext cx="100925" cy="50875"/>
            </a:xfrm>
            <a:custGeom>
              <a:rect b="b" l="l" r="r" t="t"/>
              <a:pathLst>
                <a:path extrusionOk="0" h="2035" w="4037">
                  <a:moveTo>
                    <a:pt x="1956" y="1"/>
                  </a:moveTo>
                  <a:cubicBezTo>
                    <a:pt x="981" y="1"/>
                    <a:pt x="25" y="609"/>
                    <a:pt x="0" y="1815"/>
                  </a:cubicBezTo>
                  <a:cubicBezTo>
                    <a:pt x="0" y="1925"/>
                    <a:pt x="92" y="1995"/>
                    <a:pt x="184" y="1995"/>
                  </a:cubicBezTo>
                  <a:cubicBezTo>
                    <a:pt x="240" y="1995"/>
                    <a:pt x="297" y="1969"/>
                    <a:pt x="334" y="1910"/>
                  </a:cubicBezTo>
                  <a:cubicBezTo>
                    <a:pt x="750" y="1279"/>
                    <a:pt x="988" y="696"/>
                    <a:pt x="1834" y="600"/>
                  </a:cubicBezTo>
                  <a:cubicBezTo>
                    <a:pt x="1894" y="592"/>
                    <a:pt x="1952" y="588"/>
                    <a:pt x="2009" y="588"/>
                  </a:cubicBezTo>
                  <a:cubicBezTo>
                    <a:pt x="2712" y="588"/>
                    <a:pt x="3195" y="1176"/>
                    <a:pt x="3393" y="1815"/>
                  </a:cubicBezTo>
                  <a:cubicBezTo>
                    <a:pt x="3440" y="1969"/>
                    <a:pt x="3552" y="2035"/>
                    <a:pt x="3668" y="2035"/>
                  </a:cubicBezTo>
                  <a:cubicBezTo>
                    <a:pt x="3848" y="2035"/>
                    <a:pt x="4037" y="1875"/>
                    <a:pt x="4001" y="1636"/>
                  </a:cubicBezTo>
                  <a:cubicBezTo>
                    <a:pt x="3816" y="543"/>
                    <a:pt x="2878" y="1"/>
                    <a:pt x="19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4"/>
            <p:cNvSpPr/>
            <p:nvPr/>
          </p:nvSpPr>
          <p:spPr>
            <a:xfrm>
              <a:off x="1056450" y="3179575"/>
              <a:ext cx="100825" cy="50875"/>
            </a:xfrm>
            <a:custGeom>
              <a:rect b="b" l="l" r="r" t="t"/>
              <a:pathLst>
                <a:path extrusionOk="0" h="2035" w="4033">
                  <a:moveTo>
                    <a:pt x="2083" y="1"/>
                  </a:moveTo>
                  <a:cubicBezTo>
                    <a:pt x="1164" y="1"/>
                    <a:pt x="229" y="543"/>
                    <a:pt x="44" y="1636"/>
                  </a:cubicBezTo>
                  <a:cubicBezTo>
                    <a:pt x="1" y="1875"/>
                    <a:pt x="191" y="2035"/>
                    <a:pt x="373" y="2035"/>
                  </a:cubicBezTo>
                  <a:cubicBezTo>
                    <a:pt x="490" y="2035"/>
                    <a:pt x="605" y="1969"/>
                    <a:pt x="651" y="1815"/>
                  </a:cubicBezTo>
                  <a:cubicBezTo>
                    <a:pt x="838" y="1176"/>
                    <a:pt x="1321" y="588"/>
                    <a:pt x="2023" y="588"/>
                  </a:cubicBezTo>
                  <a:cubicBezTo>
                    <a:pt x="2081" y="588"/>
                    <a:pt x="2139" y="592"/>
                    <a:pt x="2199" y="600"/>
                  </a:cubicBezTo>
                  <a:cubicBezTo>
                    <a:pt x="3056" y="696"/>
                    <a:pt x="3283" y="1279"/>
                    <a:pt x="3699" y="1910"/>
                  </a:cubicBezTo>
                  <a:cubicBezTo>
                    <a:pt x="3735" y="1969"/>
                    <a:pt x="3792" y="1995"/>
                    <a:pt x="3849" y="1995"/>
                  </a:cubicBezTo>
                  <a:cubicBezTo>
                    <a:pt x="3941" y="1995"/>
                    <a:pt x="4033" y="1925"/>
                    <a:pt x="4033" y="1815"/>
                  </a:cubicBezTo>
                  <a:cubicBezTo>
                    <a:pt x="4008" y="609"/>
                    <a:pt x="3055" y="1"/>
                    <a:pt x="20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4"/>
            <p:cNvSpPr/>
            <p:nvPr/>
          </p:nvSpPr>
          <p:spPr>
            <a:xfrm>
              <a:off x="1061400" y="3243375"/>
              <a:ext cx="86950" cy="59875"/>
            </a:xfrm>
            <a:custGeom>
              <a:rect b="b" l="l" r="r" t="t"/>
              <a:pathLst>
                <a:path extrusionOk="0" h="2395" w="3478">
                  <a:moveTo>
                    <a:pt x="1739" y="1"/>
                  </a:moveTo>
                  <a:cubicBezTo>
                    <a:pt x="775" y="1"/>
                    <a:pt x="1" y="537"/>
                    <a:pt x="1" y="1203"/>
                  </a:cubicBezTo>
                  <a:cubicBezTo>
                    <a:pt x="1" y="1858"/>
                    <a:pt x="775" y="2394"/>
                    <a:pt x="1739" y="2394"/>
                  </a:cubicBezTo>
                  <a:cubicBezTo>
                    <a:pt x="2692" y="2394"/>
                    <a:pt x="3477" y="1858"/>
                    <a:pt x="3477" y="1203"/>
                  </a:cubicBezTo>
                  <a:cubicBezTo>
                    <a:pt x="3477" y="537"/>
                    <a:pt x="2692" y="1"/>
                    <a:pt x="1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4"/>
            <p:cNvSpPr/>
            <p:nvPr/>
          </p:nvSpPr>
          <p:spPr>
            <a:xfrm>
              <a:off x="837575" y="3243375"/>
              <a:ext cx="86925" cy="59875"/>
            </a:xfrm>
            <a:custGeom>
              <a:rect b="b" l="l" r="r" t="t"/>
              <a:pathLst>
                <a:path extrusionOk="0" h="2395" w="3477">
                  <a:moveTo>
                    <a:pt x="1739" y="1"/>
                  </a:moveTo>
                  <a:cubicBezTo>
                    <a:pt x="786" y="1"/>
                    <a:pt x="0" y="537"/>
                    <a:pt x="0" y="1203"/>
                  </a:cubicBezTo>
                  <a:cubicBezTo>
                    <a:pt x="0" y="1858"/>
                    <a:pt x="786" y="2394"/>
                    <a:pt x="1739" y="2394"/>
                  </a:cubicBezTo>
                  <a:cubicBezTo>
                    <a:pt x="2691" y="2394"/>
                    <a:pt x="3477" y="1858"/>
                    <a:pt x="3477" y="1203"/>
                  </a:cubicBezTo>
                  <a:cubicBezTo>
                    <a:pt x="3477" y="537"/>
                    <a:pt x="2691" y="1"/>
                    <a:pt x="1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1" name="Google Shape;2071;p44">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4">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4">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4" name="Google Shape;2074;p44"/>
          <p:cNvGrpSpPr/>
          <p:nvPr/>
        </p:nvGrpSpPr>
        <p:grpSpPr>
          <a:xfrm rot="-2526362">
            <a:off x="1379950" y="1828063"/>
            <a:ext cx="266723" cy="239048"/>
            <a:chOff x="15933525" y="1705100"/>
            <a:chExt cx="266725" cy="239050"/>
          </a:xfrm>
        </p:grpSpPr>
        <p:sp>
          <p:nvSpPr>
            <p:cNvPr id="2075" name="Google Shape;2075;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5" name="Google Shape;2085;p44"/>
          <p:cNvSpPr txBox="1"/>
          <p:nvPr/>
        </p:nvSpPr>
        <p:spPr>
          <a:xfrm>
            <a:off x="1688050" y="1813488"/>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086" name="Google Shape;2086;p44"/>
          <p:cNvGrpSpPr/>
          <p:nvPr/>
        </p:nvGrpSpPr>
        <p:grpSpPr>
          <a:xfrm rot="-2526362">
            <a:off x="1379950" y="2522001"/>
            <a:ext cx="266723" cy="239048"/>
            <a:chOff x="15933525" y="1705100"/>
            <a:chExt cx="266725" cy="239050"/>
          </a:xfrm>
        </p:grpSpPr>
        <p:sp>
          <p:nvSpPr>
            <p:cNvPr id="2087" name="Google Shape;2087;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7" name="Google Shape;2097;p44"/>
          <p:cNvSpPr txBox="1"/>
          <p:nvPr/>
        </p:nvSpPr>
        <p:spPr>
          <a:xfrm>
            <a:off x="1688050" y="25074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098" name="Google Shape;2098;p44"/>
          <p:cNvGrpSpPr/>
          <p:nvPr/>
        </p:nvGrpSpPr>
        <p:grpSpPr>
          <a:xfrm rot="-2526362">
            <a:off x="1379950" y="3164276"/>
            <a:ext cx="266723" cy="239048"/>
            <a:chOff x="15933525" y="1705100"/>
            <a:chExt cx="266725" cy="239050"/>
          </a:xfrm>
        </p:grpSpPr>
        <p:sp>
          <p:nvSpPr>
            <p:cNvPr id="2099" name="Google Shape;2099;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9" name="Google Shape;2109;p44"/>
          <p:cNvSpPr txBox="1"/>
          <p:nvPr/>
        </p:nvSpPr>
        <p:spPr>
          <a:xfrm>
            <a:off x="1688050" y="3149700"/>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10" name="Google Shape;2110;p44"/>
          <p:cNvGrpSpPr/>
          <p:nvPr/>
        </p:nvGrpSpPr>
        <p:grpSpPr>
          <a:xfrm rot="-2526362">
            <a:off x="1379950" y="3894201"/>
            <a:ext cx="266723" cy="239048"/>
            <a:chOff x="15933525" y="1705100"/>
            <a:chExt cx="266725" cy="239050"/>
          </a:xfrm>
        </p:grpSpPr>
        <p:sp>
          <p:nvSpPr>
            <p:cNvPr id="2111" name="Google Shape;2111;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1" name="Google Shape;2121;p44"/>
          <p:cNvSpPr txBox="1"/>
          <p:nvPr/>
        </p:nvSpPr>
        <p:spPr>
          <a:xfrm>
            <a:off x="1688050" y="38796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22" name="Google Shape;2122;p44"/>
          <p:cNvGrpSpPr/>
          <p:nvPr/>
        </p:nvGrpSpPr>
        <p:grpSpPr>
          <a:xfrm rot="-2526362">
            <a:off x="4194300" y="1828063"/>
            <a:ext cx="266723" cy="239048"/>
            <a:chOff x="15933525" y="1705100"/>
            <a:chExt cx="266725" cy="239050"/>
          </a:xfrm>
        </p:grpSpPr>
        <p:sp>
          <p:nvSpPr>
            <p:cNvPr id="2123" name="Google Shape;2123;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3" name="Google Shape;2133;p44"/>
          <p:cNvSpPr txBox="1"/>
          <p:nvPr/>
        </p:nvSpPr>
        <p:spPr>
          <a:xfrm>
            <a:off x="4502400" y="1813488"/>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34" name="Google Shape;2134;p44"/>
          <p:cNvGrpSpPr/>
          <p:nvPr/>
        </p:nvGrpSpPr>
        <p:grpSpPr>
          <a:xfrm rot="-2526362">
            <a:off x="4194300" y="2522001"/>
            <a:ext cx="266723" cy="239048"/>
            <a:chOff x="15933525" y="1705100"/>
            <a:chExt cx="266725" cy="239050"/>
          </a:xfrm>
        </p:grpSpPr>
        <p:sp>
          <p:nvSpPr>
            <p:cNvPr id="2135" name="Google Shape;2135;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5" name="Google Shape;2145;p44"/>
          <p:cNvSpPr txBox="1"/>
          <p:nvPr/>
        </p:nvSpPr>
        <p:spPr>
          <a:xfrm>
            <a:off x="4502400" y="25074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46" name="Google Shape;2146;p44"/>
          <p:cNvGrpSpPr/>
          <p:nvPr/>
        </p:nvGrpSpPr>
        <p:grpSpPr>
          <a:xfrm rot="-2526362">
            <a:off x="4194300" y="3164276"/>
            <a:ext cx="266723" cy="239048"/>
            <a:chOff x="15933525" y="1705100"/>
            <a:chExt cx="266725" cy="239050"/>
          </a:xfrm>
        </p:grpSpPr>
        <p:sp>
          <p:nvSpPr>
            <p:cNvPr id="2147" name="Google Shape;2147;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7" name="Google Shape;2157;p44"/>
          <p:cNvSpPr txBox="1"/>
          <p:nvPr/>
        </p:nvSpPr>
        <p:spPr>
          <a:xfrm>
            <a:off x="4502400" y="3149700"/>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58" name="Google Shape;2158;p44"/>
          <p:cNvGrpSpPr/>
          <p:nvPr/>
        </p:nvGrpSpPr>
        <p:grpSpPr>
          <a:xfrm rot="-2526362">
            <a:off x="4194300" y="3894201"/>
            <a:ext cx="266723" cy="239048"/>
            <a:chOff x="15933525" y="1705100"/>
            <a:chExt cx="266725" cy="239050"/>
          </a:xfrm>
        </p:grpSpPr>
        <p:sp>
          <p:nvSpPr>
            <p:cNvPr id="2159" name="Google Shape;2159;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9" name="Google Shape;2169;p44"/>
          <p:cNvSpPr txBox="1"/>
          <p:nvPr/>
        </p:nvSpPr>
        <p:spPr>
          <a:xfrm>
            <a:off x="4502400" y="38796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70" name="Google Shape;2170;p44"/>
          <p:cNvGrpSpPr/>
          <p:nvPr/>
        </p:nvGrpSpPr>
        <p:grpSpPr>
          <a:xfrm rot="-2526362">
            <a:off x="7000475" y="1828063"/>
            <a:ext cx="266723" cy="239048"/>
            <a:chOff x="15933525" y="1705100"/>
            <a:chExt cx="266725" cy="239050"/>
          </a:xfrm>
        </p:grpSpPr>
        <p:sp>
          <p:nvSpPr>
            <p:cNvPr id="2171" name="Google Shape;2171;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1" name="Google Shape;2181;p44"/>
          <p:cNvSpPr txBox="1"/>
          <p:nvPr/>
        </p:nvSpPr>
        <p:spPr>
          <a:xfrm>
            <a:off x="7308575" y="1813488"/>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82" name="Google Shape;2182;p44"/>
          <p:cNvGrpSpPr/>
          <p:nvPr/>
        </p:nvGrpSpPr>
        <p:grpSpPr>
          <a:xfrm rot="-2526362">
            <a:off x="7000475" y="2522001"/>
            <a:ext cx="266723" cy="239048"/>
            <a:chOff x="15933525" y="1705100"/>
            <a:chExt cx="266725" cy="239050"/>
          </a:xfrm>
        </p:grpSpPr>
        <p:sp>
          <p:nvSpPr>
            <p:cNvPr id="2183" name="Google Shape;2183;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3" name="Google Shape;2193;p44"/>
          <p:cNvSpPr txBox="1"/>
          <p:nvPr/>
        </p:nvSpPr>
        <p:spPr>
          <a:xfrm>
            <a:off x="7308575" y="25074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194" name="Google Shape;2194;p44"/>
          <p:cNvGrpSpPr/>
          <p:nvPr/>
        </p:nvGrpSpPr>
        <p:grpSpPr>
          <a:xfrm rot="-2526362">
            <a:off x="7000475" y="3164276"/>
            <a:ext cx="266723" cy="239048"/>
            <a:chOff x="15933525" y="1705100"/>
            <a:chExt cx="266725" cy="239050"/>
          </a:xfrm>
        </p:grpSpPr>
        <p:sp>
          <p:nvSpPr>
            <p:cNvPr id="2195" name="Google Shape;2195;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5" name="Google Shape;2205;p44"/>
          <p:cNvSpPr txBox="1"/>
          <p:nvPr/>
        </p:nvSpPr>
        <p:spPr>
          <a:xfrm>
            <a:off x="7308575" y="3149700"/>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206" name="Google Shape;2206;p44"/>
          <p:cNvGrpSpPr/>
          <p:nvPr/>
        </p:nvGrpSpPr>
        <p:grpSpPr>
          <a:xfrm rot="-2526362">
            <a:off x="7000475" y="3894201"/>
            <a:ext cx="266723" cy="239048"/>
            <a:chOff x="15933525" y="1705100"/>
            <a:chExt cx="266725" cy="239050"/>
          </a:xfrm>
        </p:grpSpPr>
        <p:sp>
          <p:nvSpPr>
            <p:cNvPr id="2207" name="Google Shape;2207;p44"/>
            <p:cNvSpPr/>
            <p:nvPr/>
          </p:nvSpPr>
          <p:spPr>
            <a:xfrm>
              <a:off x="15933525" y="1705100"/>
              <a:ext cx="30100" cy="27125"/>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4"/>
            <p:cNvSpPr/>
            <p:nvPr/>
          </p:nvSpPr>
          <p:spPr>
            <a:xfrm>
              <a:off x="15970150" y="1736650"/>
              <a:ext cx="30375" cy="26525"/>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4"/>
            <p:cNvSpPr/>
            <p:nvPr/>
          </p:nvSpPr>
          <p:spPr>
            <a:xfrm>
              <a:off x="16007350" y="1764325"/>
              <a:ext cx="33050" cy="27425"/>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4"/>
            <p:cNvSpPr/>
            <p:nvPr/>
          </p:nvSpPr>
          <p:spPr>
            <a:xfrm>
              <a:off x="16058550" y="1779525"/>
              <a:ext cx="19375" cy="33050"/>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4"/>
            <p:cNvSpPr/>
            <p:nvPr/>
          </p:nvSpPr>
          <p:spPr>
            <a:xfrm>
              <a:off x="16087425" y="1777125"/>
              <a:ext cx="32450" cy="26225"/>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4"/>
            <p:cNvSpPr/>
            <p:nvPr/>
          </p:nvSpPr>
          <p:spPr>
            <a:xfrm>
              <a:off x="16076100" y="1835775"/>
              <a:ext cx="28900" cy="39025"/>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4"/>
            <p:cNvSpPr/>
            <p:nvPr/>
          </p:nvSpPr>
          <p:spPr>
            <a:xfrm>
              <a:off x="16112125" y="1883700"/>
              <a:ext cx="35750" cy="30075"/>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4"/>
            <p:cNvSpPr/>
            <p:nvPr/>
          </p:nvSpPr>
          <p:spPr>
            <a:xfrm>
              <a:off x="16164200" y="1917925"/>
              <a:ext cx="36050" cy="26225"/>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4"/>
            <p:cNvSpPr/>
            <p:nvPr/>
          </p:nvSpPr>
          <p:spPr>
            <a:xfrm>
              <a:off x="16059425" y="1725050"/>
              <a:ext cx="26525" cy="33650"/>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4"/>
            <p:cNvSpPr/>
            <p:nvPr/>
          </p:nvSpPr>
          <p:spPr>
            <a:xfrm>
              <a:off x="16105875" y="1715825"/>
              <a:ext cx="24125" cy="33650"/>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7" name="Google Shape;2217;p44"/>
          <p:cNvSpPr txBox="1"/>
          <p:nvPr/>
        </p:nvSpPr>
        <p:spPr>
          <a:xfrm>
            <a:off x="7308575" y="3879625"/>
            <a:ext cx="1120500" cy="268200"/>
          </a:xfrm>
          <a:prstGeom prst="rect">
            <a:avLst/>
          </a:prstGeom>
          <a:noFill/>
          <a:ln>
            <a:noFill/>
          </a:ln>
        </p:spPr>
        <p:txBody>
          <a:bodyPr anchorCtr="0" anchor="ctr" bIns="91425" lIns="90000" spcFirstLastPara="1" rIns="0" wrap="square" tIns="91425">
            <a:noAutofit/>
          </a:bodyPr>
          <a:lstStyle/>
          <a:p>
            <a:pPr indent="0" lvl="0" marL="0" rtl="0" algn="l">
              <a:lnSpc>
                <a:spcPct val="80000"/>
              </a:lnSpc>
              <a:spcBef>
                <a:spcPts val="0"/>
              </a:spcBef>
              <a:spcAft>
                <a:spcPts val="0"/>
              </a:spcAft>
              <a:buNone/>
            </a:pPr>
            <a:r>
              <a:rPr lang="en">
                <a:solidFill>
                  <a:schemeClr val="accent1"/>
                </a:solidFill>
                <a:latin typeface="Englebert"/>
                <a:ea typeface="Englebert"/>
                <a:cs typeface="Englebert"/>
                <a:sym typeface="Englebert"/>
              </a:rPr>
              <a:t>Answer here</a:t>
            </a:r>
            <a:endParaRPr>
              <a:solidFill>
                <a:schemeClr val="accent1"/>
              </a:solidFill>
              <a:latin typeface="Englebert"/>
              <a:ea typeface="Englebert"/>
              <a:cs typeface="Englebert"/>
              <a:sym typeface="Englebert"/>
            </a:endParaRPr>
          </a:p>
        </p:txBody>
      </p:sp>
      <p:grpSp>
        <p:nvGrpSpPr>
          <p:cNvPr id="2218" name="Google Shape;2218;p44"/>
          <p:cNvGrpSpPr/>
          <p:nvPr/>
        </p:nvGrpSpPr>
        <p:grpSpPr>
          <a:xfrm>
            <a:off x="638325" y="284115"/>
            <a:ext cx="712803" cy="574271"/>
            <a:chOff x="7988300" y="456828"/>
            <a:chExt cx="712803" cy="574271"/>
          </a:xfrm>
        </p:grpSpPr>
        <p:sp>
          <p:nvSpPr>
            <p:cNvPr id="2219" name="Google Shape;2219;p44"/>
            <p:cNvSpPr/>
            <p:nvPr/>
          </p:nvSpPr>
          <p:spPr>
            <a:xfrm>
              <a:off x="7988300" y="456828"/>
              <a:ext cx="712803" cy="574271"/>
            </a:xfrm>
            <a:custGeom>
              <a:rect b="b" l="l" r="r" t="t"/>
              <a:pathLst>
                <a:path extrusionOk="0" h="3541" w="4395">
                  <a:moveTo>
                    <a:pt x="2806" y="1"/>
                  </a:moveTo>
                  <a:cubicBezTo>
                    <a:pt x="2618" y="1"/>
                    <a:pt x="2428" y="61"/>
                    <a:pt x="2275" y="170"/>
                  </a:cubicBezTo>
                  <a:cubicBezTo>
                    <a:pt x="1977" y="384"/>
                    <a:pt x="1811" y="729"/>
                    <a:pt x="1751" y="1063"/>
                  </a:cubicBezTo>
                  <a:cubicBezTo>
                    <a:pt x="1656" y="753"/>
                    <a:pt x="1430" y="444"/>
                    <a:pt x="1132" y="313"/>
                  </a:cubicBezTo>
                  <a:cubicBezTo>
                    <a:pt x="1022" y="260"/>
                    <a:pt x="896" y="233"/>
                    <a:pt x="771" y="233"/>
                  </a:cubicBezTo>
                  <a:cubicBezTo>
                    <a:pt x="559" y="233"/>
                    <a:pt x="346" y="310"/>
                    <a:pt x="203" y="467"/>
                  </a:cubicBezTo>
                  <a:cubicBezTo>
                    <a:pt x="25" y="670"/>
                    <a:pt x="1" y="944"/>
                    <a:pt x="60" y="1206"/>
                  </a:cubicBezTo>
                  <a:cubicBezTo>
                    <a:pt x="108" y="1456"/>
                    <a:pt x="251" y="1682"/>
                    <a:pt x="406" y="1884"/>
                  </a:cubicBezTo>
                  <a:cubicBezTo>
                    <a:pt x="519" y="2031"/>
                    <a:pt x="1651" y="3541"/>
                    <a:pt x="1918" y="3541"/>
                  </a:cubicBezTo>
                  <a:cubicBezTo>
                    <a:pt x="1933" y="3541"/>
                    <a:pt x="1944" y="3536"/>
                    <a:pt x="1953" y="3527"/>
                  </a:cubicBezTo>
                  <a:cubicBezTo>
                    <a:pt x="2549" y="2932"/>
                    <a:pt x="4394" y="967"/>
                    <a:pt x="3263" y="146"/>
                  </a:cubicBezTo>
                  <a:cubicBezTo>
                    <a:pt x="3130" y="46"/>
                    <a:pt x="2969" y="1"/>
                    <a:pt x="28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4"/>
            <p:cNvSpPr/>
            <p:nvPr/>
          </p:nvSpPr>
          <p:spPr>
            <a:xfrm flipH="1" rot="562148">
              <a:off x="8464300" y="495409"/>
              <a:ext cx="67049" cy="268372"/>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4"/>
            <p:cNvSpPr/>
            <p:nvPr/>
          </p:nvSpPr>
          <p:spPr>
            <a:xfrm flipH="1" rot="562148">
              <a:off x="8439788" y="771069"/>
              <a:ext cx="35657" cy="30996"/>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4"/>
            <p:cNvSpPr/>
            <p:nvPr/>
          </p:nvSpPr>
          <p:spPr>
            <a:xfrm flipH="1" rot="562148">
              <a:off x="8431019" y="815501"/>
              <a:ext cx="17279" cy="15037"/>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 name="Google Shape;2223;p44"/>
          <p:cNvGrpSpPr/>
          <p:nvPr/>
        </p:nvGrpSpPr>
        <p:grpSpPr>
          <a:xfrm rot="3523190">
            <a:off x="116507" y="494155"/>
            <a:ext cx="252388" cy="805455"/>
            <a:chOff x="8478897" y="4127025"/>
            <a:chExt cx="252400" cy="805492"/>
          </a:xfrm>
        </p:grpSpPr>
        <p:sp>
          <p:nvSpPr>
            <p:cNvPr id="2224" name="Google Shape;2224;p44"/>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4"/>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4"/>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4"/>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44"/>
          <p:cNvGrpSpPr/>
          <p:nvPr/>
        </p:nvGrpSpPr>
        <p:grpSpPr>
          <a:xfrm flipH="1" rot="1039784">
            <a:off x="7812891" y="-65513"/>
            <a:ext cx="1730461" cy="1383820"/>
            <a:chOff x="15524550" y="1548900"/>
            <a:chExt cx="1307925" cy="1045925"/>
          </a:xfrm>
        </p:grpSpPr>
        <p:sp>
          <p:nvSpPr>
            <p:cNvPr id="2229" name="Google Shape;2229;p44"/>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4"/>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4"/>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4"/>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4"/>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4"/>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4"/>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4"/>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4"/>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4"/>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4"/>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4"/>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4"/>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4"/>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4"/>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4"/>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4"/>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4"/>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4"/>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4"/>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4"/>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4"/>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4"/>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4"/>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4"/>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4"/>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4"/>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4"/>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4"/>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4"/>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4"/>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4"/>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4"/>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4"/>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4"/>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4"/>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4"/>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4"/>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4"/>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4"/>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4"/>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4"/>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4"/>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4"/>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4"/>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7" name="Shape 2277"/>
        <p:cNvGrpSpPr/>
        <p:nvPr/>
      </p:nvGrpSpPr>
      <p:grpSpPr>
        <a:xfrm>
          <a:off x="0" y="0"/>
          <a:ext cx="0" cy="0"/>
          <a:chOff x="0" y="0"/>
          <a:chExt cx="0" cy="0"/>
        </a:xfrm>
      </p:grpSpPr>
      <p:sp>
        <p:nvSpPr>
          <p:cNvPr id="2278" name="Google Shape;2278;p45"/>
          <p:cNvSpPr txBox="1"/>
          <p:nvPr>
            <p:ph type="title"/>
          </p:nvPr>
        </p:nvSpPr>
        <p:spPr>
          <a:xfrm>
            <a:off x="2018225" y="387600"/>
            <a:ext cx="5107500" cy="97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two columns, why not?</a:t>
            </a:r>
            <a:endParaRPr/>
          </a:p>
        </p:txBody>
      </p:sp>
      <p:sp>
        <p:nvSpPr>
          <p:cNvPr id="2279" name="Google Shape;2279;p45"/>
          <p:cNvSpPr txBox="1"/>
          <p:nvPr>
            <p:ph idx="1" type="subTitle"/>
          </p:nvPr>
        </p:nvSpPr>
        <p:spPr>
          <a:xfrm>
            <a:off x="1493925" y="2775875"/>
            <a:ext cx="1882500" cy="6402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2280" name="Google Shape;2280;p45"/>
          <p:cNvSpPr txBox="1"/>
          <p:nvPr>
            <p:ph idx="2" type="subTitle"/>
          </p:nvPr>
        </p:nvSpPr>
        <p:spPr>
          <a:xfrm>
            <a:off x="5767575" y="2784073"/>
            <a:ext cx="1882500" cy="6402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281" name="Google Shape;2281;p45"/>
          <p:cNvSpPr txBox="1"/>
          <p:nvPr>
            <p:ph idx="3" type="subTitle"/>
          </p:nvPr>
        </p:nvSpPr>
        <p:spPr>
          <a:xfrm>
            <a:off x="1493925" y="2385975"/>
            <a:ext cx="1882500" cy="311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Mercury</a:t>
            </a:r>
            <a:endParaRPr/>
          </a:p>
        </p:txBody>
      </p:sp>
      <p:sp>
        <p:nvSpPr>
          <p:cNvPr id="2282" name="Google Shape;2282;p45"/>
          <p:cNvSpPr txBox="1"/>
          <p:nvPr>
            <p:ph idx="4" type="subTitle"/>
          </p:nvPr>
        </p:nvSpPr>
        <p:spPr>
          <a:xfrm>
            <a:off x="5767580" y="2389950"/>
            <a:ext cx="1882500" cy="311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Venus</a:t>
            </a:r>
            <a:endParaRPr/>
          </a:p>
        </p:txBody>
      </p:sp>
      <p:grpSp>
        <p:nvGrpSpPr>
          <p:cNvPr id="2283" name="Google Shape;2283;p45"/>
          <p:cNvGrpSpPr/>
          <p:nvPr/>
        </p:nvGrpSpPr>
        <p:grpSpPr>
          <a:xfrm>
            <a:off x="3747529" y="1932824"/>
            <a:ext cx="1517101" cy="2550890"/>
            <a:chOff x="3833254" y="2052599"/>
            <a:chExt cx="1517101" cy="2550890"/>
          </a:xfrm>
        </p:grpSpPr>
        <p:sp>
          <p:nvSpPr>
            <p:cNvPr id="2284" name="Google Shape;2284;p45"/>
            <p:cNvSpPr/>
            <p:nvPr/>
          </p:nvSpPr>
          <p:spPr>
            <a:xfrm rot="-4252015">
              <a:off x="4863863" y="2267276"/>
              <a:ext cx="44" cy="44"/>
            </a:xfrm>
            <a:custGeom>
              <a:rect b="b" l="l" r="r" t="t"/>
              <a:pathLst>
                <a:path extrusionOk="0" h="1" w="1">
                  <a:moveTo>
                    <a:pt x="1" y="0"/>
                  </a:moveTo>
                  <a:lnTo>
                    <a:pt x="1" y="0"/>
                  </a:lnTo>
                  <a:lnTo>
                    <a:pt x="1"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5"/>
            <p:cNvSpPr/>
            <p:nvPr/>
          </p:nvSpPr>
          <p:spPr>
            <a:xfrm rot="-4252015">
              <a:off x="4080720" y="3337402"/>
              <a:ext cx="1125085" cy="1106551"/>
            </a:xfrm>
            <a:custGeom>
              <a:rect b="b" l="l" r="r" t="t"/>
              <a:pathLst>
                <a:path extrusionOk="0" h="24897" w="25314">
                  <a:moveTo>
                    <a:pt x="16884" y="0"/>
                  </a:moveTo>
                  <a:cubicBezTo>
                    <a:pt x="16586" y="0"/>
                    <a:pt x="16253" y="36"/>
                    <a:pt x="15943" y="107"/>
                  </a:cubicBezTo>
                  <a:cubicBezTo>
                    <a:pt x="15586" y="179"/>
                    <a:pt x="15229" y="310"/>
                    <a:pt x="14908" y="512"/>
                  </a:cubicBezTo>
                  <a:cubicBezTo>
                    <a:pt x="14669" y="643"/>
                    <a:pt x="14443" y="810"/>
                    <a:pt x="14229" y="1012"/>
                  </a:cubicBezTo>
                  <a:cubicBezTo>
                    <a:pt x="14015" y="1238"/>
                    <a:pt x="13812" y="1488"/>
                    <a:pt x="13681" y="1774"/>
                  </a:cubicBezTo>
                  <a:cubicBezTo>
                    <a:pt x="13610" y="1917"/>
                    <a:pt x="13550" y="2084"/>
                    <a:pt x="13503" y="2262"/>
                  </a:cubicBezTo>
                  <a:cubicBezTo>
                    <a:pt x="13443" y="2453"/>
                    <a:pt x="13431" y="2667"/>
                    <a:pt x="13419" y="2810"/>
                  </a:cubicBezTo>
                  <a:cubicBezTo>
                    <a:pt x="13396" y="2965"/>
                    <a:pt x="13396" y="3131"/>
                    <a:pt x="13419" y="3286"/>
                  </a:cubicBezTo>
                  <a:lnTo>
                    <a:pt x="13455" y="3560"/>
                  </a:lnTo>
                  <a:cubicBezTo>
                    <a:pt x="13372" y="3548"/>
                    <a:pt x="13276" y="3524"/>
                    <a:pt x="13193" y="3524"/>
                  </a:cubicBezTo>
                  <a:lnTo>
                    <a:pt x="13157" y="3524"/>
                  </a:lnTo>
                  <a:cubicBezTo>
                    <a:pt x="12943" y="3524"/>
                    <a:pt x="12717" y="3584"/>
                    <a:pt x="12491" y="3703"/>
                  </a:cubicBezTo>
                  <a:cubicBezTo>
                    <a:pt x="12300" y="3810"/>
                    <a:pt x="12122" y="3989"/>
                    <a:pt x="11967" y="4203"/>
                  </a:cubicBezTo>
                  <a:cubicBezTo>
                    <a:pt x="11943" y="4239"/>
                    <a:pt x="11907" y="4286"/>
                    <a:pt x="11895" y="4346"/>
                  </a:cubicBezTo>
                  <a:cubicBezTo>
                    <a:pt x="11276" y="3334"/>
                    <a:pt x="10288" y="2548"/>
                    <a:pt x="9169" y="2119"/>
                  </a:cubicBezTo>
                  <a:cubicBezTo>
                    <a:pt x="8609" y="1893"/>
                    <a:pt x="8026" y="1786"/>
                    <a:pt x="7442" y="1786"/>
                  </a:cubicBezTo>
                  <a:cubicBezTo>
                    <a:pt x="7359" y="1786"/>
                    <a:pt x="7264" y="1786"/>
                    <a:pt x="7180" y="1798"/>
                  </a:cubicBezTo>
                  <a:cubicBezTo>
                    <a:pt x="6847" y="1822"/>
                    <a:pt x="6514" y="1881"/>
                    <a:pt x="6192" y="1977"/>
                  </a:cubicBezTo>
                  <a:cubicBezTo>
                    <a:pt x="5990" y="2060"/>
                    <a:pt x="5764" y="2143"/>
                    <a:pt x="5502" y="2274"/>
                  </a:cubicBezTo>
                  <a:cubicBezTo>
                    <a:pt x="5061" y="2500"/>
                    <a:pt x="4633" y="2810"/>
                    <a:pt x="4192" y="3227"/>
                  </a:cubicBezTo>
                  <a:cubicBezTo>
                    <a:pt x="3787" y="3608"/>
                    <a:pt x="3418" y="4048"/>
                    <a:pt x="3085" y="4524"/>
                  </a:cubicBezTo>
                  <a:cubicBezTo>
                    <a:pt x="2775" y="5001"/>
                    <a:pt x="2537" y="5513"/>
                    <a:pt x="2406" y="6013"/>
                  </a:cubicBezTo>
                  <a:cubicBezTo>
                    <a:pt x="2323" y="6251"/>
                    <a:pt x="2287" y="6501"/>
                    <a:pt x="2263" y="6799"/>
                  </a:cubicBezTo>
                  <a:cubicBezTo>
                    <a:pt x="2251" y="7037"/>
                    <a:pt x="2263" y="7287"/>
                    <a:pt x="2311" y="7561"/>
                  </a:cubicBezTo>
                  <a:cubicBezTo>
                    <a:pt x="2382" y="7953"/>
                    <a:pt x="2549" y="8323"/>
                    <a:pt x="2787" y="8668"/>
                  </a:cubicBezTo>
                  <a:cubicBezTo>
                    <a:pt x="2942" y="8858"/>
                    <a:pt x="3120" y="9049"/>
                    <a:pt x="3323" y="9216"/>
                  </a:cubicBezTo>
                  <a:cubicBezTo>
                    <a:pt x="2966" y="9358"/>
                    <a:pt x="2597" y="9632"/>
                    <a:pt x="2239" y="10001"/>
                  </a:cubicBezTo>
                  <a:cubicBezTo>
                    <a:pt x="1966" y="10263"/>
                    <a:pt x="1751" y="10585"/>
                    <a:pt x="1585" y="10823"/>
                  </a:cubicBezTo>
                  <a:cubicBezTo>
                    <a:pt x="1370" y="11121"/>
                    <a:pt x="1180" y="11418"/>
                    <a:pt x="1013" y="11740"/>
                  </a:cubicBezTo>
                  <a:cubicBezTo>
                    <a:pt x="299" y="13109"/>
                    <a:pt x="1" y="14704"/>
                    <a:pt x="180" y="16240"/>
                  </a:cubicBezTo>
                  <a:cubicBezTo>
                    <a:pt x="227" y="16621"/>
                    <a:pt x="299" y="17014"/>
                    <a:pt x="406" y="17383"/>
                  </a:cubicBezTo>
                  <a:cubicBezTo>
                    <a:pt x="501" y="17728"/>
                    <a:pt x="632" y="18098"/>
                    <a:pt x="811" y="18502"/>
                  </a:cubicBezTo>
                  <a:cubicBezTo>
                    <a:pt x="1025" y="18991"/>
                    <a:pt x="1346" y="19455"/>
                    <a:pt x="1775" y="19943"/>
                  </a:cubicBezTo>
                  <a:cubicBezTo>
                    <a:pt x="2156" y="20395"/>
                    <a:pt x="2620" y="20812"/>
                    <a:pt x="3192" y="21205"/>
                  </a:cubicBezTo>
                  <a:cubicBezTo>
                    <a:pt x="3704" y="21586"/>
                    <a:pt x="4275" y="21884"/>
                    <a:pt x="4883" y="22098"/>
                  </a:cubicBezTo>
                  <a:cubicBezTo>
                    <a:pt x="5418" y="22300"/>
                    <a:pt x="5954" y="22396"/>
                    <a:pt x="6478" y="22396"/>
                  </a:cubicBezTo>
                  <a:cubicBezTo>
                    <a:pt x="6585" y="22396"/>
                    <a:pt x="6680" y="22396"/>
                    <a:pt x="6788" y="22384"/>
                  </a:cubicBezTo>
                  <a:cubicBezTo>
                    <a:pt x="7121" y="22360"/>
                    <a:pt x="7430" y="22277"/>
                    <a:pt x="7716" y="22181"/>
                  </a:cubicBezTo>
                  <a:cubicBezTo>
                    <a:pt x="7871" y="22122"/>
                    <a:pt x="8038" y="22027"/>
                    <a:pt x="8192" y="21955"/>
                  </a:cubicBezTo>
                  <a:cubicBezTo>
                    <a:pt x="8252" y="21919"/>
                    <a:pt x="8288" y="21884"/>
                    <a:pt x="8347" y="21848"/>
                  </a:cubicBezTo>
                  <a:cubicBezTo>
                    <a:pt x="9038" y="22753"/>
                    <a:pt x="10014" y="23551"/>
                    <a:pt x="11193" y="24098"/>
                  </a:cubicBezTo>
                  <a:cubicBezTo>
                    <a:pt x="11824" y="24396"/>
                    <a:pt x="12479" y="24622"/>
                    <a:pt x="13145" y="24753"/>
                  </a:cubicBezTo>
                  <a:cubicBezTo>
                    <a:pt x="13634" y="24860"/>
                    <a:pt x="14110" y="24896"/>
                    <a:pt x="14586" y="24896"/>
                  </a:cubicBezTo>
                  <a:cubicBezTo>
                    <a:pt x="14765" y="24896"/>
                    <a:pt x="14943" y="24884"/>
                    <a:pt x="15122" y="24872"/>
                  </a:cubicBezTo>
                  <a:cubicBezTo>
                    <a:pt x="15574" y="24825"/>
                    <a:pt x="16015" y="24741"/>
                    <a:pt x="16444" y="24586"/>
                  </a:cubicBezTo>
                  <a:cubicBezTo>
                    <a:pt x="16944" y="24420"/>
                    <a:pt x="17396" y="24205"/>
                    <a:pt x="17813" y="23920"/>
                  </a:cubicBezTo>
                  <a:cubicBezTo>
                    <a:pt x="18027" y="23765"/>
                    <a:pt x="18229" y="23610"/>
                    <a:pt x="18432" y="23432"/>
                  </a:cubicBezTo>
                  <a:cubicBezTo>
                    <a:pt x="18587" y="23265"/>
                    <a:pt x="18753" y="23086"/>
                    <a:pt x="18932" y="22836"/>
                  </a:cubicBezTo>
                  <a:cubicBezTo>
                    <a:pt x="18980" y="22753"/>
                    <a:pt x="19039" y="22681"/>
                    <a:pt x="19087" y="22598"/>
                  </a:cubicBezTo>
                  <a:cubicBezTo>
                    <a:pt x="19111" y="22539"/>
                    <a:pt x="19146" y="22479"/>
                    <a:pt x="19158" y="22420"/>
                  </a:cubicBezTo>
                  <a:lnTo>
                    <a:pt x="19170" y="22372"/>
                  </a:lnTo>
                  <a:lnTo>
                    <a:pt x="19218" y="22265"/>
                  </a:lnTo>
                  <a:cubicBezTo>
                    <a:pt x="19265" y="22146"/>
                    <a:pt x="19301" y="22039"/>
                    <a:pt x="19361" y="21943"/>
                  </a:cubicBezTo>
                  <a:cubicBezTo>
                    <a:pt x="19384" y="21943"/>
                    <a:pt x="19396" y="21919"/>
                    <a:pt x="19408" y="21919"/>
                  </a:cubicBezTo>
                  <a:cubicBezTo>
                    <a:pt x="19480" y="21908"/>
                    <a:pt x="19563" y="21908"/>
                    <a:pt x="19646" y="21908"/>
                  </a:cubicBezTo>
                  <a:cubicBezTo>
                    <a:pt x="19801" y="21908"/>
                    <a:pt x="19944" y="21919"/>
                    <a:pt x="20099" y="21943"/>
                  </a:cubicBezTo>
                  <a:lnTo>
                    <a:pt x="20242" y="21955"/>
                  </a:lnTo>
                  <a:cubicBezTo>
                    <a:pt x="20373" y="21967"/>
                    <a:pt x="20539" y="21967"/>
                    <a:pt x="20706" y="21979"/>
                  </a:cubicBezTo>
                  <a:lnTo>
                    <a:pt x="20754" y="21979"/>
                  </a:lnTo>
                  <a:cubicBezTo>
                    <a:pt x="20885" y="21979"/>
                    <a:pt x="21027" y="21967"/>
                    <a:pt x="21182" y="21943"/>
                  </a:cubicBezTo>
                  <a:cubicBezTo>
                    <a:pt x="21325" y="21908"/>
                    <a:pt x="21468" y="21860"/>
                    <a:pt x="21611" y="21800"/>
                  </a:cubicBezTo>
                  <a:lnTo>
                    <a:pt x="21658" y="21789"/>
                  </a:lnTo>
                  <a:cubicBezTo>
                    <a:pt x="21825" y="21729"/>
                    <a:pt x="22004" y="21658"/>
                    <a:pt x="22206" y="21550"/>
                  </a:cubicBezTo>
                  <a:cubicBezTo>
                    <a:pt x="22516" y="21408"/>
                    <a:pt x="22837" y="21205"/>
                    <a:pt x="23111" y="20967"/>
                  </a:cubicBezTo>
                  <a:cubicBezTo>
                    <a:pt x="23409" y="20729"/>
                    <a:pt x="23683" y="20467"/>
                    <a:pt x="23921" y="20193"/>
                  </a:cubicBezTo>
                  <a:cubicBezTo>
                    <a:pt x="24123" y="19943"/>
                    <a:pt x="24302" y="19681"/>
                    <a:pt x="24468" y="19383"/>
                  </a:cubicBezTo>
                  <a:cubicBezTo>
                    <a:pt x="24742" y="18907"/>
                    <a:pt x="24945" y="18371"/>
                    <a:pt x="25076" y="17812"/>
                  </a:cubicBezTo>
                  <a:cubicBezTo>
                    <a:pt x="25183" y="17419"/>
                    <a:pt x="25230" y="16978"/>
                    <a:pt x="25230" y="16562"/>
                  </a:cubicBezTo>
                  <a:cubicBezTo>
                    <a:pt x="25230" y="16145"/>
                    <a:pt x="25159" y="15716"/>
                    <a:pt x="25040" y="15359"/>
                  </a:cubicBezTo>
                  <a:cubicBezTo>
                    <a:pt x="24897" y="14978"/>
                    <a:pt x="24683" y="14621"/>
                    <a:pt x="24397" y="14323"/>
                  </a:cubicBezTo>
                  <a:cubicBezTo>
                    <a:pt x="24206" y="14109"/>
                    <a:pt x="23968" y="13930"/>
                    <a:pt x="23683" y="13799"/>
                  </a:cubicBezTo>
                  <a:lnTo>
                    <a:pt x="23694" y="13788"/>
                  </a:lnTo>
                  <a:cubicBezTo>
                    <a:pt x="23790" y="13668"/>
                    <a:pt x="23873" y="13561"/>
                    <a:pt x="23980" y="13454"/>
                  </a:cubicBezTo>
                  <a:lnTo>
                    <a:pt x="24064" y="13371"/>
                  </a:lnTo>
                  <a:lnTo>
                    <a:pt x="24147" y="13276"/>
                  </a:lnTo>
                  <a:cubicBezTo>
                    <a:pt x="24183" y="13228"/>
                    <a:pt x="24230" y="13168"/>
                    <a:pt x="24278" y="13133"/>
                  </a:cubicBezTo>
                  <a:cubicBezTo>
                    <a:pt x="24325" y="13085"/>
                    <a:pt x="24361" y="13026"/>
                    <a:pt x="24409" y="12978"/>
                  </a:cubicBezTo>
                  <a:cubicBezTo>
                    <a:pt x="24504" y="12871"/>
                    <a:pt x="24599" y="12775"/>
                    <a:pt x="24695" y="12668"/>
                  </a:cubicBezTo>
                  <a:cubicBezTo>
                    <a:pt x="24897" y="12442"/>
                    <a:pt x="25099" y="12264"/>
                    <a:pt x="25290" y="12085"/>
                  </a:cubicBezTo>
                  <a:cubicBezTo>
                    <a:pt x="25302" y="12073"/>
                    <a:pt x="25314" y="12049"/>
                    <a:pt x="25314" y="12037"/>
                  </a:cubicBezTo>
                  <a:cubicBezTo>
                    <a:pt x="25314" y="12025"/>
                    <a:pt x="25314" y="12002"/>
                    <a:pt x="25302" y="11978"/>
                  </a:cubicBezTo>
                  <a:cubicBezTo>
                    <a:pt x="25290" y="11966"/>
                    <a:pt x="25278" y="11954"/>
                    <a:pt x="25242" y="11954"/>
                  </a:cubicBezTo>
                  <a:cubicBezTo>
                    <a:pt x="25230" y="11954"/>
                    <a:pt x="25218" y="11954"/>
                    <a:pt x="25195" y="11966"/>
                  </a:cubicBezTo>
                  <a:cubicBezTo>
                    <a:pt x="25230" y="11823"/>
                    <a:pt x="25254" y="11656"/>
                    <a:pt x="25254" y="11490"/>
                  </a:cubicBezTo>
                  <a:cubicBezTo>
                    <a:pt x="25278" y="11263"/>
                    <a:pt x="25242" y="11049"/>
                    <a:pt x="25218" y="10787"/>
                  </a:cubicBezTo>
                  <a:cubicBezTo>
                    <a:pt x="25159" y="10287"/>
                    <a:pt x="25076" y="9823"/>
                    <a:pt x="24980" y="9406"/>
                  </a:cubicBezTo>
                  <a:cubicBezTo>
                    <a:pt x="24861" y="8930"/>
                    <a:pt x="24706" y="8477"/>
                    <a:pt x="24516" y="8073"/>
                  </a:cubicBezTo>
                  <a:cubicBezTo>
                    <a:pt x="24325" y="7632"/>
                    <a:pt x="24064" y="7239"/>
                    <a:pt x="23861" y="6941"/>
                  </a:cubicBezTo>
                  <a:lnTo>
                    <a:pt x="23504" y="6394"/>
                  </a:lnTo>
                  <a:cubicBezTo>
                    <a:pt x="23409" y="6263"/>
                    <a:pt x="23325" y="6132"/>
                    <a:pt x="23230" y="6013"/>
                  </a:cubicBezTo>
                  <a:lnTo>
                    <a:pt x="23218" y="6001"/>
                  </a:lnTo>
                  <a:cubicBezTo>
                    <a:pt x="22992" y="5656"/>
                    <a:pt x="22837" y="5382"/>
                    <a:pt x="22694" y="5120"/>
                  </a:cubicBezTo>
                  <a:cubicBezTo>
                    <a:pt x="22730" y="5120"/>
                    <a:pt x="22754" y="5132"/>
                    <a:pt x="22778" y="5132"/>
                  </a:cubicBezTo>
                  <a:cubicBezTo>
                    <a:pt x="22801" y="5132"/>
                    <a:pt x="22837" y="5120"/>
                    <a:pt x="22837" y="5108"/>
                  </a:cubicBezTo>
                  <a:cubicBezTo>
                    <a:pt x="22837" y="5084"/>
                    <a:pt x="22837" y="5072"/>
                    <a:pt x="22813" y="5060"/>
                  </a:cubicBezTo>
                  <a:cubicBezTo>
                    <a:pt x="22813" y="5048"/>
                    <a:pt x="22801" y="5048"/>
                    <a:pt x="22790" y="5048"/>
                  </a:cubicBezTo>
                  <a:cubicBezTo>
                    <a:pt x="22730" y="5048"/>
                    <a:pt x="22682" y="5025"/>
                    <a:pt x="22623" y="5025"/>
                  </a:cubicBezTo>
                  <a:lnTo>
                    <a:pt x="22611" y="5013"/>
                  </a:lnTo>
                  <a:cubicBezTo>
                    <a:pt x="22599" y="4965"/>
                    <a:pt x="22551" y="4941"/>
                    <a:pt x="22492" y="4941"/>
                  </a:cubicBezTo>
                  <a:cubicBezTo>
                    <a:pt x="22480" y="4941"/>
                    <a:pt x="22456" y="4941"/>
                    <a:pt x="22432" y="4953"/>
                  </a:cubicBezTo>
                  <a:lnTo>
                    <a:pt x="22385" y="5001"/>
                  </a:lnTo>
                  <a:cubicBezTo>
                    <a:pt x="22063" y="4953"/>
                    <a:pt x="21778" y="4894"/>
                    <a:pt x="21504" y="4846"/>
                  </a:cubicBezTo>
                  <a:cubicBezTo>
                    <a:pt x="21313" y="4810"/>
                    <a:pt x="21123" y="4763"/>
                    <a:pt x="20896" y="4715"/>
                  </a:cubicBezTo>
                  <a:cubicBezTo>
                    <a:pt x="20706" y="4667"/>
                    <a:pt x="20551" y="4632"/>
                    <a:pt x="20408" y="4584"/>
                  </a:cubicBezTo>
                  <a:lnTo>
                    <a:pt x="20456" y="4536"/>
                  </a:lnTo>
                  <a:cubicBezTo>
                    <a:pt x="20515" y="4465"/>
                    <a:pt x="20575" y="4370"/>
                    <a:pt x="20611" y="4286"/>
                  </a:cubicBezTo>
                  <a:cubicBezTo>
                    <a:pt x="20694" y="4132"/>
                    <a:pt x="20754" y="3941"/>
                    <a:pt x="20777" y="3751"/>
                  </a:cubicBezTo>
                  <a:cubicBezTo>
                    <a:pt x="20825" y="3381"/>
                    <a:pt x="20777" y="2977"/>
                    <a:pt x="20635" y="2548"/>
                  </a:cubicBezTo>
                  <a:cubicBezTo>
                    <a:pt x="20575" y="2369"/>
                    <a:pt x="20480" y="2191"/>
                    <a:pt x="20373" y="1977"/>
                  </a:cubicBezTo>
                  <a:cubicBezTo>
                    <a:pt x="20289" y="1834"/>
                    <a:pt x="20194" y="1667"/>
                    <a:pt x="20075" y="1536"/>
                  </a:cubicBezTo>
                  <a:cubicBezTo>
                    <a:pt x="19956" y="1369"/>
                    <a:pt x="19825" y="1238"/>
                    <a:pt x="19694" y="1119"/>
                  </a:cubicBezTo>
                  <a:cubicBezTo>
                    <a:pt x="19563" y="1000"/>
                    <a:pt x="19408" y="881"/>
                    <a:pt x="19230" y="774"/>
                  </a:cubicBezTo>
                  <a:cubicBezTo>
                    <a:pt x="18944" y="584"/>
                    <a:pt x="18587" y="429"/>
                    <a:pt x="18206" y="310"/>
                  </a:cubicBezTo>
                  <a:cubicBezTo>
                    <a:pt x="17860" y="203"/>
                    <a:pt x="17479" y="143"/>
                    <a:pt x="17075" y="119"/>
                  </a:cubicBezTo>
                  <a:cubicBezTo>
                    <a:pt x="17015" y="0"/>
                    <a:pt x="16944" y="0"/>
                    <a:pt x="168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5"/>
            <p:cNvSpPr/>
            <p:nvPr/>
          </p:nvSpPr>
          <p:spPr>
            <a:xfrm rot="-4252015">
              <a:off x="4216076" y="3453808"/>
              <a:ext cx="393740" cy="132535"/>
            </a:xfrm>
            <a:custGeom>
              <a:rect b="b" l="l" r="r" t="t"/>
              <a:pathLst>
                <a:path extrusionOk="0" h="2982" w="8859">
                  <a:moveTo>
                    <a:pt x="2941" y="543"/>
                  </a:moveTo>
                  <a:cubicBezTo>
                    <a:pt x="2941" y="553"/>
                    <a:pt x="2942" y="553"/>
                    <a:pt x="2953" y="553"/>
                  </a:cubicBezTo>
                  <a:cubicBezTo>
                    <a:pt x="2948" y="547"/>
                    <a:pt x="2945" y="544"/>
                    <a:pt x="2941" y="543"/>
                  </a:cubicBezTo>
                  <a:close/>
                  <a:moveTo>
                    <a:pt x="1920" y="0"/>
                  </a:moveTo>
                  <a:cubicBezTo>
                    <a:pt x="1811" y="0"/>
                    <a:pt x="1688" y="14"/>
                    <a:pt x="1572" y="41"/>
                  </a:cubicBezTo>
                  <a:cubicBezTo>
                    <a:pt x="1394" y="64"/>
                    <a:pt x="1215" y="112"/>
                    <a:pt x="1048" y="183"/>
                  </a:cubicBezTo>
                  <a:cubicBezTo>
                    <a:pt x="882" y="255"/>
                    <a:pt x="739" y="338"/>
                    <a:pt x="596" y="433"/>
                  </a:cubicBezTo>
                  <a:cubicBezTo>
                    <a:pt x="524" y="493"/>
                    <a:pt x="465" y="553"/>
                    <a:pt x="393" y="612"/>
                  </a:cubicBezTo>
                  <a:cubicBezTo>
                    <a:pt x="334" y="672"/>
                    <a:pt x="274" y="755"/>
                    <a:pt x="227" y="826"/>
                  </a:cubicBezTo>
                  <a:cubicBezTo>
                    <a:pt x="36" y="1124"/>
                    <a:pt x="1" y="1493"/>
                    <a:pt x="48" y="1838"/>
                  </a:cubicBezTo>
                  <a:cubicBezTo>
                    <a:pt x="48" y="1850"/>
                    <a:pt x="48" y="1862"/>
                    <a:pt x="60" y="1898"/>
                  </a:cubicBezTo>
                  <a:cubicBezTo>
                    <a:pt x="84" y="1922"/>
                    <a:pt x="96" y="1957"/>
                    <a:pt x="120" y="1981"/>
                  </a:cubicBezTo>
                  <a:cubicBezTo>
                    <a:pt x="167" y="2017"/>
                    <a:pt x="215" y="2041"/>
                    <a:pt x="274" y="2041"/>
                  </a:cubicBezTo>
                  <a:cubicBezTo>
                    <a:pt x="405" y="2041"/>
                    <a:pt x="501" y="1910"/>
                    <a:pt x="465" y="1779"/>
                  </a:cubicBezTo>
                  <a:cubicBezTo>
                    <a:pt x="453" y="1743"/>
                    <a:pt x="453" y="1707"/>
                    <a:pt x="441" y="1672"/>
                  </a:cubicBezTo>
                  <a:cubicBezTo>
                    <a:pt x="417" y="1576"/>
                    <a:pt x="417" y="1505"/>
                    <a:pt x="417" y="1422"/>
                  </a:cubicBezTo>
                  <a:cubicBezTo>
                    <a:pt x="441" y="1338"/>
                    <a:pt x="453" y="1267"/>
                    <a:pt x="465" y="1207"/>
                  </a:cubicBezTo>
                  <a:cubicBezTo>
                    <a:pt x="501" y="1136"/>
                    <a:pt x="524" y="1065"/>
                    <a:pt x="572" y="1005"/>
                  </a:cubicBezTo>
                  <a:cubicBezTo>
                    <a:pt x="632" y="934"/>
                    <a:pt x="703" y="850"/>
                    <a:pt x="774" y="779"/>
                  </a:cubicBezTo>
                  <a:cubicBezTo>
                    <a:pt x="882" y="707"/>
                    <a:pt x="989" y="636"/>
                    <a:pt x="1108" y="576"/>
                  </a:cubicBezTo>
                  <a:cubicBezTo>
                    <a:pt x="1286" y="493"/>
                    <a:pt x="1465" y="433"/>
                    <a:pt x="1656" y="410"/>
                  </a:cubicBezTo>
                  <a:cubicBezTo>
                    <a:pt x="1802" y="387"/>
                    <a:pt x="1953" y="373"/>
                    <a:pt x="2102" y="373"/>
                  </a:cubicBezTo>
                  <a:cubicBezTo>
                    <a:pt x="2184" y="373"/>
                    <a:pt x="2266" y="377"/>
                    <a:pt x="2346" y="386"/>
                  </a:cubicBezTo>
                  <a:cubicBezTo>
                    <a:pt x="2537" y="422"/>
                    <a:pt x="2739" y="469"/>
                    <a:pt x="2918" y="529"/>
                  </a:cubicBezTo>
                  <a:lnTo>
                    <a:pt x="2906" y="529"/>
                  </a:lnTo>
                  <a:cubicBezTo>
                    <a:pt x="2906" y="529"/>
                    <a:pt x="2918" y="529"/>
                    <a:pt x="2918" y="541"/>
                  </a:cubicBezTo>
                  <a:cubicBezTo>
                    <a:pt x="2931" y="541"/>
                    <a:pt x="2937" y="541"/>
                    <a:pt x="2941" y="543"/>
                  </a:cubicBezTo>
                  <a:lnTo>
                    <a:pt x="2941" y="543"/>
                  </a:lnTo>
                  <a:cubicBezTo>
                    <a:pt x="2941" y="542"/>
                    <a:pt x="2941" y="541"/>
                    <a:pt x="2941" y="541"/>
                  </a:cubicBezTo>
                  <a:lnTo>
                    <a:pt x="2941" y="541"/>
                  </a:lnTo>
                  <a:cubicBezTo>
                    <a:pt x="3096" y="600"/>
                    <a:pt x="3251" y="672"/>
                    <a:pt x="3382" y="779"/>
                  </a:cubicBezTo>
                  <a:cubicBezTo>
                    <a:pt x="3501" y="850"/>
                    <a:pt x="3596" y="957"/>
                    <a:pt x="3691" y="1065"/>
                  </a:cubicBezTo>
                  <a:cubicBezTo>
                    <a:pt x="3787" y="1172"/>
                    <a:pt x="3858" y="1279"/>
                    <a:pt x="3918" y="1422"/>
                  </a:cubicBezTo>
                  <a:cubicBezTo>
                    <a:pt x="3977" y="1565"/>
                    <a:pt x="4025" y="1719"/>
                    <a:pt x="4049" y="1874"/>
                  </a:cubicBezTo>
                  <a:cubicBezTo>
                    <a:pt x="4084" y="2088"/>
                    <a:pt x="4084" y="2315"/>
                    <a:pt x="4072" y="2517"/>
                  </a:cubicBezTo>
                  <a:cubicBezTo>
                    <a:pt x="4072" y="2553"/>
                    <a:pt x="4084" y="2577"/>
                    <a:pt x="4096" y="2589"/>
                  </a:cubicBezTo>
                  <a:cubicBezTo>
                    <a:pt x="4132" y="2612"/>
                    <a:pt x="4144" y="2624"/>
                    <a:pt x="4168" y="2624"/>
                  </a:cubicBezTo>
                  <a:cubicBezTo>
                    <a:pt x="4263" y="2624"/>
                    <a:pt x="4370" y="2636"/>
                    <a:pt x="4453" y="2660"/>
                  </a:cubicBezTo>
                  <a:lnTo>
                    <a:pt x="4430" y="2660"/>
                  </a:lnTo>
                  <a:cubicBezTo>
                    <a:pt x="4644" y="2684"/>
                    <a:pt x="4870" y="2696"/>
                    <a:pt x="5096" y="2731"/>
                  </a:cubicBezTo>
                  <a:lnTo>
                    <a:pt x="5406" y="2731"/>
                  </a:lnTo>
                  <a:cubicBezTo>
                    <a:pt x="5501" y="2743"/>
                    <a:pt x="5585" y="2743"/>
                    <a:pt x="5680" y="2755"/>
                  </a:cubicBezTo>
                  <a:lnTo>
                    <a:pt x="5656" y="2755"/>
                  </a:lnTo>
                  <a:cubicBezTo>
                    <a:pt x="6704" y="2862"/>
                    <a:pt x="7763" y="2958"/>
                    <a:pt x="8799" y="2981"/>
                  </a:cubicBezTo>
                  <a:cubicBezTo>
                    <a:pt x="8835" y="2981"/>
                    <a:pt x="8859" y="2958"/>
                    <a:pt x="8859" y="2922"/>
                  </a:cubicBezTo>
                  <a:cubicBezTo>
                    <a:pt x="8859" y="2898"/>
                    <a:pt x="8835" y="2862"/>
                    <a:pt x="8799" y="2862"/>
                  </a:cubicBezTo>
                  <a:cubicBezTo>
                    <a:pt x="8073" y="2850"/>
                    <a:pt x="7323" y="2791"/>
                    <a:pt x="6597" y="2719"/>
                  </a:cubicBezTo>
                  <a:lnTo>
                    <a:pt x="6609" y="2719"/>
                  </a:lnTo>
                  <a:lnTo>
                    <a:pt x="5406" y="2577"/>
                  </a:lnTo>
                  <a:cubicBezTo>
                    <a:pt x="5215" y="2553"/>
                    <a:pt x="5001" y="2517"/>
                    <a:pt x="4811" y="2505"/>
                  </a:cubicBezTo>
                  <a:cubicBezTo>
                    <a:pt x="4644" y="2481"/>
                    <a:pt x="4489" y="2458"/>
                    <a:pt x="4323" y="2434"/>
                  </a:cubicBezTo>
                  <a:cubicBezTo>
                    <a:pt x="4346" y="2219"/>
                    <a:pt x="4346" y="2017"/>
                    <a:pt x="4334" y="1803"/>
                  </a:cubicBezTo>
                  <a:cubicBezTo>
                    <a:pt x="4323" y="1684"/>
                    <a:pt x="4287" y="1588"/>
                    <a:pt x="4263" y="1469"/>
                  </a:cubicBezTo>
                  <a:cubicBezTo>
                    <a:pt x="4227" y="1362"/>
                    <a:pt x="4192" y="1255"/>
                    <a:pt x="4144" y="1148"/>
                  </a:cubicBezTo>
                  <a:cubicBezTo>
                    <a:pt x="3965" y="791"/>
                    <a:pt x="3668" y="493"/>
                    <a:pt x="3310" y="314"/>
                  </a:cubicBezTo>
                  <a:cubicBezTo>
                    <a:pt x="3132" y="231"/>
                    <a:pt x="2941" y="160"/>
                    <a:pt x="2739" y="100"/>
                  </a:cubicBezTo>
                  <a:cubicBezTo>
                    <a:pt x="2548" y="52"/>
                    <a:pt x="2346" y="17"/>
                    <a:pt x="2132" y="5"/>
                  </a:cubicBezTo>
                  <a:lnTo>
                    <a:pt x="2025" y="5"/>
                  </a:lnTo>
                  <a:cubicBezTo>
                    <a:pt x="1992" y="2"/>
                    <a:pt x="1957"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5"/>
            <p:cNvSpPr/>
            <p:nvPr/>
          </p:nvSpPr>
          <p:spPr>
            <a:xfrm rot="-4252015">
              <a:off x="4077234" y="3655061"/>
              <a:ext cx="802280" cy="230226"/>
            </a:xfrm>
            <a:custGeom>
              <a:rect b="b" l="l" r="r" t="t"/>
              <a:pathLst>
                <a:path extrusionOk="0" h="5180" w="18051">
                  <a:moveTo>
                    <a:pt x="1727" y="1459"/>
                  </a:moveTo>
                  <a:lnTo>
                    <a:pt x="1715" y="1476"/>
                  </a:lnTo>
                  <a:cubicBezTo>
                    <a:pt x="1719" y="1469"/>
                    <a:pt x="1723" y="1463"/>
                    <a:pt x="1727" y="1459"/>
                  </a:cubicBezTo>
                  <a:close/>
                  <a:moveTo>
                    <a:pt x="1132" y="2107"/>
                  </a:moveTo>
                  <a:cubicBezTo>
                    <a:pt x="1132" y="2131"/>
                    <a:pt x="1120" y="2131"/>
                    <a:pt x="1120" y="2143"/>
                  </a:cubicBezTo>
                  <a:cubicBezTo>
                    <a:pt x="1120" y="2119"/>
                    <a:pt x="1120" y="2107"/>
                    <a:pt x="1132" y="2107"/>
                  </a:cubicBezTo>
                  <a:close/>
                  <a:moveTo>
                    <a:pt x="4299" y="0"/>
                  </a:moveTo>
                  <a:cubicBezTo>
                    <a:pt x="4037" y="0"/>
                    <a:pt x="3763" y="24"/>
                    <a:pt x="3501" y="72"/>
                  </a:cubicBezTo>
                  <a:cubicBezTo>
                    <a:pt x="2977" y="167"/>
                    <a:pt x="2489" y="333"/>
                    <a:pt x="2025" y="595"/>
                  </a:cubicBezTo>
                  <a:cubicBezTo>
                    <a:pt x="1561" y="845"/>
                    <a:pt x="1156" y="1191"/>
                    <a:pt x="834" y="1596"/>
                  </a:cubicBezTo>
                  <a:cubicBezTo>
                    <a:pt x="489" y="2024"/>
                    <a:pt x="239" y="2524"/>
                    <a:pt x="108" y="3060"/>
                  </a:cubicBezTo>
                  <a:cubicBezTo>
                    <a:pt x="25" y="3358"/>
                    <a:pt x="1" y="3655"/>
                    <a:pt x="1" y="3977"/>
                  </a:cubicBezTo>
                  <a:cubicBezTo>
                    <a:pt x="1" y="4310"/>
                    <a:pt x="25" y="4643"/>
                    <a:pt x="108" y="4965"/>
                  </a:cubicBezTo>
                  <a:cubicBezTo>
                    <a:pt x="120" y="5048"/>
                    <a:pt x="179" y="5108"/>
                    <a:pt x="251" y="5144"/>
                  </a:cubicBezTo>
                  <a:cubicBezTo>
                    <a:pt x="297" y="5167"/>
                    <a:pt x="348" y="5180"/>
                    <a:pt x="398" y="5180"/>
                  </a:cubicBezTo>
                  <a:cubicBezTo>
                    <a:pt x="425" y="5180"/>
                    <a:pt x="452" y="5176"/>
                    <a:pt x="477" y="5167"/>
                  </a:cubicBezTo>
                  <a:cubicBezTo>
                    <a:pt x="548" y="5132"/>
                    <a:pt x="608" y="5084"/>
                    <a:pt x="656" y="5013"/>
                  </a:cubicBezTo>
                  <a:cubicBezTo>
                    <a:pt x="668" y="4989"/>
                    <a:pt x="668" y="4965"/>
                    <a:pt x="679" y="4941"/>
                  </a:cubicBezTo>
                  <a:cubicBezTo>
                    <a:pt x="691" y="4894"/>
                    <a:pt x="691" y="4834"/>
                    <a:pt x="679" y="4786"/>
                  </a:cubicBezTo>
                  <a:cubicBezTo>
                    <a:pt x="668" y="4727"/>
                    <a:pt x="656" y="4667"/>
                    <a:pt x="656" y="4608"/>
                  </a:cubicBezTo>
                  <a:cubicBezTo>
                    <a:pt x="596" y="4274"/>
                    <a:pt x="584" y="3929"/>
                    <a:pt x="608" y="3584"/>
                  </a:cubicBezTo>
                  <a:cubicBezTo>
                    <a:pt x="632" y="3322"/>
                    <a:pt x="691" y="3048"/>
                    <a:pt x="787" y="2786"/>
                  </a:cubicBezTo>
                  <a:cubicBezTo>
                    <a:pt x="870" y="2548"/>
                    <a:pt x="1013" y="2310"/>
                    <a:pt x="1156" y="2096"/>
                  </a:cubicBezTo>
                  <a:cubicBezTo>
                    <a:pt x="1322" y="1869"/>
                    <a:pt x="1513" y="1667"/>
                    <a:pt x="1739" y="1476"/>
                  </a:cubicBezTo>
                  <a:cubicBezTo>
                    <a:pt x="1989" y="1262"/>
                    <a:pt x="2275" y="1084"/>
                    <a:pt x="2573" y="953"/>
                  </a:cubicBezTo>
                  <a:cubicBezTo>
                    <a:pt x="2930" y="786"/>
                    <a:pt x="3287" y="679"/>
                    <a:pt x="3668" y="607"/>
                  </a:cubicBezTo>
                  <a:cubicBezTo>
                    <a:pt x="3912" y="567"/>
                    <a:pt x="4167" y="548"/>
                    <a:pt x="4418" y="548"/>
                  </a:cubicBezTo>
                  <a:cubicBezTo>
                    <a:pt x="4535" y="548"/>
                    <a:pt x="4650" y="552"/>
                    <a:pt x="4763" y="560"/>
                  </a:cubicBezTo>
                  <a:cubicBezTo>
                    <a:pt x="5061" y="595"/>
                    <a:pt x="5371" y="667"/>
                    <a:pt x="5656" y="762"/>
                  </a:cubicBezTo>
                  <a:cubicBezTo>
                    <a:pt x="5894" y="845"/>
                    <a:pt x="6133" y="964"/>
                    <a:pt x="6335" y="1119"/>
                  </a:cubicBezTo>
                  <a:cubicBezTo>
                    <a:pt x="6514" y="1250"/>
                    <a:pt x="6692" y="1393"/>
                    <a:pt x="6835" y="1572"/>
                  </a:cubicBezTo>
                  <a:cubicBezTo>
                    <a:pt x="6978" y="1774"/>
                    <a:pt x="7109" y="1965"/>
                    <a:pt x="7216" y="2191"/>
                  </a:cubicBezTo>
                  <a:cubicBezTo>
                    <a:pt x="7335" y="2453"/>
                    <a:pt x="7406" y="2739"/>
                    <a:pt x="7466" y="3036"/>
                  </a:cubicBezTo>
                  <a:cubicBezTo>
                    <a:pt x="7478" y="3167"/>
                    <a:pt x="7502" y="3322"/>
                    <a:pt x="7526" y="3453"/>
                  </a:cubicBezTo>
                  <a:cubicBezTo>
                    <a:pt x="7537" y="3512"/>
                    <a:pt x="7537" y="3560"/>
                    <a:pt x="7585" y="3584"/>
                  </a:cubicBezTo>
                  <a:cubicBezTo>
                    <a:pt x="7631" y="3620"/>
                    <a:pt x="7676" y="3636"/>
                    <a:pt x="7721" y="3636"/>
                  </a:cubicBezTo>
                  <a:cubicBezTo>
                    <a:pt x="7736" y="3636"/>
                    <a:pt x="7750" y="3634"/>
                    <a:pt x="7764" y="3631"/>
                  </a:cubicBezTo>
                  <a:cubicBezTo>
                    <a:pt x="7776" y="3631"/>
                    <a:pt x="7811" y="3620"/>
                    <a:pt x="7823" y="3620"/>
                  </a:cubicBezTo>
                  <a:cubicBezTo>
                    <a:pt x="8109" y="3572"/>
                    <a:pt x="8407" y="3536"/>
                    <a:pt x="8692" y="3501"/>
                  </a:cubicBezTo>
                  <a:cubicBezTo>
                    <a:pt x="8990" y="3465"/>
                    <a:pt x="9276" y="3417"/>
                    <a:pt x="9573" y="3393"/>
                  </a:cubicBezTo>
                  <a:cubicBezTo>
                    <a:pt x="10169" y="3322"/>
                    <a:pt x="10740" y="3239"/>
                    <a:pt x="11336" y="3167"/>
                  </a:cubicBezTo>
                  <a:cubicBezTo>
                    <a:pt x="12526" y="3000"/>
                    <a:pt x="13705" y="2846"/>
                    <a:pt x="14896" y="2667"/>
                  </a:cubicBezTo>
                  <a:cubicBezTo>
                    <a:pt x="15919" y="2500"/>
                    <a:pt x="16967" y="2334"/>
                    <a:pt x="17991" y="2143"/>
                  </a:cubicBezTo>
                  <a:cubicBezTo>
                    <a:pt x="18039" y="2131"/>
                    <a:pt x="18051" y="2084"/>
                    <a:pt x="18039" y="2048"/>
                  </a:cubicBezTo>
                  <a:cubicBezTo>
                    <a:pt x="18030" y="2022"/>
                    <a:pt x="18003" y="2003"/>
                    <a:pt x="17975" y="2003"/>
                  </a:cubicBezTo>
                  <a:cubicBezTo>
                    <a:pt x="17964" y="2003"/>
                    <a:pt x="17953" y="2006"/>
                    <a:pt x="17944" y="2012"/>
                  </a:cubicBezTo>
                  <a:lnTo>
                    <a:pt x="16920" y="2191"/>
                  </a:lnTo>
                  <a:lnTo>
                    <a:pt x="16931" y="2191"/>
                  </a:lnTo>
                  <a:cubicBezTo>
                    <a:pt x="15765" y="2381"/>
                    <a:pt x="14586" y="2548"/>
                    <a:pt x="13407" y="2691"/>
                  </a:cubicBezTo>
                  <a:cubicBezTo>
                    <a:pt x="12217" y="2846"/>
                    <a:pt x="11038" y="2965"/>
                    <a:pt x="9847" y="3084"/>
                  </a:cubicBezTo>
                  <a:cubicBezTo>
                    <a:pt x="9490" y="3108"/>
                    <a:pt x="9157" y="3155"/>
                    <a:pt x="8800" y="3179"/>
                  </a:cubicBezTo>
                  <a:cubicBezTo>
                    <a:pt x="8621" y="3203"/>
                    <a:pt x="8442" y="3215"/>
                    <a:pt x="8276" y="3227"/>
                  </a:cubicBezTo>
                  <a:cubicBezTo>
                    <a:pt x="8157" y="3239"/>
                    <a:pt x="8038" y="3239"/>
                    <a:pt x="7918" y="3262"/>
                  </a:cubicBezTo>
                  <a:cubicBezTo>
                    <a:pt x="7918" y="3167"/>
                    <a:pt x="7918" y="3084"/>
                    <a:pt x="7907" y="2989"/>
                  </a:cubicBezTo>
                  <a:cubicBezTo>
                    <a:pt x="7883" y="2822"/>
                    <a:pt x="7859" y="2679"/>
                    <a:pt x="7823" y="2524"/>
                  </a:cubicBezTo>
                  <a:cubicBezTo>
                    <a:pt x="7764" y="2262"/>
                    <a:pt x="7668" y="1988"/>
                    <a:pt x="7549" y="1738"/>
                  </a:cubicBezTo>
                  <a:cubicBezTo>
                    <a:pt x="7430" y="1500"/>
                    <a:pt x="7276" y="1298"/>
                    <a:pt x="7097" y="1095"/>
                  </a:cubicBezTo>
                  <a:cubicBezTo>
                    <a:pt x="6930" y="905"/>
                    <a:pt x="6728" y="738"/>
                    <a:pt x="6514" y="607"/>
                  </a:cubicBezTo>
                  <a:cubicBezTo>
                    <a:pt x="6323" y="476"/>
                    <a:pt x="6121" y="369"/>
                    <a:pt x="5894" y="286"/>
                  </a:cubicBezTo>
                  <a:cubicBezTo>
                    <a:pt x="5656" y="191"/>
                    <a:pt x="5406" y="119"/>
                    <a:pt x="5144" y="72"/>
                  </a:cubicBezTo>
                  <a:cubicBezTo>
                    <a:pt x="4835" y="12"/>
                    <a:pt x="4585" y="0"/>
                    <a:pt x="42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5"/>
            <p:cNvSpPr/>
            <p:nvPr/>
          </p:nvSpPr>
          <p:spPr>
            <a:xfrm rot="-4252015">
              <a:off x="4730792" y="3373633"/>
              <a:ext cx="340805" cy="432229"/>
            </a:xfrm>
            <a:custGeom>
              <a:rect b="b" l="l" r="r" t="t"/>
              <a:pathLst>
                <a:path extrusionOk="0" h="9725" w="7668">
                  <a:moveTo>
                    <a:pt x="4062" y="3904"/>
                  </a:moveTo>
                  <a:cubicBezTo>
                    <a:pt x="4072" y="3914"/>
                    <a:pt x="4073" y="3914"/>
                    <a:pt x="4096" y="3914"/>
                  </a:cubicBezTo>
                  <a:cubicBezTo>
                    <a:pt x="4084" y="3910"/>
                    <a:pt x="4073" y="3907"/>
                    <a:pt x="4062" y="3904"/>
                  </a:cubicBezTo>
                  <a:close/>
                  <a:moveTo>
                    <a:pt x="4822" y="4271"/>
                  </a:moveTo>
                  <a:cubicBezTo>
                    <a:pt x="4834" y="4271"/>
                    <a:pt x="4834" y="4283"/>
                    <a:pt x="4846" y="4283"/>
                  </a:cubicBezTo>
                  <a:cubicBezTo>
                    <a:pt x="4834" y="4271"/>
                    <a:pt x="4834" y="4271"/>
                    <a:pt x="4822" y="4271"/>
                  </a:cubicBezTo>
                  <a:close/>
                  <a:moveTo>
                    <a:pt x="7521" y="1"/>
                  </a:moveTo>
                  <a:cubicBezTo>
                    <a:pt x="7515" y="1"/>
                    <a:pt x="7513" y="4"/>
                    <a:pt x="7513" y="9"/>
                  </a:cubicBezTo>
                  <a:cubicBezTo>
                    <a:pt x="6811" y="556"/>
                    <a:pt x="6144" y="1128"/>
                    <a:pt x="5501" y="1723"/>
                  </a:cubicBezTo>
                  <a:cubicBezTo>
                    <a:pt x="5179" y="2045"/>
                    <a:pt x="4846" y="2354"/>
                    <a:pt x="4525" y="2676"/>
                  </a:cubicBezTo>
                  <a:lnTo>
                    <a:pt x="4048" y="3152"/>
                  </a:lnTo>
                  <a:cubicBezTo>
                    <a:pt x="3894" y="3307"/>
                    <a:pt x="3751" y="3473"/>
                    <a:pt x="3584" y="3616"/>
                  </a:cubicBezTo>
                  <a:cubicBezTo>
                    <a:pt x="3560" y="3652"/>
                    <a:pt x="3560" y="3688"/>
                    <a:pt x="3572" y="3723"/>
                  </a:cubicBezTo>
                  <a:cubicBezTo>
                    <a:pt x="3584" y="3771"/>
                    <a:pt x="3620" y="3783"/>
                    <a:pt x="3655" y="3795"/>
                  </a:cubicBezTo>
                  <a:cubicBezTo>
                    <a:pt x="3799" y="3839"/>
                    <a:pt x="3922" y="3863"/>
                    <a:pt x="4062" y="3904"/>
                  </a:cubicBezTo>
                  <a:lnTo>
                    <a:pt x="4062" y="3904"/>
                  </a:lnTo>
                  <a:cubicBezTo>
                    <a:pt x="4061" y="3903"/>
                    <a:pt x="4061" y="3903"/>
                    <a:pt x="4060" y="3902"/>
                  </a:cubicBezTo>
                  <a:lnTo>
                    <a:pt x="4060" y="3902"/>
                  </a:lnTo>
                  <a:cubicBezTo>
                    <a:pt x="4346" y="3985"/>
                    <a:pt x="4608" y="4104"/>
                    <a:pt x="4882" y="4271"/>
                  </a:cubicBezTo>
                  <a:cubicBezTo>
                    <a:pt x="5025" y="4378"/>
                    <a:pt x="5179" y="4473"/>
                    <a:pt x="5310" y="4616"/>
                  </a:cubicBezTo>
                  <a:cubicBezTo>
                    <a:pt x="5406" y="4723"/>
                    <a:pt x="5477" y="4819"/>
                    <a:pt x="5537" y="4938"/>
                  </a:cubicBezTo>
                  <a:cubicBezTo>
                    <a:pt x="5596" y="5057"/>
                    <a:pt x="5644" y="5176"/>
                    <a:pt x="5656" y="5295"/>
                  </a:cubicBezTo>
                  <a:cubicBezTo>
                    <a:pt x="5679" y="5426"/>
                    <a:pt x="5679" y="5569"/>
                    <a:pt x="5679" y="5700"/>
                  </a:cubicBezTo>
                  <a:cubicBezTo>
                    <a:pt x="5668" y="5866"/>
                    <a:pt x="5644" y="6033"/>
                    <a:pt x="5596" y="6176"/>
                  </a:cubicBezTo>
                  <a:cubicBezTo>
                    <a:pt x="5525" y="6414"/>
                    <a:pt x="5418" y="6640"/>
                    <a:pt x="5287" y="6843"/>
                  </a:cubicBezTo>
                  <a:cubicBezTo>
                    <a:pt x="5060" y="7188"/>
                    <a:pt x="4786" y="7498"/>
                    <a:pt x="4489" y="7771"/>
                  </a:cubicBezTo>
                  <a:cubicBezTo>
                    <a:pt x="4132" y="8093"/>
                    <a:pt x="3739" y="8367"/>
                    <a:pt x="3322" y="8593"/>
                  </a:cubicBezTo>
                  <a:cubicBezTo>
                    <a:pt x="2917" y="8795"/>
                    <a:pt x="2489" y="8950"/>
                    <a:pt x="2048" y="9034"/>
                  </a:cubicBezTo>
                  <a:cubicBezTo>
                    <a:pt x="1757" y="9096"/>
                    <a:pt x="1457" y="9131"/>
                    <a:pt x="1148" y="9131"/>
                  </a:cubicBezTo>
                  <a:cubicBezTo>
                    <a:pt x="1103" y="9131"/>
                    <a:pt x="1058" y="9130"/>
                    <a:pt x="1012" y="9129"/>
                  </a:cubicBezTo>
                  <a:cubicBezTo>
                    <a:pt x="786" y="9105"/>
                    <a:pt x="560" y="9081"/>
                    <a:pt x="357" y="9034"/>
                  </a:cubicBezTo>
                  <a:cubicBezTo>
                    <a:pt x="343" y="9031"/>
                    <a:pt x="329" y="9030"/>
                    <a:pt x="315" y="9030"/>
                  </a:cubicBezTo>
                  <a:cubicBezTo>
                    <a:pt x="167" y="9030"/>
                    <a:pt x="45" y="9141"/>
                    <a:pt x="12" y="9272"/>
                  </a:cubicBezTo>
                  <a:cubicBezTo>
                    <a:pt x="0" y="9343"/>
                    <a:pt x="12" y="9438"/>
                    <a:pt x="60" y="9498"/>
                  </a:cubicBezTo>
                  <a:cubicBezTo>
                    <a:pt x="107" y="9569"/>
                    <a:pt x="179" y="9605"/>
                    <a:pt x="250" y="9617"/>
                  </a:cubicBezTo>
                  <a:cubicBezTo>
                    <a:pt x="595" y="9688"/>
                    <a:pt x="941" y="9724"/>
                    <a:pt x="1274" y="9724"/>
                  </a:cubicBezTo>
                  <a:cubicBezTo>
                    <a:pt x="1619" y="9724"/>
                    <a:pt x="1965" y="9665"/>
                    <a:pt x="2286" y="9581"/>
                  </a:cubicBezTo>
                  <a:cubicBezTo>
                    <a:pt x="2929" y="9438"/>
                    <a:pt x="3536" y="9153"/>
                    <a:pt x="4072" y="8783"/>
                  </a:cubicBezTo>
                  <a:cubicBezTo>
                    <a:pt x="4346" y="8605"/>
                    <a:pt x="4596" y="8391"/>
                    <a:pt x="4834" y="8176"/>
                  </a:cubicBezTo>
                  <a:cubicBezTo>
                    <a:pt x="5048" y="7962"/>
                    <a:pt x="5239" y="7760"/>
                    <a:pt x="5418" y="7521"/>
                  </a:cubicBezTo>
                  <a:cubicBezTo>
                    <a:pt x="5584" y="7283"/>
                    <a:pt x="5727" y="7045"/>
                    <a:pt x="5846" y="6771"/>
                  </a:cubicBezTo>
                  <a:cubicBezTo>
                    <a:pt x="5953" y="6533"/>
                    <a:pt x="6025" y="6283"/>
                    <a:pt x="6072" y="6033"/>
                  </a:cubicBezTo>
                  <a:cubicBezTo>
                    <a:pt x="6084" y="5890"/>
                    <a:pt x="6096" y="5771"/>
                    <a:pt x="6096" y="5640"/>
                  </a:cubicBezTo>
                  <a:cubicBezTo>
                    <a:pt x="6096" y="5521"/>
                    <a:pt x="6084" y="5390"/>
                    <a:pt x="6060" y="5271"/>
                  </a:cubicBezTo>
                  <a:cubicBezTo>
                    <a:pt x="6013" y="5033"/>
                    <a:pt x="5906" y="4819"/>
                    <a:pt x="5775" y="4628"/>
                  </a:cubicBezTo>
                  <a:cubicBezTo>
                    <a:pt x="5620" y="4426"/>
                    <a:pt x="5418" y="4223"/>
                    <a:pt x="5191" y="4092"/>
                  </a:cubicBezTo>
                  <a:cubicBezTo>
                    <a:pt x="4906" y="3914"/>
                    <a:pt x="4596" y="3795"/>
                    <a:pt x="4286" y="3711"/>
                  </a:cubicBezTo>
                  <a:cubicBezTo>
                    <a:pt x="4167" y="3676"/>
                    <a:pt x="4048" y="3652"/>
                    <a:pt x="3917" y="3616"/>
                  </a:cubicBezTo>
                  <a:cubicBezTo>
                    <a:pt x="4048" y="3473"/>
                    <a:pt x="4179" y="3330"/>
                    <a:pt x="4310" y="3188"/>
                  </a:cubicBezTo>
                  <a:cubicBezTo>
                    <a:pt x="4513" y="2973"/>
                    <a:pt x="4703" y="2783"/>
                    <a:pt x="4894" y="2580"/>
                  </a:cubicBezTo>
                  <a:cubicBezTo>
                    <a:pt x="5287" y="2176"/>
                    <a:pt x="5679" y="1783"/>
                    <a:pt x="6096" y="1414"/>
                  </a:cubicBezTo>
                  <a:lnTo>
                    <a:pt x="6096" y="1414"/>
                  </a:lnTo>
                  <a:lnTo>
                    <a:pt x="6084" y="1425"/>
                  </a:lnTo>
                  <a:cubicBezTo>
                    <a:pt x="6572" y="985"/>
                    <a:pt x="7084" y="556"/>
                    <a:pt x="7620" y="151"/>
                  </a:cubicBezTo>
                  <a:cubicBezTo>
                    <a:pt x="7644" y="116"/>
                    <a:pt x="7668" y="92"/>
                    <a:pt x="7632" y="44"/>
                  </a:cubicBezTo>
                  <a:cubicBezTo>
                    <a:pt x="7620" y="32"/>
                    <a:pt x="7608" y="20"/>
                    <a:pt x="7573" y="20"/>
                  </a:cubicBezTo>
                  <a:cubicBezTo>
                    <a:pt x="7545" y="7"/>
                    <a:pt x="7529" y="1"/>
                    <a:pt x="75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5"/>
            <p:cNvSpPr/>
            <p:nvPr/>
          </p:nvSpPr>
          <p:spPr>
            <a:xfrm rot="-4252015">
              <a:off x="4527026" y="3511893"/>
              <a:ext cx="432896" cy="265871"/>
            </a:xfrm>
            <a:custGeom>
              <a:rect b="b" l="l" r="r" t="t"/>
              <a:pathLst>
                <a:path extrusionOk="0" h="5982" w="9740">
                  <a:moveTo>
                    <a:pt x="9657" y="0"/>
                  </a:moveTo>
                  <a:lnTo>
                    <a:pt x="9645" y="24"/>
                  </a:lnTo>
                  <a:cubicBezTo>
                    <a:pt x="8871" y="536"/>
                    <a:pt x="8085" y="1048"/>
                    <a:pt x="7299" y="1524"/>
                  </a:cubicBezTo>
                  <a:cubicBezTo>
                    <a:pt x="6894" y="1762"/>
                    <a:pt x="6490" y="2000"/>
                    <a:pt x="6073" y="2238"/>
                  </a:cubicBezTo>
                  <a:cubicBezTo>
                    <a:pt x="5680" y="2477"/>
                    <a:pt x="5263" y="2703"/>
                    <a:pt x="4835" y="2941"/>
                  </a:cubicBezTo>
                  <a:cubicBezTo>
                    <a:pt x="4073" y="3381"/>
                    <a:pt x="3275" y="3810"/>
                    <a:pt x="2489" y="4251"/>
                  </a:cubicBezTo>
                  <a:lnTo>
                    <a:pt x="120" y="5537"/>
                  </a:lnTo>
                  <a:cubicBezTo>
                    <a:pt x="60" y="5572"/>
                    <a:pt x="36" y="5644"/>
                    <a:pt x="13" y="5691"/>
                  </a:cubicBezTo>
                  <a:cubicBezTo>
                    <a:pt x="1" y="5751"/>
                    <a:pt x="13" y="5822"/>
                    <a:pt x="60" y="5870"/>
                  </a:cubicBezTo>
                  <a:cubicBezTo>
                    <a:pt x="96" y="5918"/>
                    <a:pt x="155" y="5953"/>
                    <a:pt x="215" y="5977"/>
                  </a:cubicBezTo>
                  <a:cubicBezTo>
                    <a:pt x="229" y="5980"/>
                    <a:pt x="243" y="5981"/>
                    <a:pt x="257" y="5981"/>
                  </a:cubicBezTo>
                  <a:cubicBezTo>
                    <a:pt x="303" y="5981"/>
                    <a:pt x="348" y="5966"/>
                    <a:pt x="394" y="5929"/>
                  </a:cubicBezTo>
                  <a:cubicBezTo>
                    <a:pt x="775" y="5679"/>
                    <a:pt x="1179" y="5441"/>
                    <a:pt x="1560" y="5203"/>
                  </a:cubicBezTo>
                  <a:cubicBezTo>
                    <a:pt x="1965" y="4965"/>
                    <a:pt x="2370" y="4703"/>
                    <a:pt x="2775" y="4465"/>
                  </a:cubicBezTo>
                  <a:cubicBezTo>
                    <a:pt x="3168" y="4227"/>
                    <a:pt x="3573" y="3977"/>
                    <a:pt x="3977" y="3739"/>
                  </a:cubicBezTo>
                  <a:cubicBezTo>
                    <a:pt x="4382" y="3501"/>
                    <a:pt x="4775" y="3262"/>
                    <a:pt x="5180" y="3012"/>
                  </a:cubicBezTo>
                  <a:cubicBezTo>
                    <a:pt x="5549" y="2786"/>
                    <a:pt x="5942" y="2548"/>
                    <a:pt x="6311" y="2310"/>
                  </a:cubicBezTo>
                  <a:cubicBezTo>
                    <a:pt x="6704" y="2072"/>
                    <a:pt x="7073" y="1834"/>
                    <a:pt x="7454" y="1584"/>
                  </a:cubicBezTo>
                  <a:cubicBezTo>
                    <a:pt x="7835" y="1346"/>
                    <a:pt x="8216" y="1095"/>
                    <a:pt x="8585" y="857"/>
                  </a:cubicBezTo>
                  <a:cubicBezTo>
                    <a:pt x="8966" y="595"/>
                    <a:pt x="9335" y="357"/>
                    <a:pt x="9692" y="107"/>
                  </a:cubicBezTo>
                  <a:cubicBezTo>
                    <a:pt x="9740" y="83"/>
                    <a:pt x="9704" y="0"/>
                    <a:pt x="96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5"/>
            <p:cNvSpPr/>
            <p:nvPr/>
          </p:nvSpPr>
          <p:spPr>
            <a:xfrm rot="-4252015">
              <a:off x="4298839" y="3722891"/>
              <a:ext cx="756723" cy="331072"/>
            </a:xfrm>
            <a:custGeom>
              <a:rect b="b" l="l" r="r" t="t"/>
              <a:pathLst>
                <a:path extrusionOk="0" h="7449" w="17026">
                  <a:moveTo>
                    <a:pt x="16931" y="1"/>
                  </a:moveTo>
                  <a:cubicBezTo>
                    <a:pt x="16931" y="25"/>
                    <a:pt x="16931" y="25"/>
                    <a:pt x="16919" y="25"/>
                  </a:cubicBezTo>
                  <a:cubicBezTo>
                    <a:pt x="15835" y="382"/>
                    <a:pt x="14752" y="763"/>
                    <a:pt x="13680" y="1156"/>
                  </a:cubicBezTo>
                  <a:cubicBezTo>
                    <a:pt x="12609" y="1561"/>
                    <a:pt x="11537" y="1977"/>
                    <a:pt x="10466" y="2406"/>
                  </a:cubicBezTo>
                  <a:cubicBezTo>
                    <a:pt x="9930" y="2620"/>
                    <a:pt x="9406" y="2835"/>
                    <a:pt x="8870" y="3061"/>
                  </a:cubicBezTo>
                  <a:cubicBezTo>
                    <a:pt x="8334" y="3275"/>
                    <a:pt x="7811" y="3501"/>
                    <a:pt x="7275" y="3727"/>
                  </a:cubicBezTo>
                  <a:cubicBezTo>
                    <a:pt x="6215" y="4192"/>
                    <a:pt x="5179" y="4656"/>
                    <a:pt x="4120" y="5109"/>
                  </a:cubicBezTo>
                  <a:cubicBezTo>
                    <a:pt x="3465" y="5406"/>
                    <a:pt x="2810" y="5704"/>
                    <a:pt x="2143" y="6002"/>
                  </a:cubicBezTo>
                  <a:lnTo>
                    <a:pt x="179" y="6895"/>
                  </a:lnTo>
                  <a:cubicBezTo>
                    <a:pt x="167" y="6906"/>
                    <a:pt x="131" y="6930"/>
                    <a:pt x="119" y="6930"/>
                  </a:cubicBezTo>
                  <a:cubicBezTo>
                    <a:pt x="71" y="6954"/>
                    <a:pt x="48" y="6990"/>
                    <a:pt x="24" y="7049"/>
                  </a:cubicBezTo>
                  <a:cubicBezTo>
                    <a:pt x="0" y="7109"/>
                    <a:pt x="0" y="7192"/>
                    <a:pt x="12" y="7252"/>
                  </a:cubicBezTo>
                  <a:cubicBezTo>
                    <a:pt x="48" y="7323"/>
                    <a:pt x="83" y="7383"/>
                    <a:pt x="167" y="7418"/>
                  </a:cubicBezTo>
                  <a:cubicBezTo>
                    <a:pt x="204" y="7433"/>
                    <a:pt x="252" y="7449"/>
                    <a:pt x="296" y="7449"/>
                  </a:cubicBezTo>
                  <a:cubicBezTo>
                    <a:pt x="322" y="7449"/>
                    <a:pt x="347" y="7443"/>
                    <a:pt x="369" y="7430"/>
                  </a:cubicBezTo>
                  <a:cubicBezTo>
                    <a:pt x="619" y="7311"/>
                    <a:pt x="893" y="7180"/>
                    <a:pt x="1143" y="7049"/>
                  </a:cubicBezTo>
                  <a:cubicBezTo>
                    <a:pt x="1393" y="6906"/>
                    <a:pt x="1667" y="6787"/>
                    <a:pt x="1917" y="6656"/>
                  </a:cubicBezTo>
                  <a:cubicBezTo>
                    <a:pt x="2441" y="6406"/>
                    <a:pt x="2941" y="6156"/>
                    <a:pt x="3465" y="5894"/>
                  </a:cubicBezTo>
                  <a:cubicBezTo>
                    <a:pt x="3989" y="5644"/>
                    <a:pt x="4512" y="5394"/>
                    <a:pt x="5013" y="5156"/>
                  </a:cubicBezTo>
                  <a:cubicBezTo>
                    <a:pt x="5536" y="4906"/>
                    <a:pt x="6060" y="4668"/>
                    <a:pt x="6572" y="4430"/>
                  </a:cubicBezTo>
                  <a:lnTo>
                    <a:pt x="8144" y="3716"/>
                  </a:lnTo>
                  <a:cubicBezTo>
                    <a:pt x="8656" y="3477"/>
                    <a:pt x="9180" y="3239"/>
                    <a:pt x="9716" y="3013"/>
                  </a:cubicBezTo>
                  <a:cubicBezTo>
                    <a:pt x="10775" y="2549"/>
                    <a:pt x="11835" y="2120"/>
                    <a:pt x="12906" y="1692"/>
                  </a:cubicBezTo>
                  <a:cubicBezTo>
                    <a:pt x="13573" y="1418"/>
                    <a:pt x="14252" y="1168"/>
                    <a:pt x="14930" y="894"/>
                  </a:cubicBezTo>
                  <a:cubicBezTo>
                    <a:pt x="15609" y="644"/>
                    <a:pt x="16276" y="406"/>
                    <a:pt x="16966" y="168"/>
                  </a:cubicBezTo>
                  <a:cubicBezTo>
                    <a:pt x="17014" y="156"/>
                    <a:pt x="17026" y="108"/>
                    <a:pt x="17014" y="60"/>
                  </a:cubicBezTo>
                  <a:cubicBezTo>
                    <a:pt x="16990" y="37"/>
                    <a:pt x="16966" y="1"/>
                    <a:pt x="169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5"/>
            <p:cNvSpPr/>
            <p:nvPr/>
          </p:nvSpPr>
          <p:spPr>
            <a:xfrm rot="-4252015">
              <a:off x="4687150" y="3986566"/>
              <a:ext cx="140269" cy="74935"/>
            </a:xfrm>
            <a:custGeom>
              <a:rect b="b" l="l" r="r" t="t"/>
              <a:pathLst>
                <a:path extrusionOk="0" h="1686" w="3156">
                  <a:moveTo>
                    <a:pt x="3096" y="1"/>
                  </a:moveTo>
                  <a:cubicBezTo>
                    <a:pt x="3060" y="13"/>
                    <a:pt x="3048" y="37"/>
                    <a:pt x="3048" y="37"/>
                  </a:cubicBezTo>
                  <a:cubicBezTo>
                    <a:pt x="2822" y="168"/>
                    <a:pt x="2584" y="287"/>
                    <a:pt x="2370" y="406"/>
                  </a:cubicBezTo>
                  <a:cubicBezTo>
                    <a:pt x="1989" y="596"/>
                    <a:pt x="1620" y="775"/>
                    <a:pt x="1251" y="953"/>
                  </a:cubicBezTo>
                  <a:cubicBezTo>
                    <a:pt x="858" y="1132"/>
                    <a:pt x="465" y="1311"/>
                    <a:pt x="72" y="1489"/>
                  </a:cubicBezTo>
                  <a:cubicBezTo>
                    <a:pt x="48" y="1513"/>
                    <a:pt x="24" y="1525"/>
                    <a:pt x="12" y="1537"/>
                  </a:cubicBezTo>
                  <a:cubicBezTo>
                    <a:pt x="0" y="1572"/>
                    <a:pt x="0" y="1584"/>
                    <a:pt x="12" y="1608"/>
                  </a:cubicBezTo>
                  <a:cubicBezTo>
                    <a:pt x="24" y="1644"/>
                    <a:pt x="48" y="1656"/>
                    <a:pt x="60" y="1668"/>
                  </a:cubicBezTo>
                  <a:cubicBezTo>
                    <a:pt x="66" y="1680"/>
                    <a:pt x="81" y="1686"/>
                    <a:pt x="96" y="1686"/>
                  </a:cubicBezTo>
                  <a:cubicBezTo>
                    <a:pt x="111" y="1686"/>
                    <a:pt x="125" y="1680"/>
                    <a:pt x="131" y="1668"/>
                  </a:cubicBezTo>
                  <a:cubicBezTo>
                    <a:pt x="643" y="1430"/>
                    <a:pt x="1143" y="1180"/>
                    <a:pt x="1632" y="930"/>
                  </a:cubicBezTo>
                  <a:cubicBezTo>
                    <a:pt x="2144" y="668"/>
                    <a:pt x="2632" y="406"/>
                    <a:pt x="3120" y="120"/>
                  </a:cubicBezTo>
                  <a:cubicBezTo>
                    <a:pt x="3156" y="108"/>
                    <a:pt x="3156" y="60"/>
                    <a:pt x="3144" y="37"/>
                  </a:cubicBezTo>
                  <a:cubicBezTo>
                    <a:pt x="3120" y="13"/>
                    <a:pt x="3108" y="1"/>
                    <a:pt x="3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5"/>
            <p:cNvSpPr/>
            <p:nvPr/>
          </p:nvSpPr>
          <p:spPr>
            <a:xfrm rot="-4252015">
              <a:off x="4582251" y="2186506"/>
              <a:ext cx="98446" cy="47379"/>
            </a:xfrm>
            <a:custGeom>
              <a:rect b="b" l="l" r="r" t="t"/>
              <a:pathLst>
                <a:path extrusionOk="0" h="1066" w="2215">
                  <a:moveTo>
                    <a:pt x="1965" y="41"/>
                  </a:moveTo>
                  <a:cubicBezTo>
                    <a:pt x="1964" y="48"/>
                    <a:pt x="1961" y="48"/>
                    <a:pt x="1954" y="48"/>
                  </a:cubicBezTo>
                  <a:lnTo>
                    <a:pt x="1954" y="48"/>
                  </a:lnTo>
                  <a:cubicBezTo>
                    <a:pt x="1958" y="46"/>
                    <a:pt x="1961" y="43"/>
                    <a:pt x="1965" y="41"/>
                  </a:cubicBezTo>
                  <a:close/>
                  <a:moveTo>
                    <a:pt x="2060" y="1"/>
                  </a:moveTo>
                  <a:cubicBezTo>
                    <a:pt x="2036" y="13"/>
                    <a:pt x="2025" y="13"/>
                    <a:pt x="1989" y="25"/>
                  </a:cubicBezTo>
                  <a:cubicBezTo>
                    <a:pt x="1982" y="25"/>
                    <a:pt x="1975" y="32"/>
                    <a:pt x="1965" y="41"/>
                  </a:cubicBezTo>
                  <a:lnTo>
                    <a:pt x="1965" y="41"/>
                  </a:lnTo>
                  <a:cubicBezTo>
                    <a:pt x="1965" y="37"/>
                    <a:pt x="1965" y="32"/>
                    <a:pt x="1965" y="25"/>
                  </a:cubicBezTo>
                  <a:lnTo>
                    <a:pt x="1965" y="25"/>
                  </a:lnTo>
                  <a:lnTo>
                    <a:pt x="1953" y="48"/>
                  </a:lnTo>
                  <a:cubicBezTo>
                    <a:pt x="1953" y="48"/>
                    <a:pt x="1954" y="48"/>
                    <a:pt x="1954" y="48"/>
                  </a:cubicBezTo>
                  <a:lnTo>
                    <a:pt x="1954" y="48"/>
                  </a:lnTo>
                  <a:cubicBezTo>
                    <a:pt x="1954" y="49"/>
                    <a:pt x="1953" y="49"/>
                    <a:pt x="1953" y="49"/>
                  </a:cubicBezTo>
                  <a:lnTo>
                    <a:pt x="1953" y="49"/>
                  </a:lnTo>
                  <a:cubicBezTo>
                    <a:pt x="1953" y="49"/>
                    <a:pt x="1953" y="49"/>
                    <a:pt x="1953" y="48"/>
                  </a:cubicBezTo>
                  <a:lnTo>
                    <a:pt x="1953" y="48"/>
                  </a:lnTo>
                  <a:cubicBezTo>
                    <a:pt x="1358" y="310"/>
                    <a:pt x="727" y="525"/>
                    <a:pt x="120" y="763"/>
                  </a:cubicBezTo>
                  <a:cubicBezTo>
                    <a:pt x="72" y="775"/>
                    <a:pt x="48" y="787"/>
                    <a:pt x="24" y="834"/>
                  </a:cubicBezTo>
                  <a:cubicBezTo>
                    <a:pt x="12" y="858"/>
                    <a:pt x="0" y="906"/>
                    <a:pt x="12" y="953"/>
                  </a:cubicBezTo>
                  <a:cubicBezTo>
                    <a:pt x="22" y="1014"/>
                    <a:pt x="92" y="1066"/>
                    <a:pt x="157" y="1066"/>
                  </a:cubicBezTo>
                  <a:cubicBezTo>
                    <a:pt x="169" y="1066"/>
                    <a:pt x="180" y="1064"/>
                    <a:pt x="191" y="1060"/>
                  </a:cubicBezTo>
                  <a:cubicBezTo>
                    <a:pt x="846" y="799"/>
                    <a:pt x="1501" y="560"/>
                    <a:pt x="2144" y="275"/>
                  </a:cubicBezTo>
                  <a:cubicBezTo>
                    <a:pt x="2167" y="263"/>
                    <a:pt x="2203" y="227"/>
                    <a:pt x="2203" y="191"/>
                  </a:cubicBezTo>
                  <a:cubicBezTo>
                    <a:pt x="2215" y="144"/>
                    <a:pt x="2203" y="120"/>
                    <a:pt x="2179" y="72"/>
                  </a:cubicBezTo>
                  <a:cubicBezTo>
                    <a:pt x="2167" y="37"/>
                    <a:pt x="2120" y="13"/>
                    <a:pt x="2096" y="1"/>
                  </a:cubicBezTo>
                  <a:close/>
                </a:path>
              </a:pathLst>
            </a:custGeom>
            <a:solidFill>
              <a:srgbClr val="002C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5"/>
            <p:cNvSpPr/>
            <p:nvPr/>
          </p:nvSpPr>
          <p:spPr>
            <a:xfrm rot="-4252015">
              <a:off x="4570103" y="2071804"/>
              <a:ext cx="110135" cy="97646"/>
            </a:xfrm>
            <a:custGeom>
              <a:rect b="b" l="l" r="r" t="t"/>
              <a:pathLst>
                <a:path extrusionOk="0" h="2197" w="2478">
                  <a:moveTo>
                    <a:pt x="1237" y="1"/>
                  </a:moveTo>
                  <a:cubicBezTo>
                    <a:pt x="1119" y="1"/>
                    <a:pt x="999" y="21"/>
                    <a:pt x="882" y="63"/>
                  </a:cubicBezTo>
                  <a:cubicBezTo>
                    <a:pt x="310" y="277"/>
                    <a:pt x="1" y="896"/>
                    <a:pt x="203" y="1468"/>
                  </a:cubicBezTo>
                  <a:cubicBezTo>
                    <a:pt x="363" y="1911"/>
                    <a:pt x="784" y="2197"/>
                    <a:pt x="1242" y="2197"/>
                  </a:cubicBezTo>
                  <a:cubicBezTo>
                    <a:pt x="1363" y="2197"/>
                    <a:pt x="1486" y="2177"/>
                    <a:pt x="1608" y="2135"/>
                  </a:cubicBezTo>
                  <a:cubicBezTo>
                    <a:pt x="2168" y="1920"/>
                    <a:pt x="2477" y="1301"/>
                    <a:pt x="2275" y="730"/>
                  </a:cubicBezTo>
                  <a:cubicBezTo>
                    <a:pt x="2115" y="287"/>
                    <a:pt x="1686" y="1"/>
                    <a:pt x="1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5"/>
            <p:cNvSpPr/>
            <p:nvPr/>
          </p:nvSpPr>
          <p:spPr>
            <a:xfrm rot="-4252015">
              <a:off x="4578245" y="2078089"/>
              <a:ext cx="100046" cy="90001"/>
            </a:xfrm>
            <a:custGeom>
              <a:rect b="b" l="l" r="r" t="t"/>
              <a:pathLst>
                <a:path extrusionOk="0" h="2025" w="2251">
                  <a:moveTo>
                    <a:pt x="595" y="0"/>
                  </a:moveTo>
                  <a:lnTo>
                    <a:pt x="595" y="0"/>
                  </a:lnTo>
                  <a:cubicBezTo>
                    <a:pt x="405" y="84"/>
                    <a:pt x="250" y="250"/>
                    <a:pt x="155" y="441"/>
                  </a:cubicBezTo>
                  <a:cubicBezTo>
                    <a:pt x="24" y="715"/>
                    <a:pt x="0" y="1012"/>
                    <a:pt x="107" y="1298"/>
                  </a:cubicBezTo>
                  <a:cubicBezTo>
                    <a:pt x="250" y="1739"/>
                    <a:pt x="691" y="2024"/>
                    <a:pt x="1143" y="2024"/>
                  </a:cubicBezTo>
                  <a:cubicBezTo>
                    <a:pt x="1274" y="2024"/>
                    <a:pt x="1405" y="2012"/>
                    <a:pt x="1524" y="1965"/>
                  </a:cubicBezTo>
                  <a:cubicBezTo>
                    <a:pt x="1798" y="1858"/>
                    <a:pt x="2024" y="1667"/>
                    <a:pt x="2143" y="1393"/>
                  </a:cubicBezTo>
                  <a:cubicBezTo>
                    <a:pt x="2215" y="1250"/>
                    <a:pt x="2250" y="1084"/>
                    <a:pt x="2250" y="941"/>
                  </a:cubicBezTo>
                  <a:lnTo>
                    <a:pt x="2250" y="941"/>
                  </a:lnTo>
                  <a:cubicBezTo>
                    <a:pt x="2250" y="965"/>
                    <a:pt x="2239" y="977"/>
                    <a:pt x="2239" y="1012"/>
                  </a:cubicBezTo>
                  <a:cubicBezTo>
                    <a:pt x="2215" y="1072"/>
                    <a:pt x="2191" y="1143"/>
                    <a:pt x="2143" y="1203"/>
                  </a:cubicBezTo>
                  <a:cubicBezTo>
                    <a:pt x="2072" y="1322"/>
                    <a:pt x="1977" y="1441"/>
                    <a:pt x="1858" y="1512"/>
                  </a:cubicBezTo>
                  <a:cubicBezTo>
                    <a:pt x="1822" y="1548"/>
                    <a:pt x="1774" y="1572"/>
                    <a:pt x="1715" y="1608"/>
                  </a:cubicBezTo>
                  <a:cubicBezTo>
                    <a:pt x="1679" y="1619"/>
                    <a:pt x="1643" y="1631"/>
                    <a:pt x="1608" y="1655"/>
                  </a:cubicBezTo>
                  <a:cubicBezTo>
                    <a:pt x="1500" y="1679"/>
                    <a:pt x="1417" y="1715"/>
                    <a:pt x="1310" y="1715"/>
                  </a:cubicBezTo>
                  <a:cubicBezTo>
                    <a:pt x="1191" y="1715"/>
                    <a:pt x="1084" y="1691"/>
                    <a:pt x="965" y="1667"/>
                  </a:cubicBezTo>
                  <a:cubicBezTo>
                    <a:pt x="881" y="1631"/>
                    <a:pt x="786" y="1596"/>
                    <a:pt x="715" y="1548"/>
                  </a:cubicBezTo>
                  <a:cubicBezTo>
                    <a:pt x="667" y="1512"/>
                    <a:pt x="631" y="1488"/>
                    <a:pt x="596" y="1441"/>
                  </a:cubicBezTo>
                  <a:lnTo>
                    <a:pt x="512" y="1358"/>
                  </a:lnTo>
                  <a:cubicBezTo>
                    <a:pt x="453" y="1274"/>
                    <a:pt x="405" y="1203"/>
                    <a:pt x="357" y="1119"/>
                  </a:cubicBezTo>
                  <a:cubicBezTo>
                    <a:pt x="310" y="1024"/>
                    <a:pt x="286" y="917"/>
                    <a:pt x="286" y="822"/>
                  </a:cubicBezTo>
                  <a:cubicBezTo>
                    <a:pt x="286" y="762"/>
                    <a:pt x="274" y="703"/>
                    <a:pt x="286" y="655"/>
                  </a:cubicBezTo>
                  <a:cubicBezTo>
                    <a:pt x="286" y="607"/>
                    <a:pt x="298" y="548"/>
                    <a:pt x="298" y="500"/>
                  </a:cubicBezTo>
                  <a:cubicBezTo>
                    <a:pt x="334" y="393"/>
                    <a:pt x="357" y="310"/>
                    <a:pt x="417" y="226"/>
                  </a:cubicBezTo>
                  <a:cubicBezTo>
                    <a:pt x="429" y="203"/>
                    <a:pt x="453" y="179"/>
                    <a:pt x="465" y="167"/>
                  </a:cubicBezTo>
                  <a:cubicBezTo>
                    <a:pt x="488" y="119"/>
                    <a:pt x="536" y="72"/>
                    <a:pt x="572" y="24"/>
                  </a:cubicBezTo>
                  <a:lnTo>
                    <a:pt x="595" y="0"/>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5"/>
            <p:cNvSpPr/>
            <p:nvPr/>
          </p:nvSpPr>
          <p:spPr>
            <a:xfrm rot="-4252015">
              <a:off x="3983153" y="2743631"/>
              <a:ext cx="575254" cy="274138"/>
            </a:xfrm>
            <a:custGeom>
              <a:rect b="b" l="l" r="r" t="t"/>
              <a:pathLst>
                <a:path extrusionOk="0" h="6168" w="12943">
                  <a:moveTo>
                    <a:pt x="5513" y="0"/>
                  </a:moveTo>
                  <a:cubicBezTo>
                    <a:pt x="5025" y="0"/>
                    <a:pt x="4549" y="36"/>
                    <a:pt x="4085" y="96"/>
                  </a:cubicBezTo>
                  <a:cubicBezTo>
                    <a:pt x="3549" y="155"/>
                    <a:pt x="3013" y="274"/>
                    <a:pt x="2525" y="417"/>
                  </a:cubicBezTo>
                  <a:cubicBezTo>
                    <a:pt x="2108" y="560"/>
                    <a:pt x="1692" y="739"/>
                    <a:pt x="1275" y="941"/>
                  </a:cubicBezTo>
                  <a:cubicBezTo>
                    <a:pt x="989" y="1096"/>
                    <a:pt x="775" y="1239"/>
                    <a:pt x="572" y="1393"/>
                  </a:cubicBezTo>
                  <a:cubicBezTo>
                    <a:pt x="334" y="1572"/>
                    <a:pt x="191" y="1751"/>
                    <a:pt x="96" y="1941"/>
                  </a:cubicBezTo>
                  <a:cubicBezTo>
                    <a:pt x="1" y="2132"/>
                    <a:pt x="1" y="2370"/>
                    <a:pt x="120" y="2548"/>
                  </a:cubicBezTo>
                  <a:cubicBezTo>
                    <a:pt x="144" y="2608"/>
                    <a:pt x="191" y="2655"/>
                    <a:pt x="215" y="2703"/>
                  </a:cubicBezTo>
                  <a:cubicBezTo>
                    <a:pt x="263" y="2739"/>
                    <a:pt x="322" y="2798"/>
                    <a:pt x="382" y="2846"/>
                  </a:cubicBezTo>
                  <a:cubicBezTo>
                    <a:pt x="501" y="2941"/>
                    <a:pt x="668" y="3001"/>
                    <a:pt x="846" y="3025"/>
                  </a:cubicBezTo>
                  <a:cubicBezTo>
                    <a:pt x="906" y="3036"/>
                    <a:pt x="977" y="3036"/>
                    <a:pt x="1072" y="3036"/>
                  </a:cubicBezTo>
                  <a:lnTo>
                    <a:pt x="1156" y="3036"/>
                  </a:lnTo>
                  <a:cubicBezTo>
                    <a:pt x="1263" y="3036"/>
                    <a:pt x="1370" y="3025"/>
                    <a:pt x="1489" y="3025"/>
                  </a:cubicBezTo>
                  <a:cubicBezTo>
                    <a:pt x="1549" y="3025"/>
                    <a:pt x="1608" y="3013"/>
                    <a:pt x="1644" y="3013"/>
                  </a:cubicBezTo>
                  <a:cubicBezTo>
                    <a:pt x="1787" y="3001"/>
                    <a:pt x="1930" y="2977"/>
                    <a:pt x="2084" y="2977"/>
                  </a:cubicBezTo>
                  <a:cubicBezTo>
                    <a:pt x="2215" y="2977"/>
                    <a:pt x="2358" y="3001"/>
                    <a:pt x="2537" y="3036"/>
                  </a:cubicBezTo>
                  <a:cubicBezTo>
                    <a:pt x="2739" y="3096"/>
                    <a:pt x="2894" y="3156"/>
                    <a:pt x="3061" y="3251"/>
                  </a:cubicBezTo>
                  <a:cubicBezTo>
                    <a:pt x="3239" y="3358"/>
                    <a:pt x="3418" y="3489"/>
                    <a:pt x="3597" y="3656"/>
                  </a:cubicBezTo>
                  <a:cubicBezTo>
                    <a:pt x="3823" y="3870"/>
                    <a:pt x="4013" y="4108"/>
                    <a:pt x="4180" y="4382"/>
                  </a:cubicBezTo>
                  <a:cubicBezTo>
                    <a:pt x="4418" y="4787"/>
                    <a:pt x="4609" y="5239"/>
                    <a:pt x="4787" y="5834"/>
                  </a:cubicBezTo>
                  <a:cubicBezTo>
                    <a:pt x="4728" y="5870"/>
                    <a:pt x="4704" y="5930"/>
                    <a:pt x="4704" y="6001"/>
                  </a:cubicBezTo>
                  <a:cubicBezTo>
                    <a:pt x="4704" y="6049"/>
                    <a:pt x="4728" y="6073"/>
                    <a:pt x="4763" y="6108"/>
                  </a:cubicBezTo>
                  <a:cubicBezTo>
                    <a:pt x="4787" y="6120"/>
                    <a:pt x="4823" y="6132"/>
                    <a:pt x="4847" y="6132"/>
                  </a:cubicBezTo>
                  <a:lnTo>
                    <a:pt x="4882" y="6132"/>
                  </a:lnTo>
                  <a:cubicBezTo>
                    <a:pt x="4906" y="6168"/>
                    <a:pt x="4942" y="6168"/>
                    <a:pt x="4966" y="6168"/>
                  </a:cubicBezTo>
                  <a:lnTo>
                    <a:pt x="4978" y="6168"/>
                  </a:lnTo>
                  <a:cubicBezTo>
                    <a:pt x="5013" y="6168"/>
                    <a:pt x="5037" y="6156"/>
                    <a:pt x="5073" y="6120"/>
                  </a:cubicBezTo>
                  <a:cubicBezTo>
                    <a:pt x="6692" y="6001"/>
                    <a:pt x="8228" y="5751"/>
                    <a:pt x="9645" y="5358"/>
                  </a:cubicBezTo>
                  <a:cubicBezTo>
                    <a:pt x="10907" y="5025"/>
                    <a:pt x="11943" y="4620"/>
                    <a:pt x="12860" y="4108"/>
                  </a:cubicBezTo>
                  <a:cubicBezTo>
                    <a:pt x="12883" y="4096"/>
                    <a:pt x="12919" y="4072"/>
                    <a:pt x="12931" y="4037"/>
                  </a:cubicBezTo>
                  <a:cubicBezTo>
                    <a:pt x="12943" y="3989"/>
                    <a:pt x="12943" y="3965"/>
                    <a:pt x="12931" y="3918"/>
                  </a:cubicBezTo>
                  <a:cubicBezTo>
                    <a:pt x="12931" y="3906"/>
                    <a:pt x="12919" y="3894"/>
                    <a:pt x="12895" y="3870"/>
                  </a:cubicBezTo>
                  <a:cubicBezTo>
                    <a:pt x="12717" y="3370"/>
                    <a:pt x="12443" y="2905"/>
                    <a:pt x="12086" y="2489"/>
                  </a:cubicBezTo>
                  <a:cubicBezTo>
                    <a:pt x="11740" y="2084"/>
                    <a:pt x="11324" y="1727"/>
                    <a:pt x="10836" y="1417"/>
                  </a:cubicBezTo>
                  <a:cubicBezTo>
                    <a:pt x="9919" y="834"/>
                    <a:pt x="8823" y="441"/>
                    <a:pt x="7561" y="215"/>
                  </a:cubicBezTo>
                  <a:cubicBezTo>
                    <a:pt x="6990" y="108"/>
                    <a:pt x="6395" y="48"/>
                    <a:pt x="5787" y="36"/>
                  </a:cubicBezTo>
                  <a:cubicBezTo>
                    <a:pt x="5728" y="0"/>
                    <a:pt x="5621" y="0"/>
                    <a:pt x="55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5"/>
            <p:cNvSpPr/>
            <p:nvPr/>
          </p:nvSpPr>
          <p:spPr>
            <a:xfrm rot="-4252015">
              <a:off x="3980780" y="2742202"/>
              <a:ext cx="567831" cy="260404"/>
            </a:xfrm>
            <a:custGeom>
              <a:rect b="b" l="l" r="r" t="t"/>
              <a:pathLst>
                <a:path extrusionOk="0" h="5859" w="12776">
                  <a:moveTo>
                    <a:pt x="5298" y="1"/>
                  </a:moveTo>
                  <a:cubicBezTo>
                    <a:pt x="4822" y="24"/>
                    <a:pt x="4346" y="60"/>
                    <a:pt x="3870" y="120"/>
                  </a:cubicBezTo>
                  <a:cubicBezTo>
                    <a:pt x="3334" y="179"/>
                    <a:pt x="2822" y="298"/>
                    <a:pt x="2310" y="441"/>
                  </a:cubicBezTo>
                  <a:cubicBezTo>
                    <a:pt x="1893" y="572"/>
                    <a:pt x="1477" y="751"/>
                    <a:pt x="1060" y="965"/>
                  </a:cubicBezTo>
                  <a:cubicBezTo>
                    <a:pt x="798" y="1108"/>
                    <a:pt x="560" y="1263"/>
                    <a:pt x="357" y="1406"/>
                  </a:cubicBezTo>
                  <a:cubicBezTo>
                    <a:pt x="214" y="1525"/>
                    <a:pt x="95" y="1644"/>
                    <a:pt x="0" y="1763"/>
                  </a:cubicBezTo>
                  <a:lnTo>
                    <a:pt x="0" y="1787"/>
                  </a:lnTo>
                  <a:lnTo>
                    <a:pt x="48" y="1870"/>
                  </a:lnTo>
                  <a:cubicBezTo>
                    <a:pt x="60" y="1906"/>
                    <a:pt x="95" y="1929"/>
                    <a:pt x="107" y="1965"/>
                  </a:cubicBezTo>
                  <a:cubicBezTo>
                    <a:pt x="143" y="1989"/>
                    <a:pt x="167" y="2001"/>
                    <a:pt x="203" y="2025"/>
                  </a:cubicBezTo>
                  <a:cubicBezTo>
                    <a:pt x="238" y="2049"/>
                    <a:pt x="286" y="2060"/>
                    <a:pt x="345" y="2084"/>
                  </a:cubicBezTo>
                  <a:lnTo>
                    <a:pt x="357" y="2084"/>
                  </a:lnTo>
                  <a:cubicBezTo>
                    <a:pt x="476" y="2108"/>
                    <a:pt x="584" y="2108"/>
                    <a:pt x="703" y="2108"/>
                  </a:cubicBezTo>
                  <a:cubicBezTo>
                    <a:pt x="917" y="2108"/>
                    <a:pt x="1119" y="2084"/>
                    <a:pt x="1346" y="2049"/>
                  </a:cubicBezTo>
                  <a:cubicBezTo>
                    <a:pt x="1417" y="2037"/>
                    <a:pt x="1512" y="2025"/>
                    <a:pt x="1584" y="2025"/>
                  </a:cubicBezTo>
                  <a:cubicBezTo>
                    <a:pt x="1655" y="2025"/>
                    <a:pt x="1750" y="2001"/>
                    <a:pt x="1822" y="2001"/>
                  </a:cubicBezTo>
                  <a:cubicBezTo>
                    <a:pt x="1893" y="2001"/>
                    <a:pt x="1989" y="1989"/>
                    <a:pt x="2060" y="1989"/>
                  </a:cubicBezTo>
                  <a:cubicBezTo>
                    <a:pt x="2125" y="1987"/>
                    <a:pt x="2190" y="1986"/>
                    <a:pt x="2255" y="1986"/>
                  </a:cubicBezTo>
                  <a:cubicBezTo>
                    <a:pt x="2618" y="1986"/>
                    <a:pt x="2978" y="2017"/>
                    <a:pt x="3322" y="2108"/>
                  </a:cubicBezTo>
                  <a:cubicBezTo>
                    <a:pt x="3536" y="2168"/>
                    <a:pt x="3739" y="2227"/>
                    <a:pt x="3929" y="2334"/>
                  </a:cubicBezTo>
                  <a:cubicBezTo>
                    <a:pt x="4072" y="2394"/>
                    <a:pt x="4203" y="2465"/>
                    <a:pt x="4322" y="2537"/>
                  </a:cubicBezTo>
                  <a:cubicBezTo>
                    <a:pt x="4608" y="2703"/>
                    <a:pt x="4858" y="2894"/>
                    <a:pt x="5108" y="3120"/>
                  </a:cubicBezTo>
                  <a:cubicBezTo>
                    <a:pt x="5358" y="3346"/>
                    <a:pt x="5620" y="3596"/>
                    <a:pt x="5834" y="3846"/>
                  </a:cubicBezTo>
                  <a:cubicBezTo>
                    <a:pt x="6060" y="4120"/>
                    <a:pt x="6275" y="4394"/>
                    <a:pt x="6453" y="4692"/>
                  </a:cubicBezTo>
                  <a:cubicBezTo>
                    <a:pt x="6608" y="4989"/>
                    <a:pt x="6763" y="5311"/>
                    <a:pt x="6870" y="5620"/>
                  </a:cubicBezTo>
                  <a:cubicBezTo>
                    <a:pt x="6894" y="5692"/>
                    <a:pt x="6906" y="5787"/>
                    <a:pt x="6930" y="5859"/>
                  </a:cubicBezTo>
                  <a:cubicBezTo>
                    <a:pt x="7799" y="5728"/>
                    <a:pt x="8656" y="5549"/>
                    <a:pt x="9466" y="5335"/>
                  </a:cubicBezTo>
                  <a:cubicBezTo>
                    <a:pt x="10740" y="5001"/>
                    <a:pt x="11787" y="4596"/>
                    <a:pt x="12680" y="4084"/>
                  </a:cubicBezTo>
                  <a:cubicBezTo>
                    <a:pt x="12716" y="4073"/>
                    <a:pt x="12740" y="4061"/>
                    <a:pt x="12764" y="4001"/>
                  </a:cubicBezTo>
                  <a:cubicBezTo>
                    <a:pt x="12776" y="3954"/>
                    <a:pt x="12776" y="3906"/>
                    <a:pt x="12764" y="3882"/>
                  </a:cubicBezTo>
                  <a:cubicBezTo>
                    <a:pt x="12764" y="3870"/>
                    <a:pt x="12740" y="3846"/>
                    <a:pt x="12728" y="3834"/>
                  </a:cubicBezTo>
                  <a:cubicBezTo>
                    <a:pt x="12549" y="3334"/>
                    <a:pt x="12264" y="2870"/>
                    <a:pt x="11906" y="2453"/>
                  </a:cubicBezTo>
                  <a:cubicBezTo>
                    <a:pt x="11573" y="2049"/>
                    <a:pt x="11156" y="1691"/>
                    <a:pt x="10656" y="1382"/>
                  </a:cubicBezTo>
                  <a:cubicBezTo>
                    <a:pt x="9751" y="798"/>
                    <a:pt x="8656" y="394"/>
                    <a:pt x="7382" y="179"/>
                  </a:cubicBezTo>
                  <a:cubicBezTo>
                    <a:pt x="6811" y="72"/>
                    <a:pt x="6215" y="13"/>
                    <a:pt x="5620"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5"/>
            <p:cNvSpPr/>
            <p:nvPr/>
          </p:nvSpPr>
          <p:spPr>
            <a:xfrm rot="-4252015">
              <a:off x="4798548" y="2626165"/>
              <a:ext cx="383695" cy="471785"/>
            </a:xfrm>
            <a:custGeom>
              <a:rect b="b" l="l" r="r" t="t"/>
              <a:pathLst>
                <a:path extrusionOk="0" h="10615" w="8633">
                  <a:moveTo>
                    <a:pt x="8029" y="0"/>
                  </a:moveTo>
                  <a:cubicBezTo>
                    <a:pt x="8008" y="0"/>
                    <a:pt x="7990" y="6"/>
                    <a:pt x="7978" y="18"/>
                  </a:cubicBezTo>
                  <a:cubicBezTo>
                    <a:pt x="6978" y="292"/>
                    <a:pt x="5954" y="745"/>
                    <a:pt x="4823" y="1399"/>
                  </a:cubicBezTo>
                  <a:cubicBezTo>
                    <a:pt x="3549" y="2126"/>
                    <a:pt x="2287" y="3031"/>
                    <a:pt x="1049" y="4090"/>
                  </a:cubicBezTo>
                  <a:cubicBezTo>
                    <a:pt x="1025" y="4090"/>
                    <a:pt x="989" y="4102"/>
                    <a:pt x="965" y="4126"/>
                  </a:cubicBezTo>
                  <a:lnTo>
                    <a:pt x="953" y="4138"/>
                  </a:lnTo>
                  <a:cubicBezTo>
                    <a:pt x="918" y="4150"/>
                    <a:pt x="906" y="4186"/>
                    <a:pt x="906" y="4221"/>
                  </a:cubicBezTo>
                  <a:lnTo>
                    <a:pt x="894" y="4245"/>
                  </a:lnTo>
                  <a:lnTo>
                    <a:pt x="870" y="4257"/>
                  </a:lnTo>
                  <a:cubicBezTo>
                    <a:pt x="846" y="4281"/>
                    <a:pt x="834" y="4316"/>
                    <a:pt x="834" y="4340"/>
                  </a:cubicBezTo>
                  <a:cubicBezTo>
                    <a:pt x="834" y="4376"/>
                    <a:pt x="834" y="4424"/>
                    <a:pt x="858" y="4447"/>
                  </a:cubicBezTo>
                  <a:cubicBezTo>
                    <a:pt x="886" y="4494"/>
                    <a:pt x="935" y="4511"/>
                    <a:pt x="984" y="4511"/>
                  </a:cubicBezTo>
                  <a:cubicBezTo>
                    <a:pt x="998" y="4511"/>
                    <a:pt x="1012" y="4510"/>
                    <a:pt x="1025" y="4507"/>
                  </a:cubicBezTo>
                  <a:cubicBezTo>
                    <a:pt x="1323" y="5055"/>
                    <a:pt x="1501" y="5519"/>
                    <a:pt x="1620" y="5983"/>
                  </a:cubicBezTo>
                  <a:cubicBezTo>
                    <a:pt x="1692" y="6281"/>
                    <a:pt x="1727" y="6591"/>
                    <a:pt x="1727" y="6900"/>
                  </a:cubicBezTo>
                  <a:cubicBezTo>
                    <a:pt x="1727" y="7162"/>
                    <a:pt x="1692" y="7364"/>
                    <a:pt x="1632" y="7579"/>
                  </a:cubicBezTo>
                  <a:cubicBezTo>
                    <a:pt x="1573" y="7745"/>
                    <a:pt x="1501" y="7900"/>
                    <a:pt x="1406" y="8079"/>
                  </a:cubicBezTo>
                  <a:cubicBezTo>
                    <a:pt x="1323" y="8234"/>
                    <a:pt x="1227" y="8353"/>
                    <a:pt x="1132" y="8448"/>
                  </a:cubicBezTo>
                  <a:cubicBezTo>
                    <a:pt x="1025" y="8555"/>
                    <a:pt x="906" y="8650"/>
                    <a:pt x="799" y="8734"/>
                  </a:cubicBezTo>
                  <a:cubicBezTo>
                    <a:pt x="751" y="8769"/>
                    <a:pt x="715" y="8805"/>
                    <a:pt x="668" y="8841"/>
                  </a:cubicBezTo>
                  <a:cubicBezTo>
                    <a:pt x="572" y="8912"/>
                    <a:pt x="501" y="8972"/>
                    <a:pt x="430" y="9043"/>
                  </a:cubicBezTo>
                  <a:lnTo>
                    <a:pt x="370" y="9103"/>
                  </a:lnTo>
                  <a:cubicBezTo>
                    <a:pt x="311" y="9162"/>
                    <a:pt x="263" y="9234"/>
                    <a:pt x="215" y="9269"/>
                  </a:cubicBezTo>
                  <a:cubicBezTo>
                    <a:pt x="96" y="9424"/>
                    <a:pt x="37" y="9567"/>
                    <a:pt x="13" y="9722"/>
                  </a:cubicBezTo>
                  <a:cubicBezTo>
                    <a:pt x="1" y="9793"/>
                    <a:pt x="1" y="9865"/>
                    <a:pt x="1" y="9936"/>
                  </a:cubicBezTo>
                  <a:cubicBezTo>
                    <a:pt x="1" y="10008"/>
                    <a:pt x="13" y="10067"/>
                    <a:pt x="25" y="10127"/>
                  </a:cubicBezTo>
                  <a:cubicBezTo>
                    <a:pt x="84" y="10317"/>
                    <a:pt x="251" y="10472"/>
                    <a:pt x="453" y="10555"/>
                  </a:cubicBezTo>
                  <a:cubicBezTo>
                    <a:pt x="579" y="10597"/>
                    <a:pt x="709" y="10615"/>
                    <a:pt x="854" y="10615"/>
                  </a:cubicBezTo>
                  <a:cubicBezTo>
                    <a:pt x="957" y="10615"/>
                    <a:pt x="1068" y="10606"/>
                    <a:pt x="1192" y="10591"/>
                  </a:cubicBezTo>
                  <a:cubicBezTo>
                    <a:pt x="1430" y="10567"/>
                    <a:pt x="1692" y="10508"/>
                    <a:pt x="1989" y="10412"/>
                  </a:cubicBezTo>
                  <a:cubicBezTo>
                    <a:pt x="2442" y="10282"/>
                    <a:pt x="2858" y="10115"/>
                    <a:pt x="3239" y="9912"/>
                  </a:cubicBezTo>
                  <a:cubicBezTo>
                    <a:pt x="3704" y="9674"/>
                    <a:pt x="4144" y="9389"/>
                    <a:pt x="4585" y="9043"/>
                  </a:cubicBezTo>
                  <a:cubicBezTo>
                    <a:pt x="4954" y="8746"/>
                    <a:pt x="5311" y="8436"/>
                    <a:pt x="5656" y="8091"/>
                  </a:cubicBezTo>
                  <a:cubicBezTo>
                    <a:pt x="5716" y="8019"/>
                    <a:pt x="5787" y="7960"/>
                    <a:pt x="5871" y="7888"/>
                  </a:cubicBezTo>
                  <a:cubicBezTo>
                    <a:pt x="6287" y="7460"/>
                    <a:pt x="6680" y="6995"/>
                    <a:pt x="7002" y="6519"/>
                  </a:cubicBezTo>
                  <a:cubicBezTo>
                    <a:pt x="7752" y="5459"/>
                    <a:pt x="8240" y="4388"/>
                    <a:pt x="8466" y="3352"/>
                  </a:cubicBezTo>
                  <a:cubicBezTo>
                    <a:pt x="8585" y="2781"/>
                    <a:pt x="8633" y="2233"/>
                    <a:pt x="8585" y="1709"/>
                  </a:cubicBezTo>
                  <a:cubicBezTo>
                    <a:pt x="8538" y="1161"/>
                    <a:pt x="8407" y="637"/>
                    <a:pt x="8181" y="149"/>
                  </a:cubicBezTo>
                  <a:cubicBezTo>
                    <a:pt x="8181" y="137"/>
                    <a:pt x="8169" y="114"/>
                    <a:pt x="8169" y="102"/>
                  </a:cubicBezTo>
                  <a:cubicBezTo>
                    <a:pt x="8157" y="54"/>
                    <a:pt x="8133" y="30"/>
                    <a:pt x="8097" y="18"/>
                  </a:cubicBezTo>
                  <a:cubicBezTo>
                    <a:pt x="8073" y="6"/>
                    <a:pt x="8050" y="0"/>
                    <a:pt x="80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5"/>
            <p:cNvSpPr/>
            <p:nvPr/>
          </p:nvSpPr>
          <p:spPr>
            <a:xfrm rot="-4252015">
              <a:off x="4815867" y="2612262"/>
              <a:ext cx="357206" cy="473252"/>
            </a:xfrm>
            <a:custGeom>
              <a:rect b="b" l="l" r="r" t="t"/>
              <a:pathLst>
                <a:path extrusionOk="0" h="10648" w="8037">
                  <a:moveTo>
                    <a:pt x="7421" y="1"/>
                  </a:moveTo>
                  <a:cubicBezTo>
                    <a:pt x="7400" y="1"/>
                    <a:pt x="7382" y="4"/>
                    <a:pt x="7370" y="10"/>
                  </a:cubicBezTo>
                  <a:cubicBezTo>
                    <a:pt x="6382" y="295"/>
                    <a:pt x="5346" y="736"/>
                    <a:pt x="4215" y="1391"/>
                  </a:cubicBezTo>
                  <a:cubicBezTo>
                    <a:pt x="3477" y="1819"/>
                    <a:pt x="2751" y="2284"/>
                    <a:pt x="2036" y="2820"/>
                  </a:cubicBezTo>
                  <a:cubicBezTo>
                    <a:pt x="2084" y="2879"/>
                    <a:pt x="2108" y="2962"/>
                    <a:pt x="2155" y="3034"/>
                  </a:cubicBezTo>
                  <a:cubicBezTo>
                    <a:pt x="2322" y="3331"/>
                    <a:pt x="2441" y="3653"/>
                    <a:pt x="2524" y="3986"/>
                  </a:cubicBezTo>
                  <a:cubicBezTo>
                    <a:pt x="2620" y="4308"/>
                    <a:pt x="2679" y="4665"/>
                    <a:pt x="2703" y="5010"/>
                  </a:cubicBezTo>
                  <a:cubicBezTo>
                    <a:pt x="2739" y="5356"/>
                    <a:pt x="2739" y="5701"/>
                    <a:pt x="2703" y="6034"/>
                  </a:cubicBezTo>
                  <a:cubicBezTo>
                    <a:pt x="2679" y="6368"/>
                    <a:pt x="2631" y="6689"/>
                    <a:pt x="2560" y="7010"/>
                  </a:cubicBezTo>
                  <a:cubicBezTo>
                    <a:pt x="2524" y="7153"/>
                    <a:pt x="2477" y="7308"/>
                    <a:pt x="2441" y="7439"/>
                  </a:cubicBezTo>
                  <a:cubicBezTo>
                    <a:pt x="2358" y="7630"/>
                    <a:pt x="2262" y="7820"/>
                    <a:pt x="2155" y="8023"/>
                  </a:cubicBezTo>
                  <a:cubicBezTo>
                    <a:pt x="1929" y="8392"/>
                    <a:pt x="1655" y="8701"/>
                    <a:pt x="1334" y="8999"/>
                  </a:cubicBezTo>
                  <a:cubicBezTo>
                    <a:pt x="1274" y="9058"/>
                    <a:pt x="1215" y="9106"/>
                    <a:pt x="1155" y="9166"/>
                  </a:cubicBezTo>
                  <a:cubicBezTo>
                    <a:pt x="1096" y="9213"/>
                    <a:pt x="1036" y="9273"/>
                    <a:pt x="977" y="9308"/>
                  </a:cubicBezTo>
                  <a:cubicBezTo>
                    <a:pt x="917" y="9356"/>
                    <a:pt x="846" y="9416"/>
                    <a:pt x="786" y="9463"/>
                  </a:cubicBezTo>
                  <a:cubicBezTo>
                    <a:pt x="619" y="9582"/>
                    <a:pt x="441" y="9713"/>
                    <a:pt x="298" y="9868"/>
                  </a:cubicBezTo>
                  <a:cubicBezTo>
                    <a:pt x="203" y="9939"/>
                    <a:pt x="131" y="10023"/>
                    <a:pt x="72" y="10130"/>
                  </a:cubicBezTo>
                  <a:cubicBezTo>
                    <a:pt x="48" y="10178"/>
                    <a:pt x="24" y="10237"/>
                    <a:pt x="12" y="10285"/>
                  </a:cubicBezTo>
                  <a:cubicBezTo>
                    <a:pt x="12" y="10309"/>
                    <a:pt x="0" y="10356"/>
                    <a:pt x="0" y="10380"/>
                  </a:cubicBezTo>
                  <a:lnTo>
                    <a:pt x="0" y="10404"/>
                  </a:lnTo>
                  <a:cubicBezTo>
                    <a:pt x="0" y="10428"/>
                    <a:pt x="0" y="10475"/>
                    <a:pt x="12" y="10499"/>
                  </a:cubicBezTo>
                  <a:cubicBezTo>
                    <a:pt x="24" y="10547"/>
                    <a:pt x="48" y="10582"/>
                    <a:pt x="60" y="10606"/>
                  </a:cubicBezTo>
                  <a:cubicBezTo>
                    <a:pt x="72" y="10606"/>
                    <a:pt x="72" y="10630"/>
                    <a:pt x="72" y="10630"/>
                  </a:cubicBezTo>
                  <a:cubicBezTo>
                    <a:pt x="149" y="10642"/>
                    <a:pt x="226" y="10648"/>
                    <a:pt x="310" y="10648"/>
                  </a:cubicBezTo>
                  <a:cubicBezTo>
                    <a:pt x="393" y="10648"/>
                    <a:pt x="482" y="10642"/>
                    <a:pt x="584" y="10630"/>
                  </a:cubicBezTo>
                  <a:cubicBezTo>
                    <a:pt x="822" y="10594"/>
                    <a:pt x="1084" y="10535"/>
                    <a:pt x="1381" y="10451"/>
                  </a:cubicBezTo>
                  <a:cubicBezTo>
                    <a:pt x="1834" y="10309"/>
                    <a:pt x="2239" y="10154"/>
                    <a:pt x="2631" y="9939"/>
                  </a:cubicBezTo>
                  <a:cubicBezTo>
                    <a:pt x="3096" y="9701"/>
                    <a:pt x="3536" y="9404"/>
                    <a:pt x="3965" y="9082"/>
                  </a:cubicBezTo>
                  <a:cubicBezTo>
                    <a:pt x="4346" y="8796"/>
                    <a:pt x="4703" y="8463"/>
                    <a:pt x="5060" y="8106"/>
                  </a:cubicBezTo>
                  <a:cubicBezTo>
                    <a:pt x="5120" y="8034"/>
                    <a:pt x="5191" y="7963"/>
                    <a:pt x="5263" y="7880"/>
                  </a:cubicBezTo>
                  <a:cubicBezTo>
                    <a:pt x="5679" y="7451"/>
                    <a:pt x="6072" y="6987"/>
                    <a:pt x="6394" y="6510"/>
                  </a:cubicBezTo>
                  <a:cubicBezTo>
                    <a:pt x="7132" y="5463"/>
                    <a:pt x="7632" y="4391"/>
                    <a:pt x="7858" y="3343"/>
                  </a:cubicBezTo>
                  <a:cubicBezTo>
                    <a:pt x="7989" y="2784"/>
                    <a:pt x="8037" y="2224"/>
                    <a:pt x="7989" y="1712"/>
                  </a:cubicBezTo>
                  <a:cubicBezTo>
                    <a:pt x="7942" y="1153"/>
                    <a:pt x="7811" y="629"/>
                    <a:pt x="7584" y="141"/>
                  </a:cubicBezTo>
                  <a:cubicBezTo>
                    <a:pt x="7584" y="129"/>
                    <a:pt x="7573" y="117"/>
                    <a:pt x="7573" y="105"/>
                  </a:cubicBezTo>
                  <a:cubicBezTo>
                    <a:pt x="7561" y="57"/>
                    <a:pt x="7525" y="33"/>
                    <a:pt x="7489" y="10"/>
                  </a:cubicBezTo>
                  <a:cubicBezTo>
                    <a:pt x="7465" y="4"/>
                    <a:pt x="7442" y="1"/>
                    <a:pt x="742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5"/>
            <p:cNvSpPr/>
            <p:nvPr/>
          </p:nvSpPr>
          <p:spPr>
            <a:xfrm rot="-4252015">
              <a:off x="5154878" y="3092971"/>
              <a:ext cx="44" cy="44"/>
            </a:xfrm>
            <a:custGeom>
              <a:rect b="b" l="l" r="r" t="t"/>
              <a:pathLst>
                <a:path extrusionOk="0" h="1" w="1">
                  <a:moveTo>
                    <a:pt x="0" y="1"/>
                  </a:moveTo>
                  <a:lnTo>
                    <a:pt x="0" y="1"/>
                  </a:lnTo>
                  <a:lnTo>
                    <a:pt x="0" y="1"/>
                  </a:lnTo>
                  <a:lnTo>
                    <a:pt x="0" y="1"/>
                  </a:lnTo>
                  <a:close/>
                </a:path>
              </a:pathLst>
            </a:custGeom>
            <a:solidFill>
              <a:srgbClr val="00B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5"/>
            <p:cNvSpPr/>
            <p:nvPr/>
          </p:nvSpPr>
          <p:spPr>
            <a:xfrm rot="-4252015">
              <a:off x="5154626" y="3092617"/>
              <a:ext cx="44" cy="578"/>
            </a:xfrm>
            <a:custGeom>
              <a:rect b="b" l="l" r="r" t="t"/>
              <a:pathLst>
                <a:path extrusionOk="0" h="13" w="1">
                  <a:moveTo>
                    <a:pt x="0" y="1"/>
                  </a:moveTo>
                  <a:cubicBezTo>
                    <a:pt x="0" y="1"/>
                    <a:pt x="0" y="13"/>
                    <a:pt x="0" y="1"/>
                  </a:cubicBezTo>
                  <a:cubicBezTo>
                    <a:pt x="0" y="13"/>
                    <a:pt x="0" y="1"/>
                    <a:pt x="0" y="1"/>
                  </a:cubicBezTo>
                  <a:close/>
                </a:path>
              </a:pathLst>
            </a:custGeom>
            <a:solidFill>
              <a:srgbClr val="00B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5"/>
            <p:cNvSpPr/>
            <p:nvPr/>
          </p:nvSpPr>
          <p:spPr>
            <a:xfrm rot="-4252015">
              <a:off x="4325658" y="3224963"/>
              <a:ext cx="160936" cy="103779"/>
            </a:xfrm>
            <a:custGeom>
              <a:rect b="b" l="l" r="r" t="t"/>
              <a:pathLst>
                <a:path extrusionOk="0" h="2335" w="3621">
                  <a:moveTo>
                    <a:pt x="1751" y="1"/>
                  </a:moveTo>
                  <a:cubicBezTo>
                    <a:pt x="1429" y="1"/>
                    <a:pt x="1167" y="24"/>
                    <a:pt x="929" y="72"/>
                  </a:cubicBezTo>
                  <a:cubicBezTo>
                    <a:pt x="810" y="108"/>
                    <a:pt x="691" y="132"/>
                    <a:pt x="584" y="167"/>
                  </a:cubicBezTo>
                  <a:cubicBezTo>
                    <a:pt x="465" y="203"/>
                    <a:pt x="358" y="251"/>
                    <a:pt x="286" y="310"/>
                  </a:cubicBezTo>
                  <a:cubicBezTo>
                    <a:pt x="179" y="382"/>
                    <a:pt x="120" y="465"/>
                    <a:pt x="84" y="536"/>
                  </a:cubicBezTo>
                  <a:cubicBezTo>
                    <a:pt x="48" y="572"/>
                    <a:pt x="36" y="620"/>
                    <a:pt x="13" y="667"/>
                  </a:cubicBezTo>
                  <a:cubicBezTo>
                    <a:pt x="1" y="715"/>
                    <a:pt x="1" y="763"/>
                    <a:pt x="1" y="810"/>
                  </a:cubicBezTo>
                  <a:cubicBezTo>
                    <a:pt x="13" y="905"/>
                    <a:pt x="60" y="977"/>
                    <a:pt x="108" y="1025"/>
                  </a:cubicBezTo>
                  <a:cubicBezTo>
                    <a:pt x="167" y="1096"/>
                    <a:pt x="227" y="1144"/>
                    <a:pt x="286" y="1203"/>
                  </a:cubicBezTo>
                  <a:cubicBezTo>
                    <a:pt x="453" y="1334"/>
                    <a:pt x="644" y="1429"/>
                    <a:pt x="846" y="1513"/>
                  </a:cubicBezTo>
                  <a:cubicBezTo>
                    <a:pt x="1060" y="1608"/>
                    <a:pt x="1286" y="1691"/>
                    <a:pt x="1572" y="1787"/>
                  </a:cubicBezTo>
                  <a:cubicBezTo>
                    <a:pt x="1906" y="1906"/>
                    <a:pt x="2251" y="1989"/>
                    <a:pt x="2644" y="2108"/>
                  </a:cubicBezTo>
                  <a:lnTo>
                    <a:pt x="2775" y="2144"/>
                  </a:lnTo>
                  <a:cubicBezTo>
                    <a:pt x="2858" y="2168"/>
                    <a:pt x="2965" y="2203"/>
                    <a:pt x="3049" y="2227"/>
                  </a:cubicBezTo>
                  <a:lnTo>
                    <a:pt x="3084" y="2251"/>
                  </a:lnTo>
                  <a:cubicBezTo>
                    <a:pt x="3156" y="2275"/>
                    <a:pt x="3227" y="2287"/>
                    <a:pt x="3311" y="2322"/>
                  </a:cubicBezTo>
                  <a:lnTo>
                    <a:pt x="3287" y="2310"/>
                  </a:lnTo>
                  <a:lnTo>
                    <a:pt x="3287" y="2310"/>
                  </a:lnTo>
                  <a:cubicBezTo>
                    <a:pt x="3311" y="2322"/>
                    <a:pt x="3334" y="2322"/>
                    <a:pt x="3346" y="2322"/>
                  </a:cubicBezTo>
                  <a:cubicBezTo>
                    <a:pt x="3370" y="2334"/>
                    <a:pt x="3382" y="2334"/>
                    <a:pt x="3406" y="2334"/>
                  </a:cubicBezTo>
                  <a:lnTo>
                    <a:pt x="3430" y="2334"/>
                  </a:lnTo>
                  <a:cubicBezTo>
                    <a:pt x="3489" y="2334"/>
                    <a:pt x="3572" y="2287"/>
                    <a:pt x="3572" y="2203"/>
                  </a:cubicBezTo>
                  <a:cubicBezTo>
                    <a:pt x="3620" y="1667"/>
                    <a:pt x="3584" y="894"/>
                    <a:pt x="3168" y="203"/>
                  </a:cubicBezTo>
                  <a:cubicBezTo>
                    <a:pt x="3168" y="179"/>
                    <a:pt x="3168" y="167"/>
                    <a:pt x="3156" y="143"/>
                  </a:cubicBezTo>
                  <a:cubicBezTo>
                    <a:pt x="3144" y="120"/>
                    <a:pt x="3108" y="84"/>
                    <a:pt x="3072" y="72"/>
                  </a:cubicBezTo>
                  <a:cubicBezTo>
                    <a:pt x="2906" y="48"/>
                    <a:pt x="2739" y="24"/>
                    <a:pt x="2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5"/>
            <p:cNvSpPr/>
            <p:nvPr/>
          </p:nvSpPr>
          <p:spPr>
            <a:xfrm rot="-4252015">
              <a:off x="4339337" y="3244187"/>
              <a:ext cx="160403" cy="75201"/>
            </a:xfrm>
            <a:custGeom>
              <a:rect b="b" l="l" r="r" t="t"/>
              <a:pathLst>
                <a:path extrusionOk="0" h="1692" w="3609">
                  <a:moveTo>
                    <a:pt x="36" y="1"/>
                  </a:moveTo>
                  <a:cubicBezTo>
                    <a:pt x="36" y="12"/>
                    <a:pt x="24" y="24"/>
                    <a:pt x="24" y="24"/>
                  </a:cubicBezTo>
                  <a:cubicBezTo>
                    <a:pt x="1" y="72"/>
                    <a:pt x="1" y="120"/>
                    <a:pt x="1" y="167"/>
                  </a:cubicBezTo>
                  <a:cubicBezTo>
                    <a:pt x="24" y="262"/>
                    <a:pt x="60" y="322"/>
                    <a:pt x="108" y="382"/>
                  </a:cubicBezTo>
                  <a:cubicBezTo>
                    <a:pt x="167" y="453"/>
                    <a:pt x="227" y="501"/>
                    <a:pt x="286" y="548"/>
                  </a:cubicBezTo>
                  <a:cubicBezTo>
                    <a:pt x="453" y="679"/>
                    <a:pt x="644" y="763"/>
                    <a:pt x="858" y="858"/>
                  </a:cubicBezTo>
                  <a:cubicBezTo>
                    <a:pt x="1060" y="953"/>
                    <a:pt x="1286" y="1036"/>
                    <a:pt x="1572" y="1120"/>
                  </a:cubicBezTo>
                  <a:cubicBezTo>
                    <a:pt x="1906" y="1239"/>
                    <a:pt x="2251" y="1334"/>
                    <a:pt x="2644" y="1453"/>
                  </a:cubicBezTo>
                  <a:lnTo>
                    <a:pt x="2775" y="1489"/>
                  </a:lnTo>
                  <a:lnTo>
                    <a:pt x="2858" y="1513"/>
                  </a:lnTo>
                  <a:lnTo>
                    <a:pt x="2918" y="1525"/>
                  </a:lnTo>
                  <a:cubicBezTo>
                    <a:pt x="2965" y="1548"/>
                    <a:pt x="3025" y="1560"/>
                    <a:pt x="3072" y="1572"/>
                  </a:cubicBezTo>
                  <a:lnTo>
                    <a:pt x="3096" y="1584"/>
                  </a:lnTo>
                  <a:cubicBezTo>
                    <a:pt x="3191" y="1620"/>
                    <a:pt x="3263" y="1632"/>
                    <a:pt x="3322" y="1667"/>
                  </a:cubicBezTo>
                  <a:lnTo>
                    <a:pt x="3311" y="1644"/>
                  </a:lnTo>
                  <a:lnTo>
                    <a:pt x="3311" y="1644"/>
                  </a:lnTo>
                  <a:cubicBezTo>
                    <a:pt x="3322" y="1667"/>
                    <a:pt x="3334" y="1667"/>
                    <a:pt x="3370" y="1679"/>
                  </a:cubicBezTo>
                  <a:cubicBezTo>
                    <a:pt x="3382" y="1691"/>
                    <a:pt x="3394" y="1691"/>
                    <a:pt x="3430" y="1691"/>
                  </a:cubicBezTo>
                  <a:lnTo>
                    <a:pt x="3442" y="1691"/>
                  </a:lnTo>
                  <a:cubicBezTo>
                    <a:pt x="3513" y="1691"/>
                    <a:pt x="3584" y="1644"/>
                    <a:pt x="3584" y="1560"/>
                  </a:cubicBezTo>
                  <a:cubicBezTo>
                    <a:pt x="3608" y="1405"/>
                    <a:pt x="3608" y="1251"/>
                    <a:pt x="3608" y="1084"/>
                  </a:cubicBezTo>
                  <a:cubicBezTo>
                    <a:pt x="2953" y="1048"/>
                    <a:pt x="2299" y="905"/>
                    <a:pt x="1667" y="691"/>
                  </a:cubicBezTo>
                  <a:cubicBezTo>
                    <a:pt x="1108" y="501"/>
                    <a:pt x="548" y="262"/>
                    <a:pt x="36"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5"/>
            <p:cNvSpPr/>
            <p:nvPr/>
          </p:nvSpPr>
          <p:spPr>
            <a:xfrm rot="-4252015">
              <a:off x="4801054" y="3183875"/>
              <a:ext cx="136047" cy="151514"/>
            </a:xfrm>
            <a:custGeom>
              <a:rect b="b" l="l" r="r" t="t"/>
              <a:pathLst>
                <a:path extrusionOk="0" h="3409" w="3061">
                  <a:moveTo>
                    <a:pt x="2244" y="0"/>
                  </a:moveTo>
                  <a:cubicBezTo>
                    <a:pt x="2217" y="0"/>
                    <a:pt x="2191" y="6"/>
                    <a:pt x="2168" y="15"/>
                  </a:cubicBezTo>
                  <a:lnTo>
                    <a:pt x="2144" y="27"/>
                  </a:lnTo>
                  <a:cubicBezTo>
                    <a:pt x="2132" y="51"/>
                    <a:pt x="2132" y="63"/>
                    <a:pt x="2120" y="75"/>
                  </a:cubicBezTo>
                  <a:lnTo>
                    <a:pt x="2084" y="110"/>
                  </a:lnTo>
                  <a:lnTo>
                    <a:pt x="2084" y="110"/>
                  </a:lnTo>
                  <a:cubicBezTo>
                    <a:pt x="2048" y="170"/>
                    <a:pt x="1989" y="230"/>
                    <a:pt x="1941" y="289"/>
                  </a:cubicBezTo>
                  <a:lnTo>
                    <a:pt x="1929" y="313"/>
                  </a:lnTo>
                  <a:cubicBezTo>
                    <a:pt x="1846" y="384"/>
                    <a:pt x="1787" y="468"/>
                    <a:pt x="1715" y="539"/>
                  </a:cubicBezTo>
                  <a:lnTo>
                    <a:pt x="1632" y="646"/>
                  </a:lnTo>
                  <a:cubicBezTo>
                    <a:pt x="1358" y="944"/>
                    <a:pt x="1120" y="1206"/>
                    <a:pt x="882" y="1480"/>
                  </a:cubicBezTo>
                  <a:cubicBezTo>
                    <a:pt x="679" y="1718"/>
                    <a:pt x="536" y="1908"/>
                    <a:pt x="405" y="2087"/>
                  </a:cubicBezTo>
                  <a:cubicBezTo>
                    <a:pt x="274" y="2265"/>
                    <a:pt x="155" y="2444"/>
                    <a:pt x="84" y="2635"/>
                  </a:cubicBezTo>
                  <a:cubicBezTo>
                    <a:pt x="48" y="2718"/>
                    <a:pt x="24" y="2789"/>
                    <a:pt x="1" y="2873"/>
                  </a:cubicBezTo>
                  <a:cubicBezTo>
                    <a:pt x="1" y="2956"/>
                    <a:pt x="1" y="3039"/>
                    <a:pt x="36" y="3111"/>
                  </a:cubicBezTo>
                  <a:cubicBezTo>
                    <a:pt x="72" y="3158"/>
                    <a:pt x="96" y="3206"/>
                    <a:pt x="120" y="3230"/>
                  </a:cubicBezTo>
                  <a:cubicBezTo>
                    <a:pt x="155" y="3266"/>
                    <a:pt x="203" y="3289"/>
                    <a:pt x="251" y="3325"/>
                  </a:cubicBezTo>
                  <a:cubicBezTo>
                    <a:pt x="322" y="3385"/>
                    <a:pt x="417" y="3397"/>
                    <a:pt x="548" y="3408"/>
                  </a:cubicBezTo>
                  <a:cubicBezTo>
                    <a:pt x="632" y="3408"/>
                    <a:pt x="739" y="3408"/>
                    <a:pt x="870" y="3385"/>
                  </a:cubicBezTo>
                  <a:cubicBezTo>
                    <a:pt x="989" y="3373"/>
                    <a:pt x="1096" y="3337"/>
                    <a:pt x="1215" y="3289"/>
                  </a:cubicBezTo>
                  <a:cubicBezTo>
                    <a:pt x="1453" y="3206"/>
                    <a:pt x="1691" y="3087"/>
                    <a:pt x="1953" y="2932"/>
                  </a:cubicBezTo>
                  <a:cubicBezTo>
                    <a:pt x="1989" y="2908"/>
                    <a:pt x="2037" y="2897"/>
                    <a:pt x="2072" y="2861"/>
                  </a:cubicBezTo>
                  <a:cubicBezTo>
                    <a:pt x="2251" y="2754"/>
                    <a:pt x="2418" y="2635"/>
                    <a:pt x="2572" y="2468"/>
                  </a:cubicBezTo>
                  <a:cubicBezTo>
                    <a:pt x="2763" y="2337"/>
                    <a:pt x="2894" y="2242"/>
                    <a:pt x="3013" y="2135"/>
                  </a:cubicBezTo>
                  <a:cubicBezTo>
                    <a:pt x="3049" y="2099"/>
                    <a:pt x="3061" y="2051"/>
                    <a:pt x="3061" y="2027"/>
                  </a:cubicBezTo>
                  <a:cubicBezTo>
                    <a:pt x="3061" y="2015"/>
                    <a:pt x="3061" y="1980"/>
                    <a:pt x="3049" y="1968"/>
                  </a:cubicBezTo>
                  <a:cubicBezTo>
                    <a:pt x="3049" y="1158"/>
                    <a:pt x="2668" y="480"/>
                    <a:pt x="2358" y="51"/>
                  </a:cubicBezTo>
                  <a:cubicBezTo>
                    <a:pt x="2329" y="14"/>
                    <a:pt x="2286" y="0"/>
                    <a:pt x="22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5"/>
            <p:cNvSpPr/>
            <p:nvPr/>
          </p:nvSpPr>
          <p:spPr>
            <a:xfrm rot="-4252015">
              <a:off x="4805349" y="3196268"/>
              <a:ext cx="115957" cy="144002"/>
            </a:xfrm>
            <a:custGeom>
              <a:rect b="b" l="l" r="r" t="t"/>
              <a:pathLst>
                <a:path extrusionOk="0" h="3240" w="2609">
                  <a:moveTo>
                    <a:pt x="2235" y="1"/>
                  </a:moveTo>
                  <a:cubicBezTo>
                    <a:pt x="2203" y="1"/>
                    <a:pt x="2170" y="9"/>
                    <a:pt x="2144" y="25"/>
                  </a:cubicBezTo>
                  <a:lnTo>
                    <a:pt x="2132" y="37"/>
                  </a:lnTo>
                  <a:cubicBezTo>
                    <a:pt x="2120" y="49"/>
                    <a:pt x="2108" y="61"/>
                    <a:pt x="2108" y="84"/>
                  </a:cubicBezTo>
                  <a:cubicBezTo>
                    <a:pt x="2096" y="90"/>
                    <a:pt x="2087" y="96"/>
                    <a:pt x="2081" y="102"/>
                  </a:cubicBezTo>
                  <a:lnTo>
                    <a:pt x="2081" y="102"/>
                  </a:lnTo>
                  <a:lnTo>
                    <a:pt x="2084" y="96"/>
                  </a:lnTo>
                  <a:lnTo>
                    <a:pt x="2084" y="96"/>
                  </a:lnTo>
                  <a:cubicBezTo>
                    <a:pt x="2083" y="99"/>
                    <a:pt x="2081" y="102"/>
                    <a:pt x="2079" y="104"/>
                  </a:cubicBezTo>
                  <a:lnTo>
                    <a:pt x="2079" y="104"/>
                  </a:lnTo>
                  <a:cubicBezTo>
                    <a:pt x="2077" y="107"/>
                    <a:pt x="2075" y="110"/>
                    <a:pt x="2074" y="113"/>
                  </a:cubicBezTo>
                  <a:lnTo>
                    <a:pt x="2074" y="113"/>
                  </a:lnTo>
                  <a:cubicBezTo>
                    <a:pt x="2039" y="165"/>
                    <a:pt x="1995" y="210"/>
                    <a:pt x="1941" y="275"/>
                  </a:cubicBezTo>
                  <a:lnTo>
                    <a:pt x="1929" y="299"/>
                  </a:lnTo>
                  <a:cubicBezTo>
                    <a:pt x="1894" y="346"/>
                    <a:pt x="1846" y="382"/>
                    <a:pt x="1822" y="418"/>
                  </a:cubicBezTo>
                  <a:lnTo>
                    <a:pt x="1775" y="465"/>
                  </a:lnTo>
                  <a:lnTo>
                    <a:pt x="1715" y="525"/>
                  </a:lnTo>
                  <a:lnTo>
                    <a:pt x="1632" y="632"/>
                  </a:lnTo>
                  <a:cubicBezTo>
                    <a:pt x="1358" y="930"/>
                    <a:pt x="1120" y="1192"/>
                    <a:pt x="882" y="1466"/>
                  </a:cubicBezTo>
                  <a:cubicBezTo>
                    <a:pt x="679" y="1704"/>
                    <a:pt x="536" y="1894"/>
                    <a:pt x="405" y="2073"/>
                  </a:cubicBezTo>
                  <a:cubicBezTo>
                    <a:pt x="274" y="2251"/>
                    <a:pt x="155" y="2430"/>
                    <a:pt x="84" y="2620"/>
                  </a:cubicBezTo>
                  <a:cubicBezTo>
                    <a:pt x="48" y="2704"/>
                    <a:pt x="24" y="2775"/>
                    <a:pt x="1" y="2871"/>
                  </a:cubicBezTo>
                  <a:cubicBezTo>
                    <a:pt x="1" y="2942"/>
                    <a:pt x="1" y="3025"/>
                    <a:pt x="36" y="3109"/>
                  </a:cubicBezTo>
                  <a:cubicBezTo>
                    <a:pt x="72" y="3144"/>
                    <a:pt x="96" y="3192"/>
                    <a:pt x="120" y="3216"/>
                  </a:cubicBezTo>
                  <a:cubicBezTo>
                    <a:pt x="120" y="3216"/>
                    <a:pt x="125" y="3221"/>
                    <a:pt x="128" y="3226"/>
                  </a:cubicBezTo>
                  <a:lnTo>
                    <a:pt x="128" y="3226"/>
                  </a:lnTo>
                  <a:cubicBezTo>
                    <a:pt x="447" y="2719"/>
                    <a:pt x="778" y="2236"/>
                    <a:pt x="1167" y="1799"/>
                  </a:cubicBezTo>
                  <a:cubicBezTo>
                    <a:pt x="1584" y="1287"/>
                    <a:pt x="2060" y="823"/>
                    <a:pt x="2608" y="454"/>
                  </a:cubicBezTo>
                  <a:cubicBezTo>
                    <a:pt x="2525" y="311"/>
                    <a:pt x="2430" y="168"/>
                    <a:pt x="2346" y="49"/>
                  </a:cubicBezTo>
                  <a:cubicBezTo>
                    <a:pt x="2319" y="15"/>
                    <a:pt x="2277" y="1"/>
                    <a:pt x="2235" y="1"/>
                  </a:cubicBezTo>
                  <a:close/>
                  <a:moveTo>
                    <a:pt x="128" y="3226"/>
                  </a:moveTo>
                  <a:lnTo>
                    <a:pt x="128" y="3226"/>
                  </a:lnTo>
                  <a:cubicBezTo>
                    <a:pt x="125" y="3231"/>
                    <a:pt x="122" y="3235"/>
                    <a:pt x="120" y="3240"/>
                  </a:cubicBezTo>
                  <a:cubicBezTo>
                    <a:pt x="132" y="3240"/>
                    <a:pt x="132" y="3233"/>
                    <a:pt x="128" y="3226"/>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5"/>
            <p:cNvSpPr/>
            <p:nvPr/>
          </p:nvSpPr>
          <p:spPr>
            <a:xfrm rot="-4252015">
              <a:off x="4526482" y="3135188"/>
              <a:ext cx="257737" cy="359339"/>
            </a:xfrm>
            <a:custGeom>
              <a:rect b="b" l="l" r="r" t="t"/>
              <a:pathLst>
                <a:path extrusionOk="0" h="8085" w="5799">
                  <a:moveTo>
                    <a:pt x="1822" y="0"/>
                  </a:moveTo>
                  <a:cubicBezTo>
                    <a:pt x="1429" y="0"/>
                    <a:pt x="1012" y="24"/>
                    <a:pt x="536" y="36"/>
                  </a:cubicBezTo>
                  <a:cubicBezTo>
                    <a:pt x="476" y="36"/>
                    <a:pt x="417" y="84"/>
                    <a:pt x="393" y="119"/>
                  </a:cubicBezTo>
                  <a:lnTo>
                    <a:pt x="357" y="155"/>
                  </a:lnTo>
                  <a:cubicBezTo>
                    <a:pt x="119" y="536"/>
                    <a:pt x="60" y="1000"/>
                    <a:pt x="36" y="1310"/>
                  </a:cubicBezTo>
                  <a:cubicBezTo>
                    <a:pt x="0" y="1691"/>
                    <a:pt x="24" y="2084"/>
                    <a:pt x="95" y="2596"/>
                  </a:cubicBezTo>
                  <a:cubicBezTo>
                    <a:pt x="202" y="3358"/>
                    <a:pt x="417" y="4156"/>
                    <a:pt x="750" y="4977"/>
                  </a:cubicBezTo>
                  <a:cubicBezTo>
                    <a:pt x="1107" y="5870"/>
                    <a:pt x="1536" y="6596"/>
                    <a:pt x="2048" y="7204"/>
                  </a:cubicBezTo>
                  <a:cubicBezTo>
                    <a:pt x="2084" y="7263"/>
                    <a:pt x="2131" y="7323"/>
                    <a:pt x="2191" y="7370"/>
                  </a:cubicBezTo>
                  <a:cubicBezTo>
                    <a:pt x="2262" y="7442"/>
                    <a:pt x="2346" y="7537"/>
                    <a:pt x="2417" y="7596"/>
                  </a:cubicBezTo>
                  <a:cubicBezTo>
                    <a:pt x="2536" y="7704"/>
                    <a:pt x="2643" y="7787"/>
                    <a:pt x="2739" y="7882"/>
                  </a:cubicBezTo>
                  <a:lnTo>
                    <a:pt x="2762" y="7894"/>
                  </a:lnTo>
                  <a:lnTo>
                    <a:pt x="2774" y="7906"/>
                  </a:lnTo>
                  <a:lnTo>
                    <a:pt x="2786" y="7918"/>
                  </a:lnTo>
                  <a:lnTo>
                    <a:pt x="2798" y="7942"/>
                  </a:lnTo>
                  <a:cubicBezTo>
                    <a:pt x="2846" y="7966"/>
                    <a:pt x="2881" y="7977"/>
                    <a:pt x="2905" y="8001"/>
                  </a:cubicBezTo>
                  <a:lnTo>
                    <a:pt x="2917" y="8013"/>
                  </a:lnTo>
                  <a:lnTo>
                    <a:pt x="2941" y="8025"/>
                  </a:lnTo>
                  <a:lnTo>
                    <a:pt x="2953" y="8037"/>
                  </a:lnTo>
                  <a:lnTo>
                    <a:pt x="2965" y="8061"/>
                  </a:lnTo>
                  <a:cubicBezTo>
                    <a:pt x="2977" y="8073"/>
                    <a:pt x="3012" y="8085"/>
                    <a:pt x="3036" y="8085"/>
                  </a:cubicBezTo>
                  <a:cubicBezTo>
                    <a:pt x="3084" y="8085"/>
                    <a:pt x="3131" y="8073"/>
                    <a:pt x="3155" y="8037"/>
                  </a:cubicBezTo>
                  <a:cubicBezTo>
                    <a:pt x="3179" y="8037"/>
                    <a:pt x="3203" y="8025"/>
                    <a:pt x="3215" y="8025"/>
                  </a:cubicBezTo>
                  <a:cubicBezTo>
                    <a:pt x="3679" y="7704"/>
                    <a:pt x="4155" y="7323"/>
                    <a:pt x="4524" y="7025"/>
                  </a:cubicBezTo>
                  <a:lnTo>
                    <a:pt x="4667" y="6930"/>
                  </a:lnTo>
                  <a:cubicBezTo>
                    <a:pt x="4798" y="6823"/>
                    <a:pt x="4941" y="6704"/>
                    <a:pt x="5084" y="6596"/>
                  </a:cubicBezTo>
                  <a:lnTo>
                    <a:pt x="5060" y="6596"/>
                  </a:lnTo>
                  <a:lnTo>
                    <a:pt x="5227" y="6477"/>
                  </a:lnTo>
                  <a:cubicBezTo>
                    <a:pt x="5394" y="6358"/>
                    <a:pt x="5560" y="6239"/>
                    <a:pt x="5703" y="6132"/>
                  </a:cubicBezTo>
                  <a:cubicBezTo>
                    <a:pt x="5739" y="6120"/>
                    <a:pt x="5763" y="6096"/>
                    <a:pt x="5775" y="6049"/>
                  </a:cubicBezTo>
                  <a:cubicBezTo>
                    <a:pt x="5798" y="6001"/>
                    <a:pt x="5775" y="5953"/>
                    <a:pt x="5763" y="5930"/>
                  </a:cubicBezTo>
                  <a:cubicBezTo>
                    <a:pt x="5763" y="5918"/>
                    <a:pt x="5751" y="5918"/>
                    <a:pt x="5739" y="5894"/>
                  </a:cubicBezTo>
                  <a:cubicBezTo>
                    <a:pt x="5798" y="5180"/>
                    <a:pt x="5703" y="4406"/>
                    <a:pt x="5465" y="3596"/>
                  </a:cubicBezTo>
                  <a:cubicBezTo>
                    <a:pt x="5239" y="2834"/>
                    <a:pt x="4905" y="2060"/>
                    <a:pt x="4441" y="1286"/>
                  </a:cubicBezTo>
                  <a:cubicBezTo>
                    <a:pt x="4215" y="893"/>
                    <a:pt x="3953" y="524"/>
                    <a:pt x="3655" y="155"/>
                  </a:cubicBezTo>
                  <a:cubicBezTo>
                    <a:pt x="3620" y="119"/>
                    <a:pt x="3572" y="107"/>
                    <a:pt x="3548" y="107"/>
                  </a:cubicBezTo>
                  <a:cubicBezTo>
                    <a:pt x="3501" y="107"/>
                    <a:pt x="3477" y="119"/>
                    <a:pt x="3441" y="155"/>
                  </a:cubicBezTo>
                  <a:cubicBezTo>
                    <a:pt x="2917" y="24"/>
                    <a:pt x="2381" y="0"/>
                    <a:pt x="18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5"/>
            <p:cNvSpPr/>
            <p:nvPr/>
          </p:nvSpPr>
          <p:spPr>
            <a:xfrm rot="-4252015">
              <a:off x="4607690" y="3231513"/>
              <a:ext cx="245604" cy="204848"/>
            </a:xfrm>
            <a:custGeom>
              <a:rect b="b" l="l" r="r" t="t"/>
              <a:pathLst>
                <a:path extrusionOk="0" h="4609" w="5526">
                  <a:moveTo>
                    <a:pt x="1" y="1"/>
                  </a:moveTo>
                  <a:lnTo>
                    <a:pt x="1" y="1"/>
                  </a:lnTo>
                  <a:cubicBezTo>
                    <a:pt x="96" y="477"/>
                    <a:pt x="251" y="989"/>
                    <a:pt x="465" y="1501"/>
                  </a:cubicBezTo>
                  <a:cubicBezTo>
                    <a:pt x="822" y="2394"/>
                    <a:pt x="1251" y="3120"/>
                    <a:pt x="1763" y="3728"/>
                  </a:cubicBezTo>
                  <a:cubicBezTo>
                    <a:pt x="1799" y="3787"/>
                    <a:pt x="1846" y="3847"/>
                    <a:pt x="1906" y="3894"/>
                  </a:cubicBezTo>
                  <a:cubicBezTo>
                    <a:pt x="1977" y="3990"/>
                    <a:pt x="2061" y="4061"/>
                    <a:pt x="2132" y="4120"/>
                  </a:cubicBezTo>
                  <a:cubicBezTo>
                    <a:pt x="2239" y="4228"/>
                    <a:pt x="2358" y="4311"/>
                    <a:pt x="2454" y="4406"/>
                  </a:cubicBezTo>
                  <a:lnTo>
                    <a:pt x="2477" y="4418"/>
                  </a:lnTo>
                  <a:lnTo>
                    <a:pt x="2489" y="4430"/>
                  </a:lnTo>
                  <a:lnTo>
                    <a:pt x="2501" y="4442"/>
                  </a:lnTo>
                  <a:cubicBezTo>
                    <a:pt x="2549" y="4478"/>
                    <a:pt x="2573" y="4501"/>
                    <a:pt x="2608" y="4525"/>
                  </a:cubicBezTo>
                  <a:lnTo>
                    <a:pt x="2620" y="4537"/>
                  </a:lnTo>
                  <a:lnTo>
                    <a:pt x="2632" y="4549"/>
                  </a:lnTo>
                  <a:lnTo>
                    <a:pt x="2656" y="4561"/>
                  </a:lnTo>
                  <a:lnTo>
                    <a:pt x="2668" y="4585"/>
                  </a:lnTo>
                  <a:cubicBezTo>
                    <a:pt x="2692" y="4597"/>
                    <a:pt x="2715" y="4609"/>
                    <a:pt x="2739" y="4609"/>
                  </a:cubicBezTo>
                  <a:cubicBezTo>
                    <a:pt x="2787" y="4609"/>
                    <a:pt x="2835" y="4597"/>
                    <a:pt x="2858" y="4549"/>
                  </a:cubicBezTo>
                  <a:cubicBezTo>
                    <a:pt x="2870" y="4549"/>
                    <a:pt x="2894" y="4537"/>
                    <a:pt x="2918" y="4537"/>
                  </a:cubicBezTo>
                  <a:cubicBezTo>
                    <a:pt x="3394" y="4204"/>
                    <a:pt x="3870" y="3823"/>
                    <a:pt x="4228" y="3549"/>
                  </a:cubicBezTo>
                  <a:lnTo>
                    <a:pt x="4382" y="3430"/>
                  </a:lnTo>
                  <a:cubicBezTo>
                    <a:pt x="4513" y="3335"/>
                    <a:pt x="4656" y="3216"/>
                    <a:pt x="4799" y="3108"/>
                  </a:cubicBezTo>
                  <a:lnTo>
                    <a:pt x="4775" y="3108"/>
                  </a:lnTo>
                  <a:lnTo>
                    <a:pt x="4954" y="2989"/>
                  </a:lnTo>
                  <a:lnTo>
                    <a:pt x="5013" y="2942"/>
                  </a:lnTo>
                  <a:cubicBezTo>
                    <a:pt x="5168" y="2835"/>
                    <a:pt x="5299" y="2739"/>
                    <a:pt x="5430" y="2632"/>
                  </a:cubicBezTo>
                  <a:cubicBezTo>
                    <a:pt x="5466" y="2620"/>
                    <a:pt x="5490" y="2585"/>
                    <a:pt x="5513" y="2537"/>
                  </a:cubicBezTo>
                  <a:cubicBezTo>
                    <a:pt x="5525" y="2501"/>
                    <a:pt x="5513" y="2454"/>
                    <a:pt x="5490" y="2418"/>
                  </a:cubicBezTo>
                  <a:cubicBezTo>
                    <a:pt x="5490" y="2406"/>
                    <a:pt x="5478" y="2406"/>
                    <a:pt x="5466" y="2394"/>
                  </a:cubicBezTo>
                  <a:cubicBezTo>
                    <a:pt x="5513" y="1858"/>
                    <a:pt x="5466" y="1287"/>
                    <a:pt x="5347" y="692"/>
                  </a:cubicBezTo>
                  <a:cubicBezTo>
                    <a:pt x="5216" y="775"/>
                    <a:pt x="5073" y="834"/>
                    <a:pt x="4942" y="870"/>
                  </a:cubicBezTo>
                  <a:cubicBezTo>
                    <a:pt x="4656" y="989"/>
                    <a:pt x="4359" y="1073"/>
                    <a:pt x="4049" y="1132"/>
                  </a:cubicBezTo>
                  <a:cubicBezTo>
                    <a:pt x="3791" y="1163"/>
                    <a:pt x="3524" y="1194"/>
                    <a:pt x="3264" y="1194"/>
                  </a:cubicBezTo>
                  <a:cubicBezTo>
                    <a:pt x="3224" y="1194"/>
                    <a:pt x="3184" y="1193"/>
                    <a:pt x="3144" y="1192"/>
                  </a:cubicBezTo>
                  <a:cubicBezTo>
                    <a:pt x="2846" y="1168"/>
                    <a:pt x="2537" y="1144"/>
                    <a:pt x="2251" y="1073"/>
                  </a:cubicBezTo>
                  <a:cubicBezTo>
                    <a:pt x="1953" y="989"/>
                    <a:pt x="1656" y="906"/>
                    <a:pt x="1370" y="787"/>
                  </a:cubicBezTo>
                  <a:cubicBezTo>
                    <a:pt x="882" y="572"/>
                    <a:pt x="418" y="311"/>
                    <a:pt x="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5"/>
            <p:cNvSpPr/>
            <p:nvPr/>
          </p:nvSpPr>
          <p:spPr>
            <a:xfrm rot="-4252015">
              <a:off x="4437876" y="3303432"/>
              <a:ext cx="127602" cy="15956"/>
            </a:xfrm>
            <a:custGeom>
              <a:rect b="b" l="l" r="r" t="t"/>
              <a:pathLst>
                <a:path extrusionOk="0" h="359" w="2871">
                  <a:moveTo>
                    <a:pt x="2644" y="1"/>
                  </a:moveTo>
                  <a:cubicBezTo>
                    <a:pt x="2573" y="13"/>
                    <a:pt x="2489" y="13"/>
                    <a:pt x="2406" y="25"/>
                  </a:cubicBezTo>
                  <a:lnTo>
                    <a:pt x="2394" y="25"/>
                  </a:lnTo>
                  <a:cubicBezTo>
                    <a:pt x="2077" y="56"/>
                    <a:pt x="1759" y="67"/>
                    <a:pt x="1442" y="67"/>
                  </a:cubicBezTo>
                  <a:cubicBezTo>
                    <a:pt x="1283" y="67"/>
                    <a:pt x="1124" y="64"/>
                    <a:pt x="965" y="60"/>
                  </a:cubicBezTo>
                  <a:lnTo>
                    <a:pt x="156" y="60"/>
                  </a:lnTo>
                  <a:cubicBezTo>
                    <a:pt x="72" y="60"/>
                    <a:pt x="1" y="120"/>
                    <a:pt x="1" y="203"/>
                  </a:cubicBezTo>
                  <a:cubicBezTo>
                    <a:pt x="1" y="287"/>
                    <a:pt x="60" y="358"/>
                    <a:pt x="156" y="358"/>
                  </a:cubicBezTo>
                  <a:lnTo>
                    <a:pt x="965" y="358"/>
                  </a:lnTo>
                  <a:cubicBezTo>
                    <a:pt x="1098" y="358"/>
                    <a:pt x="1229" y="359"/>
                    <a:pt x="1361" y="359"/>
                  </a:cubicBezTo>
                  <a:cubicBezTo>
                    <a:pt x="1820" y="359"/>
                    <a:pt x="2276" y="351"/>
                    <a:pt x="2739" y="287"/>
                  </a:cubicBezTo>
                  <a:cubicBezTo>
                    <a:pt x="2811" y="263"/>
                    <a:pt x="2870" y="179"/>
                    <a:pt x="2846" y="108"/>
                  </a:cubicBezTo>
                  <a:cubicBezTo>
                    <a:pt x="2823" y="60"/>
                    <a:pt x="2811" y="25"/>
                    <a:pt x="2787" y="13"/>
                  </a:cubicBezTo>
                  <a:cubicBezTo>
                    <a:pt x="2751" y="1"/>
                    <a:pt x="2739" y="1"/>
                    <a:pt x="27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5"/>
            <p:cNvSpPr/>
            <p:nvPr/>
          </p:nvSpPr>
          <p:spPr>
            <a:xfrm rot="-4252015">
              <a:off x="4577484" y="3293588"/>
              <a:ext cx="138669" cy="58490"/>
            </a:xfrm>
            <a:custGeom>
              <a:rect b="b" l="l" r="r" t="t"/>
              <a:pathLst>
                <a:path extrusionOk="0" h="1316" w="3120">
                  <a:moveTo>
                    <a:pt x="2941" y="1"/>
                  </a:moveTo>
                  <a:cubicBezTo>
                    <a:pt x="2929" y="13"/>
                    <a:pt x="2917" y="13"/>
                    <a:pt x="2917" y="13"/>
                  </a:cubicBezTo>
                  <a:cubicBezTo>
                    <a:pt x="1965" y="298"/>
                    <a:pt x="1048" y="703"/>
                    <a:pt x="119" y="1025"/>
                  </a:cubicBezTo>
                  <a:cubicBezTo>
                    <a:pt x="72" y="1048"/>
                    <a:pt x="36" y="1060"/>
                    <a:pt x="24" y="1084"/>
                  </a:cubicBezTo>
                  <a:cubicBezTo>
                    <a:pt x="12" y="1120"/>
                    <a:pt x="0" y="1156"/>
                    <a:pt x="12" y="1203"/>
                  </a:cubicBezTo>
                  <a:cubicBezTo>
                    <a:pt x="24" y="1251"/>
                    <a:pt x="36" y="1275"/>
                    <a:pt x="72" y="1298"/>
                  </a:cubicBezTo>
                  <a:cubicBezTo>
                    <a:pt x="89" y="1307"/>
                    <a:pt x="117" y="1315"/>
                    <a:pt x="150" y="1315"/>
                  </a:cubicBezTo>
                  <a:cubicBezTo>
                    <a:pt x="163" y="1315"/>
                    <a:pt x="177" y="1314"/>
                    <a:pt x="191" y="1310"/>
                  </a:cubicBezTo>
                  <a:cubicBezTo>
                    <a:pt x="1131" y="977"/>
                    <a:pt x="2036" y="596"/>
                    <a:pt x="2989" y="298"/>
                  </a:cubicBezTo>
                  <a:cubicBezTo>
                    <a:pt x="3060" y="263"/>
                    <a:pt x="3120" y="203"/>
                    <a:pt x="3096" y="120"/>
                  </a:cubicBezTo>
                  <a:cubicBezTo>
                    <a:pt x="3072" y="60"/>
                    <a:pt x="3013" y="1"/>
                    <a:pt x="29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5"/>
            <p:cNvSpPr/>
            <p:nvPr/>
          </p:nvSpPr>
          <p:spPr>
            <a:xfrm rot="-4252015">
              <a:off x="4717852" y="3267376"/>
              <a:ext cx="107468" cy="78179"/>
            </a:xfrm>
            <a:custGeom>
              <a:rect b="b" l="l" r="r" t="t"/>
              <a:pathLst>
                <a:path extrusionOk="0" h="1759" w="2418">
                  <a:moveTo>
                    <a:pt x="2251" y="0"/>
                  </a:moveTo>
                  <a:cubicBezTo>
                    <a:pt x="2215" y="0"/>
                    <a:pt x="2191" y="0"/>
                    <a:pt x="2179" y="12"/>
                  </a:cubicBezTo>
                  <a:cubicBezTo>
                    <a:pt x="1489" y="500"/>
                    <a:pt x="786" y="977"/>
                    <a:pt x="96" y="1465"/>
                  </a:cubicBezTo>
                  <a:cubicBezTo>
                    <a:pt x="60" y="1501"/>
                    <a:pt x="36" y="1513"/>
                    <a:pt x="13" y="1560"/>
                  </a:cubicBezTo>
                  <a:cubicBezTo>
                    <a:pt x="1" y="1608"/>
                    <a:pt x="1" y="1632"/>
                    <a:pt x="36" y="1679"/>
                  </a:cubicBezTo>
                  <a:cubicBezTo>
                    <a:pt x="48" y="1715"/>
                    <a:pt x="72" y="1739"/>
                    <a:pt x="120" y="1751"/>
                  </a:cubicBezTo>
                  <a:cubicBezTo>
                    <a:pt x="134" y="1756"/>
                    <a:pt x="153" y="1758"/>
                    <a:pt x="172" y="1758"/>
                  </a:cubicBezTo>
                  <a:cubicBezTo>
                    <a:pt x="199" y="1758"/>
                    <a:pt x="225" y="1753"/>
                    <a:pt x="239" y="1739"/>
                  </a:cubicBezTo>
                  <a:cubicBezTo>
                    <a:pt x="929" y="1251"/>
                    <a:pt x="1644" y="774"/>
                    <a:pt x="2322" y="274"/>
                  </a:cubicBezTo>
                  <a:cubicBezTo>
                    <a:pt x="2358" y="250"/>
                    <a:pt x="2382" y="239"/>
                    <a:pt x="2394" y="191"/>
                  </a:cubicBezTo>
                  <a:cubicBezTo>
                    <a:pt x="2418" y="143"/>
                    <a:pt x="2418" y="119"/>
                    <a:pt x="2382" y="72"/>
                  </a:cubicBezTo>
                  <a:cubicBezTo>
                    <a:pt x="2370" y="36"/>
                    <a:pt x="2334" y="12"/>
                    <a:pt x="22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5"/>
            <p:cNvSpPr/>
            <p:nvPr/>
          </p:nvSpPr>
          <p:spPr>
            <a:xfrm rot="-4252015">
              <a:off x="4494074" y="3295203"/>
              <a:ext cx="145558" cy="38401"/>
            </a:xfrm>
            <a:custGeom>
              <a:rect b="b" l="l" r="r" t="t"/>
              <a:pathLst>
                <a:path extrusionOk="0" h="864" w="3275">
                  <a:moveTo>
                    <a:pt x="3096" y="1"/>
                  </a:moveTo>
                  <a:cubicBezTo>
                    <a:pt x="3096" y="25"/>
                    <a:pt x="3072" y="25"/>
                    <a:pt x="3060" y="25"/>
                  </a:cubicBezTo>
                  <a:cubicBezTo>
                    <a:pt x="2096" y="227"/>
                    <a:pt x="1107" y="382"/>
                    <a:pt x="131" y="572"/>
                  </a:cubicBezTo>
                  <a:cubicBezTo>
                    <a:pt x="60" y="584"/>
                    <a:pt x="0" y="679"/>
                    <a:pt x="24" y="751"/>
                  </a:cubicBezTo>
                  <a:cubicBezTo>
                    <a:pt x="34" y="811"/>
                    <a:pt x="104" y="863"/>
                    <a:pt x="169" y="863"/>
                  </a:cubicBezTo>
                  <a:cubicBezTo>
                    <a:pt x="180" y="863"/>
                    <a:pt x="192" y="862"/>
                    <a:pt x="203" y="858"/>
                  </a:cubicBezTo>
                  <a:cubicBezTo>
                    <a:pt x="1167" y="656"/>
                    <a:pt x="2155" y="513"/>
                    <a:pt x="3132" y="298"/>
                  </a:cubicBezTo>
                  <a:cubicBezTo>
                    <a:pt x="3215" y="286"/>
                    <a:pt x="3274" y="203"/>
                    <a:pt x="3239" y="120"/>
                  </a:cubicBezTo>
                  <a:cubicBezTo>
                    <a:pt x="3227" y="48"/>
                    <a:pt x="3167" y="1"/>
                    <a:pt x="30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5"/>
            <p:cNvSpPr/>
            <p:nvPr/>
          </p:nvSpPr>
          <p:spPr>
            <a:xfrm rot="-4252015">
              <a:off x="4653683" y="3279531"/>
              <a:ext cx="124402" cy="76801"/>
            </a:xfrm>
            <a:custGeom>
              <a:rect b="b" l="l" r="r" t="t"/>
              <a:pathLst>
                <a:path extrusionOk="0" h="1728" w="2799">
                  <a:moveTo>
                    <a:pt x="2632" y="1"/>
                  </a:moveTo>
                  <a:cubicBezTo>
                    <a:pt x="2608" y="1"/>
                    <a:pt x="2584" y="1"/>
                    <a:pt x="2560" y="13"/>
                  </a:cubicBezTo>
                  <a:cubicBezTo>
                    <a:pt x="1762" y="537"/>
                    <a:pt x="917" y="953"/>
                    <a:pt x="107" y="1442"/>
                  </a:cubicBezTo>
                  <a:cubicBezTo>
                    <a:pt x="24" y="1489"/>
                    <a:pt x="0" y="1573"/>
                    <a:pt x="48" y="1644"/>
                  </a:cubicBezTo>
                  <a:cubicBezTo>
                    <a:pt x="71" y="1699"/>
                    <a:pt x="120" y="1728"/>
                    <a:pt x="172" y="1728"/>
                  </a:cubicBezTo>
                  <a:cubicBezTo>
                    <a:pt x="198" y="1728"/>
                    <a:pt x="226" y="1720"/>
                    <a:pt x="250" y="1704"/>
                  </a:cubicBezTo>
                  <a:cubicBezTo>
                    <a:pt x="1048" y="1215"/>
                    <a:pt x="1905" y="799"/>
                    <a:pt x="2703" y="275"/>
                  </a:cubicBezTo>
                  <a:cubicBezTo>
                    <a:pt x="2739" y="263"/>
                    <a:pt x="2763" y="239"/>
                    <a:pt x="2786" y="191"/>
                  </a:cubicBezTo>
                  <a:cubicBezTo>
                    <a:pt x="2798" y="144"/>
                    <a:pt x="2786" y="120"/>
                    <a:pt x="2763" y="72"/>
                  </a:cubicBezTo>
                  <a:cubicBezTo>
                    <a:pt x="2739" y="25"/>
                    <a:pt x="2691" y="1"/>
                    <a:pt x="26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5"/>
            <p:cNvSpPr/>
            <p:nvPr/>
          </p:nvSpPr>
          <p:spPr>
            <a:xfrm rot="-4252015">
              <a:off x="4170311" y="2437078"/>
              <a:ext cx="1037217" cy="709656"/>
            </a:xfrm>
            <a:custGeom>
              <a:rect b="b" l="l" r="r" t="t"/>
              <a:pathLst>
                <a:path extrusionOk="0" h="15967" w="23337">
                  <a:moveTo>
                    <a:pt x="13621" y="0"/>
                  </a:moveTo>
                  <a:cubicBezTo>
                    <a:pt x="12395" y="0"/>
                    <a:pt x="11133" y="95"/>
                    <a:pt x="9871" y="286"/>
                  </a:cubicBezTo>
                  <a:cubicBezTo>
                    <a:pt x="7573" y="631"/>
                    <a:pt x="5406" y="1238"/>
                    <a:pt x="3382" y="2131"/>
                  </a:cubicBezTo>
                  <a:cubicBezTo>
                    <a:pt x="2787" y="2393"/>
                    <a:pt x="2239" y="2667"/>
                    <a:pt x="1739" y="2953"/>
                  </a:cubicBezTo>
                  <a:cubicBezTo>
                    <a:pt x="1191" y="3274"/>
                    <a:pt x="667" y="3655"/>
                    <a:pt x="191" y="4048"/>
                  </a:cubicBezTo>
                  <a:cubicBezTo>
                    <a:pt x="144" y="4084"/>
                    <a:pt x="132" y="4143"/>
                    <a:pt x="167" y="4203"/>
                  </a:cubicBezTo>
                  <a:cubicBezTo>
                    <a:pt x="13" y="4917"/>
                    <a:pt x="1" y="5703"/>
                    <a:pt x="72" y="6584"/>
                  </a:cubicBezTo>
                  <a:cubicBezTo>
                    <a:pt x="144" y="7358"/>
                    <a:pt x="310" y="8156"/>
                    <a:pt x="584" y="9085"/>
                  </a:cubicBezTo>
                  <a:cubicBezTo>
                    <a:pt x="798" y="9835"/>
                    <a:pt x="1084" y="10597"/>
                    <a:pt x="1441" y="11430"/>
                  </a:cubicBezTo>
                  <a:cubicBezTo>
                    <a:pt x="1596" y="11775"/>
                    <a:pt x="1751" y="12121"/>
                    <a:pt x="1929" y="12502"/>
                  </a:cubicBezTo>
                  <a:cubicBezTo>
                    <a:pt x="2144" y="12930"/>
                    <a:pt x="2322" y="13287"/>
                    <a:pt x="2513" y="13621"/>
                  </a:cubicBezTo>
                  <a:cubicBezTo>
                    <a:pt x="2787" y="14097"/>
                    <a:pt x="3049" y="14502"/>
                    <a:pt x="3311" y="14859"/>
                  </a:cubicBezTo>
                  <a:cubicBezTo>
                    <a:pt x="3465" y="15050"/>
                    <a:pt x="3632" y="15228"/>
                    <a:pt x="3787" y="15395"/>
                  </a:cubicBezTo>
                  <a:cubicBezTo>
                    <a:pt x="4001" y="15597"/>
                    <a:pt x="4192" y="15764"/>
                    <a:pt x="4382" y="15895"/>
                  </a:cubicBezTo>
                  <a:cubicBezTo>
                    <a:pt x="4418" y="15943"/>
                    <a:pt x="4465" y="15966"/>
                    <a:pt x="4501" y="15966"/>
                  </a:cubicBezTo>
                  <a:lnTo>
                    <a:pt x="4704" y="15966"/>
                  </a:lnTo>
                  <a:cubicBezTo>
                    <a:pt x="5263" y="15966"/>
                    <a:pt x="5835" y="15931"/>
                    <a:pt x="6394" y="15835"/>
                  </a:cubicBezTo>
                  <a:cubicBezTo>
                    <a:pt x="6966" y="15752"/>
                    <a:pt x="7537" y="15633"/>
                    <a:pt x="8180" y="15454"/>
                  </a:cubicBezTo>
                  <a:cubicBezTo>
                    <a:pt x="10311" y="14859"/>
                    <a:pt x="12395" y="13966"/>
                    <a:pt x="14371" y="12787"/>
                  </a:cubicBezTo>
                  <a:cubicBezTo>
                    <a:pt x="15479" y="12133"/>
                    <a:pt x="16515" y="11406"/>
                    <a:pt x="17455" y="10632"/>
                  </a:cubicBezTo>
                  <a:cubicBezTo>
                    <a:pt x="18312" y="9930"/>
                    <a:pt x="19110" y="9180"/>
                    <a:pt x="19825" y="8394"/>
                  </a:cubicBezTo>
                  <a:cubicBezTo>
                    <a:pt x="21456" y="6596"/>
                    <a:pt x="22634" y="4691"/>
                    <a:pt x="23301" y="2691"/>
                  </a:cubicBezTo>
                  <a:cubicBezTo>
                    <a:pt x="23337" y="2619"/>
                    <a:pt x="23289" y="2536"/>
                    <a:pt x="23218" y="2500"/>
                  </a:cubicBezTo>
                  <a:cubicBezTo>
                    <a:pt x="23194" y="2500"/>
                    <a:pt x="23182" y="2489"/>
                    <a:pt x="23170" y="2489"/>
                  </a:cubicBezTo>
                  <a:lnTo>
                    <a:pt x="23134" y="2453"/>
                  </a:lnTo>
                  <a:cubicBezTo>
                    <a:pt x="21372" y="1346"/>
                    <a:pt x="19241" y="584"/>
                    <a:pt x="16824" y="238"/>
                  </a:cubicBezTo>
                  <a:cubicBezTo>
                    <a:pt x="15824" y="83"/>
                    <a:pt x="14729" y="0"/>
                    <a:pt x="13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5"/>
            <p:cNvSpPr/>
            <p:nvPr/>
          </p:nvSpPr>
          <p:spPr>
            <a:xfrm rot="-4252015">
              <a:off x="4533869" y="2198094"/>
              <a:ext cx="233382" cy="309072"/>
            </a:xfrm>
            <a:custGeom>
              <a:rect b="b" l="l" r="r" t="t"/>
              <a:pathLst>
                <a:path extrusionOk="0" h="6954" w="5251">
                  <a:moveTo>
                    <a:pt x="0" y="1"/>
                  </a:moveTo>
                  <a:lnTo>
                    <a:pt x="0" y="1"/>
                  </a:lnTo>
                  <a:cubicBezTo>
                    <a:pt x="369" y="620"/>
                    <a:pt x="703" y="1263"/>
                    <a:pt x="976" y="1917"/>
                  </a:cubicBezTo>
                  <a:cubicBezTo>
                    <a:pt x="1369" y="2775"/>
                    <a:pt x="1691" y="3656"/>
                    <a:pt x="1977" y="4549"/>
                  </a:cubicBezTo>
                  <a:cubicBezTo>
                    <a:pt x="2227" y="5335"/>
                    <a:pt x="2441" y="6144"/>
                    <a:pt x="2584" y="6954"/>
                  </a:cubicBezTo>
                  <a:cubicBezTo>
                    <a:pt x="3798" y="5442"/>
                    <a:pt x="4667" y="3870"/>
                    <a:pt x="5227" y="2227"/>
                  </a:cubicBezTo>
                  <a:cubicBezTo>
                    <a:pt x="5251" y="2144"/>
                    <a:pt x="5203" y="2060"/>
                    <a:pt x="5132" y="2037"/>
                  </a:cubicBezTo>
                  <a:cubicBezTo>
                    <a:pt x="5120" y="2037"/>
                    <a:pt x="5108" y="2025"/>
                    <a:pt x="5084" y="2025"/>
                  </a:cubicBezTo>
                  <a:cubicBezTo>
                    <a:pt x="5084" y="2013"/>
                    <a:pt x="5072" y="2013"/>
                    <a:pt x="5060" y="1989"/>
                  </a:cubicBezTo>
                  <a:cubicBezTo>
                    <a:pt x="3596" y="1072"/>
                    <a:pt x="1905" y="39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5"/>
            <p:cNvSpPr/>
            <p:nvPr/>
          </p:nvSpPr>
          <p:spPr>
            <a:xfrm rot="-4252015">
              <a:off x="4473328" y="2861119"/>
              <a:ext cx="311738" cy="586898"/>
            </a:xfrm>
            <a:custGeom>
              <a:rect b="b" l="l" r="r" t="t"/>
              <a:pathLst>
                <a:path extrusionOk="0" h="13205" w="7014">
                  <a:moveTo>
                    <a:pt x="2132" y="0"/>
                  </a:moveTo>
                  <a:cubicBezTo>
                    <a:pt x="1977" y="12"/>
                    <a:pt x="1858" y="95"/>
                    <a:pt x="1739" y="167"/>
                  </a:cubicBezTo>
                  <a:cubicBezTo>
                    <a:pt x="1191" y="488"/>
                    <a:pt x="667" y="869"/>
                    <a:pt x="191" y="1262"/>
                  </a:cubicBezTo>
                  <a:cubicBezTo>
                    <a:pt x="155" y="1298"/>
                    <a:pt x="132" y="1357"/>
                    <a:pt x="167" y="1417"/>
                  </a:cubicBezTo>
                  <a:cubicBezTo>
                    <a:pt x="12" y="2131"/>
                    <a:pt x="1" y="2917"/>
                    <a:pt x="72" y="3798"/>
                  </a:cubicBezTo>
                  <a:cubicBezTo>
                    <a:pt x="155" y="4572"/>
                    <a:pt x="310" y="5394"/>
                    <a:pt x="584" y="6299"/>
                  </a:cubicBezTo>
                  <a:cubicBezTo>
                    <a:pt x="810" y="7037"/>
                    <a:pt x="1084" y="7811"/>
                    <a:pt x="1441" y="8644"/>
                  </a:cubicBezTo>
                  <a:cubicBezTo>
                    <a:pt x="1596" y="8989"/>
                    <a:pt x="1763" y="9335"/>
                    <a:pt x="1941" y="9716"/>
                  </a:cubicBezTo>
                  <a:cubicBezTo>
                    <a:pt x="2144" y="10168"/>
                    <a:pt x="2334" y="10525"/>
                    <a:pt x="2513" y="10835"/>
                  </a:cubicBezTo>
                  <a:cubicBezTo>
                    <a:pt x="2787" y="11311"/>
                    <a:pt x="3049" y="11716"/>
                    <a:pt x="3322" y="12073"/>
                  </a:cubicBezTo>
                  <a:cubicBezTo>
                    <a:pt x="3465" y="12264"/>
                    <a:pt x="3632" y="12442"/>
                    <a:pt x="3799" y="12609"/>
                  </a:cubicBezTo>
                  <a:cubicBezTo>
                    <a:pt x="4001" y="12811"/>
                    <a:pt x="4192" y="12978"/>
                    <a:pt x="4394" y="13109"/>
                  </a:cubicBezTo>
                  <a:cubicBezTo>
                    <a:pt x="4418" y="13157"/>
                    <a:pt x="4465" y="13180"/>
                    <a:pt x="4513" y="13204"/>
                  </a:cubicBezTo>
                  <a:lnTo>
                    <a:pt x="4704" y="13204"/>
                  </a:lnTo>
                  <a:cubicBezTo>
                    <a:pt x="5275" y="13204"/>
                    <a:pt x="5835" y="13157"/>
                    <a:pt x="6394" y="13073"/>
                  </a:cubicBezTo>
                  <a:cubicBezTo>
                    <a:pt x="6597" y="13037"/>
                    <a:pt x="6799" y="13014"/>
                    <a:pt x="7013" y="12966"/>
                  </a:cubicBezTo>
                  <a:cubicBezTo>
                    <a:pt x="6680" y="12621"/>
                    <a:pt x="6370" y="12252"/>
                    <a:pt x="6085" y="11859"/>
                  </a:cubicBezTo>
                  <a:cubicBezTo>
                    <a:pt x="5787" y="11442"/>
                    <a:pt x="5513" y="11025"/>
                    <a:pt x="5239" y="10597"/>
                  </a:cubicBezTo>
                  <a:cubicBezTo>
                    <a:pt x="4977" y="10168"/>
                    <a:pt x="4739" y="9716"/>
                    <a:pt x="4501" y="9251"/>
                  </a:cubicBezTo>
                  <a:cubicBezTo>
                    <a:pt x="4037" y="8346"/>
                    <a:pt x="3644" y="7418"/>
                    <a:pt x="3322" y="6465"/>
                  </a:cubicBezTo>
                  <a:cubicBezTo>
                    <a:pt x="3108" y="5846"/>
                    <a:pt x="2918" y="5215"/>
                    <a:pt x="2751" y="4584"/>
                  </a:cubicBezTo>
                  <a:cubicBezTo>
                    <a:pt x="2620" y="4084"/>
                    <a:pt x="2513" y="3584"/>
                    <a:pt x="2429" y="3084"/>
                  </a:cubicBezTo>
                  <a:cubicBezTo>
                    <a:pt x="2334" y="2572"/>
                    <a:pt x="2263" y="2084"/>
                    <a:pt x="2203" y="1572"/>
                  </a:cubicBezTo>
                  <a:cubicBezTo>
                    <a:pt x="2156" y="1072"/>
                    <a:pt x="2132" y="572"/>
                    <a:pt x="2132" y="48"/>
                  </a:cubicBezTo>
                  <a:lnTo>
                    <a:pt x="21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5"/>
            <p:cNvSpPr/>
            <p:nvPr/>
          </p:nvSpPr>
          <p:spPr>
            <a:xfrm rot="-4252015">
              <a:off x="4643863" y="3051688"/>
              <a:ext cx="275738" cy="275738"/>
            </a:xfrm>
            <a:custGeom>
              <a:rect b="b" l="l" r="r" t="t"/>
              <a:pathLst>
                <a:path extrusionOk="0" h="6204" w="6204">
                  <a:moveTo>
                    <a:pt x="0" y="0"/>
                  </a:moveTo>
                  <a:lnTo>
                    <a:pt x="0" y="0"/>
                  </a:lnTo>
                  <a:cubicBezTo>
                    <a:pt x="179" y="512"/>
                    <a:pt x="393" y="1060"/>
                    <a:pt x="643" y="1643"/>
                  </a:cubicBezTo>
                  <a:cubicBezTo>
                    <a:pt x="798" y="1988"/>
                    <a:pt x="953" y="2334"/>
                    <a:pt x="1131" y="2715"/>
                  </a:cubicBezTo>
                  <a:cubicBezTo>
                    <a:pt x="1346" y="3167"/>
                    <a:pt x="1536" y="3524"/>
                    <a:pt x="1715" y="3834"/>
                  </a:cubicBezTo>
                  <a:cubicBezTo>
                    <a:pt x="1989" y="4310"/>
                    <a:pt x="2251" y="4715"/>
                    <a:pt x="2513" y="5072"/>
                  </a:cubicBezTo>
                  <a:cubicBezTo>
                    <a:pt x="2679" y="5263"/>
                    <a:pt x="2834" y="5441"/>
                    <a:pt x="2989" y="5608"/>
                  </a:cubicBezTo>
                  <a:cubicBezTo>
                    <a:pt x="3203" y="5810"/>
                    <a:pt x="3394" y="5977"/>
                    <a:pt x="3584" y="6108"/>
                  </a:cubicBezTo>
                  <a:cubicBezTo>
                    <a:pt x="3620" y="6156"/>
                    <a:pt x="3667" y="6191"/>
                    <a:pt x="3703" y="6203"/>
                  </a:cubicBezTo>
                  <a:lnTo>
                    <a:pt x="3906" y="6203"/>
                  </a:lnTo>
                  <a:cubicBezTo>
                    <a:pt x="4453" y="6203"/>
                    <a:pt x="5037" y="6156"/>
                    <a:pt x="5596" y="6072"/>
                  </a:cubicBezTo>
                  <a:cubicBezTo>
                    <a:pt x="5787" y="6036"/>
                    <a:pt x="6001" y="5989"/>
                    <a:pt x="6204" y="5965"/>
                  </a:cubicBezTo>
                  <a:cubicBezTo>
                    <a:pt x="6037" y="5775"/>
                    <a:pt x="5870" y="5572"/>
                    <a:pt x="5703" y="5370"/>
                  </a:cubicBezTo>
                  <a:lnTo>
                    <a:pt x="5692" y="5358"/>
                  </a:lnTo>
                  <a:lnTo>
                    <a:pt x="5668" y="5334"/>
                  </a:lnTo>
                  <a:cubicBezTo>
                    <a:pt x="5537" y="5179"/>
                    <a:pt x="5418" y="5013"/>
                    <a:pt x="5299" y="4846"/>
                  </a:cubicBezTo>
                  <a:cubicBezTo>
                    <a:pt x="5037" y="4489"/>
                    <a:pt x="4775" y="4108"/>
                    <a:pt x="4525" y="3703"/>
                  </a:cubicBezTo>
                  <a:lnTo>
                    <a:pt x="4453" y="3584"/>
                  </a:lnTo>
                  <a:cubicBezTo>
                    <a:pt x="4179" y="3155"/>
                    <a:pt x="3953" y="2703"/>
                    <a:pt x="3703" y="2238"/>
                  </a:cubicBezTo>
                  <a:cubicBezTo>
                    <a:pt x="3632" y="2084"/>
                    <a:pt x="3560" y="1929"/>
                    <a:pt x="3465" y="1762"/>
                  </a:cubicBezTo>
                  <a:cubicBezTo>
                    <a:pt x="2786" y="1512"/>
                    <a:pt x="2096" y="1214"/>
                    <a:pt x="1465" y="869"/>
                  </a:cubicBezTo>
                  <a:cubicBezTo>
                    <a:pt x="953" y="607"/>
                    <a:pt x="477" y="310"/>
                    <a:pt x="0"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5"/>
            <p:cNvSpPr/>
            <p:nvPr/>
          </p:nvSpPr>
          <p:spPr>
            <a:xfrm rot="-4252015">
              <a:off x="4648428" y="2214870"/>
              <a:ext cx="130224" cy="211159"/>
            </a:xfrm>
            <a:custGeom>
              <a:rect b="b" l="l" r="r" t="t"/>
              <a:pathLst>
                <a:path extrusionOk="0" h="4751" w="2930">
                  <a:moveTo>
                    <a:pt x="2930" y="0"/>
                  </a:moveTo>
                  <a:cubicBezTo>
                    <a:pt x="2477" y="679"/>
                    <a:pt x="2001" y="1322"/>
                    <a:pt x="1465" y="1929"/>
                  </a:cubicBezTo>
                  <a:cubicBezTo>
                    <a:pt x="1013" y="2489"/>
                    <a:pt x="501" y="3001"/>
                    <a:pt x="1" y="3501"/>
                  </a:cubicBezTo>
                  <a:cubicBezTo>
                    <a:pt x="72" y="3774"/>
                    <a:pt x="132" y="4060"/>
                    <a:pt x="191" y="4334"/>
                  </a:cubicBezTo>
                  <a:cubicBezTo>
                    <a:pt x="215" y="4465"/>
                    <a:pt x="251" y="4608"/>
                    <a:pt x="275" y="4751"/>
                  </a:cubicBezTo>
                  <a:cubicBezTo>
                    <a:pt x="1489" y="3239"/>
                    <a:pt x="2382" y="1667"/>
                    <a:pt x="2930" y="24"/>
                  </a:cubicBezTo>
                  <a:lnTo>
                    <a:pt x="2930" y="0"/>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5"/>
            <p:cNvSpPr/>
            <p:nvPr/>
          </p:nvSpPr>
          <p:spPr>
            <a:xfrm rot="-4252015">
              <a:off x="4461313" y="2588599"/>
              <a:ext cx="729256" cy="425518"/>
            </a:xfrm>
            <a:custGeom>
              <a:rect b="b" l="l" r="r" t="t"/>
              <a:pathLst>
                <a:path extrusionOk="0" h="9574" w="16408">
                  <a:moveTo>
                    <a:pt x="16122" y="0"/>
                  </a:moveTo>
                  <a:cubicBezTo>
                    <a:pt x="15860" y="227"/>
                    <a:pt x="15598" y="477"/>
                    <a:pt x="15324" y="715"/>
                  </a:cubicBezTo>
                  <a:cubicBezTo>
                    <a:pt x="14741" y="1227"/>
                    <a:pt x="14134" y="1715"/>
                    <a:pt x="13515" y="2179"/>
                  </a:cubicBezTo>
                  <a:cubicBezTo>
                    <a:pt x="12872" y="2632"/>
                    <a:pt x="12217" y="3072"/>
                    <a:pt x="11550" y="3453"/>
                  </a:cubicBezTo>
                  <a:cubicBezTo>
                    <a:pt x="10895" y="3846"/>
                    <a:pt x="10217" y="4203"/>
                    <a:pt x="9526" y="4525"/>
                  </a:cubicBezTo>
                  <a:cubicBezTo>
                    <a:pt x="9181" y="4692"/>
                    <a:pt x="8824" y="4834"/>
                    <a:pt x="8466" y="4989"/>
                  </a:cubicBezTo>
                  <a:cubicBezTo>
                    <a:pt x="8062" y="5156"/>
                    <a:pt x="7657" y="5299"/>
                    <a:pt x="7240" y="5430"/>
                  </a:cubicBezTo>
                  <a:cubicBezTo>
                    <a:pt x="6466" y="5668"/>
                    <a:pt x="5680" y="5870"/>
                    <a:pt x="4883" y="5965"/>
                  </a:cubicBezTo>
                  <a:cubicBezTo>
                    <a:pt x="4478" y="6013"/>
                    <a:pt x="4073" y="6049"/>
                    <a:pt x="3668" y="6049"/>
                  </a:cubicBezTo>
                  <a:cubicBezTo>
                    <a:pt x="3251" y="6049"/>
                    <a:pt x="2858" y="6013"/>
                    <a:pt x="2430" y="5965"/>
                  </a:cubicBezTo>
                  <a:cubicBezTo>
                    <a:pt x="2013" y="5930"/>
                    <a:pt x="1620" y="5846"/>
                    <a:pt x="1215" y="5751"/>
                  </a:cubicBezTo>
                  <a:cubicBezTo>
                    <a:pt x="811" y="5644"/>
                    <a:pt x="430" y="5525"/>
                    <a:pt x="37" y="5394"/>
                  </a:cubicBezTo>
                  <a:cubicBezTo>
                    <a:pt x="25" y="5394"/>
                    <a:pt x="13" y="5370"/>
                    <a:pt x="1" y="5370"/>
                  </a:cubicBezTo>
                  <a:lnTo>
                    <a:pt x="1" y="5370"/>
                  </a:lnTo>
                  <a:cubicBezTo>
                    <a:pt x="72" y="5537"/>
                    <a:pt x="144" y="5692"/>
                    <a:pt x="239" y="5846"/>
                  </a:cubicBezTo>
                  <a:cubicBezTo>
                    <a:pt x="453" y="6311"/>
                    <a:pt x="715" y="6763"/>
                    <a:pt x="977" y="7192"/>
                  </a:cubicBezTo>
                  <a:lnTo>
                    <a:pt x="1049" y="7311"/>
                  </a:lnTo>
                  <a:cubicBezTo>
                    <a:pt x="1311" y="7716"/>
                    <a:pt x="1561" y="8097"/>
                    <a:pt x="1823" y="8454"/>
                  </a:cubicBezTo>
                  <a:cubicBezTo>
                    <a:pt x="1942" y="8621"/>
                    <a:pt x="2061" y="8787"/>
                    <a:pt x="2204" y="8942"/>
                  </a:cubicBezTo>
                  <a:lnTo>
                    <a:pt x="2216" y="8966"/>
                  </a:lnTo>
                  <a:lnTo>
                    <a:pt x="2227" y="8978"/>
                  </a:lnTo>
                  <a:cubicBezTo>
                    <a:pt x="2394" y="9180"/>
                    <a:pt x="2573" y="9383"/>
                    <a:pt x="2739" y="9573"/>
                  </a:cubicBezTo>
                  <a:cubicBezTo>
                    <a:pt x="3109" y="9502"/>
                    <a:pt x="3490" y="9406"/>
                    <a:pt x="3930" y="9287"/>
                  </a:cubicBezTo>
                  <a:cubicBezTo>
                    <a:pt x="6049" y="8692"/>
                    <a:pt x="8133" y="7799"/>
                    <a:pt x="10121" y="6620"/>
                  </a:cubicBezTo>
                  <a:cubicBezTo>
                    <a:pt x="11217" y="5965"/>
                    <a:pt x="12264" y="5239"/>
                    <a:pt x="13193" y="4465"/>
                  </a:cubicBezTo>
                  <a:cubicBezTo>
                    <a:pt x="14062" y="3763"/>
                    <a:pt x="14848" y="3025"/>
                    <a:pt x="15562" y="2239"/>
                  </a:cubicBezTo>
                  <a:cubicBezTo>
                    <a:pt x="15860" y="1905"/>
                    <a:pt x="16146" y="1584"/>
                    <a:pt x="16408" y="1251"/>
                  </a:cubicBezTo>
                  <a:cubicBezTo>
                    <a:pt x="16384" y="1120"/>
                    <a:pt x="16348" y="965"/>
                    <a:pt x="16324" y="834"/>
                  </a:cubicBezTo>
                  <a:cubicBezTo>
                    <a:pt x="16265" y="572"/>
                    <a:pt x="16205" y="286"/>
                    <a:pt x="1612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5"/>
            <p:cNvSpPr/>
            <p:nvPr/>
          </p:nvSpPr>
          <p:spPr>
            <a:xfrm rot="-4252015">
              <a:off x="4477137" y="2547236"/>
              <a:ext cx="329161" cy="293027"/>
            </a:xfrm>
            <a:custGeom>
              <a:rect b="b" l="l" r="r" t="t"/>
              <a:pathLst>
                <a:path extrusionOk="0" h="6593" w="7406">
                  <a:moveTo>
                    <a:pt x="3705" y="0"/>
                  </a:moveTo>
                  <a:cubicBezTo>
                    <a:pt x="3345" y="0"/>
                    <a:pt x="2979" y="59"/>
                    <a:pt x="2620" y="183"/>
                  </a:cubicBezTo>
                  <a:cubicBezTo>
                    <a:pt x="905" y="779"/>
                    <a:pt x="0" y="2660"/>
                    <a:pt x="596" y="4386"/>
                  </a:cubicBezTo>
                  <a:cubicBezTo>
                    <a:pt x="1068" y="5736"/>
                    <a:pt x="2340" y="6592"/>
                    <a:pt x="3708" y="6592"/>
                  </a:cubicBezTo>
                  <a:cubicBezTo>
                    <a:pt x="4065" y="6592"/>
                    <a:pt x="4429" y="6534"/>
                    <a:pt x="4787" y="6410"/>
                  </a:cubicBezTo>
                  <a:cubicBezTo>
                    <a:pt x="6501" y="5791"/>
                    <a:pt x="7406" y="3922"/>
                    <a:pt x="6811" y="2207"/>
                  </a:cubicBezTo>
                  <a:cubicBezTo>
                    <a:pt x="6339" y="850"/>
                    <a:pt x="5070" y="0"/>
                    <a:pt x="3705" y="0"/>
                  </a:cubicBezTo>
                  <a:close/>
                </a:path>
              </a:pathLst>
            </a:custGeom>
            <a:solidFill>
              <a:srgbClr val="002C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5"/>
            <p:cNvSpPr/>
            <p:nvPr/>
          </p:nvSpPr>
          <p:spPr>
            <a:xfrm rot="-4252015">
              <a:off x="4516824" y="2571771"/>
              <a:ext cx="247160" cy="240271"/>
            </a:xfrm>
            <a:custGeom>
              <a:rect b="b" l="l" r="r" t="t"/>
              <a:pathLst>
                <a:path extrusionOk="0" h="5406" w="5561">
                  <a:moveTo>
                    <a:pt x="2799" y="0"/>
                  </a:moveTo>
                  <a:cubicBezTo>
                    <a:pt x="2501" y="0"/>
                    <a:pt x="2203" y="48"/>
                    <a:pt x="1906" y="155"/>
                  </a:cubicBezTo>
                  <a:cubicBezTo>
                    <a:pt x="1215" y="393"/>
                    <a:pt x="679" y="882"/>
                    <a:pt x="358" y="1524"/>
                  </a:cubicBezTo>
                  <a:cubicBezTo>
                    <a:pt x="48" y="2179"/>
                    <a:pt x="1" y="2906"/>
                    <a:pt x="239" y="3596"/>
                  </a:cubicBezTo>
                  <a:cubicBezTo>
                    <a:pt x="608" y="4680"/>
                    <a:pt x="1632" y="5406"/>
                    <a:pt x="2787" y="5406"/>
                  </a:cubicBezTo>
                  <a:cubicBezTo>
                    <a:pt x="3084" y="5406"/>
                    <a:pt x="3382" y="5358"/>
                    <a:pt x="3680" y="5263"/>
                  </a:cubicBezTo>
                  <a:cubicBezTo>
                    <a:pt x="4358" y="5025"/>
                    <a:pt x="4894" y="4525"/>
                    <a:pt x="5204" y="3894"/>
                  </a:cubicBezTo>
                  <a:cubicBezTo>
                    <a:pt x="5525" y="3239"/>
                    <a:pt x="5561" y="2501"/>
                    <a:pt x="5323" y="1822"/>
                  </a:cubicBezTo>
                  <a:cubicBezTo>
                    <a:pt x="4966" y="739"/>
                    <a:pt x="3942" y="0"/>
                    <a:pt x="2799" y="0"/>
                  </a:cubicBezTo>
                  <a:close/>
                </a:path>
              </a:pathLst>
            </a:custGeom>
            <a:solidFill>
              <a:srgbClr val="73BC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5"/>
            <p:cNvSpPr/>
            <p:nvPr/>
          </p:nvSpPr>
          <p:spPr>
            <a:xfrm rot="-4252015">
              <a:off x="4543138" y="2585170"/>
              <a:ext cx="233959" cy="206403"/>
            </a:xfrm>
            <a:custGeom>
              <a:rect b="b" l="l" r="r" t="t"/>
              <a:pathLst>
                <a:path extrusionOk="0" h="4644" w="5264">
                  <a:moveTo>
                    <a:pt x="1" y="3036"/>
                  </a:moveTo>
                  <a:cubicBezTo>
                    <a:pt x="1" y="3047"/>
                    <a:pt x="10" y="3066"/>
                    <a:pt x="20" y="3078"/>
                  </a:cubicBezTo>
                  <a:lnTo>
                    <a:pt x="20" y="3078"/>
                  </a:lnTo>
                  <a:cubicBezTo>
                    <a:pt x="13" y="3065"/>
                    <a:pt x="7" y="3051"/>
                    <a:pt x="1" y="3036"/>
                  </a:cubicBezTo>
                  <a:close/>
                  <a:moveTo>
                    <a:pt x="4347" y="0"/>
                  </a:moveTo>
                  <a:lnTo>
                    <a:pt x="4347" y="0"/>
                  </a:lnTo>
                  <a:cubicBezTo>
                    <a:pt x="4359" y="84"/>
                    <a:pt x="4406" y="167"/>
                    <a:pt x="4466" y="262"/>
                  </a:cubicBezTo>
                  <a:cubicBezTo>
                    <a:pt x="4573" y="453"/>
                    <a:pt x="4644" y="655"/>
                    <a:pt x="4704" y="881"/>
                  </a:cubicBezTo>
                  <a:cubicBezTo>
                    <a:pt x="4751" y="1108"/>
                    <a:pt x="4775" y="1334"/>
                    <a:pt x="4763" y="1548"/>
                  </a:cubicBezTo>
                  <a:cubicBezTo>
                    <a:pt x="4763" y="1774"/>
                    <a:pt x="4716" y="2013"/>
                    <a:pt x="4656" y="2227"/>
                  </a:cubicBezTo>
                  <a:cubicBezTo>
                    <a:pt x="4597" y="2429"/>
                    <a:pt x="4513" y="2620"/>
                    <a:pt x="4406" y="2822"/>
                  </a:cubicBezTo>
                  <a:cubicBezTo>
                    <a:pt x="4299" y="3001"/>
                    <a:pt x="4180" y="3156"/>
                    <a:pt x="4037" y="3310"/>
                  </a:cubicBezTo>
                  <a:cubicBezTo>
                    <a:pt x="3882" y="3453"/>
                    <a:pt x="3716" y="3608"/>
                    <a:pt x="3549" y="3715"/>
                  </a:cubicBezTo>
                  <a:cubicBezTo>
                    <a:pt x="3370" y="3834"/>
                    <a:pt x="3168" y="3918"/>
                    <a:pt x="2977" y="3977"/>
                  </a:cubicBezTo>
                  <a:cubicBezTo>
                    <a:pt x="2775" y="4048"/>
                    <a:pt x="2549" y="4096"/>
                    <a:pt x="2334" y="4108"/>
                  </a:cubicBezTo>
                  <a:cubicBezTo>
                    <a:pt x="2268" y="4115"/>
                    <a:pt x="2203" y="4118"/>
                    <a:pt x="2138" y="4118"/>
                  </a:cubicBezTo>
                  <a:cubicBezTo>
                    <a:pt x="1982" y="4118"/>
                    <a:pt x="1828" y="4101"/>
                    <a:pt x="1668" y="4084"/>
                  </a:cubicBezTo>
                  <a:cubicBezTo>
                    <a:pt x="1441" y="4037"/>
                    <a:pt x="1239" y="3977"/>
                    <a:pt x="1037" y="3882"/>
                  </a:cubicBezTo>
                  <a:cubicBezTo>
                    <a:pt x="834" y="3798"/>
                    <a:pt x="656" y="3679"/>
                    <a:pt x="477" y="3548"/>
                  </a:cubicBezTo>
                  <a:cubicBezTo>
                    <a:pt x="310" y="3417"/>
                    <a:pt x="144" y="3251"/>
                    <a:pt x="25" y="3084"/>
                  </a:cubicBezTo>
                  <a:cubicBezTo>
                    <a:pt x="23" y="3082"/>
                    <a:pt x="21" y="3081"/>
                    <a:pt x="20" y="3078"/>
                  </a:cubicBezTo>
                  <a:lnTo>
                    <a:pt x="20" y="3078"/>
                  </a:lnTo>
                  <a:cubicBezTo>
                    <a:pt x="457" y="4031"/>
                    <a:pt x="1409" y="4644"/>
                    <a:pt x="2477" y="4644"/>
                  </a:cubicBezTo>
                  <a:cubicBezTo>
                    <a:pt x="2775" y="4644"/>
                    <a:pt x="3073" y="4608"/>
                    <a:pt x="3370" y="4501"/>
                  </a:cubicBezTo>
                  <a:cubicBezTo>
                    <a:pt x="4049" y="4263"/>
                    <a:pt x="4585" y="3775"/>
                    <a:pt x="4906" y="3132"/>
                  </a:cubicBezTo>
                  <a:cubicBezTo>
                    <a:pt x="5228" y="2477"/>
                    <a:pt x="5263" y="1751"/>
                    <a:pt x="5037" y="1060"/>
                  </a:cubicBezTo>
                  <a:cubicBezTo>
                    <a:pt x="4882" y="643"/>
                    <a:pt x="4656" y="286"/>
                    <a:pt x="4347" y="0"/>
                  </a:cubicBezTo>
                  <a:close/>
                </a:path>
              </a:pathLst>
            </a:custGeom>
            <a:solidFill>
              <a:srgbClr val="61AC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5"/>
            <p:cNvSpPr/>
            <p:nvPr/>
          </p:nvSpPr>
          <p:spPr>
            <a:xfrm rot="-4252015">
              <a:off x="4526063" y="2627416"/>
              <a:ext cx="121735" cy="49823"/>
            </a:xfrm>
            <a:custGeom>
              <a:rect b="b" l="l" r="r" t="t"/>
              <a:pathLst>
                <a:path extrusionOk="0" h="1121" w="2739">
                  <a:moveTo>
                    <a:pt x="72" y="1"/>
                  </a:moveTo>
                  <a:cubicBezTo>
                    <a:pt x="72" y="25"/>
                    <a:pt x="72" y="25"/>
                    <a:pt x="60" y="25"/>
                  </a:cubicBezTo>
                  <a:cubicBezTo>
                    <a:pt x="48" y="37"/>
                    <a:pt x="36" y="37"/>
                    <a:pt x="12" y="60"/>
                  </a:cubicBezTo>
                  <a:cubicBezTo>
                    <a:pt x="0" y="72"/>
                    <a:pt x="0" y="108"/>
                    <a:pt x="12" y="120"/>
                  </a:cubicBezTo>
                  <a:cubicBezTo>
                    <a:pt x="12" y="132"/>
                    <a:pt x="36" y="168"/>
                    <a:pt x="60" y="168"/>
                  </a:cubicBezTo>
                  <a:cubicBezTo>
                    <a:pt x="286" y="239"/>
                    <a:pt x="512" y="334"/>
                    <a:pt x="714" y="406"/>
                  </a:cubicBezTo>
                  <a:cubicBezTo>
                    <a:pt x="941" y="477"/>
                    <a:pt x="1143" y="572"/>
                    <a:pt x="1369" y="644"/>
                  </a:cubicBezTo>
                  <a:cubicBezTo>
                    <a:pt x="1596" y="715"/>
                    <a:pt x="1798" y="810"/>
                    <a:pt x="2024" y="882"/>
                  </a:cubicBezTo>
                  <a:cubicBezTo>
                    <a:pt x="2250" y="953"/>
                    <a:pt x="2453" y="1049"/>
                    <a:pt x="2679" y="1120"/>
                  </a:cubicBezTo>
                  <a:cubicBezTo>
                    <a:pt x="2691" y="1120"/>
                    <a:pt x="2727" y="1120"/>
                    <a:pt x="2727" y="1108"/>
                  </a:cubicBezTo>
                  <a:cubicBezTo>
                    <a:pt x="2739" y="1084"/>
                    <a:pt x="2727" y="1060"/>
                    <a:pt x="2703" y="1060"/>
                  </a:cubicBezTo>
                  <a:cubicBezTo>
                    <a:pt x="2489" y="989"/>
                    <a:pt x="2274" y="894"/>
                    <a:pt x="2048" y="810"/>
                  </a:cubicBezTo>
                  <a:cubicBezTo>
                    <a:pt x="1846" y="715"/>
                    <a:pt x="1619" y="632"/>
                    <a:pt x="1417" y="537"/>
                  </a:cubicBezTo>
                  <a:cubicBezTo>
                    <a:pt x="976" y="358"/>
                    <a:pt x="548" y="179"/>
                    <a:pt x="119" y="25"/>
                  </a:cubicBezTo>
                  <a:cubicBezTo>
                    <a:pt x="107" y="25"/>
                    <a:pt x="83" y="1"/>
                    <a:pt x="7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5"/>
            <p:cNvSpPr/>
            <p:nvPr/>
          </p:nvSpPr>
          <p:spPr>
            <a:xfrm rot="-4252015">
              <a:off x="4599697" y="2627853"/>
              <a:ext cx="93690" cy="40490"/>
            </a:xfrm>
            <a:custGeom>
              <a:rect b="b" l="l" r="r" t="t"/>
              <a:pathLst>
                <a:path extrusionOk="0" h="911" w="2108">
                  <a:moveTo>
                    <a:pt x="74" y="1"/>
                  </a:moveTo>
                  <a:cubicBezTo>
                    <a:pt x="48" y="1"/>
                    <a:pt x="33" y="12"/>
                    <a:pt x="24" y="29"/>
                  </a:cubicBezTo>
                  <a:cubicBezTo>
                    <a:pt x="0" y="53"/>
                    <a:pt x="0" y="77"/>
                    <a:pt x="24" y="89"/>
                  </a:cubicBezTo>
                  <a:cubicBezTo>
                    <a:pt x="24" y="112"/>
                    <a:pt x="36" y="124"/>
                    <a:pt x="60" y="136"/>
                  </a:cubicBezTo>
                  <a:lnTo>
                    <a:pt x="560" y="315"/>
                  </a:lnTo>
                  <a:cubicBezTo>
                    <a:pt x="715" y="374"/>
                    <a:pt x="882" y="434"/>
                    <a:pt x="1048" y="505"/>
                  </a:cubicBezTo>
                  <a:cubicBezTo>
                    <a:pt x="1215" y="565"/>
                    <a:pt x="1370" y="636"/>
                    <a:pt x="1536" y="696"/>
                  </a:cubicBezTo>
                  <a:cubicBezTo>
                    <a:pt x="1703" y="779"/>
                    <a:pt x="1882" y="839"/>
                    <a:pt x="2048" y="910"/>
                  </a:cubicBezTo>
                  <a:cubicBezTo>
                    <a:pt x="2060" y="910"/>
                    <a:pt x="2084" y="910"/>
                    <a:pt x="2084" y="898"/>
                  </a:cubicBezTo>
                  <a:cubicBezTo>
                    <a:pt x="2108" y="874"/>
                    <a:pt x="2084" y="851"/>
                    <a:pt x="2072" y="851"/>
                  </a:cubicBezTo>
                  <a:cubicBezTo>
                    <a:pt x="1905" y="779"/>
                    <a:pt x="1751" y="720"/>
                    <a:pt x="1596" y="636"/>
                  </a:cubicBezTo>
                  <a:cubicBezTo>
                    <a:pt x="1524" y="612"/>
                    <a:pt x="1429" y="565"/>
                    <a:pt x="1358" y="541"/>
                  </a:cubicBezTo>
                  <a:cubicBezTo>
                    <a:pt x="1286" y="505"/>
                    <a:pt x="1191" y="458"/>
                    <a:pt x="1120" y="434"/>
                  </a:cubicBezTo>
                  <a:cubicBezTo>
                    <a:pt x="953" y="362"/>
                    <a:pt x="810" y="279"/>
                    <a:pt x="643" y="220"/>
                  </a:cubicBezTo>
                  <a:cubicBezTo>
                    <a:pt x="477" y="148"/>
                    <a:pt x="298" y="77"/>
                    <a:pt x="143" y="5"/>
                  </a:cubicBezTo>
                  <a:lnTo>
                    <a:pt x="108" y="5"/>
                  </a:lnTo>
                  <a:cubicBezTo>
                    <a:pt x="95" y="2"/>
                    <a:pt x="84" y="1"/>
                    <a:pt x="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5"/>
            <p:cNvSpPr/>
            <p:nvPr/>
          </p:nvSpPr>
          <p:spPr>
            <a:xfrm rot="-4252015">
              <a:off x="4553358" y="2712671"/>
              <a:ext cx="57690" cy="26712"/>
            </a:xfrm>
            <a:custGeom>
              <a:rect b="b" l="l" r="r" t="t"/>
              <a:pathLst>
                <a:path extrusionOk="0" h="601" w="1298">
                  <a:moveTo>
                    <a:pt x="60" y="0"/>
                  </a:moveTo>
                  <a:cubicBezTo>
                    <a:pt x="60" y="0"/>
                    <a:pt x="36" y="12"/>
                    <a:pt x="24" y="48"/>
                  </a:cubicBezTo>
                  <a:cubicBezTo>
                    <a:pt x="0" y="72"/>
                    <a:pt x="24" y="119"/>
                    <a:pt x="48" y="131"/>
                  </a:cubicBezTo>
                  <a:lnTo>
                    <a:pt x="631" y="357"/>
                  </a:lnTo>
                  <a:cubicBezTo>
                    <a:pt x="833" y="429"/>
                    <a:pt x="1048" y="512"/>
                    <a:pt x="1238" y="596"/>
                  </a:cubicBezTo>
                  <a:cubicBezTo>
                    <a:pt x="1242" y="599"/>
                    <a:pt x="1247" y="601"/>
                    <a:pt x="1253" y="601"/>
                  </a:cubicBezTo>
                  <a:cubicBezTo>
                    <a:pt x="1268" y="601"/>
                    <a:pt x="1286" y="592"/>
                    <a:pt x="1286" y="584"/>
                  </a:cubicBezTo>
                  <a:cubicBezTo>
                    <a:pt x="1298" y="560"/>
                    <a:pt x="1286" y="536"/>
                    <a:pt x="1274" y="536"/>
                  </a:cubicBezTo>
                  <a:cubicBezTo>
                    <a:pt x="1072" y="453"/>
                    <a:pt x="881" y="369"/>
                    <a:pt x="691" y="286"/>
                  </a:cubicBezTo>
                  <a:cubicBezTo>
                    <a:pt x="476" y="191"/>
                    <a:pt x="286" y="107"/>
                    <a:pt x="95"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5"/>
            <p:cNvSpPr/>
            <p:nvPr/>
          </p:nvSpPr>
          <p:spPr>
            <a:xfrm rot="-4252015">
              <a:off x="4611584" y="2674794"/>
              <a:ext cx="92668" cy="45245"/>
            </a:xfrm>
            <a:custGeom>
              <a:rect b="b" l="l" r="r" t="t"/>
              <a:pathLst>
                <a:path extrusionOk="0" h="1018" w="2085">
                  <a:moveTo>
                    <a:pt x="96" y="1"/>
                  </a:moveTo>
                  <a:cubicBezTo>
                    <a:pt x="60" y="13"/>
                    <a:pt x="37" y="37"/>
                    <a:pt x="25" y="60"/>
                  </a:cubicBezTo>
                  <a:cubicBezTo>
                    <a:pt x="1" y="96"/>
                    <a:pt x="25" y="156"/>
                    <a:pt x="49" y="168"/>
                  </a:cubicBezTo>
                  <a:cubicBezTo>
                    <a:pt x="382" y="299"/>
                    <a:pt x="715" y="430"/>
                    <a:pt x="1049" y="584"/>
                  </a:cubicBezTo>
                  <a:cubicBezTo>
                    <a:pt x="1215" y="656"/>
                    <a:pt x="1358" y="727"/>
                    <a:pt x="1525" y="787"/>
                  </a:cubicBezTo>
                  <a:cubicBezTo>
                    <a:pt x="1596" y="822"/>
                    <a:pt x="1692" y="858"/>
                    <a:pt x="1763" y="894"/>
                  </a:cubicBezTo>
                  <a:cubicBezTo>
                    <a:pt x="1846" y="942"/>
                    <a:pt x="1942" y="965"/>
                    <a:pt x="2025" y="1013"/>
                  </a:cubicBezTo>
                  <a:cubicBezTo>
                    <a:pt x="2032" y="1016"/>
                    <a:pt x="2039" y="1018"/>
                    <a:pt x="2045" y="1018"/>
                  </a:cubicBezTo>
                  <a:cubicBezTo>
                    <a:pt x="2061" y="1018"/>
                    <a:pt x="2073" y="1009"/>
                    <a:pt x="2073" y="1001"/>
                  </a:cubicBezTo>
                  <a:cubicBezTo>
                    <a:pt x="2085" y="977"/>
                    <a:pt x="2073" y="953"/>
                    <a:pt x="2061" y="953"/>
                  </a:cubicBezTo>
                  <a:cubicBezTo>
                    <a:pt x="1894" y="882"/>
                    <a:pt x="1739" y="811"/>
                    <a:pt x="1584" y="727"/>
                  </a:cubicBezTo>
                  <a:cubicBezTo>
                    <a:pt x="1418" y="656"/>
                    <a:pt x="1251" y="561"/>
                    <a:pt x="1096" y="489"/>
                  </a:cubicBezTo>
                  <a:cubicBezTo>
                    <a:pt x="763" y="322"/>
                    <a:pt x="453" y="180"/>
                    <a:pt x="120" y="13"/>
                  </a:cubicBezTo>
                  <a:cubicBezTo>
                    <a:pt x="108" y="13"/>
                    <a:pt x="108" y="1"/>
                    <a:pt x="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5"/>
            <p:cNvSpPr/>
            <p:nvPr/>
          </p:nvSpPr>
          <p:spPr>
            <a:xfrm rot="-4252015">
              <a:off x="4607763" y="2725429"/>
              <a:ext cx="101646" cy="49156"/>
            </a:xfrm>
            <a:custGeom>
              <a:rect b="b" l="l" r="r" t="t"/>
              <a:pathLst>
                <a:path extrusionOk="0" h="1106" w="2287">
                  <a:moveTo>
                    <a:pt x="120" y="0"/>
                  </a:moveTo>
                  <a:cubicBezTo>
                    <a:pt x="72" y="0"/>
                    <a:pt x="48" y="36"/>
                    <a:pt x="12" y="60"/>
                  </a:cubicBezTo>
                  <a:cubicBezTo>
                    <a:pt x="1" y="95"/>
                    <a:pt x="1" y="119"/>
                    <a:pt x="12" y="131"/>
                  </a:cubicBezTo>
                  <a:cubicBezTo>
                    <a:pt x="24" y="155"/>
                    <a:pt x="48" y="179"/>
                    <a:pt x="60" y="191"/>
                  </a:cubicBezTo>
                  <a:cubicBezTo>
                    <a:pt x="239" y="250"/>
                    <a:pt x="417" y="322"/>
                    <a:pt x="596" y="405"/>
                  </a:cubicBezTo>
                  <a:cubicBezTo>
                    <a:pt x="774" y="476"/>
                    <a:pt x="953" y="560"/>
                    <a:pt x="1144" y="643"/>
                  </a:cubicBezTo>
                  <a:cubicBezTo>
                    <a:pt x="1322" y="714"/>
                    <a:pt x="1489" y="786"/>
                    <a:pt x="1667" y="881"/>
                  </a:cubicBezTo>
                  <a:cubicBezTo>
                    <a:pt x="1846" y="953"/>
                    <a:pt x="2025" y="1024"/>
                    <a:pt x="2215" y="1095"/>
                  </a:cubicBezTo>
                  <a:cubicBezTo>
                    <a:pt x="2219" y="1103"/>
                    <a:pt x="2225" y="1106"/>
                    <a:pt x="2232" y="1106"/>
                  </a:cubicBezTo>
                  <a:cubicBezTo>
                    <a:pt x="2247" y="1106"/>
                    <a:pt x="2266" y="1092"/>
                    <a:pt x="2275" y="1084"/>
                  </a:cubicBezTo>
                  <a:cubicBezTo>
                    <a:pt x="2287" y="1072"/>
                    <a:pt x="2275" y="1048"/>
                    <a:pt x="2263" y="1024"/>
                  </a:cubicBezTo>
                  <a:cubicBezTo>
                    <a:pt x="1906" y="881"/>
                    <a:pt x="1548" y="714"/>
                    <a:pt x="1203" y="536"/>
                  </a:cubicBezTo>
                  <a:cubicBezTo>
                    <a:pt x="1036" y="453"/>
                    <a:pt x="858" y="369"/>
                    <a:pt x="703" y="286"/>
                  </a:cubicBezTo>
                  <a:lnTo>
                    <a:pt x="155" y="12"/>
                  </a:lnTo>
                  <a:cubicBezTo>
                    <a:pt x="143" y="12"/>
                    <a:pt x="131" y="0"/>
                    <a:pt x="120"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5"/>
            <p:cNvSpPr/>
            <p:nvPr/>
          </p:nvSpPr>
          <p:spPr>
            <a:xfrm rot="-4252015">
              <a:off x="4608180" y="3004543"/>
              <a:ext cx="51379" cy="89335"/>
            </a:xfrm>
            <a:custGeom>
              <a:rect b="b" l="l" r="r" t="t"/>
              <a:pathLst>
                <a:path extrusionOk="0" h="2010" w="1156">
                  <a:moveTo>
                    <a:pt x="149" y="0"/>
                  </a:moveTo>
                  <a:cubicBezTo>
                    <a:pt x="143" y="0"/>
                    <a:pt x="137" y="3"/>
                    <a:pt x="132" y="9"/>
                  </a:cubicBezTo>
                  <a:cubicBezTo>
                    <a:pt x="96" y="21"/>
                    <a:pt x="48" y="57"/>
                    <a:pt x="48" y="81"/>
                  </a:cubicBezTo>
                  <a:cubicBezTo>
                    <a:pt x="24" y="176"/>
                    <a:pt x="24" y="247"/>
                    <a:pt x="1" y="331"/>
                  </a:cubicBezTo>
                  <a:lnTo>
                    <a:pt x="1" y="688"/>
                  </a:lnTo>
                  <a:cubicBezTo>
                    <a:pt x="24" y="950"/>
                    <a:pt x="60" y="1200"/>
                    <a:pt x="155" y="1450"/>
                  </a:cubicBezTo>
                  <a:cubicBezTo>
                    <a:pt x="227" y="1664"/>
                    <a:pt x="346" y="1867"/>
                    <a:pt x="560" y="1974"/>
                  </a:cubicBezTo>
                  <a:cubicBezTo>
                    <a:pt x="608" y="1998"/>
                    <a:pt x="661" y="2010"/>
                    <a:pt x="716" y="2010"/>
                  </a:cubicBezTo>
                  <a:cubicBezTo>
                    <a:pt x="771" y="2010"/>
                    <a:pt x="828" y="1998"/>
                    <a:pt x="882" y="1974"/>
                  </a:cubicBezTo>
                  <a:cubicBezTo>
                    <a:pt x="1001" y="1938"/>
                    <a:pt x="1072" y="1843"/>
                    <a:pt x="1108" y="1724"/>
                  </a:cubicBezTo>
                  <a:cubicBezTo>
                    <a:pt x="1155" y="1605"/>
                    <a:pt x="1155" y="1462"/>
                    <a:pt x="1120" y="1331"/>
                  </a:cubicBezTo>
                  <a:cubicBezTo>
                    <a:pt x="1108" y="1200"/>
                    <a:pt x="1060" y="1045"/>
                    <a:pt x="1025" y="914"/>
                  </a:cubicBezTo>
                  <a:cubicBezTo>
                    <a:pt x="977" y="795"/>
                    <a:pt x="929" y="676"/>
                    <a:pt x="870" y="569"/>
                  </a:cubicBezTo>
                  <a:cubicBezTo>
                    <a:pt x="822" y="486"/>
                    <a:pt x="763" y="390"/>
                    <a:pt x="703" y="331"/>
                  </a:cubicBezTo>
                  <a:cubicBezTo>
                    <a:pt x="620" y="259"/>
                    <a:pt x="536" y="188"/>
                    <a:pt x="429" y="152"/>
                  </a:cubicBezTo>
                  <a:cubicBezTo>
                    <a:pt x="417" y="148"/>
                    <a:pt x="404" y="147"/>
                    <a:pt x="391" y="147"/>
                  </a:cubicBezTo>
                  <a:cubicBezTo>
                    <a:pt x="364" y="147"/>
                    <a:pt x="338" y="152"/>
                    <a:pt x="322" y="152"/>
                  </a:cubicBezTo>
                  <a:cubicBezTo>
                    <a:pt x="322" y="140"/>
                    <a:pt x="322" y="117"/>
                    <a:pt x="298" y="93"/>
                  </a:cubicBezTo>
                  <a:cubicBezTo>
                    <a:pt x="286" y="69"/>
                    <a:pt x="263" y="33"/>
                    <a:pt x="227" y="21"/>
                  </a:cubicBezTo>
                  <a:cubicBezTo>
                    <a:pt x="215" y="21"/>
                    <a:pt x="179" y="9"/>
                    <a:pt x="167" y="9"/>
                  </a:cubicBezTo>
                  <a:cubicBezTo>
                    <a:pt x="161" y="3"/>
                    <a:pt x="155" y="0"/>
                    <a:pt x="149" y="0"/>
                  </a:cubicBez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5"/>
            <p:cNvSpPr/>
            <p:nvPr/>
          </p:nvSpPr>
          <p:spPr>
            <a:xfrm rot="-4252015">
              <a:off x="4570104" y="2961038"/>
              <a:ext cx="118580" cy="132313"/>
            </a:xfrm>
            <a:custGeom>
              <a:rect b="b" l="l" r="r" t="t"/>
              <a:pathLst>
                <a:path extrusionOk="0" h="2977" w="2668">
                  <a:moveTo>
                    <a:pt x="464" y="953"/>
                  </a:moveTo>
                  <a:cubicBezTo>
                    <a:pt x="512" y="977"/>
                    <a:pt x="548" y="977"/>
                    <a:pt x="607" y="988"/>
                  </a:cubicBezTo>
                  <a:cubicBezTo>
                    <a:pt x="667" y="1000"/>
                    <a:pt x="726" y="1036"/>
                    <a:pt x="786" y="1060"/>
                  </a:cubicBezTo>
                  <a:cubicBezTo>
                    <a:pt x="845" y="1108"/>
                    <a:pt x="905" y="1155"/>
                    <a:pt x="953" y="1191"/>
                  </a:cubicBezTo>
                  <a:cubicBezTo>
                    <a:pt x="1012" y="1250"/>
                    <a:pt x="1060" y="1334"/>
                    <a:pt x="1107" y="1405"/>
                  </a:cubicBezTo>
                  <a:cubicBezTo>
                    <a:pt x="1143" y="1489"/>
                    <a:pt x="1191" y="1596"/>
                    <a:pt x="1226" y="1715"/>
                  </a:cubicBezTo>
                  <a:cubicBezTo>
                    <a:pt x="1250" y="1834"/>
                    <a:pt x="1262" y="1965"/>
                    <a:pt x="1262" y="2084"/>
                  </a:cubicBezTo>
                  <a:cubicBezTo>
                    <a:pt x="1262" y="2203"/>
                    <a:pt x="1238" y="2310"/>
                    <a:pt x="1226" y="2417"/>
                  </a:cubicBezTo>
                  <a:lnTo>
                    <a:pt x="1131" y="2596"/>
                  </a:lnTo>
                  <a:cubicBezTo>
                    <a:pt x="1107" y="2584"/>
                    <a:pt x="1060" y="2560"/>
                    <a:pt x="1024" y="2548"/>
                  </a:cubicBezTo>
                  <a:cubicBezTo>
                    <a:pt x="953" y="2501"/>
                    <a:pt x="881" y="2441"/>
                    <a:pt x="810" y="2370"/>
                  </a:cubicBezTo>
                  <a:cubicBezTo>
                    <a:pt x="714" y="2286"/>
                    <a:pt x="643" y="2179"/>
                    <a:pt x="584" y="2072"/>
                  </a:cubicBezTo>
                  <a:cubicBezTo>
                    <a:pt x="524" y="1953"/>
                    <a:pt x="476" y="1822"/>
                    <a:pt x="429" y="1703"/>
                  </a:cubicBezTo>
                  <a:cubicBezTo>
                    <a:pt x="405" y="1584"/>
                    <a:pt x="393" y="1465"/>
                    <a:pt x="393" y="1346"/>
                  </a:cubicBezTo>
                  <a:cubicBezTo>
                    <a:pt x="393" y="1239"/>
                    <a:pt x="405" y="1131"/>
                    <a:pt x="429" y="1036"/>
                  </a:cubicBezTo>
                  <a:cubicBezTo>
                    <a:pt x="453" y="1000"/>
                    <a:pt x="453" y="977"/>
                    <a:pt x="464" y="953"/>
                  </a:cubicBezTo>
                  <a:close/>
                  <a:moveTo>
                    <a:pt x="1417" y="0"/>
                  </a:moveTo>
                  <a:cubicBezTo>
                    <a:pt x="1346" y="0"/>
                    <a:pt x="1262" y="24"/>
                    <a:pt x="1167" y="36"/>
                  </a:cubicBezTo>
                  <a:cubicBezTo>
                    <a:pt x="1072" y="48"/>
                    <a:pt x="988" y="84"/>
                    <a:pt x="917" y="96"/>
                  </a:cubicBezTo>
                  <a:cubicBezTo>
                    <a:pt x="834" y="119"/>
                    <a:pt x="762" y="167"/>
                    <a:pt x="703" y="203"/>
                  </a:cubicBezTo>
                  <a:cubicBezTo>
                    <a:pt x="476" y="334"/>
                    <a:pt x="286" y="560"/>
                    <a:pt x="191" y="834"/>
                  </a:cubicBezTo>
                  <a:cubicBezTo>
                    <a:pt x="0" y="1358"/>
                    <a:pt x="119" y="2001"/>
                    <a:pt x="488" y="2465"/>
                  </a:cubicBezTo>
                  <a:cubicBezTo>
                    <a:pt x="595" y="2584"/>
                    <a:pt x="703" y="2679"/>
                    <a:pt x="834" y="2774"/>
                  </a:cubicBezTo>
                  <a:cubicBezTo>
                    <a:pt x="953" y="2846"/>
                    <a:pt x="1084" y="2905"/>
                    <a:pt x="1238" y="2953"/>
                  </a:cubicBezTo>
                  <a:cubicBezTo>
                    <a:pt x="1322" y="2977"/>
                    <a:pt x="1417" y="2977"/>
                    <a:pt x="1512" y="2977"/>
                  </a:cubicBezTo>
                  <a:cubicBezTo>
                    <a:pt x="1679" y="2977"/>
                    <a:pt x="1834" y="2953"/>
                    <a:pt x="1977" y="2893"/>
                  </a:cubicBezTo>
                  <a:cubicBezTo>
                    <a:pt x="2298" y="2774"/>
                    <a:pt x="2619" y="2477"/>
                    <a:pt x="2655" y="2108"/>
                  </a:cubicBezTo>
                  <a:cubicBezTo>
                    <a:pt x="2667" y="1905"/>
                    <a:pt x="2608" y="1727"/>
                    <a:pt x="2477" y="1572"/>
                  </a:cubicBezTo>
                  <a:cubicBezTo>
                    <a:pt x="2358" y="1417"/>
                    <a:pt x="2191" y="1298"/>
                    <a:pt x="1977" y="1191"/>
                  </a:cubicBezTo>
                  <a:cubicBezTo>
                    <a:pt x="2024" y="1000"/>
                    <a:pt x="2060" y="774"/>
                    <a:pt x="2036" y="572"/>
                  </a:cubicBezTo>
                  <a:cubicBezTo>
                    <a:pt x="2024" y="453"/>
                    <a:pt x="1988" y="334"/>
                    <a:pt x="1941" y="238"/>
                  </a:cubicBezTo>
                  <a:cubicBezTo>
                    <a:pt x="1905" y="203"/>
                    <a:pt x="1881" y="167"/>
                    <a:pt x="1834" y="119"/>
                  </a:cubicBezTo>
                  <a:cubicBezTo>
                    <a:pt x="1774" y="84"/>
                    <a:pt x="1703" y="48"/>
                    <a:pt x="1643" y="36"/>
                  </a:cubicBezTo>
                  <a:cubicBezTo>
                    <a:pt x="1548" y="0"/>
                    <a:pt x="1488" y="0"/>
                    <a:pt x="1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5"/>
            <p:cNvSpPr/>
            <p:nvPr/>
          </p:nvSpPr>
          <p:spPr>
            <a:xfrm rot="-4252015">
              <a:off x="4440529" y="2955718"/>
              <a:ext cx="91068" cy="89468"/>
            </a:xfrm>
            <a:custGeom>
              <a:rect b="b" l="l" r="r" t="t"/>
              <a:pathLst>
                <a:path extrusionOk="0" h="2013" w="2049">
                  <a:moveTo>
                    <a:pt x="1084" y="0"/>
                  </a:moveTo>
                  <a:cubicBezTo>
                    <a:pt x="989" y="0"/>
                    <a:pt x="882" y="12"/>
                    <a:pt x="763" y="24"/>
                  </a:cubicBezTo>
                  <a:cubicBezTo>
                    <a:pt x="548" y="60"/>
                    <a:pt x="334" y="119"/>
                    <a:pt x="96" y="202"/>
                  </a:cubicBezTo>
                  <a:cubicBezTo>
                    <a:pt x="60" y="226"/>
                    <a:pt x="36" y="250"/>
                    <a:pt x="12" y="286"/>
                  </a:cubicBezTo>
                  <a:cubicBezTo>
                    <a:pt x="1" y="321"/>
                    <a:pt x="1" y="369"/>
                    <a:pt x="12" y="405"/>
                  </a:cubicBezTo>
                  <a:cubicBezTo>
                    <a:pt x="48" y="464"/>
                    <a:pt x="96" y="488"/>
                    <a:pt x="155" y="488"/>
                  </a:cubicBezTo>
                  <a:cubicBezTo>
                    <a:pt x="167" y="488"/>
                    <a:pt x="191" y="488"/>
                    <a:pt x="203" y="476"/>
                  </a:cubicBezTo>
                  <a:cubicBezTo>
                    <a:pt x="286" y="441"/>
                    <a:pt x="370" y="417"/>
                    <a:pt x="453" y="405"/>
                  </a:cubicBezTo>
                  <a:cubicBezTo>
                    <a:pt x="691" y="345"/>
                    <a:pt x="882" y="298"/>
                    <a:pt x="1072" y="298"/>
                  </a:cubicBezTo>
                  <a:cubicBezTo>
                    <a:pt x="1179" y="298"/>
                    <a:pt x="1263" y="310"/>
                    <a:pt x="1358" y="321"/>
                  </a:cubicBezTo>
                  <a:cubicBezTo>
                    <a:pt x="1394" y="345"/>
                    <a:pt x="1441" y="357"/>
                    <a:pt x="1489" y="381"/>
                  </a:cubicBezTo>
                  <a:cubicBezTo>
                    <a:pt x="1513" y="417"/>
                    <a:pt x="1560" y="429"/>
                    <a:pt x="1572" y="464"/>
                  </a:cubicBezTo>
                  <a:cubicBezTo>
                    <a:pt x="1608" y="488"/>
                    <a:pt x="1620" y="524"/>
                    <a:pt x="1655" y="548"/>
                  </a:cubicBezTo>
                  <a:cubicBezTo>
                    <a:pt x="1667" y="595"/>
                    <a:pt x="1691" y="643"/>
                    <a:pt x="1715" y="679"/>
                  </a:cubicBezTo>
                  <a:cubicBezTo>
                    <a:pt x="1727" y="726"/>
                    <a:pt x="1727" y="774"/>
                    <a:pt x="1727" y="798"/>
                  </a:cubicBezTo>
                  <a:cubicBezTo>
                    <a:pt x="1727" y="833"/>
                    <a:pt x="1727" y="881"/>
                    <a:pt x="1715" y="905"/>
                  </a:cubicBezTo>
                  <a:cubicBezTo>
                    <a:pt x="1691" y="953"/>
                    <a:pt x="1679" y="976"/>
                    <a:pt x="1667" y="1024"/>
                  </a:cubicBezTo>
                  <a:cubicBezTo>
                    <a:pt x="1632" y="1083"/>
                    <a:pt x="1596" y="1143"/>
                    <a:pt x="1548" y="1191"/>
                  </a:cubicBezTo>
                  <a:cubicBezTo>
                    <a:pt x="1441" y="1298"/>
                    <a:pt x="1322" y="1381"/>
                    <a:pt x="1155" y="1488"/>
                  </a:cubicBezTo>
                  <a:cubicBezTo>
                    <a:pt x="1001" y="1572"/>
                    <a:pt x="834" y="1667"/>
                    <a:pt x="703" y="1726"/>
                  </a:cubicBezTo>
                  <a:cubicBezTo>
                    <a:pt x="620" y="1750"/>
                    <a:pt x="596" y="1845"/>
                    <a:pt x="620" y="1917"/>
                  </a:cubicBezTo>
                  <a:cubicBezTo>
                    <a:pt x="655" y="1976"/>
                    <a:pt x="703" y="2012"/>
                    <a:pt x="763" y="2012"/>
                  </a:cubicBezTo>
                  <a:cubicBezTo>
                    <a:pt x="774" y="2012"/>
                    <a:pt x="798" y="2012"/>
                    <a:pt x="822" y="1988"/>
                  </a:cubicBezTo>
                  <a:cubicBezTo>
                    <a:pt x="1072" y="1869"/>
                    <a:pt x="1322" y="1738"/>
                    <a:pt x="1560" y="1572"/>
                  </a:cubicBezTo>
                  <a:cubicBezTo>
                    <a:pt x="1846" y="1369"/>
                    <a:pt x="2013" y="1119"/>
                    <a:pt x="2036" y="857"/>
                  </a:cubicBezTo>
                  <a:cubicBezTo>
                    <a:pt x="2048" y="714"/>
                    <a:pt x="2025" y="548"/>
                    <a:pt x="1953" y="417"/>
                  </a:cubicBezTo>
                  <a:cubicBezTo>
                    <a:pt x="1917" y="345"/>
                    <a:pt x="1870" y="298"/>
                    <a:pt x="1810" y="238"/>
                  </a:cubicBezTo>
                  <a:cubicBezTo>
                    <a:pt x="1786" y="202"/>
                    <a:pt x="1751" y="179"/>
                    <a:pt x="1727" y="167"/>
                  </a:cubicBezTo>
                  <a:cubicBezTo>
                    <a:pt x="1691" y="131"/>
                    <a:pt x="1655" y="119"/>
                    <a:pt x="1620" y="107"/>
                  </a:cubicBezTo>
                  <a:cubicBezTo>
                    <a:pt x="1572" y="71"/>
                    <a:pt x="1513" y="60"/>
                    <a:pt x="1441" y="48"/>
                  </a:cubicBezTo>
                  <a:cubicBezTo>
                    <a:pt x="1370" y="24"/>
                    <a:pt x="1298" y="12"/>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5"/>
            <p:cNvSpPr/>
            <p:nvPr/>
          </p:nvSpPr>
          <p:spPr>
            <a:xfrm rot="-4252015">
              <a:off x="4747613" y="2945555"/>
              <a:ext cx="87335" cy="85779"/>
            </a:xfrm>
            <a:custGeom>
              <a:rect b="b" l="l" r="r" t="t"/>
              <a:pathLst>
                <a:path extrusionOk="0" h="1930" w="1965">
                  <a:moveTo>
                    <a:pt x="893" y="0"/>
                  </a:moveTo>
                  <a:cubicBezTo>
                    <a:pt x="762" y="0"/>
                    <a:pt x="620" y="12"/>
                    <a:pt x="477" y="48"/>
                  </a:cubicBezTo>
                  <a:cubicBezTo>
                    <a:pt x="322" y="72"/>
                    <a:pt x="191" y="119"/>
                    <a:pt x="84" y="167"/>
                  </a:cubicBezTo>
                  <a:cubicBezTo>
                    <a:pt x="60" y="179"/>
                    <a:pt x="24" y="203"/>
                    <a:pt x="12" y="250"/>
                  </a:cubicBezTo>
                  <a:cubicBezTo>
                    <a:pt x="0" y="298"/>
                    <a:pt x="0" y="322"/>
                    <a:pt x="12" y="369"/>
                  </a:cubicBezTo>
                  <a:cubicBezTo>
                    <a:pt x="36" y="429"/>
                    <a:pt x="84" y="465"/>
                    <a:pt x="143" y="465"/>
                  </a:cubicBezTo>
                  <a:cubicBezTo>
                    <a:pt x="155" y="465"/>
                    <a:pt x="191" y="465"/>
                    <a:pt x="203" y="441"/>
                  </a:cubicBezTo>
                  <a:cubicBezTo>
                    <a:pt x="250" y="429"/>
                    <a:pt x="310" y="405"/>
                    <a:pt x="381" y="381"/>
                  </a:cubicBezTo>
                  <a:cubicBezTo>
                    <a:pt x="560" y="346"/>
                    <a:pt x="751" y="310"/>
                    <a:pt x="953" y="310"/>
                  </a:cubicBezTo>
                  <a:cubicBezTo>
                    <a:pt x="1072" y="310"/>
                    <a:pt x="1155" y="322"/>
                    <a:pt x="1263" y="346"/>
                  </a:cubicBezTo>
                  <a:cubicBezTo>
                    <a:pt x="1322" y="357"/>
                    <a:pt x="1382" y="381"/>
                    <a:pt x="1429" y="405"/>
                  </a:cubicBezTo>
                  <a:cubicBezTo>
                    <a:pt x="1453" y="417"/>
                    <a:pt x="1489" y="441"/>
                    <a:pt x="1513" y="465"/>
                  </a:cubicBezTo>
                  <a:cubicBezTo>
                    <a:pt x="1548" y="488"/>
                    <a:pt x="1560" y="500"/>
                    <a:pt x="1572" y="536"/>
                  </a:cubicBezTo>
                  <a:cubicBezTo>
                    <a:pt x="1584" y="560"/>
                    <a:pt x="1608" y="596"/>
                    <a:pt x="1608" y="619"/>
                  </a:cubicBezTo>
                  <a:cubicBezTo>
                    <a:pt x="1608" y="655"/>
                    <a:pt x="1620" y="679"/>
                    <a:pt x="1620" y="715"/>
                  </a:cubicBezTo>
                  <a:cubicBezTo>
                    <a:pt x="1620" y="750"/>
                    <a:pt x="1620" y="786"/>
                    <a:pt x="1608" y="822"/>
                  </a:cubicBezTo>
                  <a:cubicBezTo>
                    <a:pt x="1584" y="858"/>
                    <a:pt x="1572" y="905"/>
                    <a:pt x="1548" y="953"/>
                  </a:cubicBezTo>
                  <a:cubicBezTo>
                    <a:pt x="1501" y="1024"/>
                    <a:pt x="1453" y="1084"/>
                    <a:pt x="1382" y="1155"/>
                  </a:cubicBezTo>
                  <a:cubicBezTo>
                    <a:pt x="1263" y="1274"/>
                    <a:pt x="1108" y="1393"/>
                    <a:pt x="929" y="1500"/>
                  </a:cubicBezTo>
                  <a:cubicBezTo>
                    <a:pt x="834" y="1560"/>
                    <a:pt x="739" y="1608"/>
                    <a:pt x="655" y="1655"/>
                  </a:cubicBezTo>
                  <a:cubicBezTo>
                    <a:pt x="572" y="1679"/>
                    <a:pt x="536" y="1774"/>
                    <a:pt x="572" y="1846"/>
                  </a:cubicBezTo>
                  <a:cubicBezTo>
                    <a:pt x="608" y="1905"/>
                    <a:pt x="655" y="1929"/>
                    <a:pt x="715" y="1929"/>
                  </a:cubicBezTo>
                  <a:cubicBezTo>
                    <a:pt x="727" y="1929"/>
                    <a:pt x="751" y="1929"/>
                    <a:pt x="774" y="1917"/>
                  </a:cubicBezTo>
                  <a:cubicBezTo>
                    <a:pt x="893" y="1870"/>
                    <a:pt x="1012" y="1798"/>
                    <a:pt x="1143" y="1715"/>
                  </a:cubicBezTo>
                  <a:cubicBezTo>
                    <a:pt x="1286" y="1620"/>
                    <a:pt x="1405" y="1536"/>
                    <a:pt x="1524" y="1429"/>
                  </a:cubicBezTo>
                  <a:cubicBezTo>
                    <a:pt x="1739" y="1239"/>
                    <a:pt x="1965" y="941"/>
                    <a:pt x="1905" y="596"/>
                  </a:cubicBezTo>
                  <a:cubicBezTo>
                    <a:pt x="1882" y="524"/>
                    <a:pt x="1858" y="465"/>
                    <a:pt x="1822" y="405"/>
                  </a:cubicBezTo>
                  <a:cubicBezTo>
                    <a:pt x="1798" y="346"/>
                    <a:pt x="1739" y="286"/>
                    <a:pt x="1679" y="227"/>
                  </a:cubicBezTo>
                  <a:cubicBezTo>
                    <a:pt x="1584" y="143"/>
                    <a:pt x="1465" y="84"/>
                    <a:pt x="1310" y="48"/>
                  </a:cubicBezTo>
                  <a:cubicBezTo>
                    <a:pt x="1203" y="12"/>
                    <a:pt x="1084"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5"/>
            <p:cNvSpPr/>
            <p:nvPr/>
          </p:nvSpPr>
          <p:spPr>
            <a:xfrm rot="-4252015">
              <a:off x="4425883" y="2843075"/>
              <a:ext cx="69912" cy="70979"/>
            </a:xfrm>
            <a:custGeom>
              <a:rect b="b" l="l" r="r" t="t"/>
              <a:pathLst>
                <a:path extrusionOk="0" h="1597" w="1573">
                  <a:moveTo>
                    <a:pt x="394" y="1"/>
                  </a:moveTo>
                  <a:cubicBezTo>
                    <a:pt x="298" y="1"/>
                    <a:pt x="215" y="36"/>
                    <a:pt x="155" y="84"/>
                  </a:cubicBezTo>
                  <a:cubicBezTo>
                    <a:pt x="48" y="167"/>
                    <a:pt x="1" y="334"/>
                    <a:pt x="36" y="536"/>
                  </a:cubicBezTo>
                  <a:cubicBezTo>
                    <a:pt x="60" y="727"/>
                    <a:pt x="179" y="953"/>
                    <a:pt x="334" y="1156"/>
                  </a:cubicBezTo>
                  <a:cubicBezTo>
                    <a:pt x="572" y="1418"/>
                    <a:pt x="858" y="1596"/>
                    <a:pt x="1108" y="1596"/>
                  </a:cubicBezTo>
                  <a:cubicBezTo>
                    <a:pt x="1191" y="1596"/>
                    <a:pt x="1287" y="1572"/>
                    <a:pt x="1346" y="1525"/>
                  </a:cubicBezTo>
                  <a:cubicBezTo>
                    <a:pt x="1572" y="1334"/>
                    <a:pt x="1477" y="858"/>
                    <a:pt x="1156" y="465"/>
                  </a:cubicBezTo>
                  <a:cubicBezTo>
                    <a:pt x="941" y="179"/>
                    <a:pt x="644"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5"/>
            <p:cNvSpPr/>
            <p:nvPr/>
          </p:nvSpPr>
          <p:spPr>
            <a:xfrm rot="-4252015">
              <a:off x="4763627" y="2832552"/>
              <a:ext cx="51868" cy="82624"/>
            </a:xfrm>
            <a:custGeom>
              <a:rect b="b" l="l" r="r" t="t"/>
              <a:pathLst>
                <a:path extrusionOk="0" h="1859" w="1167">
                  <a:moveTo>
                    <a:pt x="476" y="1"/>
                  </a:moveTo>
                  <a:cubicBezTo>
                    <a:pt x="393" y="13"/>
                    <a:pt x="298" y="60"/>
                    <a:pt x="226" y="144"/>
                  </a:cubicBezTo>
                  <a:cubicBezTo>
                    <a:pt x="84" y="322"/>
                    <a:pt x="0" y="644"/>
                    <a:pt x="36" y="977"/>
                  </a:cubicBezTo>
                  <a:cubicBezTo>
                    <a:pt x="84" y="1477"/>
                    <a:pt x="346" y="1858"/>
                    <a:pt x="631" y="1858"/>
                  </a:cubicBezTo>
                  <a:lnTo>
                    <a:pt x="655" y="1858"/>
                  </a:lnTo>
                  <a:cubicBezTo>
                    <a:pt x="953" y="1835"/>
                    <a:pt x="1167" y="1394"/>
                    <a:pt x="1108" y="882"/>
                  </a:cubicBezTo>
                  <a:cubicBezTo>
                    <a:pt x="1048" y="382"/>
                    <a:pt x="786" y="1"/>
                    <a:pt x="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5"/>
            <p:cNvSpPr/>
            <p:nvPr/>
          </p:nvSpPr>
          <p:spPr>
            <a:xfrm rot="-4252015">
              <a:off x="3938982" y="3477954"/>
              <a:ext cx="296894" cy="114357"/>
            </a:xfrm>
            <a:custGeom>
              <a:rect b="b" l="l" r="r" t="t"/>
              <a:pathLst>
                <a:path extrusionOk="0" h="2573" w="6680">
                  <a:moveTo>
                    <a:pt x="2632" y="1"/>
                  </a:moveTo>
                  <a:cubicBezTo>
                    <a:pt x="2346" y="1"/>
                    <a:pt x="2084" y="37"/>
                    <a:pt x="1810" y="96"/>
                  </a:cubicBezTo>
                  <a:cubicBezTo>
                    <a:pt x="1667" y="120"/>
                    <a:pt x="1512" y="168"/>
                    <a:pt x="1358" y="227"/>
                  </a:cubicBezTo>
                  <a:cubicBezTo>
                    <a:pt x="1203" y="287"/>
                    <a:pt x="1084" y="334"/>
                    <a:pt x="953" y="406"/>
                  </a:cubicBezTo>
                  <a:cubicBezTo>
                    <a:pt x="834" y="465"/>
                    <a:pt x="715" y="549"/>
                    <a:pt x="584" y="656"/>
                  </a:cubicBezTo>
                  <a:cubicBezTo>
                    <a:pt x="441" y="763"/>
                    <a:pt x="346" y="870"/>
                    <a:pt x="250" y="989"/>
                  </a:cubicBezTo>
                  <a:cubicBezTo>
                    <a:pt x="143" y="1120"/>
                    <a:pt x="72" y="1251"/>
                    <a:pt x="48" y="1370"/>
                  </a:cubicBezTo>
                  <a:cubicBezTo>
                    <a:pt x="0" y="1501"/>
                    <a:pt x="0" y="1656"/>
                    <a:pt x="60" y="1787"/>
                  </a:cubicBezTo>
                  <a:cubicBezTo>
                    <a:pt x="108" y="1942"/>
                    <a:pt x="203" y="2073"/>
                    <a:pt x="358" y="2180"/>
                  </a:cubicBezTo>
                  <a:cubicBezTo>
                    <a:pt x="477" y="2263"/>
                    <a:pt x="620" y="2323"/>
                    <a:pt x="774" y="2358"/>
                  </a:cubicBezTo>
                  <a:cubicBezTo>
                    <a:pt x="846" y="2370"/>
                    <a:pt x="917" y="2370"/>
                    <a:pt x="1001" y="2370"/>
                  </a:cubicBezTo>
                  <a:cubicBezTo>
                    <a:pt x="1072" y="2370"/>
                    <a:pt x="1155" y="2370"/>
                    <a:pt x="1262" y="2358"/>
                  </a:cubicBezTo>
                  <a:cubicBezTo>
                    <a:pt x="1417" y="2335"/>
                    <a:pt x="1596" y="2299"/>
                    <a:pt x="1774" y="2251"/>
                  </a:cubicBezTo>
                  <a:cubicBezTo>
                    <a:pt x="1929" y="2204"/>
                    <a:pt x="2096" y="2144"/>
                    <a:pt x="2251" y="2084"/>
                  </a:cubicBezTo>
                  <a:cubicBezTo>
                    <a:pt x="2382" y="2037"/>
                    <a:pt x="2525" y="2001"/>
                    <a:pt x="2667" y="1954"/>
                  </a:cubicBezTo>
                  <a:cubicBezTo>
                    <a:pt x="2941" y="1858"/>
                    <a:pt x="3227" y="1799"/>
                    <a:pt x="3525" y="1763"/>
                  </a:cubicBezTo>
                  <a:lnTo>
                    <a:pt x="3513" y="1739"/>
                  </a:lnTo>
                  <a:cubicBezTo>
                    <a:pt x="3751" y="1715"/>
                    <a:pt x="3941" y="1715"/>
                    <a:pt x="4120" y="1703"/>
                  </a:cubicBezTo>
                  <a:lnTo>
                    <a:pt x="4179" y="1703"/>
                  </a:lnTo>
                  <a:cubicBezTo>
                    <a:pt x="4370" y="1703"/>
                    <a:pt x="4572" y="1715"/>
                    <a:pt x="4751" y="1727"/>
                  </a:cubicBezTo>
                  <a:cubicBezTo>
                    <a:pt x="5072" y="1775"/>
                    <a:pt x="5382" y="1858"/>
                    <a:pt x="5668" y="1965"/>
                  </a:cubicBezTo>
                  <a:cubicBezTo>
                    <a:pt x="5906" y="2073"/>
                    <a:pt x="6120" y="2192"/>
                    <a:pt x="6311" y="2335"/>
                  </a:cubicBezTo>
                  <a:cubicBezTo>
                    <a:pt x="6358" y="2370"/>
                    <a:pt x="6382" y="2394"/>
                    <a:pt x="6430" y="2430"/>
                  </a:cubicBezTo>
                  <a:cubicBezTo>
                    <a:pt x="6442" y="2442"/>
                    <a:pt x="6477" y="2454"/>
                    <a:pt x="6489" y="2489"/>
                  </a:cubicBezTo>
                  <a:lnTo>
                    <a:pt x="6501" y="2501"/>
                  </a:lnTo>
                  <a:lnTo>
                    <a:pt x="6537" y="2537"/>
                  </a:lnTo>
                  <a:cubicBezTo>
                    <a:pt x="6549" y="2561"/>
                    <a:pt x="6561" y="2561"/>
                    <a:pt x="6573" y="2573"/>
                  </a:cubicBezTo>
                  <a:lnTo>
                    <a:pt x="6608" y="2573"/>
                  </a:lnTo>
                  <a:cubicBezTo>
                    <a:pt x="6620" y="2573"/>
                    <a:pt x="6632" y="2573"/>
                    <a:pt x="6656" y="2561"/>
                  </a:cubicBezTo>
                  <a:cubicBezTo>
                    <a:pt x="6680" y="2537"/>
                    <a:pt x="6680" y="2501"/>
                    <a:pt x="6656" y="2477"/>
                  </a:cubicBezTo>
                  <a:cubicBezTo>
                    <a:pt x="6596" y="2323"/>
                    <a:pt x="6513" y="2192"/>
                    <a:pt x="6430" y="2061"/>
                  </a:cubicBezTo>
                  <a:cubicBezTo>
                    <a:pt x="6358" y="1942"/>
                    <a:pt x="6263" y="1799"/>
                    <a:pt x="6156" y="1668"/>
                  </a:cubicBezTo>
                  <a:cubicBezTo>
                    <a:pt x="5965" y="1430"/>
                    <a:pt x="5739" y="1203"/>
                    <a:pt x="5477" y="1001"/>
                  </a:cubicBezTo>
                  <a:cubicBezTo>
                    <a:pt x="4965" y="596"/>
                    <a:pt x="4358" y="299"/>
                    <a:pt x="3715" y="132"/>
                  </a:cubicBezTo>
                  <a:cubicBezTo>
                    <a:pt x="3382" y="60"/>
                    <a:pt x="3001" y="1"/>
                    <a:pt x="2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5"/>
            <p:cNvSpPr/>
            <p:nvPr/>
          </p:nvSpPr>
          <p:spPr>
            <a:xfrm rot="-4252015">
              <a:off x="3839965" y="3787203"/>
              <a:ext cx="49245" cy="49245"/>
            </a:xfrm>
            <a:custGeom>
              <a:rect b="b" l="l" r="r" t="t"/>
              <a:pathLst>
                <a:path extrusionOk="0" h="1108" w="1108">
                  <a:moveTo>
                    <a:pt x="560" y="0"/>
                  </a:moveTo>
                  <a:cubicBezTo>
                    <a:pt x="263" y="12"/>
                    <a:pt x="1" y="250"/>
                    <a:pt x="1" y="548"/>
                  </a:cubicBezTo>
                  <a:cubicBezTo>
                    <a:pt x="1" y="846"/>
                    <a:pt x="263" y="1108"/>
                    <a:pt x="560" y="1108"/>
                  </a:cubicBezTo>
                  <a:cubicBezTo>
                    <a:pt x="858" y="1108"/>
                    <a:pt x="1108" y="846"/>
                    <a:pt x="1108" y="548"/>
                  </a:cubicBezTo>
                  <a:cubicBezTo>
                    <a:pt x="1108" y="250"/>
                    <a:pt x="858" y="0"/>
                    <a:pt x="5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5"/>
            <p:cNvSpPr/>
            <p:nvPr/>
          </p:nvSpPr>
          <p:spPr>
            <a:xfrm rot="-4252015">
              <a:off x="4086612" y="3318050"/>
              <a:ext cx="34445" cy="34445"/>
            </a:xfrm>
            <a:custGeom>
              <a:rect b="b" l="l" r="r" t="t"/>
              <a:pathLst>
                <a:path extrusionOk="0" h="775" w="775">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5"/>
            <p:cNvSpPr/>
            <p:nvPr/>
          </p:nvSpPr>
          <p:spPr>
            <a:xfrm rot="-4252015">
              <a:off x="5044224" y="3326110"/>
              <a:ext cx="43423" cy="43423"/>
            </a:xfrm>
            <a:custGeom>
              <a:rect b="b" l="l" r="r" t="t"/>
              <a:pathLst>
                <a:path extrusionOk="0" h="977" w="977">
                  <a:moveTo>
                    <a:pt x="489" y="1"/>
                  </a:moveTo>
                  <a:cubicBezTo>
                    <a:pt x="227" y="1"/>
                    <a:pt x="1" y="215"/>
                    <a:pt x="1" y="489"/>
                  </a:cubicBezTo>
                  <a:cubicBezTo>
                    <a:pt x="1" y="751"/>
                    <a:pt x="227" y="977"/>
                    <a:pt x="489" y="977"/>
                  </a:cubicBezTo>
                  <a:cubicBezTo>
                    <a:pt x="763" y="977"/>
                    <a:pt x="977" y="751"/>
                    <a:pt x="977" y="489"/>
                  </a:cubicBezTo>
                  <a:cubicBezTo>
                    <a:pt x="977" y="215"/>
                    <a:pt x="763" y="1"/>
                    <a:pt x="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5"/>
            <p:cNvSpPr/>
            <p:nvPr/>
          </p:nvSpPr>
          <p:spPr>
            <a:xfrm flipH="1" rot="930588">
              <a:off x="5096677" y="2647215"/>
              <a:ext cx="206941" cy="260943"/>
            </a:xfrm>
            <a:custGeom>
              <a:rect b="b" l="l" r="r" t="t"/>
              <a:pathLst>
                <a:path extrusionOk="0" h="5871" w="4656">
                  <a:moveTo>
                    <a:pt x="3679" y="1"/>
                  </a:moveTo>
                  <a:cubicBezTo>
                    <a:pt x="3441" y="1"/>
                    <a:pt x="3203" y="36"/>
                    <a:pt x="2977" y="132"/>
                  </a:cubicBezTo>
                  <a:cubicBezTo>
                    <a:pt x="2572" y="274"/>
                    <a:pt x="2191" y="572"/>
                    <a:pt x="1834" y="1013"/>
                  </a:cubicBezTo>
                  <a:cubicBezTo>
                    <a:pt x="1524" y="1394"/>
                    <a:pt x="1239" y="1858"/>
                    <a:pt x="988" y="2418"/>
                  </a:cubicBezTo>
                  <a:cubicBezTo>
                    <a:pt x="762" y="2906"/>
                    <a:pt x="584" y="3430"/>
                    <a:pt x="417" y="4001"/>
                  </a:cubicBezTo>
                  <a:cubicBezTo>
                    <a:pt x="286" y="4465"/>
                    <a:pt x="179" y="4942"/>
                    <a:pt x="96" y="5406"/>
                  </a:cubicBezTo>
                  <a:cubicBezTo>
                    <a:pt x="72" y="5477"/>
                    <a:pt x="60" y="5561"/>
                    <a:pt x="48" y="5644"/>
                  </a:cubicBezTo>
                  <a:lnTo>
                    <a:pt x="36" y="5680"/>
                  </a:lnTo>
                  <a:lnTo>
                    <a:pt x="12" y="5728"/>
                  </a:lnTo>
                  <a:cubicBezTo>
                    <a:pt x="0" y="5739"/>
                    <a:pt x="0" y="5775"/>
                    <a:pt x="0" y="5799"/>
                  </a:cubicBezTo>
                  <a:cubicBezTo>
                    <a:pt x="12" y="5835"/>
                    <a:pt x="24" y="5847"/>
                    <a:pt x="48" y="5858"/>
                  </a:cubicBezTo>
                  <a:cubicBezTo>
                    <a:pt x="60" y="5870"/>
                    <a:pt x="72" y="5870"/>
                    <a:pt x="84" y="5870"/>
                  </a:cubicBezTo>
                  <a:cubicBezTo>
                    <a:pt x="131" y="5870"/>
                    <a:pt x="167" y="5858"/>
                    <a:pt x="179" y="5835"/>
                  </a:cubicBezTo>
                  <a:cubicBezTo>
                    <a:pt x="334" y="5501"/>
                    <a:pt x="524" y="5192"/>
                    <a:pt x="774" y="4882"/>
                  </a:cubicBezTo>
                  <a:lnTo>
                    <a:pt x="774" y="4882"/>
                  </a:lnTo>
                  <a:lnTo>
                    <a:pt x="750" y="4894"/>
                  </a:lnTo>
                  <a:cubicBezTo>
                    <a:pt x="988" y="4596"/>
                    <a:pt x="1262" y="4311"/>
                    <a:pt x="1596" y="3989"/>
                  </a:cubicBezTo>
                  <a:cubicBezTo>
                    <a:pt x="1727" y="3858"/>
                    <a:pt x="1917" y="3668"/>
                    <a:pt x="2120" y="3525"/>
                  </a:cubicBezTo>
                  <a:lnTo>
                    <a:pt x="2298" y="3370"/>
                  </a:lnTo>
                  <a:lnTo>
                    <a:pt x="2322" y="3358"/>
                  </a:lnTo>
                  <a:cubicBezTo>
                    <a:pt x="2524" y="3191"/>
                    <a:pt x="2751" y="3001"/>
                    <a:pt x="2965" y="2822"/>
                  </a:cubicBezTo>
                  <a:cubicBezTo>
                    <a:pt x="3394" y="2453"/>
                    <a:pt x="3703" y="2156"/>
                    <a:pt x="3977" y="1858"/>
                  </a:cubicBezTo>
                  <a:cubicBezTo>
                    <a:pt x="4144" y="1667"/>
                    <a:pt x="4275" y="1501"/>
                    <a:pt x="4394" y="1334"/>
                  </a:cubicBezTo>
                  <a:cubicBezTo>
                    <a:pt x="4513" y="1167"/>
                    <a:pt x="4584" y="1013"/>
                    <a:pt x="4632" y="858"/>
                  </a:cubicBezTo>
                  <a:cubicBezTo>
                    <a:pt x="4656" y="786"/>
                    <a:pt x="4656" y="715"/>
                    <a:pt x="4656" y="632"/>
                  </a:cubicBezTo>
                  <a:cubicBezTo>
                    <a:pt x="4656" y="560"/>
                    <a:pt x="4644" y="489"/>
                    <a:pt x="4620" y="417"/>
                  </a:cubicBezTo>
                  <a:cubicBezTo>
                    <a:pt x="4572" y="298"/>
                    <a:pt x="4453" y="191"/>
                    <a:pt x="4287" y="120"/>
                  </a:cubicBezTo>
                  <a:cubicBezTo>
                    <a:pt x="4203" y="84"/>
                    <a:pt x="4108" y="60"/>
                    <a:pt x="3989" y="24"/>
                  </a:cubicBezTo>
                  <a:cubicBezTo>
                    <a:pt x="3917" y="13"/>
                    <a:pt x="3798" y="1"/>
                    <a:pt x="36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5"/>
            <p:cNvSpPr/>
            <p:nvPr/>
          </p:nvSpPr>
          <p:spPr>
            <a:xfrm rot="-4252015">
              <a:off x="4042032" y="3712494"/>
              <a:ext cx="99024" cy="99557"/>
            </a:xfrm>
            <a:custGeom>
              <a:rect b="b" l="l" r="r" t="t"/>
              <a:pathLst>
                <a:path extrusionOk="0" h="2240" w="2228">
                  <a:moveTo>
                    <a:pt x="1108" y="1"/>
                  </a:moveTo>
                  <a:cubicBezTo>
                    <a:pt x="501" y="1"/>
                    <a:pt x="1" y="513"/>
                    <a:pt x="1" y="1120"/>
                  </a:cubicBezTo>
                  <a:cubicBezTo>
                    <a:pt x="1" y="1739"/>
                    <a:pt x="501" y="2239"/>
                    <a:pt x="1108" y="2239"/>
                  </a:cubicBezTo>
                  <a:cubicBezTo>
                    <a:pt x="1727" y="2239"/>
                    <a:pt x="2227" y="1739"/>
                    <a:pt x="2227" y="1120"/>
                  </a:cubicBezTo>
                  <a:cubicBezTo>
                    <a:pt x="2227" y="525"/>
                    <a:pt x="1727" y="1"/>
                    <a:pt x="11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5"/>
            <p:cNvSpPr/>
            <p:nvPr/>
          </p:nvSpPr>
          <p:spPr>
            <a:xfrm rot="-4252015">
              <a:off x="5248662" y="2954200"/>
              <a:ext cx="34445" cy="34445"/>
            </a:xfrm>
            <a:custGeom>
              <a:rect b="b" l="l" r="r" t="t"/>
              <a:pathLst>
                <a:path extrusionOk="0" h="775" w="775">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9" name="Google Shape;2339;p45"/>
          <p:cNvSpPr/>
          <p:nvPr/>
        </p:nvSpPr>
        <p:spPr>
          <a:xfrm flipH="1">
            <a:off x="2187966" y="1766301"/>
            <a:ext cx="494284" cy="510646"/>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5"/>
          <p:cNvSpPr/>
          <p:nvPr/>
        </p:nvSpPr>
        <p:spPr>
          <a:xfrm flipH="1">
            <a:off x="6461683" y="1783918"/>
            <a:ext cx="494282" cy="475415"/>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1" name="Google Shape;2341;p45"/>
          <p:cNvGrpSpPr/>
          <p:nvPr/>
        </p:nvGrpSpPr>
        <p:grpSpPr>
          <a:xfrm>
            <a:off x="6552932" y="1865782"/>
            <a:ext cx="311355" cy="311355"/>
            <a:chOff x="5049725" y="3806450"/>
            <a:chExt cx="481825" cy="481825"/>
          </a:xfrm>
        </p:grpSpPr>
        <p:sp>
          <p:nvSpPr>
            <p:cNvPr id="2342" name="Google Shape;2342;p45"/>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3" name="Google Shape;2343;p45"/>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4" name="Google Shape;2344;p45"/>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45" name="Google Shape;2345;p45"/>
          <p:cNvGrpSpPr/>
          <p:nvPr/>
        </p:nvGrpSpPr>
        <p:grpSpPr>
          <a:xfrm>
            <a:off x="2279585" y="1865781"/>
            <a:ext cx="311355" cy="311355"/>
            <a:chOff x="5651375" y="3806450"/>
            <a:chExt cx="481825" cy="481825"/>
          </a:xfrm>
        </p:grpSpPr>
        <p:sp>
          <p:nvSpPr>
            <p:cNvPr id="2346" name="Google Shape;2346;p45"/>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7" name="Google Shape;2347;p45"/>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8" name="Google Shape;2348;p45"/>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49" name="Google Shape;2349;p45"/>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50" name="Google Shape;2350;p45"/>
          <p:cNvGrpSpPr/>
          <p:nvPr/>
        </p:nvGrpSpPr>
        <p:grpSpPr>
          <a:xfrm flipH="1" rot="-843092">
            <a:off x="7877560" y="587663"/>
            <a:ext cx="712819" cy="574284"/>
            <a:chOff x="7988300" y="456828"/>
            <a:chExt cx="712803" cy="574271"/>
          </a:xfrm>
        </p:grpSpPr>
        <p:sp>
          <p:nvSpPr>
            <p:cNvPr id="2351" name="Google Shape;2351;p45"/>
            <p:cNvSpPr/>
            <p:nvPr/>
          </p:nvSpPr>
          <p:spPr>
            <a:xfrm>
              <a:off x="7988300" y="456828"/>
              <a:ext cx="712803" cy="574271"/>
            </a:xfrm>
            <a:custGeom>
              <a:rect b="b" l="l" r="r" t="t"/>
              <a:pathLst>
                <a:path extrusionOk="0" h="3541" w="4395">
                  <a:moveTo>
                    <a:pt x="2806" y="1"/>
                  </a:moveTo>
                  <a:cubicBezTo>
                    <a:pt x="2618" y="1"/>
                    <a:pt x="2428" y="61"/>
                    <a:pt x="2275" y="170"/>
                  </a:cubicBezTo>
                  <a:cubicBezTo>
                    <a:pt x="1977" y="384"/>
                    <a:pt x="1811" y="729"/>
                    <a:pt x="1751" y="1063"/>
                  </a:cubicBezTo>
                  <a:cubicBezTo>
                    <a:pt x="1656" y="753"/>
                    <a:pt x="1430" y="444"/>
                    <a:pt x="1132" y="313"/>
                  </a:cubicBezTo>
                  <a:cubicBezTo>
                    <a:pt x="1022" y="260"/>
                    <a:pt x="896" y="233"/>
                    <a:pt x="771" y="233"/>
                  </a:cubicBezTo>
                  <a:cubicBezTo>
                    <a:pt x="559" y="233"/>
                    <a:pt x="346" y="310"/>
                    <a:pt x="203" y="467"/>
                  </a:cubicBezTo>
                  <a:cubicBezTo>
                    <a:pt x="25" y="670"/>
                    <a:pt x="1" y="944"/>
                    <a:pt x="60" y="1206"/>
                  </a:cubicBezTo>
                  <a:cubicBezTo>
                    <a:pt x="108" y="1456"/>
                    <a:pt x="251" y="1682"/>
                    <a:pt x="406" y="1884"/>
                  </a:cubicBezTo>
                  <a:cubicBezTo>
                    <a:pt x="519" y="2031"/>
                    <a:pt x="1651" y="3541"/>
                    <a:pt x="1918" y="3541"/>
                  </a:cubicBezTo>
                  <a:cubicBezTo>
                    <a:pt x="1933" y="3541"/>
                    <a:pt x="1944" y="3536"/>
                    <a:pt x="1953" y="3527"/>
                  </a:cubicBezTo>
                  <a:cubicBezTo>
                    <a:pt x="2549" y="2932"/>
                    <a:pt x="4394" y="967"/>
                    <a:pt x="3263" y="146"/>
                  </a:cubicBezTo>
                  <a:cubicBezTo>
                    <a:pt x="3130" y="46"/>
                    <a:pt x="2969" y="1"/>
                    <a:pt x="28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5"/>
            <p:cNvSpPr/>
            <p:nvPr/>
          </p:nvSpPr>
          <p:spPr>
            <a:xfrm flipH="1" rot="562148">
              <a:off x="8464300" y="495409"/>
              <a:ext cx="67049" cy="268372"/>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5"/>
            <p:cNvSpPr/>
            <p:nvPr/>
          </p:nvSpPr>
          <p:spPr>
            <a:xfrm flipH="1" rot="562148">
              <a:off x="8439788" y="771069"/>
              <a:ext cx="35657" cy="30996"/>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5"/>
            <p:cNvSpPr/>
            <p:nvPr/>
          </p:nvSpPr>
          <p:spPr>
            <a:xfrm flipH="1" rot="562148">
              <a:off x="8431019" y="815501"/>
              <a:ext cx="17279" cy="15037"/>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45"/>
          <p:cNvGrpSpPr/>
          <p:nvPr/>
        </p:nvGrpSpPr>
        <p:grpSpPr>
          <a:xfrm flipH="1" rot="-7797446">
            <a:off x="8768366" y="137277"/>
            <a:ext cx="252393" cy="805469"/>
            <a:chOff x="8478897" y="4127025"/>
            <a:chExt cx="252400" cy="805492"/>
          </a:xfrm>
        </p:grpSpPr>
        <p:sp>
          <p:nvSpPr>
            <p:cNvPr id="2356" name="Google Shape;2356;p45"/>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5"/>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5"/>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5"/>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 name="Google Shape;2360;p45"/>
          <p:cNvGrpSpPr/>
          <p:nvPr/>
        </p:nvGrpSpPr>
        <p:grpSpPr>
          <a:xfrm>
            <a:off x="132087" y="154954"/>
            <a:ext cx="753956" cy="370171"/>
            <a:chOff x="5702350" y="2486504"/>
            <a:chExt cx="753956" cy="370171"/>
          </a:xfrm>
        </p:grpSpPr>
        <p:sp>
          <p:nvSpPr>
            <p:cNvPr id="2361" name="Google Shape;2361;p45"/>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5"/>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5"/>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5"/>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45"/>
          <p:cNvGrpSpPr/>
          <p:nvPr/>
        </p:nvGrpSpPr>
        <p:grpSpPr>
          <a:xfrm>
            <a:off x="384989" y="932302"/>
            <a:ext cx="670015" cy="407064"/>
            <a:chOff x="8441914" y="3061502"/>
            <a:chExt cx="670015" cy="407064"/>
          </a:xfrm>
        </p:grpSpPr>
        <p:sp>
          <p:nvSpPr>
            <p:cNvPr id="2366" name="Google Shape;2366;p45"/>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5"/>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5"/>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5"/>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0" name="Google Shape;2370;p45">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5">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5">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6" name="Shape 2376"/>
        <p:cNvGrpSpPr/>
        <p:nvPr/>
      </p:nvGrpSpPr>
      <p:grpSpPr>
        <a:xfrm>
          <a:off x="0" y="0"/>
          <a:ext cx="0" cy="0"/>
          <a:chOff x="0" y="0"/>
          <a:chExt cx="0" cy="0"/>
        </a:xfrm>
      </p:grpSpPr>
      <p:sp>
        <p:nvSpPr>
          <p:cNvPr id="2377" name="Google Shape;2377;p46"/>
          <p:cNvSpPr txBox="1"/>
          <p:nvPr>
            <p:ph type="title"/>
          </p:nvPr>
        </p:nvSpPr>
        <p:spPr>
          <a:xfrm>
            <a:off x="1388100" y="1219200"/>
            <a:ext cx="6367800" cy="270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7000"/>
              <a:t>Awesome Words</a:t>
            </a:r>
            <a:endParaRPr sz="7000"/>
          </a:p>
        </p:txBody>
      </p:sp>
      <p:grpSp>
        <p:nvGrpSpPr>
          <p:cNvPr id="2378" name="Google Shape;2378;p46"/>
          <p:cNvGrpSpPr/>
          <p:nvPr/>
        </p:nvGrpSpPr>
        <p:grpSpPr>
          <a:xfrm>
            <a:off x="271438" y="3281350"/>
            <a:ext cx="1240030" cy="1295398"/>
            <a:chOff x="271438" y="3281350"/>
            <a:chExt cx="1240030" cy="1295398"/>
          </a:xfrm>
        </p:grpSpPr>
        <p:sp>
          <p:nvSpPr>
            <p:cNvPr id="2379" name="Google Shape;2379;p46"/>
            <p:cNvSpPr/>
            <p:nvPr/>
          </p:nvSpPr>
          <p:spPr>
            <a:xfrm>
              <a:off x="777276" y="4440567"/>
              <a:ext cx="225791" cy="136181"/>
            </a:xfrm>
            <a:custGeom>
              <a:rect b="b" l="l" r="r" t="t"/>
              <a:pathLst>
                <a:path extrusionOk="0" h="1968" w="3263">
                  <a:moveTo>
                    <a:pt x="3263" y="1"/>
                  </a:moveTo>
                  <a:lnTo>
                    <a:pt x="1" y="668"/>
                  </a:lnTo>
                  <a:cubicBezTo>
                    <a:pt x="144" y="1025"/>
                    <a:pt x="358" y="1370"/>
                    <a:pt x="656" y="1608"/>
                  </a:cubicBezTo>
                  <a:cubicBezTo>
                    <a:pt x="932" y="1829"/>
                    <a:pt x="1279" y="1968"/>
                    <a:pt x="1642" y="1968"/>
                  </a:cubicBezTo>
                  <a:cubicBezTo>
                    <a:pt x="1670" y="1968"/>
                    <a:pt x="1699" y="1967"/>
                    <a:pt x="1727" y="1965"/>
                  </a:cubicBezTo>
                  <a:cubicBezTo>
                    <a:pt x="2168" y="1930"/>
                    <a:pt x="2584" y="1644"/>
                    <a:pt x="2858" y="1275"/>
                  </a:cubicBezTo>
                  <a:cubicBezTo>
                    <a:pt x="3120" y="906"/>
                    <a:pt x="3239" y="441"/>
                    <a:pt x="3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6"/>
            <p:cNvSpPr/>
            <p:nvPr/>
          </p:nvSpPr>
          <p:spPr>
            <a:xfrm>
              <a:off x="477371" y="3561466"/>
              <a:ext cx="828086" cy="828778"/>
            </a:xfrm>
            <a:custGeom>
              <a:rect b="b" l="l" r="r" t="t"/>
              <a:pathLst>
                <a:path extrusionOk="0" h="11977" w="11967">
                  <a:moveTo>
                    <a:pt x="7275" y="0"/>
                  </a:moveTo>
                  <a:cubicBezTo>
                    <a:pt x="7019" y="0"/>
                    <a:pt x="6764" y="10"/>
                    <a:pt x="6514" y="25"/>
                  </a:cubicBezTo>
                  <a:cubicBezTo>
                    <a:pt x="6390" y="31"/>
                    <a:pt x="6267" y="33"/>
                    <a:pt x="6143" y="33"/>
                  </a:cubicBezTo>
                  <a:cubicBezTo>
                    <a:pt x="5708" y="33"/>
                    <a:pt x="5268" y="5"/>
                    <a:pt x="4833" y="5"/>
                  </a:cubicBezTo>
                  <a:cubicBezTo>
                    <a:pt x="4646" y="5"/>
                    <a:pt x="4460" y="10"/>
                    <a:pt x="4275" y="25"/>
                  </a:cubicBezTo>
                  <a:cubicBezTo>
                    <a:pt x="2918" y="144"/>
                    <a:pt x="1394" y="537"/>
                    <a:pt x="620" y="1763"/>
                  </a:cubicBezTo>
                  <a:cubicBezTo>
                    <a:pt x="203" y="2430"/>
                    <a:pt x="108" y="3239"/>
                    <a:pt x="60" y="4013"/>
                  </a:cubicBezTo>
                  <a:cubicBezTo>
                    <a:pt x="1" y="5204"/>
                    <a:pt x="13" y="6573"/>
                    <a:pt x="322" y="7716"/>
                  </a:cubicBezTo>
                  <a:cubicBezTo>
                    <a:pt x="548" y="8550"/>
                    <a:pt x="989" y="9252"/>
                    <a:pt x="1811" y="9502"/>
                  </a:cubicBezTo>
                  <a:cubicBezTo>
                    <a:pt x="2584" y="9728"/>
                    <a:pt x="3335" y="9573"/>
                    <a:pt x="4097" y="9681"/>
                  </a:cubicBezTo>
                  <a:cubicBezTo>
                    <a:pt x="4156" y="9692"/>
                    <a:pt x="4228" y="9716"/>
                    <a:pt x="4275" y="9740"/>
                  </a:cubicBezTo>
                  <a:cubicBezTo>
                    <a:pt x="4323" y="9776"/>
                    <a:pt x="4335" y="9812"/>
                    <a:pt x="4347" y="9871"/>
                  </a:cubicBezTo>
                  <a:lnTo>
                    <a:pt x="4358" y="9966"/>
                  </a:lnTo>
                  <a:lnTo>
                    <a:pt x="4358" y="10014"/>
                  </a:lnTo>
                  <a:cubicBezTo>
                    <a:pt x="4406" y="10574"/>
                    <a:pt x="4394" y="11169"/>
                    <a:pt x="4489" y="11717"/>
                  </a:cubicBezTo>
                  <a:cubicBezTo>
                    <a:pt x="4537" y="11740"/>
                    <a:pt x="4585" y="11740"/>
                    <a:pt x="4632" y="11752"/>
                  </a:cubicBezTo>
                  <a:lnTo>
                    <a:pt x="4644" y="11883"/>
                  </a:lnTo>
                  <a:cubicBezTo>
                    <a:pt x="4914" y="11947"/>
                    <a:pt x="5210" y="11973"/>
                    <a:pt x="5509" y="11973"/>
                  </a:cubicBezTo>
                  <a:cubicBezTo>
                    <a:pt x="5658" y="11973"/>
                    <a:pt x="5807" y="11967"/>
                    <a:pt x="5954" y="11955"/>
                  </a:cubicBezTo>
                  <a:cubicBezTo>
                    <a:pt x="6124" y="11968"/>
                    <a:pt x="6291" y="11976"/>
                    <a:pt x="6454" y="11976"/>
                  </a:cubicBezTo>
                  <a:cubicBezTo>
                    <a:pt x="6736" y="11976"/>
                    <a:pt x="7007" y="11951"/>
                    <a:pt x="7264" y="11883"/>
                  </a:cubicBezTo>
                  <a:lnTo>
                    <a:pt x="7276" y="11752"/>
                  </a:lnTo>
                  <a:cubicBezTo>
                    <a:pt x="7323" y="11740"/>
                    <a:pt x="7371" y="11740"/>
                    <a:pt x="7418" y="11717"/>
                  </a:cubicBezTo>
                  <a:cubicBezTo>
                    <a:pt x="7514" y="11169"/>
                    <a:pt x="7514" y="10574"/>
                    <a:pt x="7549" y="10014"/>
                  </a:cubicBezTo>
                  <a:lnTo>
                    <a:pt x="7549" y="9966"/>
                  </a:lnTo>
                  <a:lnTo>
                    <a:pt x="7561" y="9871"/>
                  </a:lnTo>
                  <a:cubicBezTo>
                    <a:pt x="7573" y="9835"/>
                    <a:pt x="7597" y="9764"/>
                    <a:pt x="7633" y="9740"/>
                  </a:cubicBezTo>
                  <a:cubicBezTo>
                    <a:pt x="7680" y="9692"/>
                    <a:pt x="7752" y="9681"/>
                    <a:pt x="7811" y="9681"/>
                  </a:cubicBezTo>
                  <a:cubicBezTo>
                    <a:pt x="8585" y="9573"/>
                    <a:pt x="9323" y="9728"/>
                    <a:pt x="10097" y="9502"/>
                  </a:cubicBezTo>
                  <a:cubicBezTo>
                    <a:pt x="10931" y="9252"/>
                    <a:pt x="11359" y="8550"/>
                    <a:pt x="11586" y="7716"/>
                  </a:cubicBezTo>
                  <a:cubicBezTo>
                    <a:pt x="11955" y="6561"/>
                    <a:pt x="11967" y="5192"/>
                    <a:pt x="11907" y="4013"/>
                  </a:cubicBezTo>
                  <a:cubicBezTo>
                    <a:pt x="11859" y="3239"/>
                    <a:pt x="11764" y="2418"/>
                    <a:pt x="11336" y="1763"/>
                  </a:cubicBezTo>
                  <a:cubicBezTo>
                    <a:pt x="10456" y="341"/>
                    <a:pt x="8839" y="0"/>
                    <a:pt x="7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6"/>
            <p:cNvSpPr/>
            <p:nvPr/>
          </p:nvSpPr>
          <p:spPr>
            <a:xfrm>
              <a:off x="803641" y="3835839"/>
              <a:ext cx="181367" cy="103865"/>
            </a:xfrm>
            <a:custGeom>
              <a:rect b="b" l="l" r="r" t="t"/>
              <a:pathLst>
                <a:path extrusionOk="0" h="1501" w="2621">
                  <a:moveTo>
                    <a:pt x="1" y="1"/>
                  </a:moveTo>
                  <a:lnTo>
                    <a:pt x="1" y="72"/>
                  </a:lnTo>
                  <a:cubicBezTo>
                    <a:pt x="1" y="858"/>
                    <a:pt x="584" y="1501"/>
                    <a:pt x="1310" y="1501"/>
                  </a:cubicBezTo>
                  <a:cubicBezTo>
                    <a:pt x="2049" y="1501"/>
                    <a:pt x="2620" y="870"/>
                    <a:pt x="2620" y="72"/>
                  </a:cubicBezTo>
                  <a:lnTo>
                    <a:pt x="26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6"/>
            <p:cNvSpPr/>
            <p:nvPr/>
          </p:nvSpPr>
          <p:spPr>
            <a:xfrm>
              <a:off x="823431" y="3877013"/>
              <a:ext cx="140125" cy="61863"/>
            </a:xfrm>
            <a:custGeom>
              <a:rect b="b" l="l" r="r" t="t"/>
              <a:pathLst>
                <a:path extrusionOk="0" h="894" w="2025">
                  <a:moveTo>
                    <a:pt x="1012" y="1"/>
                  </a:moveTo>
                  <a:cubicBezTo>
                    <a:pt x="631" y="1"/>
                    <a:pt x="286" y="132"/>
                    <a:pt x="0" y="370"/>
                  </a:cubicBezTo>
                  <a:cubicBezTo>
                    <a:pt x="239" y="691"/>
                    <a:pt x="596" y="894"/>
                    <a:pt x="1012" y="894"/>
                  </a:cubicBezTo>
                  <a:cubicBezTo>
                    <a:pt x="1429" y="894"/>
                    <a:pt x="1774" y="703"/>
                    <a:pt x="2024" y="370"/>
                  </a:cubicBezTo>
                  <a:cubicBezTo>
                    <a:pt x="1763" y="144"/>
                    <a:pt x="1405" y="1"/>
                    <a:pt x="10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6"/>
            <p:cNvSpPr/>
            <p:nvPr/>
          </p:nvSpPr>
          <p:spPr>
            <a:xfrm>
              <a:off x="658671" y="3789684"/>
              <a:ext cx="56050" cy="104696"/>
            </a:xfrm>
            <a:custGeom>
              <a:rect b="b" l="l" r="r" t="t"/>
              <a:pathLst>
                <a:path extrusionOk="0" h="1513" w="810">
                  <a:moveTo>
                    <a:pt x="405" y="1"/>
                  </a:moveTo>
                  <a:cubicBezTo>
                    <a:pt x="179" y="1"/>
                    <a:pt x="0" y="334"/>
                    <a:pt x="0" y="763"/>
                  </a:cubicBezTo>
                  <a:cubicBezTo>
                    <a:pt x="0" y="1180"/>
                    <a:pt x="179" y="1513"/>
                    <a:pt x="405" y="1513"/>
                  </a:cubicBezTo>
                  <a:cubicBezTo>
                    <a:pt x="631" y="1513"/>
                    <a:pt x="810" y="1168"/>
                    <a:pt x="810" y="763"/>
                  </a:cubicBezTo>
                  <a:cubicBezTo>
                    <a:pt x="810" y="346"/>
                    <a:pt x="63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6"/>
            <p:cNvSpPr/>
            <p:nvPr/>
          </p:nvSpPr>
          <p:spPr>
            <a:xfrm>
              <a:off x="1073860" y="3789684"/>
              <a:ext cx="55289" cy="104696"/>
            </a:xfrm>
            <a:custGeom>
              <a:rect b="b" l="l" r="r" t="t"/>
              <a:pathLst>
                <a:path extrusionOk="0" h="1513" w="799">
                  <a:moveTo>
                    <a:pt x="406" y="1"/>
                  </a:moveTo>
                  <a:cubicBezTo>
                    <a:pt x="180" y="1"/>
                    <a:pt x="1" y="334"/>
                    <a:pt x="1" y="763"/>
                  </a:cubicBezTo>
                  <a:cubicBezTo>
                    <a:pt x="1" y="1180"/>
                    <a:pt x="180" y="1513"/>
                    <a:pt x="406" y="1513"/>
                  </a:cubicBezTo>
                  <a:cubicBezTo>
                    <a:pt x="620" y="1513"/>
                    <a:pt x="799" y="1168"/>
                    <a:pt x="799" y="763"/>
                  </a:cubicBezTo>
                  <a:cubicBezTo>
                    <a:pt x="799" y="346"/>
                    <a:pt x="620"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6"/>
            <p:cNvSpPr/>
            <p:nvPr/>
          </p:nvSpPr>
          <p:spPr>
            <a:xfrm>
              <a:off x="641371" y="3939568"/>
              <a:ext cx="450545" cy="481338"/>
            </a:xfrm>
            <a:custGeom>
              <a:rect b="b" l="l" r="r" t="t"/>
              <a:pathLst>
                <a:path extrusionOk="0" h="6956" w="6511">
                  <a:moveTo>
                    <a:pt x="5358" y="383"/>
                  </a:moveTo>
                  <a:cubicBezTo>
                    <a:pt x="5989" y="419"/>
                    <a:pt x="6156" y="645"/>
                    <a:pt x="5846" y="1061"/>
                  </a:cubicBezTo>
                  <a:cubicBezTo>
                    <a:pt x="5691" y="1288"/>
                    <a:pt x="5501" y="1478"/>
                    <a:pt x="5275" y="1621"/>
                  </a:cubicBezTo>
                  <a:cubicBezTo>
                    <a:pt x="5062" y="1793"/>
                    <a:pt x="4816" y="1913"/>
                    <a:pt x="4586" y="2026"/>
                  </a:cubicBezTo>
                  <a:lnTo>
                    <a:pt x="4586" y="2026"/>
                  </a:lnTo>
                  <a:cubicBezTo>
                    <a:pt x="4653" y="1402"/>
                    <a:pt x="4824" y="773"/>
                    <a:pt x="5358" y="383"/>
                  </a:cubicBezTo>
                  <a:close/>
                  <a:moveTo>
                    <a:pt x="1217" y="1087"/>
                  </a:moveTo>
                  <a:cubicBezTo>
                    <a:pt x="1282" y="1087"/>
                    <a:pt x="1357" y="1106"/>
                    <a:pt x="1441" y="1145"/>
                  </a:cubicBezTo>
                  <a:cubicBezTo>
                    <a:pt x="1691" y="1240"/>
                    <a:pt x="1917" y="1371"/>
                    <a:pt x="2108" y="1550"/>
                  </a:cubicBezTo>
                  <a:cubicBezTo>
                    <a:pt x="2435" y="1819"/>
                    <a:pt x="2683" y="2173"/>
                    <a:pt x="2869" y="2575"/>
                  </a:cubicBezTo>
                  <a:lnTo>
                    <a:pt x="2869" y="2575"/>
                  </a:lnTo>
                  <a:cubicBezTo>
                    <a:pt x="2752" y="2587"/>
                    <a:pt x="2633" y="2593"/>
                    <a:pt x="2514" y="2593"/>
                  </a:cubicBezTo>
                  <a:cubicBezTo>
                    <a:pt x="2316" y="2593"/>
                    <a:pt x="2117" y="2576"/>
                    <a:pt x="1917" y="2538"/>
                  </a:cubicBezTo>
                  <a:cubicBezTo>
                    <a:pt x="1512" y="2466"/>
                    <a:pt x="1155" y="2252"/>
                    <a:pt x="857" y="1978"/>
                  </a:cubicBezTo>
                  <a:cubicBezTo>
                    <a:pt x="838" y="1388"/>
                    <a:pt x="956" y="1087"/>
                    <a:pt x="1217" y="1087"/>
                  </a:cubicBezTo>
                  <a:close/>
                  <a:moveTo>
                    <a:pt x="5660" y="0"/>
                  </a:moveTo>
                  <a:cubicBezTo>
                    <a:pt x="5573" y="0"/>
                    <a:pt x="5479" y="12"/>
                    <a:pt x="5382" y="38"/>
                  </a:cubicBezTo>
                  <a:cubicBezTo>
                    <a:pt x="4548" y="264"/>
                    <a:pt x="4358" y="1431"/>
                    <a:pt x="4286" y="2133"/>
                  </a:cubicBezTo>
                  <a:cubicBezTo>
                    <a:pt x="4285" y="2146"/>
                    <a:pt x="4284" y="2159"/>
                    <a:pt x="4282" y="2172"/>
                  </a:cubicBezTo>
                  <a:lnTo>
                    <a:pt x="4282" y="2172"/>
                  </a:lnTo>
                  <a:cubicBezTo>
                    <a:pt x="3922" y="2335"/>
                    <a:pt x="3548" y="2462"/>
                    <a:pt x="3167" y="2532"/>
                  </a:cubicBezTo>
                  <a:lnTo>
                    <a:pt x="3167" y="2532"/>
                  </a:lnTo>
                  <a:cubicBezTo>
                    <a:pt x="2759" y="1526"/>
                    <a:pt x="2058" y="763"/>
                    <a:pt x="906" y="763"/>
                  </a:cubicBezTo>
                  <a:cubicBezTo>
                    <a:pt x="886" y="763"/>
                    <a:pt x="866" y="763"/>
                    <a:pt x="845" y="764"/>
                  </a:cubicBezTo>
                  <a:cubicBezTo>
                    <a:pt x="0" y="776"/>
                    <a:pt x="310" y="1823"/>
                    <a:pt x="655" y="2193"/>
                  </a:cubicBezTo>
                  <a:cubicBezTo>
                    <a:pt x="1109" y="2707"/>
                    <a:pt x="1785" y="2885"/>
                    <a:pt x="2459" y="2885"/>
                  </a:cubicBezTo>
                  <a:cubicBezTo>
                    <a:pt x="2636" y="2885"/>
                    <a:pt x="2812" y="2873"/>
                    <a:pt x="2985" y="2851"/>
                  </a:cubicBezTo>
                  <a:lnTo>
                    <a:pt x="2985" y="2851"/>
                  </a:lnTo>
                  <a:cubicBezTo>
                    <a:pt x="3408" y="3974"/>
                    <a:pt x="3415" y="5380"/>
                    <a:pt x="3334" y="6384"/>
                  </a:cubicBezTo>
                  <a:cubicBezTo>
                    <a:pt x="3334" y="6477"/>
                    <a:pt x="3406" y="6525"/>
                    <a:pt x="3481" y="6525"/>
                  </a:cubicBezTo>
                  <a:cubicBezTo>
                    <a:pt x="3558" y="6525"/>
                    <a:pt x="3637" y="6474"/>
                    <a:pt x="3643" y="6372"/>
                  </a:cubicBezTo>
                  <a:cubicBezTo>
                    <a:pt x="3722" y="5437"/>
                    <a:pt x="3675" y="3995"/>
                    <a:pt x="3269" y="2807"/>
                  </a:cubicBezTo>
                  <a:lnTo>
                    <a:pt x="3269" y="2807"/>
                  </a:lnTo>
                  <a:cubicBezTo>
                    <a:pt x="3373" y="2787"/>
                    <a:pt x="3474" y="2765"/>
                    <a:pt x="3572" y="2740"/>
                  </a:cubicBezTo>
                  <a:cubicBezTo>
                    <a:pt x="3791" y="2687"/>
                    <a:pt x="4020" y="2617"/>
                    <a:pt x="4249" y="2531"/>
                  </a:cubicBezTo>
                  <a:lnTo>
                    <a:pt x="4249" y="2531"/>
                  </a:lnTo>
                  <a:cubicBezTo>
                    <a:pt x="4135" y="3953"/>
                    <a:pt x="4220" y="5408"/>
                    <a:pt x="4405" y="6812"/>
                  </a:cubicBezTo>
                  <a:cubicBezTo>
                    <a:pt x="4417" y="6907"/>
                    <a:pt x="4498" y="6955"/>
                    <a:pt x="4572" y="6955"/>
                  </a:cubicBezTo>
                  <a:cubicBezTo>
                    <a:pt x="4647" y="6955"/>
                    <a:pt x="4715" y="6907"/>
                    <a:pt x="4703" y="6812"/>
                  </a:cubicBezTo>
                  <a:cubicBezTo>
                    <a:pt x="4528" y="5351"/>
                    <a:pt x="4479" y="3889"/>
                    <a:pt x="4556" y="2405"/>
                  </a:cubicBezTo>
                  <a:lnTo>
                    <a:pt x="4556" y="2405"/>
                  </a:lnTo>
                  <a:cubicBezTo>
                    <a:pt x="5240" y="2100"/>
                    <a:pt x="5882" y="1641"/>
                    <a:pt x="6203" y="1014"/>
                  </a:cubicBezTo>
                  <a:cubicBezTo>
                    <a:pt x="6510" y="441"/>
                    <a:pt x="6193" y="0"/>
                    <a:pt x="5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6"/>
            <p:cNvSpPr/>
            <p:nvPr/>
          </p:nvSpPr>
          <p:spPr>
            <a:xfrm>
              <a:off x="715482" y="4350747"/>
              <a:ext cx="358443" cy="82483"/>
            </a:xfrm>
            <a:custGeom>
              <a:rect b="b" l="l" r="r" t="t"/>
              <a:pathLst>
                <a:path extrusionOk="0" h="1192" w="5180">
                  <a:moveTo>
                    <a:pt x="775" y="1"/>
                  </a:moveTo>
                  <a:cubicBezTo>
                    <a:pt x="1" y="1"/>
                    <a:pt x="1" y="1192"/>
                    <a:pt x="775" y="1192"/>
                  </a:cubicBezTo>
                  <a:lnTo>
                    <a:pt x="4406" y="1192"/>
                  </a:lnTo>
                  <a:cubicBezTo>
                    <a:pt x="5180" y="1192"/>
                    <a:pt x="5180" y="1"/>
                    <a:pt x="44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6"/>
            <p:cNvSpPr/>
            <p:nvPr/>
          </p:nvSpPr>
          <p:spPr>
            <a:xfrm>
              <a:off x="715482" y="4425759"/>
              <a:ext cx="358443" cy="82483"/>
            </a:xfrm>
            <a:custGeom>
              <a:rect b="b" l="l" r="r" t="t"/>
              <a:pathLst>
                <a:path extrusionOk="0" h="1192" w="5180">
                  <a:moveTo>
                    <a:pt x="775" y="0"/>
                  </a:moveTo>
                  <a:cubicBezTo>
                    <a:pt x="1" y="0"/>
                    <a:pt x="1" y="1191"/>
                    <a:pt x="775" y="1191"/>
                  </a:cubicBezTo>
                  <a:lnTo>
                    <a:pt x="4406" y="1191"/>
                  </a:lnTo>
                  <a:cubicBezTo>
                    <a:pt x="5180" y="1191"/>
                    <a:pt x="5180" y="0"/>
                    <a:pt x="4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6"/>
            <p:cNvSpPr/>
            <p:nvPr/>
          </p:nvSpPr>
          <p:spPr>
            <a:xfrm>
              <a:off x="271438" y="3750725"/>
              <a:ext cx="112100" cy="79162"/>
            </a:xfrm>
            <a:custGeom>
              <a:rect b="b" l="l" r="r" t="t"/>
              <a:pathLst>
                <a:path extrusionOk="0" h="1144" w="1620">
                  <a:moveTo>
                    <a:pt x="273" y="1"/>
                  </a:moveTo>
                  <a:cubicBezTo>
                    <a:pt x="207" y="1"/>
                    <a:pt x="154" y="17"/>
                    <a:pt x="119" y="52"/>
                  </a:cubicBezTo>
                  <a:cubicBezTo>
                    <a:pt x="0" y="183"/>
                    <a:pt x="191" y="576"/>
                    <a:pt x="596" y="862"/>
                  </a:cubicBezTo>
                  <a:cubicBezTo>
                    <a:pt x="860" y="1051"/>
                    <a:pt x="1130" y="1144"/>
                    <a:pt x="1315" y="1144"/>
                  </a:cubicBezTo>
                  <a:cubicBezTo>
                    <a:pt x="1422" y="1144"/>
                    <a:pt x="1501" y="1113"/>
                    <a:pt x="1536" y="1052"/>
                  </a:cubicBezTo>
                  <a:cubicBezTo>
                    <a:pt x="1619" y="885"/>
                    <a:pt x="1369" y="576"/>
                    <a:pt x="1000" y="314"/>
                  </a:cubicBezTo>
                  <a:cubicBezTo>
                    <a:pt x="730" y="122"/>
                    <a:pt x="454" y="1"/>
                    <a:pt x="2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6"/>
            <p:cNvSpPr/>
            <p:nvPr/>
          </p:nvSpPr>
          <p:spPr>
            <a:xfrm>
              <a:off x="367000" y="3518978"/>
              <a:ext cx="102205" cy="91825"/>
            </a:xfrm>
            <a:custGeom>
              <a:rect b="b" l="l" r="r" t="t"/>
              <a:pathLst>
                <a:path extrusionOk="0" h="1327" w="1477">
                  <a:moveTo>
                    <a:pt x="281" y="0"/>
                  </a:moveTo>
                  <a:cubicBezTo>
                    <a:pt x="230" y="0"/>
                    <a:pt x="187" y="14"/>
                    <a:pt x="155" y="43"/>
                  </a:cubicBezTo>
                  <a:cubicBezTo>
                    <a:pt x="0" y="162"/>
                    <a:pt x="155" y="555"/>
                    <a:pt x="500" y="912"/>
                  </a:cubicBezTo>
                  <a:cubicBezTo>
                    <a:pt x="747" y="1169"/>
                    <a:pt x="1043" y="1326"/>
                    <a:pt x="1221" y="1326"/>
                  </a:cubicBezTo>
                  <a:cubicBezTo>
                    <a:pt x="1275" y="1326"/>
                    <a:pt x="1318" y="1312"/>
                    <a:pt x="1346" y="1282"/>
                  </a:cubicBezTo>
                  <a:cubicBezTo>
                    <a:pt x="1477" y="1139"/>
                    <a:pt x="1298" y="770"/>
                    <a:pt x="989" y="424"/>
                  </a:cubicBezTo>
                  <a:cubicBezTo>
                    <a:pt x="730" y="166"/>
                    <a:pt x="457"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6"/>
            <p:cNvSpPr/>
            <p:nvPr/>
          </p:nvSpPr>
          <p:spPr>
            <a:xfrm>
              <a:off x="614176" y="3338162"/>
              <a:ext cx="63454" cy="148636"/>
            </a:xfrm>
            <a:custGeom>
              <a:rect b="b" l="l" r="r" t="t"/>
              <a:pathLst>
                <a:path extrusionOk="0" h="2148" w="917">
                  <a:moveTo>
                    <a:pt x="276" y="0"/>
                  </a:moveTo>
                  <a:cubicBezTo>
                    <a:pt x="271" y="0"/>
                    <a:pt x="267" y="1"/>
                    <a:pt x="262" y="1"/>
                  </a:cubicBezTo>
                  <a:cubicBezTo>
                    <a:pt x="60" y="37"/>
                    <a:pt x="0" y="561"/>
                    <a:pt x="119" y="1132"/>
                  </a:cubicBezTo>
                  <a:cubicBezTo>
                    <a:pt x="221" y="1699"/>
                    <a:pt x="442" y="2148"/>
                    <a:pt x="628" y="2148"/>
                  </a:cubicBezTo>
                  <a:cubicBezTo>
                    <a:pt x="637" y="2148"/>
                    <a:pt x="646" y="2147"/>
                    <a:pt x="655" y="2144"/>
                  </a:cubicBezTo>
                  <a:cubicBezTo>
                    <a:pt x="857" y="2121"/>
                    <a:pt x="917" y="1597"/>
                    <a:pt x="798" y="1013"/>
                  </a:cubicBezTo>
                  <a:cubicBezTo>
                    <a:pt x="682" y="433"/>
                    <a:pt x="453" y="0"/>
                    <a:pt x="2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6"/>
            <p:cNvSpPr/>
            <p:nvPr/>
          </p:nvSpPr>
          <p:spPr>
            <a:xfrm>
              <a:off x="1399299" y="3751348"/>
              <a:ext cx="112169" cy="78608"/>
            </a:xfrm>
            <a:custGeom>
              <a:rect b="b" l="l" r="r" t="t"/>
              <a:pathLst>
                <a:path extrusionOk="0" h="1136" w="1621">
                  <a:moveTo>
                    <a:pt x="1317" y="1"/>
                  </a:moveTo>
                  <a:cubicBezTo>
                    <a:pt x="1137" y="1"/>
                    <a:pt x="869" y="123"/>
                    <a:pt x="608" y="317"/>
                  </a:cubicBezTo>
                  <a:cubicBezTo>
                    <a:pt x="251" y="567"/>
                    <a:pt x="1" y="876"/>
                    <a:pt x="84" y="1043"/>
                  </a:cubicBezTo>
                  <a:cubicBezTo>
                    <a:pt x="119" y="1104"/>
                    <a:pt x="200" y="1135"/>
                    <a:pt x="307" y="1135"/>
                  </a:cubicBezTo>
                  <a:cubicBezTo>
                    <a:pt x="492" y="1135"/>
                    <a:pt x="757" y="1045"/>
                    <a:pt x="1013" y="864"/>
                  </a:cubicBezTo>
                  <a:cubicBezTo>
                    <a:pt x="1418" y="579"/>
                    <a:pt x="1620" y="198"/>
                    <a:pt x="1489" y="67"/>
                  </a:cubicBezTo>
                  <a:cubicBezTo>
                    <a:pt x="1451" y="21"/>
                    <a:pt x="1391" y="1"/>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6"/>
            <p:cNvSpPr/>
            <p:nvPr/>
          </p:nvSpPr>
          <p:spPr>
            <a:xfrm>
              <a:off x="1313631" y="3518563"/>
              <a:ext cx="102205" cy="92309"/>
            </a:xfrm>
            <a:custGeom>
              <a:rect b="b" l="l" r="r" t="t"/>
              <a:pathLst>
                <a:path extrusionOk="0" h="1334" w="1477">
                  <a:moveTo>
                    <a:pt x="1223" y="0"/>
                  </a:moveTo>
                  <a:cubicBezTo>
                    <a:pt x="1042" y="0"/>
                    <a:pt x="766" y="165"/>
                    <a:pt x="513" y="418"/>
                  </a:cubicBezTo>
                  <a:cubicBezTo>
                    <a:pt x="179" y="764"/>
                    <a:pt x="1" y="1133"/>
                    <a:pt x="132" y="1288"/>
                  </a:cubicBezTo>
                  <a:cubicBezTo>
                    <a:pt x="166" y="1319"/>
                    <a:pt x="213" y="1334"/>
                    <a:pt x="270" y="1334"/>
                  </a:cubicBezTo>
                  <a:cubicBezTo>
                    <a:pt x="453" y="1334"/>
                    <a:pt x="737" y="1179"/>
                    <a:pt x="1001" y="907"/>
                  </a:cubicBezTo>
                  <a:cubicBezTo>
                    <a:pt x="1346" y="573"/>
                    <a:pt x="1477" y="168"/>
                    <a:pt x="1346" y="37"/>
                  </a:cubicBezTo>
                  <a:cubicBezTo>
                    <a:pt x="1313" y="12"/>
                    <a:pt x="1271" y="0"/>
                    <a:pt x="12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6"/>
            <p:cNvSpPr/>
            <p:nvPr/>
          </p:nvSpPr>
          <p:spPr>
            <a:xfrm>
              <a:off x="1106867" y="3338162"/>
              <a:ext cx="62693" cy="148567"/>
            </a:xfrm>
            <a:custGeom>
              <a:rect b="b" l="l" r="r" t="t"/>
              <a:pathLst>
                <a:path extrusionOk="0" h="2147" w="906">
                  <a:moveTo>
                    <a:pt x="639" y="0"/>
                  </a:moveTo>
                  <a:cubicBezTo>
                    <a:pt x="441" y="0"/>
                    <a:pt x="224" y="433"/>
                    <a:pt x="119" y="1013"/>
                  </a:cubicBezTo>
                  <a:cubicBezTo>
                    <a:pt x="0" y="1609"/>
                    <a:pt x="60" y="2121"/>
                    <a:pt x="250" y="2144"/>
                  </a:cubicBezTo>
                  <a:cubicBezTo>
                    <a:pt x="257" y="2146"/>
                    <a:pt x="264" y="2146"/>
                    <a:pt x="272" y="2146"/>
                  </a:cubicBezTo>
                  <a:cubicBezTo>
                    <a:pt x="458" y="2146"/>
                    <a:pt x="683" y="1706"/>
                    <a:pt x="786" y="1132"/>
                  </a:cubicBezTo>
                  <a:cubicBezTo>
                    <a:pt x="905" y="537"/>
                    <a:pt x="834" y="37"/>
                    <a:pt x="655" y="1"/>
                  </a:cubicBezTo>
                  <a:cubicBezTo>
                    <a:pt x="650" y="1"/>
                    <a:pt x="645" y="0"/>
                    <a:pt x="6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6"/>
            <p:cNvSpPr/>
            <p:nvPr/>
          </p:nvSpPr>
          <p:spPr>
            <a:xfrm>
              <a:off x="863774" y="3281350"/>
              <a:ext cx="50376" cy="137703"/>
            </a:xfrm>
            <a:custGeom>
              <a:rect b="b" l="l" r="r" t="t"/>
              <a:pathLst>
                <a:path extrusionOk="0" h="1990" w="728">
                  <a:moveTo>
                    <a:pt x="363" y="0"/>
                  </a:moveTo>
                  <a:cubicBezTo>
                    <a:pt x="175" y="0"/>
                    <a:pt x="1" y="449"/>
                    <a:pt x="13" y="1013"/>
                  </a:cubicBezTo>
                  <a:cubicBezTo>
                    <a:pt x="48" y="1558"/>
                    <a:pt x="252" y="1990"/>
                    <a:pt x="427" y="1990"/>
                  </a:cubicBezTo>
                  <a:cubicBezTo>
                    <a:pt x="432" y="1990"/>
                    <a:pt x="437" y="1990"/>
                    <a:pt x="441" y="1989"/>
                  </a:cubicBezTo>
                  <a:cubicBezTo>
                    <a:pt x="644" y="1953"/>
                    <a:pt x="727" y="1513"/>
                    <a:pt x="715" y="989"/>
                  </a:cubicBezTo>
                  <a:cubicBezTo>
                    <a:pt x="703" y="465"/>
                    <a:pt x="560" y="25"/>
                    <a:pt x="370" y="1"/>
                  </a:cubicBezTo>
                  <a:cubicBezTo>
                    <a:pt x="367" y="1"/>
                    <a:pt x="365" y="0"/>
                    <a:pt x="3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46"/>
          <p:cNvGrpSpPr/>
          <p:nvPr/>
        </p:nvGrpSpPr>
        <p:grpSpPr>
          <a:xfrm flipH="1" rot="2906756">
            <a:off x="201289" y="4591640"/>
            <a:ext cx="252390" cy="805459"/>
            <a:chOff x="8478897" y="4127025"/>
            <a:chExt cx="252400" cy="805492"/>
          </a:xfrm>
        </p:grpSpPr>
        <p:sp>
          <p:nvSpPr>
            <p:cNvPr id="2396" name="Google Shape;2396;p46"/>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6"/>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6"/>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6"/>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46"/>
          <p:cNvGrpSpPr/>
          <p:nvPr/>
        </p:nvGrpSpPr>
        <p:grpSpPr>
          <a:xfrm>
            <a:off x="7809227" y="7"/>
            <a:ext cx="1877514" cy="974395"/>
            <a:chOff x="7809227" y="7"/>
            <a:chExt cx="1877514" cy="974395"/>
          </a:xfrm>
        </p:grpSpPr>
        <p:grpSp>
          <p:nvGrpSpPr>
            <p:cNvPr id="2401" name="Google Shape;2401;p46"/>
            <p:cNvGrpSpPr/>
            <p:nvPr/>
          </p:nvGrpSpPr>
          <p:grpSpPr>
            <a:xfrm rot="4773591">
              <a:off x="8761837" y="-145944"/>
              <a:ext cx="634608" cy="1118726"/>
              <a:chOff x="7795702" y="745324"/>
              <a:chExt cx="634637" cy="1118776"/>
            </a:xfrm>
          </p:grpSpPr>
          <p:sp>
            <p:nvSpPr>
              <p:cNvPr id="2402" name="Google Shape;2402;p46"/>
              <p:cNvSpPr/>
              <p:nvPr/>
            </p:nvSpPr>
            <p:spPr>
              <a:xfrm>
                <a:off x="7795702" y="745324"/>
                <a:ext cx="99815" cy="179410"/>
              </a:xfrm>
              <a:custGeom>
                <a:rect b="b" l="l" r="r" t="t"/>
                <a:pathLst>
                  <a:path extrusionOk="0" h="4046" w="2251">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6"/>
              <p:cNvSpPr/>
              <p:nvPr/>
            </p:nvSpPr>
            <p:spPr>
              <a:xfrm>
                <a:off x="7851131" y="990320"/>
                <a:ext cx="131520" cy="204419"/>
              </a:xfrm>
              <a:custGeom>
                <a:rect b="b" l="l" r="r" t="t"/>
                <a:pathLst>
                  <a:path extrusionOk="0" h="4610" w="2966">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6"/>
              <p:cNvSpPr/>
              <p:nvPr/>
            </p:nvSpPr>
            <p:spPr>
              <a:xfrm>
                <a:off x="7967265" y="1254206"/>
                <a:ext cx="144202" cy="190451"/>
              </a:xfrm>
              <a:custGeom>
                <a:rect b="b" l="l" r="r" t="t"/>
                <a:pathLst>
                  <a:path extrusionOk="0" h="4295" w="3252">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6"/>
              <p:cNvSpPr/>
              <p:nvPr/>
            </p:nvSpPr>
            <p:spPr>
              <a:xfrm>
                <a:off x="8096082" y="1489225"/>
                <a:ext cx="152095" cy="171650"/>
              </a:xfrm>
              <a:custGeom>
                <a:rect b="b" l="l" r="r" t="t"/>
                <a:pathLst>
                  <a:path extrusionOk="0" h="3871" w="343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6"/>
              <p:cNvSpPr/>
              <p:nvPr/>
            </p:nvSpPr>
            <p:spPr>
              <a:xfrm>
                <a:off x="8269286" y="1708325"/>
                <a:ext cx="161052" cy="155775"/>
              </a:xfrm>
              <a:custGeom>
                <a:rect b="b" l="l" r="r" t="t"/>
                <a:pathLst>
                  <a:path extrusionOk="0" h="3513" w="3632">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7" name="Google Shape;2407;p46"/>
            <p:cNvGrpSpPr/>
            <p:nvPr/>
          </p:nvGrpSpPr>
          <p:grpSpPr>
            <a:xfrm rot="4773591">
              <a:off x="7826188" y="304985"/>
              <a:ext cx="659971" cy="583968"/>
              <a:chOff x="8222283" y="2519761"/>
              <a:chExt cx="660001" cy="583995"/>
            </a:xfrm>
          </p:grpSpPr>
          <p:sp>
            <p:nvSpPr>
              <p:cNvPr id="2408" name="Google Shape;2408;p46"/>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6"/>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6"/>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6"/>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6"/>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13" name="Google Shape;2413;p46"/>
          <p:cNvGrpSpPr/>
          <p:nvPr/>
        </p:nvGrpSpPr>
        <p:grpSpPr>
          <a:xfrm>
            <a:off x="7434488" y="970804"/>
            <a:ext cx="753956" cy="370171"/>
            <a:chOff x="5702350" y="2486504"/>
            <a:chExt cx="753956" cy="370171"/>
          </a:xfrm>
        </p:grpSpPr>
        <p:sp>
          <p:nvSpPr>
            <p:cNvPr id="2414" name="Google Shape;2414;p46"/>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6"/>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6"/>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6"/>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8" name="Google Shape;2418;p46">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6">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6">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4" name="Shape 2424"/>
        <p:cNvGrpSpPr/>
        <p:nvPr/>
      </p:nvGrpSpPr>
      <p:grpSpPr>
        <a:xfrm>
          <a:off x="0" y="0"/>
          <a:ext cx="0" cy="0"/>
          <a:chOff x="0" y="0"/>
          <a:chExt cx="0" cy="0"/>
        </a:xfrm>
      </p:grpSpPr>
      <p:sp>
        <p:nvSpPr>
          <p:cNvPr id="2425" name="Google Shape;2425;p47"/>
          <p:cNvSpPr/>
          <p:nvPr/>
        </p:nvSpPr>
        <p:spPr>
          <a:xfrm>
            <a:off x="7303865" y="1160287"/>
            <a:ext cx="982820" cy="954825"/>
          </a:xfrm>
          <a:custGeom>
            <a:rect b="b" l="l" r="r" t="t"/>
            <a:pathLst>
              <a:path extrusionOk="0" h="614" w="632">
                <a:moveTo>
                  <a:pt x="346" y="0"/>
                </a:moveTo>
                <a:cubicBezTo>
                  <a:pt x="328" y="0"/>
                  <a:pt x="311" y="3"/>
                  <a:pt x="287" y="9"/>
                </a:cubicBezTo>
                <a:cubicBezTo>
                  <a:pt x="239" y="9"/>
                  <a:pt x="215" y="21"/>
                  <a:pt x="180" y="33"/>
                </a:cubicBezTo>
                <a:lnTo>
                  <a:pt x="168" y="57"/>
                </a:lnTo>
                <a:lnTo>
                  <a:pt x="156" y="57"/>
                </a:lnTo>
                <a:cubicBezTo>
                  <a:pt x="108" y="81"/>
                  <a:pt x="72" y="116"/>
                  <a:pt x="49" y="152"/>
                </a:cubicBezTo>
                <a:cubicBezTo>
                  <a:pt x="37" y="188"/>
                  <a:pt x="37" y="200"/>
                  <a:pt x="25" y="235"/>
                </a:cubicBezTo>
                <a:cubicBezTo>
                  <a:pt x="1" y="295"/>
                  <a:pt x="1" y="331"/>
                  <a:pt x="25" y="390"/>
                </a:cubicBezTo>
                <a:cubicBezTo>
                  <a:pt x="37" y="438"/>
                  <a:pt x="61" y="485"/>
                  <a:pt x="96" y="533"/>
                </a:cubicBezTo>
                <a:cubicBezTo>
                  <a:pt x="120" y="557"/>
                  <a:pt x="168" y="593"/>
                  <a:pt x="227" y="604"/>
                </a:cubicBezTo>
                <a:cubicBezTo>
                  <a:pt x="257" y="610"/>
                  <a:pt x="284" y="613"/>
                  <a:pt x="311" y="613"/>
                </a:cubicBezTo>
                <a:cubicBezTo>
                  <a:pt x="337" y="613"/>
                  <a:pt x="364" y="610"/>
                  <a:pt x="394" y="604"/>
                </a:cubicBezTo>
                <a:cubicBezTo>
                  <a:pt x="418" y="593"/>
                  <a:pt x="442" y="593"/>
                  <a:pt x="465" y="569"/>
                </a:cubicBezTo>
                <a:cubicBezTo>
                  <a:pt x="513" y="545"/>
                  <a:pt x="537" y="509"/>
                  <a:pt x="572" y="473"/>
                </a:cubicBezTo>
                <a:lnTo>
                  <a:pt x="572" y="450"/>
                </a:lnTo>
                <a:lnTo>
                  <a:pt x="584" y="438"/>
                </a:lnTo>
                <a:cubicBezTo>
                  <a:pt x="596" y="414"/>
                  <a:pt x="596" y="390"/>
                  <a:pt x="620" y="366"/>
                </a:cubicBezTo>
                <a:cubicBezTo>
                  <a:pt x="632" y="331"/>
                  <a:pt x="632" y="295"/>
                  <a:pt x="620" y="247"/>
                </a:cubicBezTo>
                <a:cubicBezTo>
                  <a:pt x="620" y="212"/>
                  <a:pt x="620" y="200"/>
                  <a:pt x="596" y="176"/>
                </a:cubicBezTo>
                <a:cubicBezTo>
                  <a:pt x="584" y="140"/>
                  <a:pt x="572" y="116"/>
                  <a:pt x="537" y="81"/>
                </a:cubicBezTo>
                <a:cubicBezTo>
                  <a:pt x="525" y="69"/>
                  <a:pt x="501" y="57"/>
                  <a:pt x="477" y="33"/>
                </a:cubicBezTo>
                <a:cubicBezTo>
                  <a:pt x="453" y="21"/>
                  <a:pt x="442" y="21"/>
                  <a:pt x="406" y="9"/>
                </a:cubicBezTo>
                <a:cubicBezTo>
                  <a:pt x="382" y="3"/>
                  <a:pt x="364"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7"/>
          <p:cNvSpPr txBox="1"/>
          <p:nvPr>
            <p:ph type="title"/>
          </p:nvPr>
        </p:nvSpPr>
        <p:spPr>
          <a:xfrm flipH="1">
            <a:off x="3861762" y="1160263"/>
            <a:ext cx="3142800" cy="954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Questions Practice</a:t>
            </a:r>
            <a:endParaRPr/>
          </a:p>
        </p:txBody>
      </p:sp>
      <p:sp>
        <p:nvSpPr>
          <p:cNvPr id="2427" name="Google Shape;2427;p47"/>
          <p:cNvSpPr txBox="1"/>
          <p:nvPr>
            <p:ph idx="2" type="title"/>
          </p:nvPr>
        </p:nvSpPr>
        <p:spPr>
          <a:xfrm flipH="1">
            <a:off x="7389675"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2428" name="Google Shape;2428;p47"/>
          <p:cNvSpPr txBox="1"/>
          <p:nvPr>
            <p:ph idx="1" type="subTitle"/>
          </p:nvPr>
        </p:nvSpPr>
        <p:spPr>
          <a:xfrm flipH="1">
            <a:off x="3861612" y="2268138"/>
            <a:ext cx="3143100" cy="10293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Venus has a beautiful name, but it’s terribly hot—even hotter than Mercury—and its atmosphere is extremely poisonous</a:t>
            </a:r>
            <a:endParaRPr/>
          </a:p>
        </p:txBody>
      </p:sp>
      <p:grpSp>
        <p:nvGrpSpPr>
          <p:cNvPr id="2429" name="Google Shape;2429;p47"/>
          <p:cNvGrpSpPr/>
          <p:nvPr/>
        </p:nvGrpSpPr>
        <p:grpSpPr>
          <a:xfrm>
            <a:off x="650498" y="1493880"/>
            <a:ext cx="2385760" cy="2932655"/>
            <a:chOff x="650498" y="1493880"/>
            <a:chExt cx="2385760" cy="2932655"/>
          </a:xfrm>
        </p:grpSpPr>
        <p:sp>
          <p:nvSpPr>
            <p:cNvPr id="2430" name="Google Shape;2430;p47"/>
            <p:cNvSpPr/>
            <p:nvPr/>
          </p:nvSpPr>
          <p:spPr>
            <a:xfrm flipH="1">
              <a:off x="2310563" y="3982188"/>
              <a:ext cx="725695" cy="444348"/>
            </a:xfrm>
            <a:custGeom>
              <a:rect b="b" l="l" r="r" t="t"/>
              <a:pathLst>
                <a:path extrusionOk="0" h="7145" w="11669">
                  <a:moveTo>
                    <a:pt x="6918" y="0"/>
                  </a:moveTo>
                  <a:cubicBezTo>
                    <a:pt x="6037" y="953"/>
                    <a:pt x="5144" y="1917"/>
                    <a:pt x="4274" y="2870"/>
                  </a:cubicBezTo>
                  <a:cubicBezTo>
                    <a:pt x="3691" y="2453"/>
                    <a:pt x="3036" y="2084"/>
                    <a:pt x="2334" y="1929"/>
                  </a:cubicBezTo>
                  <a:cubicBezTo>
                    <a:pt x="2111" y="1876"/>
                    <a:pt x="1881" y="1849"/>
                    <a:pt x="1650" y="1849"/>
                  </a:cubicBezTo>
                  <a:cubicBezTo>
                    <a:pt x="1153" y="1849"/>
                    <a:pt x="657" y="1978"/>
                    <a:pt x="250" y="2263"/>
                  </a:cubicBezTo>
                  <a:cubicBezTo>
                    <a:pt x="179" y="2298"/>
                    <a:pt x="107" y="2358"/>
                    <a:pt x="72" y="2453"/>
                  </a:cubicBezTo>
                  <a:cubicBezTo>
                    <a:pt x="0" y="2632"/>
                    <a:pt x="167" y="2810"/>
                    <a:pt x="310" y="2941"/>
                  </a:cubicBezTo>
                  <a:cubicBezTo>
                    <a:pt x="2619" y="4942"/>
                    <a:pt x="5525" y="6084"/>
                    <a:pt x="8358" y="7144"/>
                  </a:cubicBezTo>
                  <a:cubicBezTo>
                    <a:pt x="9632" y="4894"/>
                    <a:pt x="10728" y="2560"/>
                    <a:pt x="11668" y="155"/>
                  </a:cubicBezTo>
                  <a:lnTo>
                    <a:pt x="69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7"/>
            <p:cNvSpPr/>
            <p:nvPr/>
          </p:nvSpPr>
          <p:spPr>
            <a:xfrm flipH="1">
              <a:off x="650498" y="3294315"/>
              <a:ext cx="700570" cy="520033"/>
            </a:xfrm>
            <a:custGeom>
              <a:rect b="b" l="l" r="r" t="t"/>
              <a:pathLst>
                <a:path extrusionOk="0" h="8362" w="11265">
                  <a:moveTo>
                    <a:pt x="6430" y="1"/>
                  </a:moveTo>
                  <a:cubicBezTo>
                    <a:pt x="4204" y="1275"/>
                    <a:pt x="2037" y="2703"/>
                    <a:pt x="1" y="4275"/>
                  </a:cubicBezTo>
                  <a:lnTo>
                    <a:pt x="3989" y="6859"/>
                  </a:lnTo>
                  <a:cubicBezTo>
                    <a:pt x="5239" y="6489"/>
                    <a:pt x="6490" y="6132"/>
                    <a:pt x="7740" y="5763"/>
                  </a:cubicBezTo>
                  <a:cubicBezTo>
                    <a:pt x="8026" y="6418"/>
                    <a:pt x="8395" y="7073"/>
                    <a:pt x="8919" y="7561"/>
                  </a:cubicBezTo>
                  <a:cubicBezTo>
                    <a:pt x="9417" y="8026"/>
                    <a:pt x="10089" y="8361"/>
                    <a:pt x="10769" y="8361"/>
                  </a:cubicBezTo>
                  <a:cubicBezTo>
                    <a:pt x="10803" y="8361"/>
                    <a:pt x="10837" y="8360"/>
                    <a:pt x="10871" y="8359"/>
                  </a:cubicBezTo>
                  <a:cubicBezTo>
                    <a:pt x="10954" y="8359"/>
                    <a:pt x="11050" y="8347"/>
                    <a:pt x="11121" y="8287"/>
                  </a:cubicBezTo>
                  <a:cubicBezTo>
                    <a:pt x="11264" y="8168"/>
                    <a:pt x="11228" y="7930"/>
                    <a:pt x="11169" y="7751"/>
                  </a:cubicBezTo>
                  <a:cubicBezTo>
                    <a:pt x="10216" y="4870"/>
                    <a:pt x="8323" y="2382"/>
                    <a:pt x="6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7"/>
            <p:cNvSpPr/>
            <p:nvPr/>
          </p:nvSpPr>
          <p:spPr>
            <a:xfrm flipH="1">
              <a:off x="862310" y="1493880"/>
              <a:ext cx="876755" cy="1270542"/>
            </a:xfrm>
            <a:custGeom>
              <a:rect b="b" l="l" r="r" t="t"/>
              <a:pathLst>
                <a:path extrusionOk="0" h="20430" w="14098">
                  <a:moveTo>
                    <a:pt x="4871" y="0"/>
                  </a:moveTo>
                  <a:cubicBezTo>
                    <a:pt x="4731" y="0"/>
                    <a:pt x="4592" y="3"/>
                    <a:pt x="4454" y="7"/>
                  </a:cubicBezTo>
                  <a:cubicBezTo>
                    <a:pt x="3597" y="31"/>
                    <a:pt x="2727" y="127"/>
                    <a:pt x="1930" y="448"/>
                  </a:cubicBezTo>
                  <a:cubicBezTo>
                    <a:pt x="1120" y="758"/>
                    <a:pt x="394" y="1329"/>
                    <a:pt x="1" y="2103"/>
                  </a:cubicBezTo>
                  <a:lnTo>
                    <a:pt x="1477" y="14212"/>
                  </a:lnTo>
                  <a:cubicBezTo>
                    <a:pt x="1513" y="15628"/>
                    <a:pt x="1930" y="17033"/>
                    <a:pt x="2656" y="18236"/>
                  </a:cubicBezTo>
                  <a:cubicBezTo>
                    <a:pt x="3351" y="19383"/>
                    <a:pt x="4498" y="20429"/>
                    <a:pt x="5832" y="20429"/>
                  </a:cubicBezTo>
                  <a:cubicBezTo>
                    <a:pt x="5869" y="20429"/>
                    <a:pt x="5905" y="20428"/>
                    <a:pt x="5942" y="20427"/>
                  </a:cubicBezTo>
                  <a:cubicBezTo>
                    <a:pt x="6549" y="20391"/>
                    <a:pt x="7192" y="20105"/>
                    <a:pt x="7478" y="19569"/>
                  </a:cubicBezTo>
                  <a:cubicBezTo>
                    <a:pt x="7776" y="18998"/>
                    <a:pt x="7621" y="18284"/>
                    <a:pt x="7430" y="17653"/>
                  </a:cubicBezTo>
                  <a:lnTo>
                    <a:pt x="7430" y="17653"/>
                  </a:lnTo>
                  <a:cubicBezTo>
                    <a:pt x="7859" y="18272"/>
                    <a:pt x="8561" y="18736"/>
                    <a:pt x="9312" y="18784"/>
                  </a:cubicBezTo>
                  <a:cubicBezTo>
                    <a:pt x="9351" y="18786"/>
                    <a:pt x="9390" y="18787"/>
                    <a:pt x="9430" y="18787"/>
                  </a:cubicBezTo>
                  <a:cubicBezTo>
                    <a:pt x="10132" y="18787"/>
                    <a:pt x="10853" y="18390"/>
                    <a:pt x="11169" y="17748"/>
                  </a:cubicBezTo>
                  <a:cubicBezTo>
                    <a:pt x="11489" y="17060"/>
                    <a:pt x="11254" y="16147"/>
                    <a:pt x="10604" y="15764"/>
                  </a:cubicBezTo>
                  <a:lnTo>
                    <a:pt x="10604" y="15764"/>
                  </a:lnTo>
                  <a:cubicBezTo>
                    <a:pt x="10848" y="15906"/>
                    <a:pt x="11128" y="15976"/>
                    <a:pt x="11407" y="15976"/>
                  </a:cubicBezTo>
                  <a:cubicBezTo>
                    <a:pt x="11658" y="15976"/>
                    <a:pt x="11909" y="15919"/>
                    <a:pt x="12133" y="15807"/>
                  </a:cubicBezTo>
                  <a:cubicBezTo>
                    <a:pt x="13026" y="15367"/>
                    <a:pt x="14098" y="14212"/>
                    <a:pt x="13276" y="13176"/>
                  </a:cubicBezTo>
                  <a:cubicBezTo>
                    <a:pt x="13027" y="12838"/>
                    <a:pt x="12619" y="12766"/>
                    <a:pt x="12205" y="12766"/>
                  </a:cubicBezTo>
                  <a:cubicBezTo>
                    <a:pt x="12064" y="12766"/>
                    <a:pt x="11924" y="12774"/>
                    <a:pt x="11788" y="12783"/>
                  </a:cubicBezTo>
                  <a:cubicBezTo>
                    <a:pt x="11312" y="12830"/>
                    <a:pt x="10824" y="12878"/>
                    <a:pt x="10347" y="12926"/>
                  </a:cubicBezTo>
                  <a:cubicBezTo>
                    <a:pt x="10273" y="12931"/>
                    <a:pt x="10203" y="12936"/>
                    <a:pt x="10135" y="12936"/>
                  </a:cubicBezTo>
                  <a:cubicBezTo>
                    <a:pt x="10051" y="12936"/>
                    <a:pt x="9969" y="12928"/>
                    <a:pt x="9883" y="12902"/>
                  </a:cubicBezTo>
                  <a:cubicBezTo>
                    <a:pt x="9704" y="12866"/>
                    <a:pt x="9562" y="12711"/>
                    <a:pt x="9454" y="12569"/>
                  </a:cubicBezTo>
                  <a:cubicBezTo>
                    <a:pt x="8966" y="11878"/>
                    <a:pt x="9062" y="10961"/>
                    <a:pt x="9252" y="10140"/>
                  </a:cubicBezTo>
                  <a:cubicBezTo>
                    <a:pt x="9585" y="8544"/>
                    <a:pt x="10085" y="6973"/>
                    <a:pt x="10121" y="5341"/>
                  </a:cubicBezTo>
                  <a:cubicBezTo>
                    <a:pt x="10169" y="3710"/>
                    <a:pt x="9657" y="1972"/>
                    <a:pt x="8383" y="972"/>
                  </a:cubicBezTo>
                  <a:cubicBezTo>
                    <a:pt x="7408" y="211"/>
                    <a:pt x="6125" y="0"/>
                    <a:pt x="48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7"/>
            <p:cNvSpPr/>
            <p:nvPr/>
          </p:nvSpPr>
          <p:spPr>
            <a:xfrm flipH="1">
              <a:off x="984452" y="1561106"/>
              <a:ext cx="684277" cy="846219"/>
            </a:xfrm>
            <a:custGeom>
              <a:rect b="b" l="l" r="r" t="t"/>
              <a:pathLst>
                <a:path extrusionOk="0" h="13607" w="11003">
                  <a:moveTo>
                    <a:pt x="11002" y="13059"/>
                  </a:moveTo>
                  <a:cubicBezTo>
                    <a:pt x="11002" y="13059"/>
                    <a:pt x="11001" y="13060"/>
                    <a:pt x="11000" y="13061"/>
                  </a:cubicBezTo>
                  <a:lnTo>
                    <a:pt x="11000" y="13061"/>
                  </a:lnTo>
                  <a:cubicBezTo>
                    <a:pt x="11002" y="13060"/>
                    <a:pt x="11002" y="13059"/>
                    <a:pt x="11002" y="13059"/>
                  </a:cubicBezTo>
                  <a:close/>
                  <a:moveTo>
                    <a:pt x="11000" y="13061"/>
                  </a:moveTo>
                  <a:cubicBezTo>
                    <a:pt x="10994" y="13064"/>
                    <a:pt x="10976" y="13071"/>
                    <a:pt x="10931" y="13071"/>
                  </a:cubicBezTo>
                  <a:lnTo>
                    <a:pt x="10788" y="13214"/>
                  </a:lnTo>
                  <a:cubicBezTo>
                    <a:pt x="10771" y="13226"/>
                    <a:pt x="10753" y="13240"/>
                    <a:pt x="10734" y="13254"/>
                  </a:cubicBezTo>
                  <a:lnTo>
                    <a:pt x="10734" y="13254"/>
                  </a:lnTo>
                  <a:cubicBezTo>
                    <a:pt x="10758" y="13239"/>
                    <a:pt x="10779" y="13226"/>
                    <a:pt x="10800" y="13214"/>
                  </a:cubicBezTo>
                  <a:cubicBezTo>
                    <a:pt x="10917" y="13119"/>
                    <a:pt x="10986" y="13070"/>
                    <a:pt x="11000" y="13061"/>
                  </a:cubicBezTo>
                  <a:close/>
                  <a:moveTo>
                    <a:pt x="3698" y="0"/>
                  </a:moveTo>
                  <a:cubicBezTo>
                    <a:pt x="3513" y="0"/>
                    <a:pt x="3332" y="12"/>
                    <a:pt x="3156" y="34"/>
                  </a:cubicBezTo>
                  <a:cubicBezTo>
                    <a:pt x="2597" y="117"/>
                    <a:pt x="2096" y="296"/>
                    <a:pt x="1680" y="486"/>
                  </a:cubicBezTo>
                  <a:cubicBezTo>
                    <a:pt x="1287" y="677"/>
                    <a:pt x="953" y="903"/>
                    <a:pt x="703" y="1093"/>
                  </a:cubicBezTo>
                  <a:cubicBezTo>
                    <a:pt x="453" y="1284"/>
                    <a:pt x="275" y="1463"/>
                    <a:pt x="168" y="1582"/>
                  </a:cubicBezTo>
                  <a:cubicBezTo>
                    <a:pt x="49" y="1701"/>
                    <a:pt x="1" y="1784"/>
                    <a:pt x="1" y="1784"/>
                  </a:cubicBezTo>
                  <a:cubicBezTo>
                    <a:pt x="1" y="1784"/>
                    <a:pt x="72" y="1713"/>
                    <a:pt x="191" y="1617"/>
                  </a:cubicBezTo>
                  <a:cubicBezTo>
                    <a:pt x="311" y="1510"/>
                    <a:pt x="513" y="1343"/>
                    <a:pt x="763" y="1153"/>
                  </a:cubicBezTo>
                  <a:cubicBezTo>
                    <a:pt x="1013" y="974"/>
                    <a:pt x="1346" y="772"/>
                    <a:pt x="1739" y="570"/>
                  </a:cubicBezTo>
                  <a:cubicBezTo>
                    <a:pt x="2144" y="391"/>
                    <a:pt x="2632" y="236"/>
                    <a:pt x="3192" y="153"/>
                  </a:cubicBezTo>
                  <a:cubicBezTo>
                    <a:pt x="3349" y="132"/>
                    <a:pt x="3513" y="122"/>
                    <a:pt x="3680" y="122"/>
                  </a:cubicBezTo>
                  <a:cubicBezTo>
                    <a:pt x="4096" y="122"/>
                    <a:pt x="4537" y="187"/>
                    <a:pt x="4978" y="331"/>
                  </a:cubicBezTo>
                  <a:cubicBezTo>
                    <a:pt x="5585" y="546"/>
                    <a:pt x="6204" y="915"/>
                    <a:pt x="6657" y="1486"/>
                  </a:cubicBezTo>
                  <a:cubicBezTo>
                    <a:pt x="6883" y="1760"/>
                    <a:pt x="7073" y="2094"/>
                    <a:pt x="7204" y="2451"/>
                  </a:cubicBezTo>
                  <a:cubicBezTo>
                    <a:pt x="7335" y="2808"/>
                    <a:pt x="7442" y="3189"/>
                    <a:pt x="7442" y="3582"/>
                  </a:cubicBezTo>
                  <a:cubicBezTo>
                    <a:pt x="7442" y="3689"/>
                    <a:pt x="7442" y="3772"/>
                    <a:pt x="7430" y="3879"/>
                  </a:cubicBezTo>
                  <a:cubicBezTo>
                    <a:pt x="7419" y="3963"/>
                    <a:pt x="7383" y="4070"/>
                    <a:pt x="7359" y="4177"/>
                  </a:cubicBezTo>
                  <a:cubicBezTo>
                    <a:pt x="7323" y="4284"/>
                    <a:pt x="7299" y="4380"/>
                    <a:pt x="7299" y="4487"/>
                  </a:cubicBezTo>
                  <a:cubicBezTo>
                    <a:pt x="7276" y="4594"/>
                    <a:pt x="7276" y="4713"/>
                    <a:pt x="7299" y="4820"/>
                  </a:cubicBezTo>
                  <a:cubicBezTo>
                    <a:pt x="7323" y="5249"/>
                    <a:pt x="7430" y="5665"/>
                    <a:pt x="7419" y="6070"/>
                  </a:cubicBezTo>
                  <a:cubicBezTo>
                    <a:pt x="7395" y="6273"/>
                    <a:pt x="7359" y="6463"/>
                    <a:pt x="7276" y="6666"/>
                  </a:cubicBezTo>
                  <a:cubicBezTo>
                    <a:pt x="7204" y="6856"/>
                    <a:pt x="7121" y="7035"/>
                    <a:pt x="7014" y="7213"/>
                  </a:cubicBezTo>
                  <a:cubicBezTo>
                    <a:pt x="6799" y="7570"/>
                    <a:pt x="6537" y="7880"/>
                    <a:pt x="6299" y="8213"/>
                  </a:cubicBezTo>
                  <a:cubicBezTo>
                    <a:pt x="6061" y="8535"/>
                    <a:pt x="5823" y="8868"/>
                    <a:pt x="5656" y="9237"/>
                  </a:cubicBezTo>
                  <a:cubicBezTo>
                    <a:pt x="5490" y="9594"/>
                    <a:pt x="5406" y="9999"/>
                    <a:pt x="5406" y="10380"/>
                  </a:cubicBezTo>
                  <a:cubicBezTo>
                    <a:pt x="5406" y="10773"/>
                    <a:pt x="5478" y="11142"/>
                    <a:pt x="5597" y="11488"/>
                  </a:cubicBezTo>
                  <a:cubicBezTo>
                    <a:pt x="5728" y="11821"/>
                    <a:pt x="5906" y="12119"/>
                    <a:pt x="6133" y="12392"/>
                  </a:cubicBezTo>
                  <a:cubicBezTo>
                    <a:pt x="6252" y="12511"/>
                    <a:pt x="6359" y="12642"/>
                    <a:pt x="6502" y="12738"/>
                  </a:cubicBezTo>
                  <a:cubicBezTo>
                    <a:pt x="6632" y="12825"/>
                    <a:pt x="6793" y="12882"/>
                    <a:pt x="6938" y="12882"/>
                  </a:cubicBezTo>
                  <a:cubicBezTo>
                    <a:pt x="6951" y="12882"/>
                    <a:pt x="6965" y="12882"/>
                    <a:pt x="6978" y="12881"/>
                  </a:cubicBezTo>
                  <a:cubicBezTo>
                    <a:pt x="7145" y="12881"/>
                    <a:pt x="7299" y="12833"/>
                    <a:pt x="7442" y="12797"/>
                  </a:cubicBezTo>
                  <a:cubicBezTo>
                    <a:pt x="7597" y="12750"/>
                    <a:pt x="7728" y="12702"/>
                    <a:pt x="7859" y="12678"/>
                  </a:cubicBezTo>
                  <a:cubicBezTo>
                    <a:pt x="7973" y="12654"/>
                    <a:pt x="8084" y="12639"/>
                    <a:pt x="8191" y="12639"/>
                  </a:cubicBezTo>
                  <a:cubicBezTo>
                    <a:pt x="8342" y="12639"/>
                    <a:pt x="8484" y="12668"/>
                    <a:pt x="8609" y="12738"/>
                  </a:cubicBezTo>
                  <a:cubicBezTo>
                    <a:pt x="8812" y="12857"/>
                    <a:pt x="8931" y="13059"/>
                    <a:pt x="9062" y="13238"/>
                  </a:cubicBezTo>
                  <a:cubicBezTo>
                    <a:pt x="9145" y="13333"/>
                    <a:pt x="9216" y="13404"/>
                    <a:pt x="9324" y="13464"/>
                  </a:cubicBezTo>
                  <a:cubicBezTo>
                    <a:pt x="9407" y="13524"/>
                    <a:pt x="9514" y="13547"/>
                    <a:pt x="9621" y="13583"/>
                  </a:cubicBezTo>
                  <a:cubicBezTo>
                    <a:pt x="9690" y="13600"/>
                    <a:pt x="9758" y="13607"/>
                    <a:pt x="9825" y="13607"/>
                  </a:cubicBezTo>
                  <a:cubicBezTo>
                    <a:pt x="9944" y="13607"/>
                    <a:pt x="10058" y="13586"/>
                    <a:pt x="10157" y="13571"/>
                  </a:cubicBezTo>
                  <a:cubicBezTo>
                    <a:pt x="10427" y="13488"/>
                    <a:pt x="10606" y="13351"/>
                    <a:pt x="10734" y="13254"/>
                  </a:cubicBezTo>
                  <a:lnTo>
                    <a:pt x="10734" y="13254"/>
                  </a:lnTo>
                  <a:cubicBezTo>
                    <a:pt x="10597" y="13340"/>
                    <a:pt x="10412" y="13462"/>
                    <a:pt x="10157" y="13524"/>
                  </a:cubicBezTo>
                  <a:cubicBezTo>
                    <a:pt x="10068" y="13537"/>
                    <a:pt x="9970" y="13551"/>
                    <a:pt x="9870" y="13551"/>
                  </a:cubicBezTo>
                  <a:cubicBezTo>
                    <a:pt x="9796" y="13551"/>
                    <a:pt x="9720" y="13544"/>
                    <a:pt x="9645" y="13524"/>
                  </a:cubicBezTo>
                  <a:cubicBezTo>
                    <a:pt x="9466" y="13476"/>
                    <a:pt x="9288" y="13369"/>
                    <a:pt x="9157" y="13190"/>
                  </a:cubicBezTo>
                  <a:cubicBezTo>
                    <a:pt x="9085" y="13107"/>
                    <a:pt x="9026" y="13012"/>
                    <a:pt x="8943" y="12916"/>
                  </a:cubicBezTo>
                  <a:cubicBezTo>
                    <a:pt x="8871" y="12809"/>
                    <a:pt x="8788" y="12714"/>
                    <a:pt x="8669" y="12642"/>
                  </a:cubicBezTo>
                  <a:cubicBezTo>
                    <a:pt x="8526" y="12564"/>
                    <a:pt x="8363" y="12533"/>
                    <a:pt x="8194" y="12533"/>
                  </a:cubicBezTo>
                  <a:cubicBezTo>
                    <a:pt x="8079" y="12533"/>
                    <a:pt x="7962" y="12547"/>
                    <a:pt x="7847" y="12571"/>
                  </a:cubicBezTo>
                  <a:cubicBezTo>
                    <a:pt x="7561" y="12619"/>
                    <a:pt x="7276" y="12762"/>
                    <a:pt x="7002" y="12762"/>
                  </a:cubicBezTo>
                  <a:cubicBezTo>
                    <a:pt x="6995" y="12762"/>
                    <a:pt x="6987" y="12762"/>
                    <a:pt x="6980" y="12762"/>
                  </a:cubicBezTo>
                  <a:cubicBezTo>
                    <a:pt x="6703" y="12762"/>
                    <a:pt x="6461" y="12541"/>
                    <a:pt x="6252" y="12321"/>
                  </a:cubicBezTo>
                  <a:cubicBezTo>
                    <a:pt x="6049" y="12083"/>
                    <a:pt x="5871" y="11785"/>
                    <a:pt x="5752" y="11452"/>
                  </a:cubicBezTo>
                  <a:cubicBezTo>
                    <a:pt x="5633" y="11130"/>
                    <a:pt x="5573" y="10773"/>
                    <a:pt x="5573" y="10416"/>
                  </a:cubicBezTo>
                  <a:cubicBezTo>
                    <a:pt x="5573" y="10047"/>
                    <a:pt x="5645" y="9678"/>
                    <a:pt x="5811" y="9344"/>
                  </a:cubicBezTo>
                  <a:cubicBezTo>
                    <a:pt x="5954" y="8999"/>
                    <a:pt x="6192" y="8666"/>
                    <a:pt x="6430" y="8344"/>
                  </a:cubicBezTo>
                  <a:cubicBezTo>
                    <a:pt x="6668" y="8011"/>
                    <a:pt x="6942" y="7701"/>
                    <a:pt x="7157" y="7332"/>
                  </a:cubicBezTo>
                  <a:cubicBezTo>
                    <a:pt x="7264" y="7154"/>
                    <a:pt x="7371" y="6963"/>
                    <a:pt x="7442" y="6749"/>
                  </a:cubicBezTo>
                  <a:cubicBezTo>
                    <a:pt x="7514" y="6535"/>
                    <a:pt x="7573" y="6320"/>
                    <a:pt x="7573" y="6094"/>
                  </a:cubicBezTo>
                  <a:cubicBezTo>
                    <a:pt x="7609" y="5642"/>
                    <a:pt x="7490" y="5213"/>
                    <a:pt x="7454" y="4808"/>
                  </a:cubicBezTo>
                  <a:cubicBezTo>
                    <a:pt x="7454" y="4713"/>
                    <a:pt x="7442" y="4606"/>
                    <a:pt x="7454" y="4511"/>
                  </a:cubicBezTo>
                  <a:cubicBezTo>
                    <a:pt x="7478" y="4427"/>
                    <a:pt x="7490" y="4320"/>
                    <a:pt x="7526" y="4213"/>
                  </a:cubicBezTo>
                  <a:cubicBezTo>
                    <a:pt x="7550" y="4118"/>
                    <a:pt x="7585" y="4010"/>
                    <a:pt x="7597" y="3903"/>
                  </a:cubicBezTo>
                  <a:cubicBezTo>
                    <a:pt x="7609" y="3796"/>
                    <a:pt x="7609" y="3701"/>
                    <a:pt x="7609" y="3594"/>
                  </a:cubicBezTo>
                  <a:cubicBezTo>
                    <a:pt x="7609" y="3177"/>
                    <a:pt x="7502" y="2772"/>
                    <a:pt x="7359" y="2403"/>
                  </a:cubicBezTo>
                  <a:cubicBezTo>
                    <a:pt x="7204" y="2034"/>
                    <a:pt x="7014" y="1689"/>
                    <a:pt x="6776" y="1391"/>
                  </a:cubicBezTo>
                  <a:cubicBezTo>
                    <a:pt x="6299" y="796"/>
                    <a:pt x="5645" y="415"/>
                    <a:pt x="5002" y="200"/>
                  </a:cubicBezTo>
                  <a:cubicBezTo>
                    <a:pt x="4556" y="60"/>
                    <a:pt x="4116" y="0"/>
                    <a:pt x="369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7"/>
            <p:cNvSpPr/>
            <p:nvPr/>
          </p:nvSpPr>
          <p:spPr>
            <a:xfrm flipH="1">
              <a:off x="1316922" y="1675161"/>
              <a:ext cx="274009" cy="467109"/>
            </a:xfrm>
            <a:custGeom>
              <a:rect b="b" l="l" r="r" t="t"/>
              <a:pathLst>
                <a:path extrusionOk="0" h="7511" w="4406">
                  <a:moveTo>
                    <a:pt x="2702" y="0"/>
                  </a:moveTo>
                  <a:cubicBezTo>
                    <a:pt x="2561" y="0"/>
                    <a:pt x="2426" y="14"/>
                    <a:pt x="2298" y="33"/>
                  </a:cubicBezTo>
                  <a:cubicBezTo>
                    <a:pt x="1988" y="93"/>
                    <a:pt x="1703" y="188"/>
                    <a:pt x="1441" y="283"/>
                  </a:cubicBezTo>
                  <a:cubicBezTo>
                    <a:pt x="941" y="498"/>
                    <a:pt x="584" y="748"/>
                    <a:pt x="345" y="938"/>
                  </a:cubicBezTo>
                  <a:cubicBezTo>
                    <a:pt x="107" y="1141"/>
                    <a:pt x="0" y="1272"/>
                    <a:pt x="12" y="1272"/>
                  </a:cubicBezTo>
                  <a:cubicBezTo>
                    <a:pt x="13" y="1272"/>
                    <a:pt x="14" y="1272"/>
                    <a:pt x="16" y="1272"/>
                  </a:cubicBezTo>
                  <a:cubicBezTo>
                    <a:pt x="47" y="1272"/>
                    <a:pt x="166" y="1157"/>
                    <a:pt x="393" y="998"/>
                  </a:cubicBezTo>
                  <a:cubicBezTo>
                    <a:pt x="631" y="819"/>
                    <a:pt x="1000" y="605"/>
                    <a:pt x="1488" y="402"/>
                  </a:cubicBezTo>
                  <a:cubicBezTo>
                    <a:pt x="1738" y="319"/>
                    <a:pt x="2012" y="224"/>
                    <a:pt x="2322" y="164"/>
                  </a:cubicBezTo>
                  <a:cubicBezTo>
                    <a:pt x="2427" y="152"/>
                    <a:pt x="2538" y="143"/>
                    <a:pt x="2652" y="143"/>
                  </a:cubicBezTo>
                  <a:cubicBezTo>
                    <a:pt x="2859" y="143"/>
                    <a:pt x="3074" y="171"/>
                    <a:pt x="3274" y="248"/>
                  </a:cubicBezTo>
                  <a:cubicBezTo>
                    <a:pt x="3584" y="367"/>
                    <a:pt x="3858" y="629"/>
                    <a:pt x="4024" y="962"/>
                  </a:cubicBezTo>
                  <a:cubicBezTo>
                    <a:pt x="4179" y="1283"/>
                    <a:pt x="4263" y="1688"/>
                    <a:pt x="4215" y="2069"/>
                  </a:cubicBezTo>
                  <a:cubicBezTo>
                    <a:pt x="4167" y="2462"/>
                    <a:pt x="4036" y="2831"/>
                    <a:pt x="3870" y="3177"/>
                  </a:cubicBezTo>
                  <a:cubicBezTo>
                    <a:pt x="3691" y="3522"/>
                    <a:pt x="3489" y="3820"/>
                    <a:pt x="3274" y="4093"/>
                  </a:cubicBezTo>
                  <a:cubicBezTo>
                    <a:pt x="3167" y="4248"/>
                    <a:pt x="3072" y="4367"/>
                    <a:pt x="2965" y="4510"/>
                  </a:cubicBezTo>
                  <a:cubicBezTo>
                    <a:pt x="2858" y="4665"/>
                    <a:pt x="2786" y="4843"/>
                    <a:pt x="2798" y="5022"/>
                  </a:cubicBezTo>
                  <a:cubicBezTo>
                    <a:pt x="2798" y="5201"/>
                    <a:pt x="2881" y="5344"/>
                    <a:pt x="2941" y="5486"/>
                  </a:cubicBezTo>
                  <a:cubicBezTo>
                    <a:pt x="3000" y="5617"/>
                    <a:pt x="3072" y="5736"/>
                    <a:pt x="3131" y="5855"/>
                  </a:cubicBezTo>
                  <a:cubicBezTo>
                    <a:pt x="3370" y="6320"/>
                    <a:pt x="3334" y="6772"/>
                    <a:pt x="3262" y="7058"/>
                  </a:cubicBezTo>
                  <a:cubicBezTo>
                    <a:pt x="3179" y="7356"/>
                    <a:pt x="3072" y="7487"/>
                    <a:pt x="3084" y="7510"/>
                  </a:cubicBezTo>
                  <a:cubicBezTo>
                    <a:pt x="3084" y="7510"/>
                    <a:pt x="3120" y="7475"/>
                    <a:pt x="3155" y="7403"/>
                  </a:cubicBezTo>
                  <a:cubicBezTo>
                    <a:pt x="3203" y="7332"/>
                    <a:pt x="3251" y="7225"/>
                    <a:pt x="3310" y="7070"/>
                  </a:cubicBezTo>
                  <a:cubicBezTo>
                    <a:pt x="3358" y="6927"/>
                    <a:pt x="3393" y="6748"/>
                    <a:pt x="3381" y="6522"/>
                  </a:cubicBezTo>
                  <a:cubicBezTo>
                    <a:pt x="3381" y="6296"/>
                    <a:pt x="3334" y="6046"/>
                    <a:pt x="3215" y="5808"/>
                  </a:cubicBezTo>
                  <a:cubicBezTo>
                    <a:pt x="3155" y="5689"/>
                    <a:pt x="3096" y="5558"/>
                    <a:pt x="3036" y="5439"/>
                  </a:cubicBezTo>
                  <a:cubicBezTo>
                    <a:pt x="2977" y="5308"/>
                    <a:pt x="2941" y="5165"/>
                    <a:pt x="2941" y="5022"/>
                  </a:cubicBezTo>
                  <a:cubicBezTo>
                    <a:pt x="2917" y="4736"/>
                    <a:pt x="3191" y="4486"/>
                    <a:pt x="3393" y="4201"/>
                  </a:cubicBezTo>
                  <a:cubicBezTo>
                    <a:pt x="3608" y="3915"/>
                    <a:pt x="3834" y="3605"/>
                    <a:pt x="4001" y="3260"/>
                  </a:cubicBezTo>
                  <a:cubicBezTo>
                    <a:pt x="4191" y="2927"/>
                    <a:pt x="4334" y="2522"/>
                    <a:pt x="4382" y="2105"/>
                  </a:cubicBezTo>
                  <a:cubicBezTo>
                    <a:pt x="4405" y="1688"/>
                    <a:pt x="4334" y="1260"/>
                    <a:pt x="4155" y="902"/>
                  </a:cubicBezTo>
                  <a:cubicBezTo>
                    <a:pt x="3977" y="545"/>
                    <a:pt x="3679" y="248"/>
                    <a:pt x="3322" y="105"/>
                  </a:cubicBezTo>
                  <a:cubicBezTo>
                    <a:pt x="3112" y="28"/>
                    <a:pt x="2902" y="0"/>
                    <a:pt x="270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7"/>
            <p:cNvSpPr/>
            <p:nvPr/>
          </p:nvSpPr>
          <p:spPr>
            <a:xfrm flipH="1">
              <a:off x="1156972" y="2194750"/>
              <a:ext cx="300689" cy="349321"/>
            </a:xfrm>
            <a:custGeom>
              <a:rect b="b" l="l" r="r" t="t"/>
              <a:pathLst>
                <a:path extrusionOk="0" h="5617" w="4835">
                  <a:moveTo>
                    <a:pt x="4829" y="5607"/>
                  </a:moveTo>
                  <a:cubicBezTo>
                    <a:pt x="4821" y="5607"/>
                    <a:pt x="4803" y="5610"/>
                    <a:pt x="4776" y="5611"/>
                  </a:cubicBezTo>
                  <a:lnTo>
                    <a:pt x="4776" y="5611"/>
                  </a:lnTo>
                  <a:cubicBezTo>
                    <a:pt x="4772" y="5610"/>
                    <a:pt x="4768" y="5610"/>
                    <a:pt x="4763" y="5609"/>
                  </a:cubicBezTo>
                  <a:cubicBezTo>
                    <a:pt x="4757" y="5610"/>
                    <a:pt x="4752" y="5611"/>
                    <a:pt x="4746" y="5612"/>
                  </a:cubicBezTo>
                  <a:lnTo>
                    <a:pt x="4746" y="5612"/>
                  </a:lnTo>
                  <a:cubicBezTo>
                    <a:pt x="4749" y="5612"/>
                    <a:pt x="4752" y="5612"/>
                    <a:pt x="4755" y="5612"/>
                  </a:cubicBezTo>
                  <a:cubicBezTo>
                    <a:pt x="4763" y="5612"/>
                    <a:pt x="4770" y="5611"/>
                    <a:pt x="4776" y="5611"/>
                  </a:cubicBezTo>
                  <a:lnTo>
                    <a:pt x="4776" y="5611"/>
                  </a:lnTo>
                  <a:cubicBezTo>
                    <a:pt x="4790" y="5613"/>
                    <a:pt x="4800" y="5614"/>
                    <a:pt x="4808" y="5614"/>
                  </a:cubicBezTo>
                  <a:cubicBezTo>
                    <a:pt x="4829" y="5614"/>
                    <a:pt x="4834" y="5609"/>
                    <a:pt x="4834" y="5609"/>
                  </a:cubicBezTo>
                  <a:cubicBezTo>
                    <a:pt x="4834" y="5607"/>
                    <a:pt x="4832" y="5607"/>
                    <a:pt x="4829" y="5607"/>
                  </a:cubicBezTo>
                  <a:close/>
                  <a:moveTo>
                    <a:pt x="119" y="1"/>
                  </a:moveTo>
                  <a:cubicBezTo>
                    <a:pt x="107" y="1"/>
                    <a:pt x="95" y="120"/>
                    <a:pt x="60" y="322"/>
                  </a:cubicBezTo>
                  <a:cubicBezTo>
                    <a:pt x="36" y="537"/>
                    <a:pt x="0" y="846"/>
                    <a:pt x="12" y="1239"/>
                  </a:cubicBezTo>
                  <a:cubicBezTo>
                    <a:pt x="36" y="1620"/>
                    <a:pt x="72" y="2096"/>
                    <a:pt x="334" y="2561"/>
                  </a:cubicBezTo>
                  <a:cubicBezTo>
                    <a:pt x="453" y="2799"/>
                    <a:pt x="607" y="3025"/>
                    <a:pt x="834" y="3204"/>
                  </a:cubicBezTo>
                  <a:cubicBezTo>
                    <a:pt x="1060" y="3382"/>
                    <a:pt x="1346" y="3525"/>
                    <a:pt x="1643" y="3573"/>
                  </a:cubicBezTo>
                  <a:cubicBezTo>
                    <a:pt x="1941" y="3620"/>
                    <a:pt x="2239" y="3620"/>
                    <a:pt x="2489" y="3644"/>
                  </a:cubicBezTo>
                  <a:cubicBezTo>
                    <a:pt x="2751" y="3680"/>
                    <a:pt x="2989" y="3727"/>
                    <a:pt x="3203" y="3870"/>
                  </a:cubicBezTo>
                  <a:cubicBezTo>
                    <a:pt x="3405" y="4001"/>
                    <a:pt x="3560" y="4168"/>
                    <a:pt x="3679" y="4347"/>
                  </a:cubicBezTo>
                  <a:cubicBezTo>
                    <a:pt x="3786" y="4525"/>
                    <a:pt x="3846" y="4728"/>
                    <a:pt x="3917" y="4906"/>
                  </a:cubicBezTo>
                  <a:cubicBezTo>
                    <a:pt x="3989" y="5085"/>
                    <a:pt x="4060" y="5251"/>
                    <a:pt x="4179" y="5370"/>
                  </a:cubicBezTo>
                  <a:cubicBezTo>
                    <a:pt x="4286" y="5490"/>
                    <a:pt x="4406" y="5561"/>
                    <a:pt x="4513" y="5597"/>
                  </a:cubicBezTo>
                  <a:cubicBezTo>
                    <a:pt x="4575" y="5611"/>
                    <a:pt x="4630" y="5616"/>
                    <a:pt x="4676" y="5616"/>
                  </a:cubicBezTo>
                  <a:cubicBezTo>
                    <a:pt x="4702" y="5616"/>
                    <a:pt x="4726" y="5615"/>
                    <a:pt x="4746" y="5612"/>
                  </a:cubicBezTo>
                  <a:lnTo>
                    <a:pt x="4746" y="5612"/>
                  </a:lnTo>
                  <a:cubicBezTo>
                    <a:pt x="4694" y="5610"/>
                    <a:pt x="4620" y="5600"/>
                    <a:pt x="4525" y="5561"/>
                  </a:cubicBezTo>
                  <a:cubicBezTo>
                    <a:pt x="4441" y="5525"/>
                    <a:pt x="4334" y="5442"/>
                    <a:pt x="4239" y="5347"/>
                  </a:cubicBezTo>
                  <a:cubicBezTo>
                    <a:pt x="4156" y="5240"/>
                    <a:pt x="4084" y="5073"/>
                    <a:pt x="4025" y="4894"/>
                  </a:cubicBezTo>
                  <a:cubicBezTo>
                    <a:pt x="3965" y="4716"/>
                    <a:pt x="3905" y="4513"/>
                    <a:pt x="3798" y="4299"/>
                  </a:cubicBezTo>
                  <a:cubicBezTo>
                    <a:pt x="3679" y="4097"/>
                    <a:pt x="3513" y="3894"/>
                    <a:pt x="3286" y="3751"/>
                  </a:cubicBezTo>
                  <a:cubicBezTo>
                    <a:pt x="3072" y="3596"/>
                    <a:pt x="2786" y="3513"/>
                    <a:pt x="2501" y="3501"/>
                  </a:cubicBezTo>
                  <a:cubicBezTo>
                    <a:pt x="2215" y="3465"/>
                    <a:pt x="1941" y="3465"/>
                    <a:pt x="1655" y="3418"/>
                  </a:cubicBezTo>
                  <a:cubicBezTo>
                    <a:pt x="1369" y="3382"/>
                    <a:pt x="1131" y="3263"/>
                    <a:pt x="929" y="3096"/>
                  </a:cubicBezTo>
                  <a:cubicBezTo>
                    <a:pt x="727" y="2930"/>
                    <a:pt x="572" y="2727"/>
                    <a:pt x="453" y="2501"/>
                  </a:cubicBezTo>
                  <a:cubicBezTo>
                    <a:pt x="215" y="2061"/>
                    <a:pt x="155" y="1620"/>
                    <a:pt x="119" y="1239"/>
                  </a:cubicBezTo>
                  <a:cubicBezTo>
                    <a:pt x="95" y="858"/>
                    <a:pt x="107" y="548"/>
                    <a:pt x="119" y="322"/>
                  </a:cubicBezTo>
                  <a:lnTo>
                    <a:pt x="119" y="1"/>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7"/>
            <p:cNvSpPr/>
            <p:nvPr/>
          </p:nvSpPr>
          <p:spPr>
            <a:xfrm flipH="1">
              <a:off x="1342855" y="2311044"/>
              <a:ext cx="223635" cy="275502"/>
            </a:xfrm>
            <a:custGeom>
              <a:rect b="b" l="l" r="r" t="t"/>
              <a:pathLst>
                <a:path extrusionOk="0" h="4430" w="3596">
                  <a:moveTo>
                    <a:pt x="262" y="0"/>
                  </a:moveTo>
                  <a:cubicBezTo>
                    <a:pt x="250" y="0"/>
                    <a:pt x="226" y="83"/>
                    <a:pt x="167" y="238"/>
                  </a:cubicBezTo>
                  <a:cubicBezTo>
                    <a:pt x="119" y="405"/>
                    <a:pt x="60" y="643"/>
                    <a:pt x="24" y="953"/>
                  </a:cubicBezTo>
                  <a:cubicBezTo>
                    <a:pt x="0" y="1250"/>
                    <a:pt x="0" y="1631"/>
                    <a:pt x="71" y="2024"/>
                  </a:cubicBezTo>
                  <a:cubicBezTo>
                    <a:pt x="107" y="2227"/>
                    <a:pt x="167" y="2429"/>
                    <a:pt x="238" y="2643"/>
                  </a:cubicBezTo>
                  <a:cubicBezTo>
                    <a:pt x="310" y="2846"/>
                    <a:pt x="429" y="3072"/>
                    <a:pt x="643" y="3215"/>
                  </a:cubicBezTo>
                  <a:cubicBezTo>
                    <a:pt x="845" y="3370"/>
                    <a:pt x="1083" y="3441"/>
                    <a:pt x="1298" y="3477"/>
                  </a:cubicBezTo>
                  <a:cubicBezTo>
                    <a:pt x="1512" y="3500"/>
                    <a:pt x="1726" y="3500"/>
                    <a:pt x="1929" y="3500"/>
                  </a:cubicBezTo>
                  <a:cubicBezTo>
                    <a:pt x="2119" y="3500"/>
                    <a:pt x="2322" y="3512"/>
                    <a:pt x="2488" y="3548"/>
                  </a:cubicBezTo>
                  <a:cubicBezTo>
                    <a:pt x="2643" y="3572"/>
                    <a:pt x="2798" y="3631"/>
                    <a:pt x="2929" y="3715"/>
                  </a:cubicBezTo>
                  <a:cubicBezTo>
                    <a:pt x="3179" y="3858"/>
                    <a:pt x="3346" y="4036"/>
                    <a:pt x="3441" y="4167"/>
                  </a:cubicBezTo>
                  <a:cubicBezTo>
                    <a:pt x="3536" y="4346"/>
                    <a:pt x="3572" y="4429"/>
                    <a:pt x="3584" y="4429"/>
                  </a:cubicBezTo>
                  <a:cubicBezTo>
                    <a:pt x="3596" y="4429"/>
                    <a:pt x="3584" y="4322"/>
                    <a:pt x="3500" y="4167"/>
                  </a:cubicBezTo>
                  <a:cubicBezTo>
                    <a:pt x="3417" y="4024"/>
                    <a:pt x="3262" y="3810"/>
                    <a:pt x="2988" y="3631"/>
                  </a:cubicBezTo>
                  <a:cubicBezTo>
                    <a:pt x="2858" y="3548"/>
                    <a:pt x="2691" y="3477"/>
                    <a:pt x="2512" y="3441"/>
                  </a:cubicBezTo>
                  <a:cubicBezTo>
                    <a:pt x="2334" y="3393"/>
                    <a:pt x="2143" y="3381"/>
                    <a:pt x="1929" y="3381"/>
                  </a:cubicBezTo>
                  <a:cubicBezTo>
                    <a:pt x="1738" y="3370"/>
                    <a:pt x="1524" y="3370"/>
                    <a:pt x="1322" y="3334"/>
                  </a:cubicBezTo>
                  <a:cubicBezTo>
                    <a:pt x="1119" y="3310"/>
                    <a:pt x="905" y="3250"/>
                    <a:pt x="738" y="3119"/>
                  </a:cubicBezTo>
                  <a:cubicBezTo>
                    <a:pt x="583" y="3000"/>
                    <a:pt x="476" y="2798"/>
                    <a:pt x="405" y="2608"/>
                  </a:cubicBezTo>
                  <a:cubicBezTo>
                    <a:pt x="321" y="2417"/>
                    <a:pt x="262" y="2203"/>
                    <a:pt x="238" y="2012"/>
                  </a:cubicBezTo>
                  <a:cubicBezTo>
                    <a:pt x="167" y="1631"/>
                    <a:pt x="143" y="1274"/>
                    <a:pt x="143" y="976"/>
                  </a:cubicBezTo>
                  <a:cubicBezTo>
                    <a:pt x="179" y="381"/>
                    <a:pt x="298" y="24"/>
                    <a:pt x="262" y="0"/>
                  </a:cubicBezTo>
                  <a:close/>
                </a:path>
              </a:pathLst>
            </a:custGeom>
            <a:solidFill>
              <a:srgbClr val="DE3E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7"/>
            <p:cNvSpPr/>
            <p:nvPr/>
          </p:nvSpPr>
          <p:spPr>
            <a:xfrm flipH="1">
              <a:off x="1509459" y="1626031"/>
              <a:ext cx="194033" cy="187503"/>
            </a:xfrm>
            <a:custGeom>
              <a:rect b="b" l="l" r="r" t="t"/>
              <a:pathLst>
                <a:path extrusionOk="0" h="3015" w="3120">
                  <a:moveTo>
                    <a:pt x="958" y="1"/>
                  </a:moveTo>
                  <a:cubicBezTo>
                    <a:pt x="617" y="1"/>
                    <a:pt x="281" y="95"/>
                    <a:pt x="0" y="299"/>
                  </a:cubicBezTo>
                  <a:lnTo>
                    <a:pt x="2905" y="3014"/>
                  </a:lnTo>
                  <a:cubicBezTo>
                    <a:pt x="3120" y="2181"/>
                    <a:pt x="2965" y="1216"/>
                    <a:pt x="2370" y="585"/>
                  </a:cubicBezTo>
                  <a:cubicBezTo>
                    <a:pt x="1998" y="213"/>
                    <a:pt x="1472" y="1"/>
                    <a:pt x="958" y="1"/>
                  </a:cubicBezTo>
                  <a:close/>
                </a:path>
              </a:pathLst>
            </a:custGeom>
            <a:solidFill>
              <a:srgbClr val="FFC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7"/>
            <p:cNvSpPr/>
            <p:nvPr/>
          </p:nvSpPr>
          <p:spPr>
            <a:xfrm flipH="1">
              <a:off x="1978099" y="2365832"/>
              <a:ext cx="902688" cy="635271"/>
            </a:xfrm>
            <a:custGeom>
              <a:rect b="b" l="l" r="r" t="t"/>
              <a:pathLst>
                <a:path extrusionOk="0" h="10215" w="14515">
                  <a:moveTo>
                    <a:pt x="4989" y="0"/>
                  </a:moveTo>
                  <a:cubicBezTo>
                    <a:pt x="4239" y="72"/>
                    <a:pt x="3513" y="191"/>
                    <a:pt x="2786" y="345"/>
                  </a:cubicBezTo>
                  <a:cubicBezTo>
                    <a:pt x="1917" y="524"/>
                    <a:pt x="917" y="703"/>
                    <a:pt x="0" y="1024"/>
                  </a:cubicBezTo>
                  <a:cubicBezTo>
                    <a:pt x="60" y="2489"/>
                    <a:pt x="203" y="3917"/>
                    <a:pt x="643" y="5358"/>
                  </a:cubicBezTo>
                  <a:cubicBezTo>
                    <a:pt x="977" y="6477"/>
                    <a:pt x="1441" y="7572"/>
                    <a:pt x="2167" y="8477"/>
                  </a:cubicBezTo>
                  <a:cubicBezTo>
                    <a:pt x="3291" y="9846"/>
                    <a:pt x="4823" y="10215"/>
                    <a:pt x="6450" y="10215"/>
                  </a:cubicBezTo>
                  <a:cubicBezTo>
                    <a:pt x="8148" y="10215"/>
                    <a:pt x="9951" y="9813"/>
                    <a:pt x="11502" y="9728"/>
                  </a:cubicBezTo>
                  <a:cubicBezTo>
                    <a:pt x="13181" y="9644"/>
                    <a:pt x="14216" y="8013"/>
                    <a:pt x="14407" y="6489"/>
                  </a:cubicBezTo>
                  <a:cubicBezTo>
                    <a:pt x="14514" y="5679"/>
                    <a:pt x="14407" y="4834"/>
                    <a:pt x="14038" y="4108"/>
                  </a:cubicBezTo>
                  <a:cubicBezTo>
                    <a:pt x="13895" y="3822"/>
                    <a:pt x="13716" y="3512"/>
                    <a:pt x="13478" y="3334"/>
                  </a:cubicBezTo>
                  <a:cubicBezTo>
                    <a:pt x="13419" y="3286"/>
                    <a:pt x="13347" y="3251"/>
                    <a:pt x="13276" y="3215"/>
                  </a:cubicBezTo>
                  <a:cubicBezTo>
                    <a:pt x="13066" y="3132"/>
                    <a:pt x="12807" y="3102"/>
                    <a:pt x="12536" y="3102"/>
                  </a:cubicBezTo>
                  <a:cubicBezTo>
                    <a:pt x="12070" y="3102"/>
                    <a:pt x="11565" y="3190"/>
                    <a:pt x="11204" y="3251"/>
                  </a:cubicBezTo>
                  <a:cubicBezTo>
                    <a:pt x="10144" y="3411"/>
                    <a:pt x="9319" y="4041"/>
                    <a:pt x="8285" y="4041"/>
                  </a:cubicBezTo>
                  <a:cubicBezTo>
                    <a:pt x="8088" y="4041"/>
                    <a:pt x="7883" y="4018"/>
                    <a:pt x="7668" y="3965"/>
                  </a:cubicBezTo>
                  <a:cubicBezTo>
                    <a:pt x="6573" y="3691"/>
                    <a:pt x="5834" y="2786"/>
                    <a:pt x="5477" y="1774"/>
                  </a:cubicBezTo>
                  <a:cubicBezTo>
                    <a:pt x="5263" y="1191"/>
                    <a:pt x="5144" y="595"/>
                    <a:pt x="4989"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7"/>
            <p:cNvSpPr/>
            <p:nvPr/>
          </p:nvSpPr>
          <p:spPr>
            <a:xfrm flipH="1">
              <a:off x="1274009" y="1628332"/>
              <a:ext cx="369533" cy="871966"/>
            </a:xfrm>
            <a:custGeom>
              <a:rect b="b" l="l" r="r" t="t"/>
              <a:pathLst>
                <a:path extrusionOk="0" h="14021" w="5942">
                  <a:moveTo>
                    <a:pt x="733" y="0"/>
                  </a:moveTo>
                  <a:cubicBezTo>
                    <a:pt x="671" y="0"/>
                    <a:pt x="610" y="4"/>
                    <a:pt x="548" y="12"/>
                  </a:cubicBezTo>
                  <a:lnTo>
                    <a:pt x="1" y="13478"/>
                  </a:lnTo>
                  <a:cubicBezTo>
                    <a:pt x="280" y="13356"/>
                    <a:pt x="588" y="13293"/>
                    <a:pt x="896" y="13293"/>
                  </a:cubicBezTo>
                  <a:cubicBezTo>
                    <a:pt x="1246" y="13293"/>
                    <a:pt x="1596" y="13373"/>
                    <a:pt x="1906" y="13538"/>
                  </a:cubicBezTo>
                  <a:cubicBezTo>
                    <a:pt x="2156" y="13669"/>
                    <a:pt x="2394" y="13847"/>
                    <a:pt x="2668" y="13955"/>
                  </a:cubicBezTo>
                  <a:cubicBezTo>
                    <a:pt x="2771" y="13997"/>
                    <a:pt x="2888" y="14021"/>
                    <a:pt x="3003" y="14021"/>
                  </a:cubicBezTo>
                  <a:cubicBezTo>
                    <a:pt x="3178" y="14021"/>
                    <a:pt x="3350" y="13965"/>
                    <a:pt x="3465" y="13836"/>
                  </a:cubicBezTo>
                  <a:cubicBezTo>
                    <a:pt x="3727" y="13550"/>
                    <a:pt x="3608" y="13121"/>
                    <a:pt x="3680" y="12764"/>
                  </a:cubicBezTo>
                  <a:cubicBezTo>
                    <a:pt x="3763" y="12335"/>
                    <a:pt x="4144" y="12026"/>
                    <a:pt x="4513" y="11788"/>
                  </a:cubicBezTo>
                  <a:cubicBezTo>
                    <a:pt x="4882" y="11550"/>
                    <a:pt x="5287" y="11335"/>
                    <a:pt x="5549" y="10990"/>
                  </a:cubicBezTo>
                  <a:cubicBezTo>
                    <a:pt x="5942" y="10478"/>
                    <a:pt x="5942" y="9776"/>
                    <a:pt x="5811" y="9133"/>
                  </a:cubicBezTo>
                  <a:cubicBezTo>
                    <a:pt x="5668" y="8490"/>
                    <a:pt x="5418" y="7882"/>
                    <a:pt x="5370" y="7240"/>
                  </a:cubicBezTo>
                  <a:cubicBezTo>
                    <a:pt x="5335" y="6585"/>
                    <a:pt x="5513" y="5918"/>
                    <a:pt x="5430" y="5263"/>
                  </a:cubicBezTo>
                  <a:cubicBezTo>
                    <a:pt x="5299" y="4096"/>
                    <a:pt x="4406" y="3132"/>
                    <a:pt x="3430" y="2501"/>
                  </a:cubicBezTo>
                  <a:cubicBezTo>
                    <a:pt x="3096" y="2287"/>
                    <a:pt x="2751" y="2096"/>
                    <a:pt x="2537" y="1786"/>
                  </a:cubicBezTo>
                  <a:cubicBezTo>
                    <a:pt x="2263" y="1441"/>
                    <a:pt x="2192" y="977"/>
                    <a:pt x="1953" y="620"/>
                  </a:cubicBezTo>
                  <a:cubicBezTo>
                    <a:pt x="1690" y="240"/>
                    <a:pt x="1211" y="0"/>
                    <a:pt x="733"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7"/>
            <p:cNvSpPr/>
            <p:nvPr/>
          </p:nvSpPr>
          <p:spPr>
            <a:xfrm flipH="1">
              <a:off x="1213234" y="2403146"/>
              <a:ext cx="1159595" cy="1287955"/>
            </a:xfrm>
            <a:custGeom>
              <a:rect b="b" l="l" r="r" t="t"/>
              <a:pathLst>
                <a:path extrusionOk="0" h="20710" w="18646">
                  <a:moveTo>
                    <a:pt x="10072" y="1"/>
                  </a:moveTo>
                  <a:cubicBezTo>
                    <a:pt x="9182" y="1"/>
                    <a:pt x="8295" y="87"/>
                    <a:pt x="7453" y="222"/>
                  </a:cubicBezTo>
                  <a:cubicBezTo>
                    <a:pt x="4882" y="638"/>
                    <a:pt x="1560" y="876"/>
                    <a:pt x="429" y="3686"/>
                  </a:cubicBezTo>
                  <a:cubicBezTo>
                    <a:pt x="60" y="4591"/>
                    <a:pt x="0" y="5627"/>
                    <a:pt x="214" y="6591"/>
                  </a:cubicBezTo>
                  <a:lnTo>
                    <a:pt x="9704" y="20355"/>
                  </a:lnTo>
                  <a:cubicBezTo>
                    <a:pt x="10489" y="20593"/>
                    <a:pt x="11308" y="20709"/>
                    <a:pt x="12129" y="20709"/>
                  </a:cubicBezTo>
                  <a:cubicBezTo>
                    <a:pt x="13933" y="20709"/>
                    <a:pt x="15744" y="20149"/>
                    <a:pt x="17217" y="19093"/>
                  </a:cubicBezTo>
                  <a:cubicBezTo>
                    <a:pt x="18645" y="18069"/>
                    <a:pt x="18407" y="16557"/>
                    <a:pt x="18514" y="14926"/>
                  </a:cubicBezTo>
                  <a:cubicBezTo>
                    <a:pt x="18621" y="13140"/>
                    <a:pt x="18621" y="11342"/>
                    <a:pt x="18514" y="9532"/>
                  </a:cubicBezTo>
                  <a:cubicBezTo>
                    <a:pt x="18407" y="7889"/>
                    <a:pt x="18217" y="6222"/>
                    <a:pt x="17609" y="4686"/>
                  </a:cubicBezTo>
                  <a:cubicBezTo>
                    <a:pt x="17002" y="3151"/>
                    <a:pt x="15954" y="1734"/>
                    <a:pt x="14502" y="960"/>
                  </a:cubicBezTo>
                  <a:cubicBezTo>
                    <a:pt x="13166" y="258"/>
                    <a:pt x="11614" y="1"/>
                    <a:pt x="100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7"/>
            <p:cNvSpPr/>
            <p:nvPr/>
          </p:nvSpPr>
          <p:spPr>
            <a:xfrm flipH="1">
              <a:off x="1418352" y="2218444"/>
              <a:ext cx="232591" cy="242852"/>
            </a:xfrm>
            <a:custGeom>
              <a:rect b="b" l="l" r="r" t="t"/>
              <a:pathLst>
                <a:path extrusionOk="0" h="3905" w="3740">
                  <a:moveTo>
                    <a:pt x="3073" y="1"/>
                  </a:moveTo>
                  <a:lnTo>
                    <a:pt x="1" y="3263"/>
                  </a:lnTo>
                  <a:cubicBezTo>
                    <a:pt x="380" y="3688"/>
                    <a:pt x="952" y="3905"/>
                    <a:pt x="1527" y="3905"/>
                  </a:cubicBezTo>
                  <a:cubicBezTo>
                    <a:pt x="1855" y="3905"/>
                    <a:pt x="2183" y="3834"/>
                    <a:pt x="2477" y="3692"/>
                  </a:cubicBezTo>
                  <a:cubicBezTo>
                    <a:pt x="3334" y="3275"/>
                    <a:pt x="3584" y="2477"/>
                    <a:pt x="3680" y="1584"/>
                  </a:cubicBezTo>
                  <a:cubicBezTo>
                    <a:pt x="3739" y="1001"/>
                    <a:pt x="3501" y="406"/>
                    <a:pt x="3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7"/>
            <p:cNvSpPr/>
            <p:nvPr/>
          </p:nvSpPr>
          <p:spPr>
            <a:xfrm flipH="1">
              <a:off x="1955907" y="2566454"/>
              <a:ext cx="418414" cy="144467"/>
            </a:xfrm>
            <a:custGeom>
              <a:rect b="b" l="l" r="r" t="t"/>
              <a:pathLst>
                <a:path extrusionOk="0" h="2323" w="6728">
                  <a:moveTo>
                    <a:pt x="4116" y="0"/>
                  </a:moveTo>
                  <a:cubicBezTo>
                    <a:pt x="3568" y="0"/>
                    <a:pt x="3017" y="100"/>
                    <a:pt x="2513" y="286"/>
                  </a:cubicBezTo>
                  <a:cubicBezTo>
                    <a:pt x="1465" y="656"/>
                    <a:pt x="572" y="1394"/>
                    <a:pt x="0" y="2322"/>
                  </a:cubicBezTo>
                  <a:lnTo>
                    <a:pt x="6632" y="1691"/>
                  </a:lnTo>
                  <a:cubicBezTo>
                    <a:pt x="6727" y="1584"/>
                    <a:pt x="6727" y="1429"/>
                    <a:pt x="6668" y="1310"/>
                  </a:cubicBezTo>
                  <a:cubicBezTo>
                    <a:pt x="6608" y="1191"/>
                    <a:pt x="6513" y="1096"/>
                    <a:pt x="6406" y="1001"/>
                  </a:cubicBezTo>
                  <a:cubicBezTo>
                    <a:pt x="5930" y="572"/>
                    <a:pt x="5322" y="108"/>
                    <a:pt x="4679" y="36"/>
                  </a:cubicBezTo>
                  <a:cubicBezTo>
                    <a:pt x="4493" y="12"/>
                    <a:pt x="4305" y="0"/>
                    <a:pt x="4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7"/>
            <p:cNvSpPr/>
            <p:nvPr/>
          </p:nvSpPr>
          <p:spPr>
            <a:xfrm flipH="1">
              <a:off x="1218473" y="2466703"/>
              <a:ext cx="445778" cy="1106111"/>
            </a:xfrm>
            <a:custGeom>
              <a:rect b="b" l="l" r="r" t="t"/>
              <a:pathLst>
                <a:path extrusionOk="0" h="17786" w="7168">
                  <a:moveTo>
                    <a:pt x="64" y="0"/>
                  </a:moveTo>
                  <a:cubicBezTo>
                    <a:pt x="30" y="0"/>
                    <a:pt x="12" y="3"/>
                    <a:pt x="12" y="9"/>
                  </a:cubicBezTo>
                  <a:cubicBezTo>
                    <a:pt x="12" y="33"/>
                    <a:pt x="286" y="45"/>
                    <a:pt x="786" y="212"/>
                  </a:cubicBezTo>
                  <a:cubicBezTo>
                    <a:pt x="1274" y="366"/>
                    <a:pt x="1953" y="700"/>
                    <a:pt x="2644" y="1319"/>
                  </a:cubicBezTo>
                  <a:cubicBezTo>
                    <a:pt x="2989" y="1617"/>
                    <a:pt x="3346" y="1998"/>
                    <a:pt x="3679" y="2426"/>
                  </a:cubicBezTo>
                  <a:cubicBezTo>
                    <a:pt x="3858" y="2652"/>
                    <a:pt x="4025" y="2867"/>
                    <a:pt x="4203" y="3129"/>
                  </a:cubicBezTo>
                  <a:cubicBezTo>
                    <a:pt x="3525" y="3450"/>
                    <a:pt x="2870" y="3688"/>
                    <a:pt x="2394" y="3855"/>
                  </a:cubicBezTo>
                  <a:cubicBezTo>
                    <a:pt x="1882" y="4034"/>
                    <a:pt x="1572" y="4117"/>
                    <a:pt x="1584" y="4153"/>
                  </a:cubicBezTo>
                  <a:cubicBezTo>
                    <a:pt x="1584" y="4154"/>
                    <a:pt x="1587" y="4154"/>
                    <a:pt x="1593" y="4154"/>
                  </a:cubicBezTo>
                  <a:cubicBezTo>
                    <a:pt x="1650" y="4154"/>
                    <a:pt x="1967" y="4103"/>
                    <a:pt x="2429" y="3974"/>
                  </a:cubicBezTo>
                  <a:cubicBezTo>
                    <a:pt x="2929" y="3843"/>
                    <a:pt x="3596" y="3605"/>
                    <a:pt x="4310" y="3272"/>
                  </a:cubicBezTo>
                  <a:cubicBezTo>
                    <a:pt x="4430" y="3462"/>
                    <a:pt x="4560" y="3664"/>
                    <a:pt x="4668" y="3867"/>
                  </a:cubicBezTo>
                  <a:cubicBezTo>
                    <a:pt x="5263" y="4927"/>
                    <a:pt x="5751" y="6201"/>
                    <a:pt x="6049" y="7582"/>
                  </a:cubicBezTo>
                  <a:cubicBezTo>
                    <a:pt x="6156" y="8070"/>
                    <a:pt x="6227" y="8546"/>
                    <a:pt x="6287" y="9022"/>
                  </a:cubicBezTo>
                  <a:cubicBezTo>
                    <a:pt x="6156" y="9082"/>
                    <a:pt x="6025" y="9141"/>
                    <a:pt x="5882" y="9177"/>
                  </a:cubicBezTo>
                  <a:cubicBezTo>
                    <a:pt x="5108" y="9499"/>
                    <a:pt x="4358" y="9737"/>
                    <a:pt x="3656" y="9939"/>
                  </a:cubicBezTo>
                  <a:cubicBezTo>
                    <a:pt x="3298" y="10034"/>
                    <a:pt x="2965" y="10118"/>
                    <a:pt x="2655" y="10189"/>
                  </a:cubicBezTo>
                  <a:cubicBezTo>
                    <a:pt x="2489" y="10225"/>
                    <a:pt x="2346" y="10272"/>
                    <a:pt x="2191" y="10296"/>
                  </a:cubicBezTo>
                  <a:cubicBezTo>
                    <a:pt x="2048" y="10332"/>
                    <a:pt x="1905" y="10356"/>
                    <a:pt x="1763" y="10368"/>
                  </a:cubicBezTo>
                  <a:cubicBezTo>
                    <a:pt x="1501" y="10439"/>
                    <a:pt x="1239" y="10463"/>
                    <a:pt x="1036" y="10487"/>
                  </a:cubicBezTo>
                  <a:cubicBezTo>
                    <a:pt x="822" y="10522"/>
                    <a:pt x="631" y="10558"/>
                    <a:pt x="477" y="10570"/>
                  </a:cubicBezTo>
                  <a:cubicBezTo>
                    <a:pt x="167" y="10606"/>
                    <a:pt x="0" y="10630"/>
                    <a:pt x="0" y="10642"/>
                  </a:cubicBezTo>
                  <a:cubicBezTo>
                    <a:pt x="0" y="10646"/>
                    <a:pt x="31" y="10649"/>
                    <a:pt x="88" y="10649"/>
                  </a:cubicBezTo>
                  <a:cubicBezTo>
                    <a:pt x="169" y="10649"/>
                    <a:pt x="302" y="10644"/>
                    <a:pt x="477" y="10630"/>
                  </a:cubicBezTo>
                  <a:cubicBezTo>
                    <a:pt x="631" y="10630"/>
                    <a:pt x="822" y="10618"/>
                    <a:pt x="1048" y="10582"/>
                  </a:cubicBezTo>
                  <a:cubicBezTo>
                    <a:pt x="1274" y="10558"/>
                    <a:pt x="1512" y="10534"/>
                    <a:pt x="1786" y="10499"/>
                  </a:cubicBezTo>
                  <a:cubicBezTo>
                    <a:pt x="1929" y="10475"/>
                    <a:pt x="2072" y="10451"/>
                    <a:pt x="2227" y="10415"/>
                  </a:cubicBezTo>
                  <a:cubicBezTo>
                    <a:pt x="2370" y="10392"/>
                    <a:pt x="2525" y="10356"/>
                    <a:pt x="2679" y="10332"/>
                  </a:cubicBezTo>
                  <a:cubicBezTo>
                    <a:pt x="3013" y="10272"/>
                    <a:pt x="3334" y="10177"/>
                    <a:pt x="3691" y="10094"/>
                  </a:cubicBezTo>
                  <a:cubicBezTo>
                    <a:pt x="4406" y="9903"/>
                    <a:pt x="5168" y="9665"/>
                    <a:pt x="5965" y="9344"/>
                  </a:cubicBezTo>
                  <a:cubicBezTo>
                    <a:pt x="6073" y="9308"/>
                    <a:pt x="6192" y="9249"/>
                    <a:pt x="6323" y="9201"/>
                  </a:cubicBezTo>
                  <a:cubicBezTo>
                    <a:pt x="6406" y="10022"/>
                    <a:pt x="6454" y="10796"/>
                    <a:pt x="6454" y="11535"/>
                  </a:cubicBezTo>
                  <a:cubicBezTo>
                    <a:pt x="6454" y="12761"/>
                    <a:pt x="6346" y="13868"/>
                    <a:pt x="6263" y="14797"/>
                  </a:cubicBezTo>
                  <a:cubicBezTo>
                    <a:pt x="6156" y="15714"/>
                    <a:pt x="6049" y="16464"/>
                    <a:pt x="5977" y="16988"/>
                  </a:cubicBezTo>
                  <a:cubicBezTo>
                    <a:pt x="5942" y="17202"/>
                    <a:pt x="5918" y="17404"/>
                    <a:pt x="5906" y="17583"/>
                  </a:cubicBezTo>
                  <a:cubicBezTo>
                    <a:pt x="5882" y="17714"/>
                    <a:pt x="5870" y="17785"/>
                    <a:pt x="5882" y="17785"/>
                  </a:cubicBezTo>
                  <a:cubicBezTo>
                    <a:pt x="5882" y="17785"/>
                    <a:pt x="5918" y="17714"/>
                    <a:pt x="5930" y="17583"/>
                  </a:cubicBezTo>
                  <a:cubicBezTo>
                    <a:pt x="5965" y="17440"/>
                    <a:pt x="5989" y="17249"/>
                    <a:pt x="6049" y="16988"/>
                  </a:cubicBezTo>
                  <a:cubicBezTo>
                    <a:pt x="6144" y="16476"/>
                    <a:pt x="6275" y="15737"/>
                    <a:pt x="6382" y="14797"/>
                  </a:cubicBezTo>
                  <a:cubicBezTo>
                    <a:pt x="6501" y="13868"/>
                    <a:pt x="6596" y="12761"/>
                    <a:pt x="6620" y="11523"/>
                  </a:cubicBezTo>
                  <a:cubicBezTo>
                    <a:pt x="6620" y="10761"/>
                    <a:pt x="6585" y="9939"/>
                    <a:pt x="6501" y="9106"/>
                  </a:cubicBezTo>
                  <a:cubicBezTo>
                    <a:pt x="6739" y="9010"/>
                    <a:pt x="6954" y="8903"/>
                    <a:pt x="7168" y="8796"/>
                  </a:cubicBezTo>
                  <a:cubicBezTo>
                    <a:pt x="7132" y="8725"/>
                    <a:pt x="7120" y="8665"/>
                    <a:pt x="7120" y="8606"/>
                  </a:cubicBezTo>
                  <a:cubicBezTo>
                    <a:pt x="6894" y="8713"/>
                    <a:pt x="6668" y="8808"/>
                    <a:pt x="6442" y="8915"/>
                  </a:cubicBezTo>
                  <a:cubicBezTo>
                    <a:pt x="6370" y="8451"/>
                    <a:pt x="6299" y="7975"/>
                    <a:pt x="6204" y="7498"/>
                  </a:cubicBezTo>
                  <a:cubicBezTo>
                    <a:pt x="5906" y="6105"/>
                    <a:pt x="5394" y="4819"/>
                    <a:pt x="4787" y="3748"/>
                  </a:cubicBezTo>
                  <a:cubicBezTo>
                    <a:pt x="4668" y="3545"/>
                    <a:pt x="4549" y="3343"/>
                    <a:pt x="4430" y="3164"/>
                  </a:cubicBezTo>
                  <a:cubicBezTo>
                    <a:pt x="4882" y="2950"/>
                    <a:pt x="5311" y="2712"/>
                    <a:pt x="5668" y="2486"/>
                  </a:cubicBezTo>
                  <a:cubicBezTo>
                    <a:pt x="5632" y="2438"/>
                    <a:pt x="5620" y="2402"/>
                    <a:pt x="5584" y="2355"/>
                  </a:cubicBezTo>
                  <a:cubicBezTo>
                    <a:pt x="5227" y="2557"/>
                    <a:pt x="4799" y="2795"/>
                    <a:pt x="4334" y="3022"/>
                  </a:cubicBezTo>
                  <a:cubicBezTo>
                    <a:pt x="4156" y="2772"/>
                    <a:pt x="3977" y="2533"/>
                    <a:pt x="3798" y="2307"/>
                  </a:cubicBezTo>
                  <a:cubicBezTo>
                    <a:pt x="3441" y="1879"/>
                    <a:pt x="3096" y="1498"/>
                    <a:pt x="2727" y="1200"/>
                  </a:cubicBezTo>
                  <a:cubicBezTo>
                    <a:pt x="2013" y="593"/>
                    <a:pt x="1310" y="247"/>
                    <a:pt x="810" y="116"/>
                  </a:cubicBezTo>
                  <a:cubicBezTo>
                    <a:pt x="691" y="69"/>
                    <a:pt x="572" y="57"/>
                    <a:pt x="465" y="45"/>
                  </a:cubicBezTo>
                  <a:cubicBezTo>
                    <a:pt x="369" y="33"/>
                    <a:pt x="286" y="9"/>
                    <a:pt x="215" y="9"/>
                  </a:cubicBezTo>
                  <a:cubicBezTo>
                    <a:pt x="149" y="3"/>
                    <a:pt x="99" y="0"/>
                    <a:pt x="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7"/>
            <p:cNvSpPr/>
            <p:nvPr/>
          </p:nvSpPr>
          <p:spPr>
            <a:xfrm flipH="1">
              <a:off x="1353909" y="1598482"/>
              <a:ext cx="1004120" cy="643729"/>
            </a:xfrm>
            <a:custGeom>
              <a:rect b="b" l="l" r="r" t="t"/>
              <a:pathLst>
                <a:path extrusionOk="0" h="10351" w="16146">
                  <a:moveTo>
                    <a:pt x="6985" y="0"/>
                  </a:moveTo>
                  <a:cubicBezTo>
                    <a:pt x="6299" y="0"/>
                    <a:pt x="5629" y="52"/>
                    <a:pt x="5013" y="135"/>
                  </a:cubicBezTo>
                  <a:cubicBezTo>
                    <a:pt x="2739" y="445"/>
                    <a:pt x="584" y="1850"/>
                    <a:pt x="167" y="4231"/>
                  </a:cubicBezTo>
                  <a:cubicBezTo>
                    <a:pt x="0" y="5207"/>
                    <a:pt x="60" y="6219"/>
                    <a:pt x="131" y="7208"/>
                  </a:cubicBezTo>
                  <a:lnTo>
                    <a:pt x="15728" y="10351"/>
                  </a:lnTo>
                  <a:cubicBezTo>
                    <a:pt x="15788" y="9946"/>
                    <a:pt x="15871" y="9541"/>
                    <a:pt x="15931" y="9160"/>
                  </a:cubicBezTo>
                  <a:cubicBezTo>
                    <a:pt x="15990" y="8827"/>
                    <a:pt x="16026" y="8482"/>
                    <a:pt x="16062" y="8160"/>
                  </a:cubicBezTo>
                  <a:cubicBezTo>
                    <a:pt x="16145" y="6969"/>
                    <a:pt x="16002" y="5469"/>
                    <a:pt x="15455" y="4398"/>
                  </a:cubicBezTo>
                  <a:cubicBezTo>
                    <a:pt x="15042" y="3593"/>
                    <a:pt x="14200" y="2958"/>
                    <a:pt x="13332" y="2958"/>
                  </a:cubicBezTo>
                  <a:cubicBezTo>
                    <a:pt x="13198" y="2958"/>
                    <a:pt x="13064" y="2973"/>
                    <a:pt x="12930" y="3005"/>
                  </a:cubicBezTo>
                  <a:cubicBezTo>
                    <a:pt x="12919" y="2457"/>
                    <a:pt x="12549" y="1981"/>
                    <a:pt x="12145" y="1600"/>
                  </a:cubicBezTo>
                  <a:cubicBezTo>
                    <a:pt x="10838" y="389"/>
                    <a:pt x="8855" y="0"/>
                    <a:pt x="69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7"/>
            <p:cNvSpPr/>
            <p:nvPr/>
          </p:nvSpPr>
          <p:spPr>
            <a:xfrm flipH="1">
              <a:off x="1955908" y="1686044"/>
              <a:ext cx="371772" cy="390304"/>
            </a:xfrm>
            <a:custGeom>
              <a:rect b="b" l="l" r="r" t="t"/>
              <a:pathLst>
                <a:path extrusionOk="0" h="6276" w="5978">
                  <a:moveTo>
                    <a:pt x="5173" y="1"/>
                  </a:moveTo>
                  <a:cubicBezTo>
                    <a:pt x="4473" y="1"/>
                    <a:pt x="3766" y="149"/>
                    <a:pt x="3096" y="346"/>
                  </a:cubicBezTo>
                  <a:cubicBezTo>
                    <a:pt x="2620" y="501"/>
                    <a:pt x="2167" y="680"/>
                    <a:pt x="1751" y="942"/>
                  </a:cubicBezTo>
                  <a:cubicBezTo>
                    <a:pt x="929" y="1501"/>
                    <a:pt x="393" y="2406"/>
                    <a:pt x="203" y="3371"/>
                  </a:cubicBezTo>
                  <a:cubicBezTo>
                    <a:pt x="0" y="4335"/>
                    <a:pt x="155" y="5347"/>
                    <a:pt x="477" y="6276"/>
                  </a:cubicBezTo>
                  <a:cubicBezTo>
                    <a:pt x="1310" y="5585"/>
                    <a:pt x="2465" y="5454"/>
                    <a:pt x="3548" y="5335"/>
                  </a:cubicBezTo>
                  <a:cubicBezTo>
                    <a:pt x="4049" y="5276"/>
                    <a:pt x="4608" y="5216"/>
                    <a:pt x="5001" y="4895"/>
                  </a:cubicBezTo>
                  <a:cubicBezTo>
                    <a:pt x="5334" y="4621"/>
                    <a:pt x="5525" y="4204"/>
                    <a:pt x="5644" y="3799"/>
                  </a:cubicBezTo>
                  <a:lnTo>
                    <a:pt x="5977" y="73"/>
                  </a:lnTo>
                  <a:cubicBezTo>
                    <a:pt x="5712" y="23"/>
                    <a:pt x="5443"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7"/>
            <p:cNvSpPr/>
            <p:nvPr/>
          </p:nvSpPr>
          <p:spPr>
            <a:xfrm flipH="1">
              <a:off x="2247640" y="2000036"/>
              <a:ext cx="151868" cy="314744"/>
            </a:xfrm>
            <a:custGeom>
              <a:rect b="b" l="l" r="r" t="t"/>
              <a:pathLst>
                <a:path extrusionOk="0" h="5061" w="2442">
                  <a:moveTo>
                    <a:pt x="1778" y="1"/>
                  </a:moveTo>
                  <a:cubicBezTo>
                    <a:pt x="1332" y="1"/>
                    <a:pt x="853" y="256"/>
                    <a:pt x="584" y="572"/>
                  </a:cubicBezTo>
                  <a:cubicBezTo>
                    <a:pt x="262" y="929"/>
                    <a:pt x="131" y="1405"/>
                    <a:pt x="72" y="1882"/>
                  </a:cubicBezTo>
                  <a:cubicBezTo>
                    <a:pt x="0" y="2489"/>
                    <a:pt x="72" y="3108"/>
                    <a:pt x="310" y="3668"/>
                  </a:cubicBezTo>
                  <a:cubicBezTo>
                    <a:pt x="558" y="4223"/>
                    <a:pt x="1112" y="5061"/>
                    <a:pt x="1796" y="5061"/>
                  </a:cubicBezTo>
                  <a:cubicBezTo>
                    <a:pt x="1801" y="5061"/>
                    <a:pt x="1805" y="5061"/>
                    <a:pt x="1810" y="5061"/>
                  </a:cubicBezTo>
                  <a:lnTo>
                    <a:pt x="2441" y="262"/>
                  </a:lnTo>
                  <a:cubicBezTo>
                    <a:pt x="2256" y="77"/>
                    <a:pt x="2022" y="1"/>
                    <a:pt x="1778" y="1"/>
                  </a:cubicBezTo>
                  <a:close/>
                </a:path>
              </a:pathLst>
            </a:custGeom>
            <a:solidFill>
              <a:srgbClr val="DD6B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7"/>
            <p:cNvSpPr/>
            <p:nvPr/>
          </p:nvSpPr>
          <p:spPr>
            <a:xfrm flipH="1">
              <a:off x="2295030" y="2046616"/>
              <a:ext cx="54105" cy="169717"/>
            </a:xfrm>
            <a:custGeom>
              <a:rect b="b" l="l" r="r" t="t"/>
              <a:pathLst>
                <a:path extrusionOk="0" h="2729" w="870">
                  <a:moveTo>
                    <a:pt x="28" y="0"/>
                  </a:moveTo>
                  <a:cubicBezTo>
                    <a:pt x="26" y="0"/>
                    <a:pt x="25" y="1"/>
                    <a:pt x="24" y="2"/>
                  </a:cubicBezTo>
                  <a:cubicBezTo>
                    <a:pt x="0" y="13"/>
                    <a:pt x="107" y="133"/>
                    <a:pt x="238" y="359"/>
                  </a:cubicBezTo>
                  <a:cubicBezTo>
                    <a:pt x="381" y="585"/>
                    <a:pt x="524" y="906"/>
                    <a:pt x="619" y="1299"/>
                  </a:cubicBezTo>
                  <a:cubicBezTo>
                    <a:pt x="703" y="1680"/>
                    <a:pt x="738" y="2038"/>
                    <a:pt x="750" y="2311"/>
                  </a:cubicBezTo>
                  <a:cubicBezTo>
                    <a:pt x="786" y="2561"/>
                    <a:pt x="810" y="2728"/>
                    <a:pt x="822" y="2728"/>
                  </a:cubicBezTo>
                  <a:cubicBezTo>
                    <a:pt x="857" y="2728"/>
                    <a:pt x="869" y="2561"/>
                    <a:pt x="869" y="2288"/>
                  </a:cubicBezTo>
                  <a:cubicBezTo>
                    <a:pt x="869" y="2026"/>
                    <a:pt x="869" y="1657"/>
                    <a:pt x="774" y="1252"/>
                  </a:cubicBezTo>
                  <a:cubicBezTo>
                    <a:pt x="691" y="847"/>
                    <a:pt x="512" y="502"/>
                    <a:pt x="345" y="287"/>
                  </a:cubicBezTo>
                  <a:cubicBezTo>
                    <a:pt x="189" y="86"/>
                    <a:pt x="54"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7"/>
            <p:cNvSpPr/>
            <p:nvPr/>
          </p:nvSpPr>
          <p:spPr>
            <a:xfrm flipH="1">
              <a:off x="1590849" y="2956690"/>
              <a:ext cx="927129" cy="609275"/>
            </a:xfrm>
            <a:custGeom>
              <a:rect b="b" l="l" r="r" t="t"/>
              <a:pathLst>
                <a:path extrusionOk="0" h="9797" w="14908">
                  <a:moveTo>
                    <a:pt x="13693" y="0"/>
                  </a:moveTo>
                  <a:lnTo>
                    <a:pt x="381" y="4822"/>
                  </a:lnTo>
                  <a:cubicBezTo>
                    <a:pt x="131" y="5037"/>
                    <a:pt x="12" y="5382"/>
                    <a:pt x="12" y="5715"/>
                  </a:cubicBezTo>
                  <a:cubicBezTo>
                    <a:pt x="0" y="6037"/>
                    <a:pt x="84" y="6370"/>
                    <a:pt x="179" y="6680"/>
                  </a:cubicBezTo>
                  <a:cubicBezTo>
                    <a:pt x="239" y="6906"/>
                    <a:pt x="298" y="7144"/>
                    <a:pt x="429" y="7335"/>
                  </a:cubicBezTo>
                  <a:cubicBezTo>
                    <a:pt x="608" y="7620"/>
                    <a:pt x="893" y="7811"/>
                    <a:pt x="1179" y="7989"/>
                  </a:cubicBezTo>
                  <a:cubicBezTo>
                    <a:pt x="2766" y="8972"/>
                    <a:pt x="4766" y="9796"/>
                    <a:pt x="6696" y="9796"/>
                  </a:cubicBezTo>
                  <a:cubicBezTo>
                    <a:pt x="7011" y="9796"/>
                    <a:pt x="7323" y="9774"/>
                    <a:pt x="7632" y="9728"/>
                  </a:cubicBezTo>
                  <a:cubicBezTo>
                    <a:pt x="9597" y="9430"/>
                    <a:pt x="11597" y="9263"/>
                    <a:pt x="13502" y="8704"/>
                  </a:cubicBezTo>
                  <a:cubicBezTo>
                    <a:pt x="13752" y="8632"/>
                    <a:pt x="14490" y="8537"/>
                    <a:pt x="14669" y="8347"/>
                  </a:cubicBezTo>
                  <a:cubicBezTo>
                    <a:pt x="14907" y="8108"/>
                    <a:pt x="14609" y="7168"/>
                    <a:pt x="14550" y="6811"/>
                  </a:cubicBezTo>
                  <a:cubicBezTo>
                    <a:pt x="14371" y="5739"/>
                    <a:pt x="14217" y="4668"/>
                    <a:pt x="14050" y="3596"/>
                  </a:cubicBezTo>
                  <a:cubicBezTo>
                    <a:pt x="13871" y="2405"/>
                    <a:pt x="13681" y="1203"/>
                    <a:pt x="13693" y="0"/>
                  </a:cubicBezTo>
                  <a:close/>
                </a:path>
              </a:pathLst>
            </a:custGeom>
            <a:solidFill>
              <a:srgbClr val="889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7"/>
            <p:cNvSpPr/>
            <p:nvPr/>
          </p:nvSpPr>
          <p:spPr>
            <a:xfrm flipH="1">
              <a:off x="1756035" y="2465024"/>
              <a:ext cx="310266" cy="176682"/>
            </a:xfrm>
            <a:custGeom>
              <a:rect b="b" l="l" r="r" t="t"/>
              <a:pathLst>
                <a:path extrusionOk="0" h="2841" w="4989">
                  <a:moveTo>
                    <a:pt x="4965" y="1"/>
                  </a:moveTo>
                  <a:lnTo>
                    <a:pt x="60" y="536"/>
                  </a:lnTo>
                  <a:cubicBezTo>
                    <a:pt x="0" y="1417"/>
                    <a:pt x="560" y="2287"/>
                    <a:pt x="1370" y="2644"/>
                  </a:cubicBezTo>
                  <a:cubicBezTo>
                    <a:pt x="1666" y="2777"/>
                    <a:pt x="1991" y="2840"/>
                    <a:pt x="2319" y="2840"/>
                  </a:cubicBezTo>
                  <a:cubicBezTo>
                    <a:pt x="2872" y="2840"/>
                    <a:pt x="3433" y="2659"/>
                    <a:pt x="3882" y="2322"/>
                  </a:cubicBezTo>
                  <a:cubicBezTo>
                    <a:pt x="4584" y="1786"/>
                    <a:pt x="4989" y="894"/>
                    <a:pt x="4965" y="1"/>
                  </a:cubicBezTo>
                  <a:close/>
                </a:path>
              </a:pathLst>
            </a:custGeom>
            <a:solidFill>
              <a:srgbClr val="DD6B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7"/>
            <p:cNvSpPr/>
            <p:nvPr/>
          </p:nvSpPr>
          <p:spPr>
            <a:xfrm flipH="1">
              <a:off x="1315414" y="1725969"/>
              <a:ext cx="987826" cy="833097"/>
            </a:xfrm>
            <a:custGeom>
              <a:rect b="b" l="l" r="r" t="t"/>
              <a:pathLst>
                <a:path extrusionOk="0" h="13396" w="15884">
                  <a:moveTo>
                    <a:pt x="6713" y="1"/>
                  </a:moveTo>
                  <a:cubicBezTo>
                    <a:pt x="6666" y="1"/>
                    <a:pt x="6619" y="1"/>
                    <a:pt x="6573" y="2"/>
                  </a:cubicBezTo>
                  <a:cubicBezTo>
                    <a:pt x="5191" y="38"/>
                    <a:pt x="3703" y="145"/>
                    <a:pt x="2524" y="943"/>
                  </a:cubicBezTo>
                  <a:cubicBezTo>
                    <a:pt x="322" y="2443"/>
                    <a:pt x="227" y="5122"/>
                    <a:pt x="60" y="7527"/>
                  </a:cubicBezTo>
                  <a:cubicBezTo>
                    <a:pt x="12" y="8265"/>
                    <a:pt x="0" y="9015"/>
                    <a:pt x="143" y="9741"/>
                  </a:cubicBezTo>
                  <a:cubicBezTo>
                    <a:pt x="679" y="12385"/>
                    <a:pt x="3001" y="13218"/>
                    <a:pt x="5418" y="13373"/>
                  </a:cubicBezTo>
                  <a:cubicBezTo>
                    <a:pt x="5693" y="13387"/>
                    <a:pt x="5970" y="13395"/>
                    <a:pt x="6247" y="13395"/>
                  </a:cubicBezTo>
                  <a:cubicBezTo>
                    <a:pt x="7572" y="13395"/>
                    <a:pt x="8899" y="13212"/>
                    <a:pt x="10121" y="12670"/>
                  </a:cubicBezTo>
                  <a:cubicBezTo>
                    <a:pt x="11180" y="12194"/>
                    <a:pt x="11811" y="11289"/>
                    <a:pt x="12204" y="10241"/>
                  </a:cubicBezTo>
                  <a:cubicBezTo>
                    <a:pt x="12306" y="10251"/>
                    <a:pt x="12410" y="10255"/>
                    <a:pt x="12515" y="10255"/>
                  </a:cubicBezTo>
                  <a:cubicBezTo>
                    <a:pt x="13625" y="10255"/>
                    <a:pt x="14871" y="9747"/>
                    <a:pt x="15371" y="8920"/>
                  </a:cubicBezTo>
                  <a:cubicBezTo>
                    <a:pt x="15883" y="8063"/>
                    <a:pt x="15859" y="6908"/>
                    <a:pt x="15205" y="6110"/>
                  </a:cubicBezTo>
                  <a:cubicBezTo>
                    <a:pt x="14794" y="5599"/>
                    <a:pt x="14097" y="5242"/>
                    <a:pt x="13419" y="5242"/>
                  </a:cubicBezTo>
                  <a:cubicBezTo>
                    <a:pt x="13212" y="5242"/>
                    <a:pt x="13006" y="5276"/>
                    <a:pt x="12811" y="5348"/>
                  </a:cubicBezTo>
                  <a:cubicBezTo>
                    <a:pt x="12728" y="4384"/>
                    <a:pt x="12466" y="3431"/>
                    <a:pt x="12014" y="2598"/>
                  </a:cubicBezTo>
                  <a:cubicBezTo>
                    <a:pt x="10978" y="759"/>
                    <a:pt x="8737" y="1"/>
                    <a:pt x="6713"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7"/>
            <p:cNvSpPr/>
            <p:nvPr/>
          </p:nvSpPr>
          <p:spPr>
            <a:xfrm flipH="1">
              <a:off x="1600500" y="2891516"/>
              <a:ext cx="376249" cy="383028"/>
            </a:xfrm>
            <a:custGeom>
              <a:rect b="b" l="l" r="r" t="t"/>
              <a:pathLst>
                <a:path extrusionOk="0" h="6159" w="6050">
                  <a:moveTo>
                    <a:pt x="3085" y="1"/>
                  </a:moveTo>
                  <a:lnTo>
                    <a:pt x="406" y="1858"/>
                  </a:lnTo>
                  <a:cubicBezTo>
                    <a:pt x="275" y="1834"/>
                    <a:pt x="132" y="1822"/>
                    <a:pt x="1" y="1786"/>
                  </a:cubicBezTo>
                  <a:lnTo>
                    <a:pt x="1" y="1786"/>
                  </a:lnTo>
                  <a:cubicBezTo>
                    <a:pt x="60" y="3084"/>
                    <a:pt x="584" y="4358"/>
                    <a:pt x="1442" y="5323"/>
                  </a:cubicBezTo>
                  <a:cubicBezTo>
                    <a:pt x="1775" y="5704"/>
                    <a:pt x="2192" y="6049"/>
                    <a:pt x="2680" y="6132"/>
                  </a:cubicBezTo>
                  <a:cubicBezTo>
                    <a:pt x="2771" y="6150"/>
                    <a:pt x="2862" y="6159"/>
                    <a:pt x="2953" y="6159"/>
                  </a:cubicBezTo>
                  <a:cubicBezTo>
                    <a:pt x="3458" y="6159"/>
                    <a:pt x="3959" y="5899"/>
                    <a:pt x="4382" y="5596"/>
                  </a:cubicBezTo>
                  <a:cubicBezTo>
                    <a:pt x="5002" y="5132"/>
                    <a:pt x="5525" y="4537"/>
                    <a:pt x="6049" y="3965"/>
                  </a:cubicBezTo>
                  <a:cubicBezTo>
                    <a:pt x="4299" y="3549"/>
                    <a:pt x="2978" y="1786"/>
                    <a:pt x="30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7"/>
            <p:cNvSpPr/>
            <p:nvPr/>
          </p:nvSpPr>
          <p:spPr>
            <a:xfrm flipH="1">
              <a:off x="1932965" y="2249539"/>
              <a:ext cx="146706" cy="71892"/>
            </a:xfrm>
            <a:custGeom>
              <a:rect b="b" l="l" r="r" t="t"/>
              <a:pathLst>
                <a:path extrusionOk="0" h="1156" w="2359">
                  <a:moveTo>
                    <a:pt x="1" y="1"/>
                  </a:moveTo>
                  <a:cubicBezTo>
                    <a:pt x="96" y="656"/>
                    <a:pt x="584" y="1156"/>
                    <a:pt x="1180" y="1156"/>
                  </a:cubicBezTo>
                  <a:cubicBezTo>
                    <a:pt x="1775" y="1156"/>
                    <a:pt x="2263" y="656"/>
                    <a:pt x="2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7"/>
            <p:cNvSpPr/>
            <p:nvPr/>
          </p:nvSpPr>
          <p:spPr>
            <a:xfrm flipH="1">
              <a:off x="1779714" y="3284924"/>
              <a:ext cx="1055178" cy="1046844"/>
            </a:xfrm>
            <a:custGeom>
              <a:rect b="b" l="l" r="r" t="t"/>
              <a:pathLst>
                <a:path extrusionOk="0" h="16833" w="16967">
                  <a:moveTo>
                    <a:pt x="10153" y="0"/>
                  </a:moveTo>
                  <a:cubicBezTo>
                    <a:pt x="9836" y="0"/>
                    <a:pt x="9530" y="67"/>
                    <a:pt x="9252" y="235"/>
                  </a:cubicBezTo>
                  <a:cubicBezTo>
                    <a:pt x="8716" y="568"/>
                    <a:pt x="8502" y="1068"/>
                    <a:pt x="8133" y="1533"/>
                  </a:cubicBezTo>
                  <a:cubicBezTo>
                    <a:pt x="7728" y="2021"/>
                    <a:pt x="7204" y="2438"/>
                    <a:pt x="6751" y="2890"/>
                  </a:cubicBezTo>
                  <a:cubicBezTo>
                    <a:pt x="5775" y="3854"/>
                    <a:pt x="4870" y="4878"/>
                    <a:pt x="4025" y="5950"/>
                  </a:cubicBezTo>
                  <a:cubicBezTo>
                    <a:pt x="2477" y="7914"/>
                    <a:pt x="1120" y="10034"/>
                    <a:pt x="1" y="12284"/>
                  </a:cubicBezTo>
                  <a:cubicBezTo>
                    <a:pt x="227" y="12522"/>
                    <a:pt x="465" y="12760"/>
                    <a:pt x="715" y="12975"/>
                  </a:cubicBezTo>
                  <a:cubicBezTo>
                    <a:pt x="1656" y="13844"/>
                    <a:pt x="2656" y="14630"/>
                    <a:pt x="3775" y="15237"/>
                  </a:cubicBezTo>
                  <a:cubicBezTo>
                    <a:pt x="5144" y="15999"/>
                    <a:pt x="6585" y="16534"/>
                    <a:pt x="8085" y="16832"/>
                  </a:cubicBezTo>
                  <a:cubicBezTo>
                    <a:pt x="10300" y="11701"/>
                    <a:pt x="13026" y="6700"/>
                    <a:pt x="16967" y="2735"/>
                  </a:cubicBezTo>
                  <a:cubicBezTo>
                    <a:pt x="15586" y="2021"/>
                    <a:pt x="14169" y="1366"/>
                    <a:pt x="12728" y="806"/>
                  </a:cubicBezTo>
                  <a:cubicBezTo>
                    <a:pt x="11994" y="509"/>
                    <a:pt x="11029" y="0"/>
                    <a:pt x="101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7"/>
            <p:cNvSpPr/>
            <p:nvPr/>
          </p:nvSpPr>
          <p:spPr>
            <a:xfrm flipH="1">
              <a:off x="952602" y="3226964"/>
              <a:ext cx="1147779" cy="828868"/>
            </a:xfrm>
            <a:custGeom>
              <a:rect b="b" l="l" r="r" t="t"/>
              <a:pathLst>
                <a:path extrusionOk="0" h="13328" w="18456">
                  <a:moveTo>
                    <a:pt x="6525" y="0"/>
                  </a:moveTo>
                  <a:cubicBezTo>
                    <a:pt x="5370" y="357"/>
                    <a:pt x="4596" y="441"/>
                    <a:pt x="3406" y="476"/>
                  </a:cubicBezTo>
                  <a:cubicBezTo>
                    <a:pt x="2572" y="488"/>
                    <a:pt x="370" y="1036"/>
                    <a:pt x="120" y="1881"/>
                  </a:cubicBezTo>
                  <a:cubicBezTo>
                    <a:pt x="1" y="2322"/>
                    <a:pt x="536" y="3524"/>
                    <a:pt x="632" y="4001"/>
                  </a:cubicBezTo>
                  <a:cubicBezTo>
                    <a:pt x="798" y="4703"/>
                    <a:pt x="977" y="5394"/>
                    <a:pt x="1167" y="6096"/>
                  </a:cubicBezTo>
                  <a:cubicBezTo>
                    <a:pt x="1560" y="7477"/>
                    <a:pt x="2037" y="8846"/>
                    <a:pt x="2715" y="10132"/>
                  </a:cubicBezTo>
                  <a:cubicBezTo>
                    <a:pt x="3406" y="11430"/>
                    <a:pt x="4346" y="12704"/>
                    <a:pt x="5728" y="13156"/>
                  </a:cubicBezTo>
                  <a:cubicBezTo>
                    <a:pt x="6107" y="13277"/>
                    <a:pt x="6496" y="13328"/>
                    <a:pt x="6889" y="13328"/>
                  </a:cubicBezTo>
                  <a:cubicBezTo>
                    <a:pt x="7854" y="13328"/>
                    <a:pt x="8842" y="13022"/>
                    <a:pt x="9764" y="12692"/>
                  </a:cubicBezTo>
                  <a:cubicBezTo>
                    <a:pt x="12764" y="11621"/>
                    <a:pt x="15669" y="10299"/>
                    <a:pt x="18455" y="8727"/>
                  </a:cubicBezTo>
                  <a:cubicBezTo>
                    <a:pt x="18289" y="7989"/>
                    <a:pt x="18074" y="7215"/>
                    <a:pt x="17800" y="6453"/>
                  </a:cubicBezTo>
                  <a:cubicBezTo>
                    <a:pt x="17229" y="4905"/>
                    <a:pt x="16526" y="3417"/>
                    <a:pt x="15753" y="1965"/>
                  </a:cubicBezTo>
                  <a:cubicBezTo>
                    <a:pt x="14621" y="2203"/>
                    <a:pt x="13514" y="2536"/>
                    <a:pt x="12443" y="2989"/>
                  </a:cubicBezTo>
                  <a:cubicBezTo>
                    <a:pt x="11109" y="3536"/>
                    <a:pt x="9823" y="4251"/>
                    <a:pt x="8395" y="4310"/>
                  </a:cubicBezTo>
                  <a:cubicBezTo>
                    <a:pt x="8360" y="4312"/>
                    <a:pt x="8324" y="4314"/>
                    <a:pt x="8289" y="4314"/>
                  </a:cubicBezTo>
                  <a:cubicBezTo>
                    <a:pt x="8140" y="4314"/>
                    <a:pt x="7988" y="4289"/>
                    <a:pt x="7883" y="4203"/>
                  </a:cubicBezTo>
                  <a:cubicBezTo>
                    <a:pt x="7716" y="4084"/>
                    <a:pt x="7656" y="3881"/>
                    <a:pt x="7597" y="3691"/>
                  </a:cubicBezTo>
                  <a:cubicBezTo>
                    <a:pt x="7263" y="2477"/>
                    <a:pt x="7001" y="1155"/>
                    <a:pt x="65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7"/>
            <p:cNvSpPr/>
            <p:nvPr/>
          </p:nvSpPr>
          <p:spPr>
            <a:xfrm flipH="1">
              <a:off x="1933702" y="3379451"/>
              <a:ext cx="599823" cy="796032"/>
            </a:xfrm>
            <a:custGeom>
              <a:rect b="b" l="l" r="r" t="t"/>
              <a:pathLst>
                <a:path extrusionOk="0" h="12800" w="9645">
                  <a:moveTo>
                    <a:pt x="9561" y="1"/>
                  </a:moveTo>
                  <a:lnTo>
                    <a:pt x="9418" y="144"/>
                  </a:lnTo>
                  <a:cubicBezTo>
                    <a:pt x="9287" y="286"/>
                    <a:pt x="9144" y="417"/>
                    <a:pt x="9013" y="560"/>
                  </a:cubicBezTo>
                  <a:cubicBezTo>
                    <a:pt x="8716" y="858"/>
                    <a:pt x="8394" y="1203"/>
                    <a:pt x="8037" y="1596"/>
                  </a:cubicBezTo>
                  <a:cubicBezTo>
                    <a:pt x="7847" y="1787"/>
                    <a:pt x="7656" y="1989"/>
                    <a:pt x="7466" y="2203"/>
                  </a:cubicBezTo>
                  <a:cubicBezTo>
                    <a:pt x="7275" y="2406"/>
                    <a:pt x="7085" y="2644"/>
                    <a:pt x="6870" y="2870"/>
                  </a:cubicBezTo>
                  <a:cubicBezTo>
                    <a:pt x="6454" y="3334"/>
                    <a:pt x="6037" y="3835"/>
                    <a:pt x="5596" y="4370"/>
                  </a:cubicBezTo>
                  <a:cubicBezTo>
                    <a:pt x="4715" y="5454"/>
                    <a:pt x="3787" y="6680"/>
                    <a:pt x="2882" y="8002"/>
                  </a:cubicBezTo>
                  <a:cubicBezTo>
                    <a:pt x="1977" y="9335"/>
                    <a:pt x="1191" y="10645"/>
                    <a:pt x="489" y="11847"/>
                  </a:cubicBezTo>
                  <a:cubicBezTo>
                    <a:pt x="322" y="12157"/>
                    <a:pt x="143" y="12443"/>
                    <a:pt x="0" y="12740"/>
                  </a:cubicBezTo>
                  <a:cubicBezTo>
                    <a:pt x="36" y="12752"/>
                    <a:pt x="96" y="12764"/>
                    <a:pt x="143" y="12800"/>
                  </a:cubicBezTo>
                  <a:cubicBezTo>
                    <a:pt x="310" y="12514"/>
                    <a:pt x="477" y="12228"/>
                    <a:pt x="631" y="11931"/>
                  </a:cubicBezTo>
                  <a:cubicBezTo>
                    <a:pt x="1334" y="10728"/>
                    <a:pt x="2144" y="9430"/>
                    <a:pt x="3037" y="8109"/>
                  </a:cubicBezTo>
                  <a:cubicBezTo>
                    <a:pt x="3941" y="6787"/>
                    <a:pt x="4846" y="5561"/>
                    <a:pt x="5715" y="4477"/>
                  </a:cubicBezTo>
                  <a:cubicBezTo>
                    <a:pt x="6156" y="3942"/>
                    <a:pt x="6561" y="3418"/>
                    <a:pt x="6978" y="2953"/>
                  </a:cubicBezTo>
                  <a:cubicBezTo>
                    <a:pt x="7180" y="2727"/>
                    <a:pt x="7359" y="2501"/>
                    <a:pt x="7549" y="2287"/>
                  </a:cubicBezTo>
                  <a:cubicBezTo>
                    <a:pt x="7751" y="2084"/>
                    <a:pt x="7930" y="1870"/>
                    <a:pt x="8109" y="1680"/>
                  </a:cubicBezTo>
                  <a:cubicBezTo>
                    <a:pt x="8442" y="1299"/>
                    <a:pt x="8787" y="953"/>
                    <a:pt x="9073" y="644"/>
                  </a:cubicBezTo>
                  <a:cubicBezTo>
                    <a:pt x="9204" y="489"/>
                    <a:pt x="9335" y="358"/>
                    <a:pt x="9478" y="227"/>
                  </a:cubicBezTo>
                  <a:cubicBezTo>
                    <a:pt x="9537" y="156"/>
                    <a:pt x="9597" y="108"/>
                    <a:pt x="9645" y="48"/>
                  </a:cubicBezTo>
                  <a:cubicBezTo>
                    <a:pt x="9609" y="25"/>
                    <a:pt x="9597" y="13"/>
                    <a:pt x="95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7"/>
            <p:cNvSpPr/>
            <p:nvPr/>
          </p:nvSpPr>
          <p:spPr>
            <a:xfrm flipH="1">
              <a:off x="2298752" y="3967387"/>
              <a:ext cx="495406" cy="297704"/>
            </a:xfrm>
            <a:custGeom>
              <a:rect b="b" l="l" r="r" t="t"/>
              <a:pathLst>
                <a:path extrusionOk="0" h="4787" w="7966">
                  <a:moveTo>
                    <a:pt x="60" y="0"/>
                  </a:moveTo>
                  <a:cubicBezTo>
                    <a:pt x="48" y="36"/>
                    <a:pt x="24" y="72"/>
                    <a:pt x="0" y="119"/>
                  </a:cubicBezTo>
                  <a:cubicBezTo>
                    <a:pt x="429" y="596"/>
                    <a:pt x="977" y="1108"/>
                    <a:pt x="1608" y="1620"/>
                  </a:cubicBezTo>
                  <a:cubicBezTo>
                    <a:pt x="2334" y="2215"/>
                    <a:pt x="3203" y="2774"/>
                    <a:pt x="4168" y="3286"/>
                  </a:cubicBezTo>
                  <a:cubicBezTo>
                    <a:pt x="5465" y="3965"/>
                    <a:pt x="6775" y="4441"/>
                    <a:pt x="7906" y="4787"/>
                  </a:cubicBezTo>
                  <a:cubicBezTo>
                    <a:pt x="7918" y="4739"/>
                    <a:pt x="7954" y="4703"/>
                    <a:pt x="7966" y="4656"/>
                  </a:cubicBezTo>
                  <a:cubicBezTo>
                    <a:pt x="6835" y="4310"/>
                    <a:pt x="5537" y="3822"/>
                    <a:pt x="4227" y="3120"/>
                  </a:cubicBezTo>
                  <a:cubicBezTo>
                    <a:pt x="3275" y="2608"/>
                    <a:pt x="2429" y="2048"/>
                    <a:pt x="1703" y="1489"/>
                  </a:cubicBezTo>
                  <a:cubicBezTo>
                    <a:pt x="1060" y="977"/>
                    <a:pt x="512" y="453"/>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7"/>
            <p:cNvSpPr/>
            <p:nvPr/>
          </p:nvSpPr>
          <p:spPr>
            <a:xfrm flipH="1">
              <a:off x="1100681" y="3258058"/>
              <a:ext cx="763507" cy="576626"/>
            </a:xfrm>
            <a:custGeom>
              <a:rect b="b" l="l" r="r" t="t"/>
              <a:pathLst>
                <a:path extrusionOk="0" h="9272" w="12277">
                  <a:moveTo>
                    <a:pt x="1" y="0"/>
                  </a:moveTo>
                  <a:cubicBezTo>
                    <a:pt x="144" y="476"/>
                    <a:pt x="298" y="1012"/>
                    <a:pt x="477" y="1619"/>
                  </a:cubicBezTo>
                  <a:cubicBezTo>
                    <a:pt x="834" y="2786"/>
                    <a:pt x="1298" y="4143"/>
                    <a:pt x="1882" y="5632"/>
                  </a:cubicBezTo>
                  <a:cubicBezTo>
                    <a:pt x="2025" y="6001"/>
                    <a:pt x="2180" y="6382"/>
                    <a:pt x="2322" y="6775"/>
                  </a:cubicBezTo>
                  <a:cubicBezTo>
                    <a:pt x="2489" y="7156"/>
                    <a:pt x="2644" y="7561"/>
                    <a:pt x="2846" y="7953"/>
                  </a:cubicBezTo>
                  <a:cubicBezTo>
                    <a:pt x="3061" y="8334"/>
                    <a:pt x="3323" y="8727"/>
                    <a:pt x="3739" y="8977"/>
                  </a:cubicBezTo>
                  <a:cubicBezTo>
                    <a:pt x="4080" y="9188"/>
                    <a:pt x="4480" y="9272"/>
                    <a:pt x="4882" y="9272"/>
                  </a:cubicBezTo>
                  <a:cubicBezTo>
                    <a:pt x="4957" y="9272"/>
                    <a:pt x="5033" y="9269"/>
                    <a:pt x="5108" y="9263"/>
                  </a:cubicBezTo>
                  <a:cubicBezTo>
                    <a:pt x="5585" y="9216"/>
                    <a:pt x="6037" y="9061"/>
                    <a:pt x="6454" y="8906"/>
                  </a:cubicBezTo>
                  <a:cubicBezTo>
                    <a:pt x="6871" y="8739"/>
                    <a:pt x="7275" y="8549"/>
                    <a:pt x="7668" y="8370"/>
                  </a:cubicBezTo>
                  <a:cubicBezTo>
                    <a:pt x="8466" y="8013"/>
                    <a:pt x="9216" y="7632"/>
                    <a:pt x="9931" y="7299"/>
                  </a:cubicBezTo>
                  <a:cubicBezTo>
                    <a:pt x="10764" y="6882"/>
                    <a:pt x="11562" y="6489"/>
                    <a:pt x="12276" y="6120"/>
                  </a:cubicBezTo>
                  <a:cubicBezTo>
                    <a:pt x="12252" y="6048"/>
                    <a:pt x="12240" y="6001"/>
                    <a:pt x="12228" y="5953"/>
                  </a:cubicBezTo>
                  <a:cubicBezTo>
                    <a:pt x="11514" y="6322"/>
                    <a:pt x="10728" y="6715"/>
                    <a:pt x="9883" y="7120"/>
                  </a:cubicBezTo>
                  <a:cubicBezTo>
                    <a:pt x="9180" y="7453"/>
                    <a:pt x="8418" y="7811"/>
                    <a:pt x="7621" y="8192"/>
                  </a:cubicBezTo>
                  <a:cubicBezTo>
                    <a:pt x="7228" y="8370"/>
                    <a:pt x="6835" y="8561"/>
                    <a:pt x="6418" y="8727"/>
                  </a:cubicBezTo>
                  <a:cubicBezTo>
                    <a:pt x="6001" y="8882"/>
                    <a:pt x="5573" y="9025"/>
                    <a:pt x="5120" y="9061"/>
                  </a:cubicBezTo>
                  <a:cubicBezTo>
                    <a:pt x="5035" y="9070"/>
                    <a:pt x="4949" y="9075"/>
                    <a:pt x="4863" y="9075"/>
                  </a:cubicBezTo>
                  <a:cubicBezTo>
                    <a:pt x="4507" y="9075"/>
                    <a:pt x="4156" y="8993"/>
                    <a:pt x="3858" y="8811"/>
                  </a:cubicBezTo>
                  <a:cubicBezTo>
                    <a:pt x="3489" y="8585"/>
                    <a:pt x="3239" y="8227"/>
                    <a:pt x="3025" y="7858"/>
                  </a:cubicBezTo>
                  <a:cubicBezTo>
                    <a:pt x="2822" y="7489"/>
                    <a:pt x="2668" y="7084"/>
                    <a:pt x="2501" y="6691"/>
                  </a:cubicBezTo>
                  <a:cubicBezTo>
                    <a:pt x="2346" y="6310"/>
                    <a:pt x="2191" y="5941"/>
                    <a:pt x="2049" y="5572"/>
                  </a:cubicBezTo>
                  <a:cubicBezTo>
                    <a:pt x="1465" y="4084"/>
                    <a:pt x="989" y="2727"/>
                    <a:pt x="620" y="1584"/>
                  </a:cubicBezTo>
                  <a:cubicBezTo>
                    <a:pt x="417" y="1000"/>
                    <a:pt x="263" y="464"/>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7"/>
            <p:cNvSpPr/>
            <p:nvPr/>
          </p:nvSpPr>
          <p:spPr>
            <a:xfrm flipH="1">
              <a:off x="1037758" y="3375782"/>
              <a:ext cx="194841" cy="447270"/>
            </a:xfrm>
            <a:custGeom>
              <a:rect b="b" l="l" r="r" t="t"/>
              <a:pathLst>
                <a:path extrusionOk="0" h="7192" w="3133">
                  <a:moveTo>
                    <a:pt x="156" y="0"/>
                  </a:moveTo>
                  <a:cubicBezTo>
                    <a:pt x="108" y="12"/>
                    <a:pt x="60" y="24"/>
                    <a:pt x="1" y="36"/>
                  </a:cubicBezTo>
                  <a:cubicBezTo>
                    <a:pt x="156" y="322"/>
                    <a:pt x="298" y="607"/>
                    <a:pt x="465" y="917"/>
                  </a:cubicBezTo>
                  <a:cubicBezTo>
                    <a:pt x="846" y="1691"/>
                    <a:pt x="1263" y="2572"/>
                    <a:pt x="1656" y="3489"/>
                  </a:cubicBezTo>
                  <a:cubicBezTo>
                    <a:pt x="2037" y="4429"/>
                    <a:pt x="2382" y="5322"/>
                    <a:pt x="2668" y="6156"/>
                  </a:cubicBezTo>
                  <a:cubicBezTo>
                    <a:pt x="2787" y="6513"/>
                    <a:pt x="2906" y="6858"/>
                    <a:pt x="2989" y="7192"/>
                  </a:cubicBezTo>
                  <a:cubicBezTo>
                    <a:pt x="3037" y="7156"/>
                    <a:pt x="3084" y="7144"/>
                    <a:pt x="3132" y="7108"/>
                  </a:cubicBezTo>
                  <a:cubicBezTo>
                    <a:pt x="3037" y="6787"/>
                    <a:pt x="2930" y="6453"/>
                    <a:pt x="2811" y="6120"/>
                  </a:cubicBezTo>
                  <a:cubicBezTo>
                    <a:pt x="2525" y="5287"/>
                    <a:pt x="2203" y="4370"/>
                    <a:pt x="1810" y="3441"/>
                  </a:cubicBezTo>
                  <a:cubicBezTo>
                    <a:pt x="1429" y="2501"/>
                    <a:pt x="1013" y="1631"/>
                    <a:pt x="608" y="846"/>
                  </a:cubicBezTo>
                  <a:cubicBezTo>
                    <a:pt x="453" y="548"/>
                    <a:pt x="298" y="262"/>
                    <a:pt x="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7"/>
            <p:cNvSpPr/>
            <p:nvPr/>
          </p:nvSpPr>
          <p:spPr>
            <a:xfrm flipH="1">
              <a:off x="2081783" y="1928581"/>
              <a:ext cx="139306" cy="74130"/>
            </a:xfrm>
            <a:custGeom>
              <a:rect b="b" l="l" r="r" t="t"/>
              <a:pathLst>
                <a:path extrusionOk="0" h="1192" w="2240">
                  <a:moveTo>
                    <a:pt x="1400" y="0"/>
                  </a:moveTo>
                  <a:cubicBezTo>
                    <a:pt x="1274" y="0"/>
                    <a:pt x="1140" y="14"/>
                    <a:pt x="1001" y="42"/>
                  </a:cubicBezTo>
                  <a:cubicBezTo>
                    <a:pt x="418" y="161"/>
                    <a:pt x="1" y="495"/>
                    <a:pt x="60" y="816"/>
                  </a:cubicBezTo>
                  <a:cubicBezTo>
                    <a:pt x="115" y="1052"/>
                    <a:pt x="432" y="1191"/>
                    <a:pt x="839" y="1191"/>
                  </a:cubicBezTo>
                  <a:cubicBezTo>
                    <a:pt x="965" y="1191"/>
                    <a:pt x="1101" y="1178"/>
                    <a:pt x="1239" y="1149"/>
                  </a:cubicBezTo>
                  <a:cubicBezTo>
                    <a:pt x="1823" y="1030"/>
                    <a:pt x="2239" y="697"/>
                    <a:pt x="2180" y="376"/>
                  </a:cubicBezTo>
                  <a:cubicBezTo>
                    <a:pt x="2116" y="140"/>
                    <a:pt x="1803" y="0"/>
                    <a:pt x="1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7"/>
            <p:cNvSpPr/>
            <p:nvPr/>
          </p:nvSpPr>
          <p:spPr>
            <a:xfrm flipH="1">
              <a:off x="1773016" y="1945123"/>
              <a:ext cx="137813" cy="82091"/>
            </a:xfrm>
            <a:custGeom>
              <a:rect b="b" l="l" r="r" t="t"/>
              <a:pathLst>
                <a:path extrusionOk="0" h="1320" w="2216">
                  <a:moveTo>
                    <a:pt x="700" y="0"/>
                  </a:moveTo>
                  <a:cubicBezTo>
                    <a:pt x="401" y="0"/>
                    <a:pt x="166" y="93"/>
                    <a:pt x="108" y="276"/>
                  </a:cubicBezTo>
                  <a:cubicBezTo>
                    <a:pt x="1" y="574"/>
                    <a:pt x="358" y="991"/>
                    <a:pt x="905" y="1205"/>
                  </a:cubicBezTo>
                  <a:cubicBezTo>
                    <a:pt x="1115" y="1282"/>
                    <a:pt x="1324" y="1320"/>
                    <a:pt x="1509" y="1320"/>
                  </a:cubicBezTo>
                  <a:cubicBezTo>
                    <a:pt x="1808" y="1320"/>
                    <a:pt x="2042" y="1222"/>
                    <a:pt x="2108" y="1038"/>
                  </a:cubicBezTo>
                  <a:cubicBezTo>
                    <a:pt x="2215" y="741"/>
                    <a:pt x="1858" y="324"/>
                    <a:pt x="1310" y="110"/>
                  </a:cubicBezTo>
                  <a:cubicBezTo>
                    <a:pt x="1100" y="36"/>
                    <a:pt x="887" y="0"/>
                    <a:pt x="700" y="0"/>
                  </a:cubicBezTo>
                  <a:close/>
                </a:path>
              </a:pathLst>
            </a:custGeom>
            <a:solidFill>
              <a:srgbClr val="AF4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7"/>
            <p:cNvSpPr/>
            <p:nvPr/>
          </p:nvSpPr>
          <p:spPr>
            <a:xfrm flipH="1">
              <a:off x="1490920" y="1702089"/>
              <a:ext cx="538379" cy="446275"/>
            </a:xfrm>
            <a:custGeom>
              <a:rect b="b" l="l" r="r" t="t"/>
              <a:pathLst>
                <a:path extrusionOk="0" h="7176" w="8657">
                  <a:moveTo>
                    <a:pt x="2091" y="0"/>
                  </a:moveTo>
                  <a:cubicBezTo>
                    <a:pt x="1782" y="0"/>
                    <a:pt x="1479" y="58"/>
                    <a:pt x="1203" y="208"/>
                  </a:cubicBezTo>
                  <a:lnTo>
                    <a:pt x="667" y="493"/>
                  </a:lnTo>
                  <a:cubicBezTo>
                    <a:pt x="1" y="1970"/>
                    <a:pt x="239" y="3744"/>
                    <a:pt x="1215" y="4994"/>
                  </a:cubicBezTo>
                  <a:cubicBezTo>
                    <a:pt x="1453" y="5303"/>
                    <a:pt x="1739" y="5589"/>
                    <a:pt x="2072" y="5803"/>
                  </a:cubicBezTo>
                  <a:cubicBezTo>
                    <a:pt x="2472" y="6073"/>
                    <a:pt x="2952" y="6205"/>
                    <a:pt x="3434" y="6205"/>
                  </a:cubicBezTo>
                  <a:cubicBezTo>
                    <a:pt x="4059" y="6205"/>
                    <a:pt x="4687" y="5984"/>
                    <a:pt x="5144" y="5553"/>
                  </a:cubicBezTo>
                  <a:cubicBezTo>
                    <a:pt x="5323" y="6137"/>
                    <a:pt x="5787" y="6601"/>
                    <a:pt x="6323" y="6911"/>
                  </a:cubicBezTo>
                  <a:cubicBezTo>
                    <a:pt x="6573" y="7063"/>
                    <a:pt x="6853" y="7176"/>
                    <a:pt x="7136" y="7176"/>
                  </a:cubicBezTo>
                  <a:cubicBezTo>
                    <a:pt x="7163" y="7176"/>
                    <a:pt x="7189" y="7175"/>
                    <a:pt x="7216" y="7173"/>
                  </a:cubicBezTo>
                  <a:cubicBezTo>
                    <a:pt x="7585" y="7161"/>
                    <a:pt x="7930" y="6935"/>
                    <a:pt x="8156" y="6637"/>
                  </a:cubicBezTo>
                  <a:cubicBezTo>
                    <a:pt x="8383" y="6339"/>
                    <a:pt x="8502" y="5982"/>
                    <a:pt x="8537" y="5613"/>
                  </a:cubicBezTo>
                  <a:cubicBezTo>
                    <a:pt x="8656" y="4601"/>
                    <a:pt x="8228" y="3482"/>
                    <a:pt x="7335" y="2994"/>
                  </a:cubicBezTo>
                  <a:cubicBezTo>
                    <a:pt x="6620" y="2613"/>
                    <a:pt x="5739" y="2636"/>
                    <a:pt x="5061" y="2196"/>
                  </a:cubicBezTo>
                  <a:cubicBezTo>
                    <a:pt x="4763" y="1993"/>
                    <a:pt x="4525" y="1720"/>
                    <a:pt x="4370" y="1374"/>
                  </a:cubicBezTo>
                  <a:cubicBezTo>
                    <a:pt x="4299" y="1196"/>
                    <a:pt x="4239" y="981"/>
                    <a:pt x="4132" y="827"/>
                  </a:cubicBezTo>
                  <a:cubicBezTo>
                    <a:pt x="3918" y="458"/>
                    <a:pt x="3501" y="291"/>
                    <a:pt x="3084" y="160"/>
                  </a:cubicBezTo>
                  <a:cubicBezTo>
                    <a:pt x="2764" y="67"/>
                    <a:pt x="2424" y="0"/>
                    <a:pt x="209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7"/>
            <p:cNvSpPr/>
            <p:nvPr/>
          </p:nvSpPr>
          <p:spPr>
            <a:xfrm flipH="1">
              <a:off x="1472388" y="1636355"/>
              <a:ext cx="522831" cy="470343"/>
            </a:xfrm>
            <a:custGeom>
              <a:rect b="b" l="l" r="r" t="t"/>
              <a:pathLst>
                <a:path extrusionOk="0" h="7563" w="8407">
                  <a:moveTo>
                    <a:pt x="738" y="1"/>
                  </a:moveTo>
                  <a:cubicBezTo>
                    <a:pt x="715" y="1"/>
                    <a:pt x="692" y="4"/>
                    <a:pt x="667" y="14"/>
                  </a:cubicBezTo>
                  <a:cubicBezTo>
                    <a:pt x="631" y="26"/>
                    <a:pt x="584" y="62"/>
                    <a:pt x="548" y="98"/>
                  </a:cubicBezTo>
                  <a:cubicBezTo>
                    <a:pt x="167" y="467"/>
                    <a:pt x="0" y="1026"/>
                    <a:pt x="12" y="1562"/>
                  </a:cubicBezTo>
                  <a:cubicBezTo>
                    <a:pt x="12" y="2098"/>
                    <a:pt x="179" y="2622"/>
                    <a:pt x="334" y="3146"/>
                  </a:cubicBezTo>
                  <a:cubicBezTo>
                    <a:pt x="584" y="3967"/>
                    <a:pt x="846" y="4789"/>
                    <a:pt x="1465" y="5420"/>
                  </a:cubicBezTo>
                  <a:cubicBezTo>
                    <a:pt x="1897" y="5876"/>
                    <a:pt x="2513" y="6182"/>
                    <a:pt x="3132" y="6182"/>
                  </a:cubicBezTo>
                  <a:cubicBezTo>
                    <a:pt x="3144" y="6182"/>
                    <a:pt x="3156" y="6182"/>
                    <a:pt x="3167" y="6182"/>
                  </a:cubicBezTo>
                  <a:cubicBezTo>
                    <a:pt x="3810" y="6158"/>
                    <a:pt x="4453" y="5789"/>
                    <a:pt x="4691" y="5194"/>
                  </a:cubicBezTo>
                  <a:cubicBezTo>
                    <a:pt x="4810" y="5801"/>
                    <a:pt x="4929" y="6420"/>
                    <a:pt x="5287" y="6920"/>
                  </a:cubicBezTo>
                  <a:cubicBezTo>
                    <a:pt x="5591" y="7358"/>
                    <a:pt x="6106" y="7562"/>
                    <a:pt x="6629" y="7562"/>
                  </a:cubicBezTo>
                  <a:cubicBezTo>
                    <a:pt x="7457" y="7562"/>
                    <a:pt x="8305" y="7051"/>
                    <a:pt x="8370" y="6146"/>
                  </a:cubicBezTo>
                  <a:cubicBezTo>
                    <a:pt x="8406" y="5551"/>
                    <a:pt x="7835" y="4955"/>
                    <a:pt x="7573" y="4444"/>
                  </a:cubicBezTo>
                  <a:cubicBezTo>
                    <a:pt x="7275" y="3812"/>
                    <a:pt x="6906" y="3217"/>
                    <a:pt x="6370" y="2777"/>
                  </a:cubicBezTo>
                  <a:cubicBezTo>
                    <a:pt x="5870" y="2336"/>
                    <a:pt x="5275" y="2062"/>
                    <a:pt x="4775" y="1610"/>
                  </a:cubicBezTo>
                  <a:cubicBezTo>
                    <a:pt x="3715" y="645"/>
                    <a:pt x="2203" y="312"/>
                    <a:pt x="834" y="14"/>
                  </a:cubicBezTo>
                  <a:cubicBezTo>
                    <a:pt x="799" y="8"/>
                    <a:pt x="769" y="1"/>
                    <a:pt x="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7"/>
            <p:cNvSpPr/>
            <p:nvPr/>
          </p:nvSpPr>
          <p:spPr>
            <a:xfrm flipH="1">
              <a:off x="1302112" y="2901156"/>
              <a:ext cx="670906" cy="677560"/>
            </a:xfrm>
            <a:custGeom>
              <a:rect b="b" l="l" r="r" t="t"/>
              <a:pathLst>
                <a:path extrusionOk="0" h="10895" w="10788">
                  <a:moveTo>
                    <a:pt x="7918" y="0"/>
                  </a:moveTo>
                  <a:lnTo>
                    <a:pt x="7918" y="0"/>
                  </a:lnTo>
                  <a:cubicBezTo>
                    <a:pt x="8335" y="1191"/>
                    <a:pt x="8252" y="2536"/>
                    <a:pt x="7668" y="3667"/>
                  </a:cubicBezTo>
                  <a:cubicBezTo>
                    <a:pt x="7097" y="4799"/>
                    <a:pt x="6061" y="5680"/>
                    <a:pt x="4846" y="6049"/>
                  </a:cubicBezTo>
                  <a:lnTo>
                    <a:pt x="0" y="10502"/>
                  </a:lnTo>
                  <a:cubicBezTo>
                    <a:pt x="289" y="10446"/>
                    <a:pt x="579" y="10424"/>
                    <a:pt x="869" y="10424"/>
                  </a:cubicBezTo>
                  <a:cubicBezTo>
                    <a:pt x="2193" y="10424"/>
                    <a:pt x="3531" y="10895"/>
                    <a:pt x="4877" y="10895"/>
                  </a:cubicBezTo>
                  <a:cubicBezTo>
                    <a:pt x="4890" y="10895"/>
                    <a:pt x="4904" y="10895"/>
                    <a:pt x="4918" y="10895"/>
                  </a:cubicBezTo>
                  <a:cubicBezTo>
                    <a:pt x="6728" y="10871"/>
                    <a:pt x="8525" y="9918"/>
                    <a:pt x="9537" y="8418"/>
                  </a:cubicBezTo>
                  <a:cubicBezTo>
                    <a:pt x="10549" y="6918"/>
                    <a:pt x="10788" y="4894"/>
                    <a:pt x="10133" y="3215"/>
                  </a:cubicBezTo>
                  <a:cubicBezTo>
                    <a:pt x="9656" y="1989"/>
                    <a:pt x="8787" y="977"/>
                    <a:pt x="7918"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7"/>
            <p:cNvSpPr/>
            <p:nvPr/>
          </p:nvSpPr>
          <p:spPr>
            <a:xfrm flipH="1">
              <a:off x="1333207" y="2798544"/>
              <a:ext cx="632410" cy="684712"/>
            </a:xfrm>
            <a:custGeom>
              <a:rect b="b" l="l" r="r" t="t"/>
              <a:pathLst>
                <a:path extrusionOk="0" h="11010" w="10169">
                  <a:moveTo>
                    <a:pt x="7260" y="1"/>
                  </a:moveTo>
                  <a:cubicBezTo>
                    <a:pt x="6286" y="1"/>
                    <a:pt x="4904" y="1244"/>
                    <a:pt x="4418" y="1781"/>
                  </a:cubicBezTo>
                  <a:cubicBezTo>
                    <a:pt x="3942" y="2317"/>
                    <a:pt x="3703" y="2579"/>
                    <a:pt x="3846" y="3234"/>
                  </a:cubicBezTo>
                  <a:cubicBezTo>
                    <a:pt x="3965" y="3865"/>
                    <a:pt x="4537" y="4591"/>
                    <a:pt x="4084" y="5198"/>
                  </a:cubicBezTo>
                  <a:cubicBezTo>
                    <a:pt x="3811" y="5556"/>
                    <a:pt x="3322" y="5639"/>
                    <a:pt x="2894" y="5663"/>
                  </a:cubicBezTo>
                  <a:lnTo>
                    <a:pt x="405" y="5901"/>
                  </a:lnTo>
                  <a:cubicBezTo>
                    <a:pt x="227" y="6556"/>
                    <a:pt x="179" y="7282"/>
                    <a:pt x="120" y="7901"/>
                  </a:cubicBezTo>
                  <a:cubicBezTo>
                    <a:pt x="36" y="8758"/>
                    <a:pt x="1" y="9616"/>
                    <a:pt x="96" y="10473"/>
                  </a:cubicBezTo>
                  <a:cubicBezTo>
                    <a:pt x="215" y="10544"/>
                    <a:pt x="334" y="10616"/>
                    <a:pt x="429" y="10687"/>
                  </a:cubicBezTo>
                  <a:lnTo>
                    <a:pt x="2084" y="11009"/>
                  </a:lnTo>
                  <a:cubicBezTo>
                    <a:pt x="2157" y="11009"/>
                    <a:pt x="2230" y="11010"/>
                    <a:pt x="2303" y="11010"/>
                  </a:cubicBezTo>
                  <a:cubicBezTo>
                    <a:pt x="3257" y="11010"/>
                    <a:pt x="4228" y="10937"/>
                    <a:pt x="5168" y="10782"/>
                  </a:cubicBezTo>
                  <a:cubicBezTo>
                    <a:pt x="6144" y="10616"/>
                    <a:pt x="7490" y="10449"/>
                    <a:pt x="8275" y="9794"/>
                  </a:cubicBezTo>
                  <a:cubicBezTo>
                    <a:pt x="10168" y="8234"/>
                    <a:pt x="9835" y="5437"/>
                    <a:pt x="9180" y="3341"/>
                  </a:cubicBezTo>
                  <a:cubicBezTo>
                    <a:pt x="8942" y="2555"/>
                    <a:pt x="8454" y="591"/>
                    <a:pt x="7728" y="126"/>
                  </a:cubicBezTo>
                  <a:cubicBezTo>
                    <a:pt x="7589" y="39"/>
                    <a:pt x="7431" y="1"/>
                    <a:pt x="7260"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7"/>
            <p:cNvSpPr/>
            <p:nvPr/>
          </p:nvSpPr>
          <p:spPr>
            <a:xfrm flipH="1">
              <a:off x="2012942" y="2143506"/>
              <a:ext cx="70399" cy="76245"/>
            </a:xfrm>
            <a:custGeom>
              <a:rect b="b" l="l" r="r" t="t"/>
              <a:pathLst>
                <a:path extrusionOk="0" h="1226" w="1132">
                  <a:moveTo>
                    <a:pt x="825" y="0"/>
                  </a:moveTo>
                  <a:cubicBezTo>
                    <a:pt x="788" y="0"/>
                    <a:pt x="747" y="1"/>
                    <a:pt x="703" y="3"/>
                  </a:cubicBezTo>
                  <a:cubicBezTo>
                    <a:pt x="584" y="15"/>
                    <a:pt x="441" y="51"/>
                    <a:pt x="286" y="158"/>
                  </a:cubicBezTo>
                  <a:cubicBezTo>
                    <a:pt x="215" y="194"/>
                    <a:pt x="155" y="277"/>
                    <a:pt x="96" y="349"/>
                  </a:cubicBezTo>
                  <a:cubicBezTo>
                    <a:pt x="48" y="432"/>
                    <a:pt x="0" y="539"/>
                    <a:pt x="24" y="646"/>
                  </a:cubicBezTo>
                  <a:cubicBezTo>
                    <a:pt x="36" y="872"/>
                    <a:pt x="179" y="1027"/>
                    <a:pt x="334" y="1099"/>
                  </a:cubicBezTo>
                  <a:cubicBezTo>
                    <a:pt x="477" y="1194"/>
                    <a:pt x="631" y="1218"/>
                    <a:pt x="762" y="1218"/>
                  </a:cubicBezTo>
                  <a:cubicBezTo>
                    <a:pt x="818" y="1223"/>
                    <a:pt x="867" y="1226"/>
                    <a:pt x="911" y="1226"/>
                  </a:cubicBezTo>
                  <a:cubicBezTo>
                    <a:pt x="1054" y="1226"/>
                    <a:pt x="1132" y="1200"/>
                    <a:pt x="1132" y="1182"/>
                  </a:cubicBezTo>
                  <a:cubicBezTo>
                    <a:pt x="1132" y="1146"/>
                    <a:pt x="989" y="1146"/>
                    <a:pt x="762" y="1111"/>
                  </a:cubicBezTo>
                  <a:cubicBezTo>
                    <a:pt x="655" y="1087"/>
                    <a:pt x="524" y="1051"/>
                    <a:pt x="405" y="968"/>
                  </a:cubicBezTo>
                  <a:cubicBezTo>
                    <a:pt x="286" y="896"/>
                    <a:pt x="203" y="765"/>
                    <a:pt x="179" y="634"/>
                  </a:cubicBezTo>
                  <a:cubicBezTo>
                    <a:pt x="167" y="480"/>
                    <a:pt x="262" y="360"/>
                    <a:pt x="381" y="277"/>
                  </a:cubicBezTo>
                  <a:cubicBezTo>
                    <a:pt x="477" y="182"/>
                    <a:pt x="620" y="158"/>
                    <a:pt x="715" y="122"/>
                  </a:cubicBezTo>
                  <a:cubicBezTo>
                    <a:pt x="941" y="75"/>
                    <a:pt x="1096" y="63"/>
                    <a:pt x="1096" y="39"/>
                  </a:cubicBezTo>
                  <a:cubicBezTo>
                    <a:pt x="1096" y="20"/>
                    <a:pt x="993" y="0"/>
                    <a:pt x="8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7"/>
            <p:cNvSpPr/>
            <p:nvPr/>
          </p:nvSpPr>
          <p:spPr>
            <a:xfrm flipH="1">
              <a:off x="1984834" y="2198979"/>
              <a:ext cx="11878" cy="10883"/>
            </a:xfrm>
            <a:custGeom>
              <a:rect b="b" l="l" r="r" t="t"/>
              <a:pathLst>
                <a:path extrusionOk="0" h="175" w="191">
                  <a:moveTo>
                    <a:pt x="89" y="0"/>
                  </a:moveTo>
                  <a:cubicBezTo>
                    <a:pt x="66" y="0"/>
                    <a:pt x="45" y="12"/>
                    <a:pt x="24" y="40"/>
                  </a:cubicBezTo>
                  <a:cubicBezTo>
                    <a:pt x="0" y="64"/>
                    <a:pt x="12" y="123"/>
                    <a:pt x="36" y="159"/>
                  </a:cubicBezTo>
                  <a:cubicBezTo>
                    <a:pt x="51" y="169"/>
                    <a:pt x="70" y="175"/>
                    <a:pt x="89" y="175"/>
                  </a:cubicBezTo>
                  <a:cubicBezTo>
                    <a:pt x="115" y="175"/>
                    <a:pt x="141" y="163"/>
                    <a:pt x="155" y="135"/>
                  </a:cubicBezTo>
                  <a:cubicBezTo>
                    <a:pt x="191" y="99"/>
                    <a:pt x="191" y="52"/>
                    <a:pt x="143" y="16"/>
                  </a:cubicBezTo>
                  <a:cubicBezTo>
                    <a:pt x="124" y="6"/>
                    <a:pt x="106" y="0"/>
                    <a:pt x="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7"/>
            <p:cNvSpPr/>
            <p:nvPr/>
          </p:nvSpPr>
          <p:spPr>
            <a:xfrm flipH="1">
              <a:off x="1430233" y="2102710"/>
              <a:ext cx="116295" cy="206533"/>
            </a:xfrm>
            <a:custGeom>
              <a:rect b="b" l="l" r="r" t="t"/>
              <a:pathLst>
                <a:path extrusionOk="0" h="3321" w="1870">
                  <a:moveTo>
                    <a:pt x="1618" y="0"/>
                  </a:moveTo>
                  <a:cubicBezTo>
                    <a:pt x="1586" y="0"/>
                    <a:pt x="1504" y="18"/>
                    <a:pt x="1394" y="64"/>
                  </a:cubicBezTo>
                  <a:cubicBezTo>
                    <a:pt x="1239" y="123"/>
                    <a:pt x="1036" y="231"/>
                    <a:pt x="822" y="409"/>
                  </a:cubicBezTo>
                  <a:cubicBezTo>
                    <a:pt x="620" y="588"/>
                    <a:pt x="393" y="850"/>
                    <a:pt x="227" y="1195"/>
                  </a:cubicBezTo>
                  <a:cubicBezTo>
                    <a:pt x="155" y="1362"/>
                    <a:pt x="84" y="1552"/>
                    <a:pt x="36" y="1767"/>
                  </a:cubicBezTo>
                  <a:cubicBezTo>
                    <a:pt x="24" y="1862"/>
                    <a:pt x="0" y="1969"/>
                    <a:pt x="0" y="2076"/>
                  </a:cubicBezTo>
                  <a:cubicBezTo>
                    <a:pt x="0" y="2124"/>
                    <a:pt x="0" y="2183"/>
                    <a:pt x="24" y="2255"/>
                  </a:cubicBezTo>
                  <a:cubicBezTo>
                    <a:pt x="36" y="2326"/>
                    <a:pt x="96" y="2398"/>
                    <a:pt x="155" y="2433"/>
                  </a:cubicBezTo>
                  <a:cubicBezTo>
                    <a:pt x="227" y="2457"/>
                    <a:pt x="286" y="2457"/>
                    <a:pt x="358" y="2457"/>
                  </a:cubicBezTo>
                  <a:cubicBezTo>
                    <a:pt x="417" y="2445"/>
                    <a:pt x="477" y="2421"/>
                    <a:pt x="524" y="2398"/>
                  </a:cubicBezTo>
                  <a:cubicBezTo>
                    <a:pt x="620" y="2338"/>
                    <a:pt x="703" y="2302"/>
                    <a:pt x="774" y="2255"/>
                  </a:cubicBezTo>
                  <a:cubicBezTo>
                    <a:pt x="921" y="2171"/>
                    <a:pt x="1076" y="2133"/>
                    <a:pt x="1224" y="2133"/>
                  </a:cubicBezTo>
                  <a:cubicBezTo>
                    <a:pt x="1245" y="2133"/>
                    <a:pt x="1266" y="2134"/>
                    <a:pt x="1286" y="2136"/>
                  </a:cubicBezTo>
                  <a:cubicBezTo>
                    <a:pt x="1453" y="2148"/>
                    <a:pt x="1584" y="2243"/>
                    <a:pt x="1655" y="2362"/>
                  </a:cubicBezTo>
                  <a:cubicBezTo>
                    <a:pt x="1727" y="2481"/>
                    <a:pt x="1751" y="2624"/>
                    <a:pt x="1715" y="2743"/>
                  </a:cubicBezTo>
                  <a:cubicBezTo>
                    <a:pt x="1655" y="2993"/>
                    <a:pt x="1477" y="3148"/>
                    <a:pt x="1358" y="3219"/>
                  </a:cubicBezTo>
                  <a:cubicBezTo>
                    <a:pt x="1227" y="3279"/>
                    <a:pt x="1155" y="3291"/>
                    <a:pt x="1155" y="3314"/>
                  </a:cubicBezTo>
                  <a:cubicBezTo>
                    <a:pt x="1155" y="3318"/>
                    <a:pt x="1162" y="3320"/>
                    <a:pt x="1176" y="3320"/>
                  </a:cubicBezTo>
                  <a:cubicBezTo>
                    <a:pt x="1210" y="3320"/>
                    <a:pt x="1284" y="3306"/>
                    <a:pt x="1394" y="3255"/>
                  </a:cubicBezTo>
                  <a:cubicBezTo>
                    <a:pt x="1465" y="3219"/>
                    <a:pt x="1548" y="3160"/>
                    <a:pt x="1620" y="3088"/>
                  </a:cubicBezTo>
                  <a:cubicBezTo>
                    <a:pt x="1715" y="3017"/>
                    <a:pt x="1786" y="2898"/>
                    <a:pt x="1834" y="2743"/>
                  </a:cubicBezTo>
                  <a:cubicBezTo>
                    <a:pt x="1870" y="2600"/>
                    <a:pt x="1870" y="2421"/>
                    <a:pt x="1775" y="2255"/>
                  </a:cubicBezTo>
                  <a:cubicBezTo>
                    <a:pt x="1691" y="2088"/>
                    <a:pt x="1501" y="1969"/>
                    <a:pt x="1298" y="1945"/>
                  </a:cubicBezTo>
                  <a:cubicBezTo>
                    <a:pt x="1255" y="1938"/>
                    <a:pt x="1213" y="1935"/>
                    <a:pt x="1171" y="1935"/>
                  </a:cubicBezTo>
                  <a:cubicBezTo>
                    <a:pt x="1004" y="1935"/>
                    <a:pt x="846" y="1988"/>
                    <a:pt x="703" y="2064"/>
                  </a:cubicBezTo>
                  <a:cubicBezTo>
                    <a:pt x="540" y="2135"/>
                    <a:pt x="395" y="2267"/>
                    <a:pt x="282" y="2267"/>
                  </a:cubicBezTo>
                  <a:cubicBezTo>
                    <a:pt x="263" y="2267"/>
                    <a:pt x="244" y="2263"/>
                    <a:pt x="227" y="2255"/>
                  </a:cubicBezTo>
                  <a:cubicBezTo>
                    <a:pt x="191" y="2243"/>
                    <a:pt x="179" y="2219"/>
                    <a:pt x="179" y="2195"/>
                  </a:cubicBezTo>
                  <a:cubicBezTo>
                    <a:pt x="167" y="2159"/>
                    <a:pt x="167" y="2124"/>
                    <a:pt x="179" y="2064"/>
                  </a:cubicBezTo>
                  <a:cubicBezTo>
                    <a:pt x="179" y="1957"/>
                    <a:pt x="191" y="1862"/>
                    <a:pt x="215" y="1778"/>
                  </a:cubicBezTo>
                  <a:cubicBezTo>
                    <a:pt x="239" y="1588"/>
                    <a:pt x="298" y="1421"/>
                    <a:pt x="370" y="1255"/>
                  </a:cubicBezTo>
                  <a:cubicBezTo>
                    <a:pt x="524" y="933"/>
                    <a:pt x="715" y="671"/>
                    <a:pt x="905" y="493"/>
                  </a:cubicBezTo>
                  <a:cubicBezTo>
                    <a:pt x="1108" y="302"/>
                    <a:pt x="1298" y="195"/>
                    <a:pt x="1417" y="123"/>
                  </a:cubicBezTo>
                  <a:cubicBezTo>
                    <a:pt x="1548" y="52"/>
                    <a:pt x="1632" y="16"/>
                    <a:pt x="1632" y="4"/>
                  </a:cubicBezTo>
                  <a:cubicBezTo>
                    <a:pt x="1632" y="2"/>
                    <a:pt x="1627" y="0"/>
                    <a:pt x="1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7"/>
            <p:cNvSpPr/>
            <p:nvPr/>
          </p:nvSpPr>
          <p:spPr>
            <a:xfrm flipH="1">
              <a:off x="1399130" y="2559302"/>
              <a:ext cx="489497" cy="512197"/>
            </a:xfrm>
            <a:custGeom>
              <a:rect b="b" l="l" r="r" t="t"/>
              <a:pathLst>
                <a:path extrusionOk="0" h="8236" w="7871">
                  <a:moveTo>
                    <a:pt x="2398" y="0"/>
                  </a:moveTo>
                  <a:cubicBezTo>
                    <a:pt x="1681" y="0"/>
                    <a:pt x="1010" y="253"/>
                    <a:pt x="525" y="890"/>
                  </a:cubicBezTo>
                  <a:cubicBezTo>
                    <a:pt x="1" y="1580"/>
                    <a:pt x="537" y="2830"/>
                    <a:pt x="703" y="3604"/>
                  </a:cubicBezTo>
                  <a:cubicBezTo>
                    <a:pt x="941" y="4628"/>
                    <a:pt x="1132" y="5700"/>
                    <a:pt x="1596" y="6652"/>
                  </a:cubicBezTo>
                  <a:cubicBezTo>
                    <a:pt x="1739" y="6950"/>
                    <a:pt x="1870" y="7521"/>
                    <a:pt x="2096" y="7914"/>
                  </a:cubicBezTo>
                  <a:cubicBezTo>
                    <a:pt x="2168" y="8033"/>
                    <a:pt x="2251" y="8152"/>
                    <a:pt x="2323" y="8236"/>
                  </a:cubicBezTo>
                  <a:cubicBezTo>
                    <a:pt x="4335" y="7664"/>
                    <a:pt x="6204" y="6747"/>
                    <a:pt x="7871" y="5497"/>
                  </a:cubicBezTo>
                  <a:cubicBezTo>
                    <a:pt x="7406" y="4080"/>
                    <a:pt x="6835" y="2676"/>
                    <a:pt x="5823" y="1604"/>
                  </a:cubicBezTo>
                  <a:cubicBezTo>
                    <a:pt x="5043" y="771"/>
                    <a:pt x="3651" y="0"/>
                    <a:pt x="23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7"/>
            <p:cNvSpPr/>
            <p:nvPr/>
          </p:nvSpPr>
          <p:spPr>
            <a:xfrm flipH="1">
              <a:off x="1434643" y="2856628"/>
              <a:ext cx="336261" cy="166856"/>
            </a:xfrm>
            <a:custGeom>
              <a:rect b="b" l="l" r="r" t="t"/>
              <a:pathLst>
                <a:path extrusionOk="0" h="2683" w="5407">
                  <a:moveTo>
                    <a:pt x="5390" y="0"/>
                  </a:moveTo>
                  <a:cubicBezTo>
                    <a:pt x="5353" y="0"/>
                    <a:pt x="5085" y="197"/>
                    <a:pt x="4656" y="490"/>
                  </a:cubicBezTo>
                  <a:cubicBezTo>
                    <a:pt x="4192" y="788"/>
                    <a:pt x="3549" y="1193"/>
                    <a:pt x="2811" y="1562"/>
                  </a:cubicBezTo>
                  <a:cubicBezTo>
                    <a:pt x="2061" y="1931"/>
                    <a:pt x="1346" y="2205"/>
                    <a:pt x="846" y="2383"/>
                  </a:cubicBezTo>
                  <a:cubicBezTo>
                    <a:pt x="322" y="2562"/>
                    <a:pt x="1" y="2645"/>
                    <a:pt x="13" y="2681"/>
                  </a:cubicBezTo>
                  <a:cubicBezTo>
                    <a:pt x="13" y="2682"/>
                    <a:pt x="16" y="2683"/>
                    <a:pt x="22" y="2683"/>
                  </a:cubicBezTo>
                  <a:cubicBezTo>
                    <a:pt x="80" y="2683"/>
                    <a:pt x="399" y="2631"/>
                    <a:pt x="894" y="2502"/>
                  </a:cubicBezTo>
                  <a:cubicBezTo>
                    <a:pt x="1430" y="2347"/>
                    <a:pt x="2132" y="2097"/>
                    <a:pt x="2894" y="1705"/>
                  </a:cubicBezTo>
                  <a:cubicBezTo>
                    <a:pt x="3656" y="1335"/>
                    <a:pt x="4299" y="919"/>
                    <a:pt x="4740" y="573"/>
                  </a:cubicBezTo>
                  <a:cubicBezTo>
                    <a:pt x="5180" y="240"/>
                    <a:pt x="5406" y="14"/>
                    <a:pt x="5394" y="2"/>
                  </a:cubicBezTo>
                  <a:cubicBezTo>
                    <a:pt x="5394" y="1"/>
                    <a:pt x="5392" y="0"/>
                    <a:pt x="5390" y="0"/>
                  </a:cubicBezTo>
                  <a:close/>
                </a:path>
              </a:pathLst>
            </a:custGeom>
            <a:solidFill>
              <a:srgbClr val="FFC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7"/>
            <p:cNvSpPr/>
            <p:nvPr/>
          </p:nvSpPr>
          <p:spPr>
            <a:xfrm flipH="1">
              <a:off x="1736744" y="2601964"/>
              <a:ext cx="902688" cy="904927"/>
            </a:xfrm>
            <a:custGeom>
              <a:rect b="b" l="l" r="r" t="t"/>
              <a:pathLst>
                <a:path extrusionOk="0" h="14551" w="14515">
                  <a:moveTo>
                    <a:pt x="11487" y="1"/>
                  </a:moveTo>
                  <a:cubicBezTo>
                    <a:pt x="11464" y="1"/>
                    <a:pt x="11442" y="1"/>
                    <a:pt x="11419" y="1"/>
                  </a:cubicBezTo>
                  <a:cubicBezTo>
                    <a:pt x="10109" y="13"/>
                    <a:pt x="8811" y="25"/>
                    <a:pt x="7502" y="49"/>
                  </a:cubicBezTo>
                  <a:cubicBezTo>
                    <a:pt x="6490" y="61"/>
                    <a:pt x="5466" y="73"/>
                    <a:pt x="4466" y="263"/>
                  </a:cubicBezTo>
                  <a:cubicBezTo>
                    <a:pt x="2858" y="585"/>
                    <a:pt x="1" y="1513"/>
                    <a:pt x="251" y="3645"/>
                  </a:cubicBezTo>
                  <a:lnTo>
                    <a:pt x="11776" y="14551"/>
                  </a:lnTo>
                  <a:cubicBezTo>
                    <a:pt x="12562" y="14551"/>
                    <a:pt x="13336" y="14229"/>
                    <a:pt x="13884" y="13693"/>
                  </a:cubicBezTo>
                  <a:cubicBezTo>
                    <a:pt x="14515" y="13074"/>
                    <a:pt x="14265" y="12408"/>
                    <a:pt x="14336" y="11586"/>
                  </a:cubicBezTo>
                  <a:cubicBezTo>
                    <a:pt x="14407" y="10788"/>
                    <a:pt x="14265" y="9931"/>
                    <a:pt x="14205" y="9121"/>
                  </a:cubicBezTo>
                  <a:cubicBezTo>
                    <a:pt x="14062" y="7455"/>
                    <a:pt x="13884" y="5788"/>
                    <a:pt x="13717" y="4121"/>
                  </a:cubicBezTo>
                  <a:cubicBezTo>
                    <a:pt x="13634" y="3121"/>
                    <a:pt x="13669" y="1835"/>
                    <a:pt x="13288" y="894"/>
                  </a:cubicBezTo>
                  <a:cubicBezTo>
                    <a:pt x="13023" y="180"/>
                    <a:pt x="12178" y="1"/>
                    <a:pt x="114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7"/>
            <p:cNvSpPr/>
            <p:nvPr/>
          </p:nvSpPr>
          <p:spPr>
            <a:xfrm flipH="1">
              <a:off x="1831522" y="2681566"/>
              <a:ext cx="790124" cy="866493"/>
            </a:xfrm>
            <a:custGeom>
              <a:rect b="b" l="l" r="r" t="t"/>
              <a:pathLst>
                <a:path extrusionOk="0" h="13933" w="12705">
                  <a:moveTo>
                    <a:pt x="10080" y="0"/>
                  </a:moveTo>
                  <a:cubicBezTo>
                    <a:pt x="9697" y="0"/>
                    <a:pt x="9305" y="44"/>
                    <a:pt x="8918" y="55"/>
                  </a:cubicBezTo>
                  <a:cubicBezTo>
                    <a:pt x="6656" y="150"/>
                    <a:pt x="4394" y="281"/>
                    <a:pt x="2144" y="436"/>
                  </a:cubicBezTo>
                  <a:cubicBezTo>
                    <a:pt x="1382" y="471"/>
                    <a:pt x="501" y="626"/>
                    <a:pt x="167" y="1293"/>
                  </a:cubicBezTo>
                  <a:cubicBezTo>
                    <a:pt x="1" y="1626"/>
                    <a:pt x="1" y="1995"/>
                    <a:pt x="13" y="2353"/>
                  </a:cubicBezTo>
                  <a:cubicBezTo>
                    <a:pt x="84" y="5770"/>
                    <a:pt x="263" y="9187"/>
                    <a:pt x="584" y="12592"/>
                  </a:cubicBezTo>
                  <a:cubicBezTo>
                    <a:pt x="608" y="12878"/>
                    <a:pt x="644" y="13175"/>
                    <a:pt x="822" y="13378"/>
                  </a:cubicBezTo>
                  <a:cubicBezTo>
                    <a:pt x="965" y="13544"/>
                    <a:pt x="1179" y="13628"/>
                    <a:pt x="1394" y="13687"/>
                  </a:cubicBezTo>
                  <a:cubicBezTo>
                    <a:pt x="2054" y="13882"/>
                    <a:pt x="2738" y="13932"/>
                    <a:pt x="3428" y="13932"/>
                  </a:cubicBezTo>
                  <a:cubicBezTo>
                    <a:pt x="3710" y="13932"/>
                    <a:pt x="3992" y="13924"/>
                    <a:pt x="4275" y="13914"/>
                  </a:cubicBezTo>
                  <a:cubicBezTo>
                    <a:pt x="5847" y="13866"/>
                    <a:pt x="7406" y="13759"/>
                    <a:pt x="8978" y="13604"/>
                  </a:cubicBezTo>
                  <a:cubicBezTo>
                    <a:pt x="9990" y="13497"/>
                    <a:pt x="10966" y="13509"/>
                    <a:pt x="11931" y="13199"/>
                  </a:cubicBezTo>
                  <a:cubicBezTo>
                    <a:pt x="12705" y="12949"/>
                    <a:pt x="12645" y="11878"/>
                    <a:pt x="12621" y="11116"/>
                  </a:cubicBezTo>
                  <a:cubicBezTo>
                    <a:pt x="12621" y="10985"/>
                    <a:pt x="12609" y="10854"/>
                    <a:pt x="12609" y="10735"/>
                  </a:cubicBezTo>
                  <a:cubicBezTo>
                    <a:pt x="12621" y="9520"/>
                    <a:pt x="12586" y="8306"/>
                    <a:pt x="12562" y="7103"/>
                  </a:cubicBezTo>
                  <a:cubicBezTo>
                    <a:pt x="12502" y="5520"/>
                    <a:pt x="12276" y="3972"/>
                    <a:pt x="12205" y="2412"/>
                  </a:cubicBezTo>
                  <a:cubicBezTo>
                    <a:pt x="12157" y="1567"/>
                    <a:pt x="12205" y="876"/>
                    <a:pt x="11443" y="352"/>
                  </a:cubicBezTo>
                  <a:cubicBezTo>
                    <a:pt x="11020" y="68"/>
                    <a:pt x="10557" y="0"/>
                    <a:pt x="10080" y="0"/>
                  </a:cubicBezTo>
                  <a:close/>
                </a:path>
              </a:pathLst>
            </a:custGeom>
            <a:solidFill>
              <a:srgbClr val="6B3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7"/>
            <p:cNvSpPr/>
            <p:nvPr/>
          </p:nvSpPr>
          <p:spPr>
            <a:xfrm flipH="1">
              <a:off x="1839684" y="2624912"/>
              <a:ext cx="60013" cy="72700"/>
            </a:xfrm>
            <a:custGeom>
              <a:rect b="b" l="l" r="r" t="t"/>
              <a:pathLst>
                <a:path extrusionOk="0" h="1169" w="965">
                  <a:moveTo>
                    <a:pt x="951" y="1"/>
                  </a:moveTo>
                  <a:cubicBezTo>
                    <a:pt x="928" y="1"/>
                    <a:pt x="673" y="224"/>
                    <a:pt x="429" y="537"/>
                  </a:cubicBezTo>
                  <a:cubicBezTo>
                    <a:pt x="179" y="870"/>
                    <a:pt x="0" y="1144"/>
                    <a:pt x="24" y="1168"/>
                  </a:cubicBezTo>
                  <a:cubicBezTo>
                    <a:pt x="25" y="1168"/>
                    <a:pt x="26" y="1168"/>
                    <a:pt x="26" y="1168"/>
                  </a:cubicBezTo>
                  <a:cubicBezTo>
                    <a:pt x="68" y="1168"/>
                    <a:pt x="268" y="900"/>
                    <a:pt x="524" y="597"/>
                  </a:cubicBezTo>
                  <a:cubicBezTo>
                    <a:pt x="762" y="287"/>
                    <a:pt x="965" y="13"/>
                    <a:pt x="953" y="1"/>
                  </a:cubicBezTo>
                  <a:cubicBezTo>
                    <a:pt x="952" y="1"/>
                    <a:pt x="952" y="1"/>
                    <a:pt x="9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7"/>
            <p:cNvSpPr/>
            <p:nvPr/>
          </p:nvSpPr>
          <p:spPr>
            <a:xfrm flipH="1">
              <a:off x="1804112" y="2667884"/>
              <a:ext cx="54852" cy="748705"/>
            </a:xfrm>
            <a:custGeom>
              <a:rect b="b" l="l" r="r" t="t"/>
              <a:pathLst>
                <a:path extrusionOk="0" h="12039" w="882">
                  <a:moveTo>
                    <a:pt x="0" y="1"/>
                  </a:moveTo>
                  <a:lnTo>
                    <a:pt x="0" y="120"/>
                  </a:lnTo>
                  <a:cubicBezTo>
                    <a:pt x="12" y="239"/>
                    <a:pt x="24" y="334"/>
                    <a:pt x="24" y="477"/>
                  </a:cubicBezTo>
                  <a:cubicBezTo>
                    <a:pt x="71" y="870"/>
                    <a:pt x="119" y="1287"/>
                    <a:pt x="179" y="1763"/>
                  </a:cubicBezTo>
                  <a:cubicBezTo>
                    <a:pt x="298" y="2858"/>
                    <a:pt x="441" y="4359"/>
                    <a:pt x="560" y="6025"/>
                  </a:cubicBezTo>
                  <a:cubicBezTo>
                    <a:pt x="679" y="7692"/>
                    <a:pt x="738" y="9192"/>
                    <a:pt x="786" y="10300"/>
                  </a:cubicBezTo>
                  <a:cubicBezTo>
                    <a:pt x="798" y="10752"/>
                    <a:pt x="822" y="11193"/>
                    <a:pt x="833" y="11586"/>
                  </a:cubicBezTo>
                  <a:cubicBezTo>
                    <a:pt x="833" y="11705"/>
                    <a:pt x="845" y="11824"/>
                    <a:pt x="845" y="11943"/>
                  </a:cubicBezTo>
                  <a:cubicBezTo>
                    <a:pt x="857" y="11990"/>
                    <a:pt x="857" y="12038"/>
                    <a:pt x="857" y="12038"/>
                  </a:cubicBezTo>
                  <a:cubicBezTo>
                    <a:pt x="857" y="12038"/>
                    <a:pt x="857" y="11990"/>
                    <a:pt x="881" y="11919"/>
                  </a:cubicBezTo>
                  <a:lnTo>
                    <a:pt x="881" y="11562"/>
                  </a:lnTo>
                  <a:lnTo>
                    <a:pt x="881" y="10264"/>
                  </a:lnTo>
                  <a:cubicBezTo>
                    <a:pt x="857" y="9157"/>
                    <a:pt x="798" y="7657"/>
                    <a:pt x="679" y="5990"/>
                  </a:cubicBezTo>
                  <a:cubicBezTo>
                    <a:pt x="560" y="4323"/>
                    <a:pt x="405" y="2823"/>
                    <a:pt x="262" y="1739"/>
                  </a:cubicBezTo>
                  <a:cubicBezTo>
                    <a:pt x="191" y="1203"/>
                    <a:pt x="131" y="751"/>
                    <a:pt x="83" y="453"/>
                  </a:cubicBezTo>
                  <a:cubicBezTo>
                    <a:pt x="71" y="334"/>
                    <a:pt x="48" y="215"/>
                    <a:pt x="24" y="120"/>
                  </a:cubicBezTo>
                  <a:cubicBezTo>
                    <a:pt x="12" y="37"/>
                    <a:pt x="0"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7"/>
            <p:cNvSpPr/>
            <p:nvPr/>
          </p:nvSpPr>
          <p:spPr>
            <a:xfrm flipH="1">
              <a:off x="1773764" y="2627897"/>
              <a:ext cx="67476" cy="767922"/>
            </a:xfrm>
            <a:custGeom>
              <a:rect b="b" l="l" r="r" t="t"/>
              <a:pathLst>
                <a:path extrusionOk="0" h="12348" w="1085">
                  <a:moveTo>
                    <a:pt x="1" y="1"/>
                  </a:moveTo>
                  <a:cubicBezTo>
                    <a:pt x="1" y="1"/>
                    <a:pt x="1" y="49"/>
                    <a:pt x="13" y="120"/>
                  </a:cubicBezTo>
                  <a:cubicBezTo>
                    <a:pt x="25" y="239"/>
                    <a:pt x="37" y="358"/>
                    <a:pt x="72" y="477"/>
                  </a:cubicBezTo>
                  <a:cubicBezTo>
                    <a:pt x="132" y="882"/>
                    <a:pt x="191" y="1311"/>
                    <a:pt x="263" y="1799"/>
                  </a:cubicBezTo>
                  <a:cubicBezTo>
                    <a:pt x="429" y="2918"/>
                    <a:pt x="620" y="4454"/>
                    <a:pt x="775" y="6156"/>
                  </a:cubicBezTo>
                  <a:cubicBezTo>
                    <a:pt x="918" y="7871"/>
                    <a:pt x="977" y="9419"/>
                    <a:pt x="1013" y="10550"/>
                  </a:cubicBezTo>
                  <a:cubicBezTo>
                    <a:pt x="1025" y="11026"/>
                    <a:pt x="1025" y="11479"/>
                    <a:pt x="1037" y="11895"/>
                  </a:cubicBezTo>
                  <a:cubicBezTo>
                    <a:pt x="1037" y="12010"/>
                    <a:pt x="1037" y="12124"/>
                    <a:pt x="1047" y="12238"/>
                  </a:cubicBezTo>
                  <a:lnTo>
                    <a:pt x="1047" y="12238"/>
                  </a:lnTo>
                  <a:cubicBezTo>
                    <a:pt x="1048" y="12235"/>
                    <a:pt x="1048" y="12232"/>
                    <a:pt x="1049" y="12229"/>
                  </a:cubicBezTo>
                  <a:cubicBezTo>
                    <a:pt x="1049" y="12110"/>
                    <a:pt x="1049" y="11991"/>
                    <a:pt x="1072" y="11871"/>
                  </a:cubicBezTo>
                  <a:cubicBezTo>
                    <a:pt x="1084" y="11562"/>
                    <a:pt x="1084" y="11098"/>
                    <a:pt x="1072" y="10538"/>
                  </a:cubicBezTo>
                  <a:cubicBezTo>
                    <a:pt x="1049" y="9407"/>
                    <a:pt x="989" y="7859"/>
                    <a:pt x="858" y="6145"/>
                  </a:cubicBezTo>
                  <a:cubicBezTo>
                    <a:pt x="715" y="4430"/>
                    <a:pt x="501" y="2882"/>
                    <a:pt x="322" y="1787"/>
                  </a:cubicBezTo>
                  <a:cubicBezTo>
                    <a:pt x="239" y="1239"/>
                    <a:pt x="156" y="775"/>
                    <a:pt x="96" y="477"/>
                  </a:cubicBezTo>
                  <a:cubicBezTo>
                    <a:pt x="72" y="358"/>
                    <a:pt x="60" y="239"/>
                    <a:pt x="25" y="120"/>
                  </a:cubicBezTo>
                  <a:cubicBezTo>
                    <a:pt x="13" y="49"/>
                    <a:pt x="1" y="1"/>
                    <a:pt x="1" y="1"/>
                  </a:cubicBezTo>
                  <a:close/>
                  <a:moveTo>
                    <a:pt x="1047" y="12238"/>
                  </a:moveTo>
                  <a:cubicBezTo>
                    <a:pt x="1046" y="12249"/>
                    <a:pt x="1044" y="12260"/>
                    <a:pt x="1043" y="12269"/>
                  </a:cubicBezTo>
                  <a:lnTo>
                    <a:pt x="1043" y="12269"/>
                  </a:lnTo>
                  <a:cubicBezTo>
                    <a:pt x="1045" y="12264"/>
                    <a:pt x="1047" y="12258"/>
                    <a:pt x="1049" y="12252"/>
                  </a:cubicBezTo>
                  <a:cubicBezTo>
                    <a:pt x="1048" y="12248"/>
                    <a:pt x="1048" y="12243"/>
                    <a:pt x="1047" y="12238"/>
                  </a:cubicBezTo>
                  <a:close/>
                  <a:moveTo>
                    <a:pt x="1043" y="12269"/>
                  </a:moveTo>
                  <a:cubicBezTo>
                    <a:pt x="1025" y="12328"/>
                    <a:pt x="1026" y="12348"/>
                    <a:pt x="1037" y="12348"/>
                  </a:cubicBezTo>
                  <a:cubicBezTo>
                    <a:pt x="1037" y="12348"/>
                    <a:pt x="1037" y="12324"/>
                    <a:pt x="1043" y="122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7"/>
            <p:cNvSpPr/>
            <p:nvPr/>
          </p:nvSpPr>
          <p:spPr>
            <a:xfrm flipH="1">
              <a:off x="1884074" y="2665521"/>
              <a:ext cx="667237" cy="32090"/>
            </a:xfrm>
            <a:custGeom>
              <a:rect b="b" l="l" r="r" t="t"/>
              <a:pathLst>
                <a:path extrusionOk="0" h="516" w="10729">
                  <a:moveTo>
                    <a:pt x="6550" y="1"/>
                  </a:moveTo>
                  <a:cubicBezTo>
                    <a:pt x="6167" y="1"/>
                    <a:pt x="5768" y="5"/>
                    <a:pt x="5359" y="15"/>
                  </a:cubicBezTo>
                  <a:cubicBezTo>
                    <a:pt x="3870" y="63"/>
                    <a:pt x="2525" y="182"/>
                    <a:pt x="1560" y="289"/>
                  </a:cubicBezTo>
                  <a:cubicBezTo>
                    <a:pt x="1084" y="348"/>
                    <a:pt x="679" y="396"/>
                    <a:pt x="417" y="432"/>
                  </a:cubicBezTo>
                  <a:lnTo>
                    <a:pt x="96" y="479"/>
                  </a:lnTo>
                  <a:cubicBezTo>
                    <a:pt x="25" y="491"/>
                    <a:pt x="1" y="491"/>
                    <a:pt x="1" y="515"/>
                  </a:cubicBezTo>
                  <a:lnTo>
                    <a:pt x="96" y="515"/>
                  </a:lnTo>
                  <a:cubicBezTo>
                    <a:pt x="203" y="491"/>
                    <a:pt x="310" y="491"/>
                    <a:pt x="417" y="479"/>
                  </a:cubicBezTo>
                  <a:cubicBezTo>
                    <a:pt x="679" y="456"/>
                    <a:pt x="1072" y="408"/>
                    <a:pt x="1560" y="360"/>
                  </a:cubicBezTo>
                  <a:cubicBezTo>
                    <a:pt x="2525" y="277"/>
                    <a:pt x="3870" y="170"/>
                    <a:pt x="5359" y="122"/>
                  </a:cubicBezTo>
                  <a:cubicBezTo>
                    <a:pt x="5855" y="106"/>
                    <a:pt x="6333" y="100"/>
                    <a:pt x="6787" y="100"/>
                  </a:cubicBezTo>
                  <a:cubicBezTo>
                    <a:pt x="7695" y="100"/>
                    <a:pt x="8502" y="126"/>
                    <a:pt x="9145" y="158"/>
                  </a:cubicBezTo>
                  <a:cubicBezTo>
                    <a:pt x="9645" y="170"/>
                    <a:pt x="10026" y="194"/>
                    <a:pt x="10300" y="217"/>
                  </a:cubicBezTo>
                  <a:cubicBezTo>
                    <a:pt x="10407" y="217"/>
                    <a:pt x="10502" y="229"/>
                    <a:pt x="10609" y="229"/>
                  </a:cubicBezTo>
                  <a:cubicBezTo>
                    <a:pt x="10681" y="217"/>
                    <a:pt x="10728" y="217"/>
                    <a:pt x="10728" y="217"/>
                  </a:cubicBezTo>
                  <a:cubicBezTo>
                    <a:pt x="10728" y="217"/>
                    <a:pt x="10704" y="194"/>
                    <a:pt x="10621" y="194"/>
                  </a:cubicBezTo>
                  <a:cubicBezTo>
                    <a:pt x="10514" y="182"/>
                    <a:pt x="10419" y="182"/>
                    <a:pt x="10312" y="170"/>
                  </a:cubicBezTo>
                  <a:cubicBezTo>
                    <a:pt x="10050" y="134"/>
                    <a:pt x="9645" y="110"/>
                    <a:pt x="9169" y="75"/>
                  </a:cubicBezTo>
                  <a:cubicBezTo>
                    <a:pt x="8461" y="31"/>
                    <a:pt x="7559" y="1"/>
                    <a:pt x="655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7"/>
            <p:cNvSpPr/>
            <p:nvPr/>
          </p:nvSpPr>
          <p:spPr>
            <a:xfrm flipH="1">
              <a:off x="1870020" y="2635049"/>
              <a:ext cx="633156" cy="23321"/>
            </a:xfrm>
            <a:custGeom>
              <a:rect b="b" l="l" r="r" t="t"/>
              <a:pathLst>
                <a:path extrusionOk="0" h="375" w="10181">
                  <a:moveTo>
                    <a:pt x="7980" y="1"/>
                  </a:moveTo>
                  <a:cubicBezTo>
                    <a:pt x="7155" y="1"/>
                    <a:pt x="6158" y="16"/>
                    <a:pt x="5085" y="53"/>
                  </a:cubicBezTo>
                  <a:cubicBezTo>
                    <a:pt x="3680" y="88"/>
                    <a:pt x="2406" y="172"/>
                    <a:pt x="1489" y="243"/>
                  </a:cubicBezTo>
                  <a:cubicBezTo>
                    <a:pt x="1025" y="267"/>
                    <a:pt x="655" y="315"/>
                    <a:pt x="405" y="326"/>
                  </a:cubicBezTo>
                  <a:cubicBezTo>
                    <a:pt x="298" y="350"/>
                    <a:pt x="203" y="350"/>
                    <a:pt x="108" y="362"/>
                  </a:cubicBezTo>
                  <a:cubicBezTo>
                    <a:pt x="24" y="374"/>
                    <a:pt x="1" y="374"/>
                    <a:pt x="1" y="374"/>
                  </a:cubicBezTo>
                  <a:lnTo>
                    <a:pt x="108" y="374"/>
                  </a:lnTo>
                  <a:cubicBezTo>
                    <a:pt x="203" y="374"/>
                    <a:pt x="298" y="362"/>
                    <a:pt x="405" y="362"/>
                  </a:cubicBezTo>
                  <a:cubicBezTo>
                    <a:pt x="739" y="350"/>
                    <a:pt x="1108" y="315"/>
                    <a:pt x="1489" y="303"/>
                  </a:cubicBezTo>
                  <a:cubicBezTo>
                    <a:pt x="2406" y="243"/>
                    <a:pt x="3680" y="184"/>
                    <a:pt x="5085" y="136"/>
                  </a:cubicBezTo>
                  <a:cubicBezTo>
                    <a:pt x="6490" y="88"/>
                    <a:pt x="7763" y="76"/>
                    <a:pt x="8692" y="65"/>
                  </a:cubicBezTo>
                  <a:cubicBezTo>
                    <a:pt x="9073" y="65"/>
                    <a:pt x="9430" y="53"/>
                    <a:pt x="9776" y="53"/>
                  </a:cubicBezTo>
                  <a:lnTo>
                    <a:pt x="10073" y="53"/>
                  </a:lnTo>
                  <a:cubicBezTo>
                    <a:pt x="10109" y="59"/>
                    <a:pt x="10136" y="62"/>
                    <a:pt x="10154" y="62"/>
                  </a:cubicBezTo>
                  <a:cubicBezTo>
                    <a:pt x="10172" y="62"/>
                    <a:pt x="10180" y="59"/>
                    <a:pt x="10180" y="53"/>
                  </a:cubicBezTo>
                  <a:cubicBezTo>
                    <a:pt x="10180" y="53"/>
                    <a:pt x="10145" y="53"/>
                    <a:pt x="10073" y="29"/>
                  </a:cubicBezTo>
                  <a:cubicBezTo>
                    <a:pt x="9966" y="29"/>
                    <a:pt x="9883" y="17"/>
                    <a:pt x="9776" y="17"/>
                  </a:cubicBezTo>
                  <a:cubicBezTo>
                    <a:pt x="9526" y="5"/>
                    <a:pt x="9145" y="5"/>
                    <a:pt x="8692" y="5"/>
                  </a:cubicBezTo>
                  <a:cubicBezTo>
                    <a:pt x="8473" y="2"/>
                    <a:pt x="8234" y="1"/>
                    <a:pt x="79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7"/>
            <p:cNvSpPr/>
            <p:nvPr/>
          </p:nvSpPr>
          <p:spPr>
            <a:xfrm flipH="1">
              <a:off x="1907026" y="2610173"/>
              <a:ext cx="450256" cy="12998"/>
            </a:xfrm>
            <a:custGeom>
              <a:rect b="b" l="l" r="r" t="t"/>
              <a:pathLst>
                <a:path extrusionOk="0" h="209" w="7240">
                  <a:moveTo>
                    <a:pt x="3620" y="0"/>
                  </a:moveTo>
                  <a:cubicBezTo>
                    <a:pt x="2620" y="0"/>
                    <a:pt x="1715" y="36"/>
                    <a:pt x="1060" y="72"/>
                  </a:cubicBezTo>
                  <a:cubicBezTo>
                    <a:pt x="726" y="95"/>
                    <a:pt x="464" y="119"/>
                    <a:pt x="286" y="131"/>
                  </a:cubicBezTo>
                  <a:cubicBezTo>
                    <a:pt x="107" y="155"/>
                    <a:pt x="0" y="167"/>
                    <a:pt x="0" y="179"/>
                  </a:cubicBezTo>
                  <a:cubicBezTo>
                    <a:pt x="0" y="183"/>
                    <a:pt x="12" y="184"/>
                    <a:pt x="35" y="184"/>
                  </a:cubicBezTo>
                  <a:cubicBezTo>
                    <a:pt x="80" y="184"/>
                    <a:pt x="167" y="179"/>
                    <a:pt x="286" y="179"/>
                  </a:cubicBezTo>
                  <a:cubicBezTo>
                    <a:pt x="548" y="167"/>
                    <a:pt x="810" y="167"/>
                    <a:pt x="1060" y="155"/>
                  </a:cubicBezTo>
                  <a:cubicBezTo>
                    <a:pt x="1715" y="119"/>
                    <a:pt x="2608" y="107"/>
                    <a:pt x="3608" y="107"/>
                  </a:cubicBezTo>
                  <a:cubicBezTo>
                    <a:pt x="4608" y="107"/>
                    <a:pt x="5501" y="131"/>
                    <a:pt x="6156" y="167"/>
                  </a:cubicBezTo>
                  <a:cubicBezTo>
                    <a:pt x="6406" y="179"/>
                    <a:pt x="6656" y="191"/>
                    <a:pt x="6930" y="191"/>
                  </a:cubicBezTo>
                  <a:cubicBezTo>
                    <a:pt x="7031" y="203"/>
                    <a:pt x="7108" y="209"/>
                    <a:pt x="7160" y="209"/>
                  </a:cubicBezTo>
                  <a:cubicBezTo>
                    <a:pt x="7212" y="209"/>
                    <a:pt x="7239" y="203"/>
                    <a:pt x="7239" y="191"/>
                  </a:cubicBezTo>
                  <a:cubicBezTo>
                    <a:pt x="7239" y="191"/>
                    <a:pt x="7132" y="179"/>
                    <a:pt x="6953" y="155"/>
                  </a:cubicBezTo>
                  <a:cubicBezTo>
                    <a:pt x="6775" y="131"/>
                    <a:pt x="6513" y="107"/>
                    <a:pt x="6179" y="95"/>
                  </a:cubicBezTo>
                  <a:cubicBezTo>
                    <a:pt x="5525" y="48"/>
                    <a:pt x="4632" y="0"/>
                    <a:pt x="36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7"/>
            <p:cNvSpPr/>
            <p:nvPr/>
          </p:nvSpPr>
          <p:spPr>
            <a:xfrm flipH="1">
              <a:off x="1718211" y="2593320"/>
              <a:ext cx="942676" cy="919293"/>
            </a:xfrm>
            <a:custGeom>
              <a:rect b="b" l="l" r="r" t="t"/>
              <a:pathLst>
                <a:path extrusionOk="0" h="14782" w="15158">
                  <a:moveTo>
                    <a:pt x="8914" y="0"/>
                  </a:moveTo>
                  <a:cubicBezTo>
                    <a:pt x="7762" y="0"/>
                    <a:pt x="6613" y="43"/>
                    <a:pt x="5454" y="152"/>
                  </a:cubicBezTo>
                  <a:cubicBezTo>
                    <a:pt x="3430" y="343"/>
                    <a:pt x="1" y="1450"/>
                    <a:pt x="655" y="4141"/>
                  </a:cubicBezTo>
                  <a:cubicBezTo>
                    <a:pt x="674" y="4217"/>
                    <a:pt x="732" y="4249"/>
                    <a:pt x="790" y="4249"/>
                  </a:cubicBezTo>
                  <a:cubicBezTo>
                    <a:pt x="878" y="4249"/>
                    <a:pt x="970" y="4176"/>
                    <a:pt x="941" y="4069"/>
                  </a:cubicBezTo>
                  <a:cubicBezTo>
                    <a:pt x="215" y="1093"/>
                    <a:pt x="4584" y="497"/>
                    <a:pt x="6549" y="366"/>
                  </a:cubicBezTo>
                  <a:cubicBezTo>
                    <a:pt x="7316" y="311"/>
                    <a:pt x="8079" y="288"/>
                    <a:pt x="8843" y="288"/>
                  </a:cubicBezTo>
                  <a:cubicBezTo>
                    <a:pt x="9383" y="288"/>
                    <a:pt x="9924" y="299"/>
                    <a:pt x="10466" y="319"/>
                  </a:cubicBezTo>
                  <a:cubicBezTo>
                    <a:pt x="11050" y="343"/>
                    <a:pt x="11645" y="331"/>
                    <a:pt x="12228" y="343"/>
                  </a:cubicBezTo>
                  <a:cubicBezTo>
                    <a:pt x="13193" y="378"/>
                    <a:pt x="13740" y="1152"/>
                    <a:pt x="13824" y="2033"/>
                  </a:cubicBezTo>
                  <a:cubicBezTo>
                    <a:pt x="14098" y="4665"/>
                    <a:pt x="14229" y="7296"/>
                    <a:pt x="14419" y="9927"/>
                  </a:cubicBezTo>
                  <a:cubicBezTo>
                    <a:pt x="14467" y="10570"/>
                    <a:pt x="14514" y="11225"/>
                    <a:pt x="14538" y="11868"/>
                  </a:cubicBezTo>
                  <a:cubicBezTo>
                    <a:pt x="14574" y="12535"/>
                    <a:pt x="14645" y="13213"/>
                    <a:pt x="14181" y="13773"/>
                  </a:cubicBezTo>
                  <a:cubicBezTo>
                    <a:pt x="13710" y="14335"/>
                    <a:pt x="12846" y="14490"/>
                    <a:pt x="12071" y="14490"/>
                  </a:cubicBezTo>
                  <a:cubicBezTo>
                    <a:pt x="11828" y="14490"/>
                    <a:pt x="11594" y="14474"/>
                    <a:pt x="11383" y="14451"/>
                  </a:cubicBezTo>
                  <a:cubicBezTo>
                    <a:pt x="11379" y="14451"/>
                    <a:pt x="11376" y="14451"/>
                    <a:pt x="11372" y="14451"/>
                  </a:cubicBezTo>
                  <a:cubicBezTo>
                    <a:pt x="11193" y="14451"/>
                    <a:pt x="11196" y="14737"/>
                    <a:pt x="11383" y="14749"/>
                  </a:cubicBezTo>
                  <a:cubicBezTo>
                    <a:pt x="11589" y="14770"/>
                    <a:pt x="11797" y="14782"/>
                    <a:pt x="12006" y="14782"/>
                  </a:cubicBezTo>
                  <a:cubicBezTo>
                    <a:pt x="12751" y="14782"/>
                    <a:pt x="13498" y="14632"/>
                    <a:pt x="14121" y="14213"/>
                  </a:cubicBezTo>
                  <a:cubicBezTo>
                    <a:pt x="15157" y="13535"/>
                    <a:pt x="14871" y="12106"/>
                    <a:pt x="14812" y="11058"/>
                  </a:cubicBezTo>
                  <a:cubicBezTo>
                    <a:pt x="14705" y="9225"/>
                    <a:pt x="14610" y="7403"/>
                    <a:pt x="14467" y="5569"/>
                  </a:cubicBezTo>
                  <a:cubicBezTo>
                    <a:pt x="14407" y="4724"/>
                    <a:pt x="14348" y="3891"/>
                    <a:pt x="14264" y="3057"/>
                  </a:cubicBezTo>
                  <a:cubicBezTo>
                    <a:pt x="14193" y="2414"/>
                    <a:pt x="14193" y="1700"/>
                    <a:pt x="13919" y="1105"/>
                  </a:cubicBezTo>
                  <a:cubicBezTo>
                    <a:pt x="13451" y="102"/>
                    <a:pt x="12416" y="34"/>
                    <a:pt x="11447" y="34"/>
                  </a:cubicBezTo>
                  <a:cubicBezTo>
                    <a:pt x="11295" y="34"/>
                    <a:pt x="11144" y="35"/>
                    <a:pt x="10998" y="35"/>
                  </a:cubicBezTo>
                  <a:cubicBezTo>
                    <a:pt x="10914" y="35"/>
                    <a:pt x="10832" y="35"/>
                    <a:pt x="10752" y="33"/>
                  </a:cubicBezTo>
                  <a:cubicBezTo>
                    <a:pt x="10137" y="12"/>
                    <a:pt x="9525" y="0"/>
                    <a:pt x="8914" y="0"/>
                  </a:cubicBezTo>
                  <a:close/>
                </a:path>
              </a:pathLst>
            </a:custGeom>
            <a:solidFill>
              <a:srgbClr val="6B32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7"/>
            <p:cNvSpPr/>
            <p:nvPr/>
          </p:nvSpPr>
          <p:spPr>
            <a:xfrm flipH="1">
              <a:off x="1353917" y="3132188"/>
              <a:ext cx="593168" cy="351747"/>
            </a:xfrm>
            <a:custGeom>
              <a:rect b="b" l="l" r="r" t="t"/>
              <a:pathLst>
                <a:path extrusionOk="0" h="5656" w="9538">
                  <a:moveTo>
                    <a:pt x="9335" y="0"/>
                  </a:moveTo>
                  <a:lnTo>
                    <a:pt x="9335" y="0"/>
                  </a:lnTo>
                  <a:cubicBezTo>
                    <a:pt x="8763" y="95"/>
                    <a:pt x="8192" y="155"/>
                    <a:pt x="7608" y="179"/>
                  </a:cubicBezTo>
                  <a:cubicBezTo>
                    <a:pt x="6987" y="207"/>
                    <a:pt x="6331" y="232"/>
                    <a:pt x="5666" y="232"/>
                  </a:cubicBezTo>
                  <a:cubicBezTo>
                    <a:pt x="4931" y="232"/>
                    <a:pt x="4185" y="201"/>
                    <a:pt x="3465" y="107"/>
                  </a:cubicBezTo>
                  <a:cubicBezTo>
                    <a:pt x="3215" y="238"/>
                    <a:pt x="2893" y="286"/>
                    <a:pt x="2596" y="310"/>
                  </a:cubicBezTo>
                  <a:lnTo>
                    <a:pt x="274" y="536"/>
                  </a:lnTo>
                  <a:cubicBezTo>
                    <a:pt x="12" y="2012"/>
                    <a:pt x="0" y="3501"/>
                    <a:pt x="167" y="4989"/>
                  </a:cubicBezTo>
                  <a:cubicBezTo>
                    <a:pt x="726" y="5060"/>
                    <a:pt x="1298" y="5155"/>
                    <a:pt x="1858" y="5227"/>
                  </a:cubicBezTo>
                  <a:cubicBezTo>
                    <a:pt x="2096" y="5251"/>
                    <a:pt x="2262" y="5453"/>
                    <a:pt x="2358" y="5656"/>
                  </a:cubicBezTo>
                  <a:cubicBezTo>
                    <a:pt x="3203" y="5644"/>
                    <a:pt x="4036" y="5572"/>
                    <a:pt x="4870" y="5429"/>
                  </a:cubicBezTo>
                  <a:cubicBezTo>
                    <a:pt x="5846" y="5275"/>
                    <a:pt x="7192" y="5108"/>
                    <a:pt x="7977" y="4453"/>
                  </a:cubicBezTo>
                  <a:cubicBezTo>
                    <a:pt x="9299" y="3334"/>
                    <a:pt x="9537" y="1643"/>
                    <a:pt x="9335"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7"/>
            <p:cNvSpPr/>
            <p:nvPr/>
          </p:nvSpPr>
          <p:spPr>
            <a:xfrm flipH="1">
              <a:off x="1882208" y="1629825"/>
              <a:ext cx="108895" cy="357717"/>
            </a:xfrm>
            <a:custGeom>
              <a:rect b="b" l="l" r="r" t="t"/>
              <a:pathLst>
                <a:path extrusionOk="0" h="5752" w="1751">
                  <a:moveTo>
                    <a:pt x="309" y="0"/>
                  </a:moveTo>
                  <a:cubicBezTo>
                    <a:pt x="293" y="0"/>
                    <a:pt x="142" y="320"/>
                    <a:pt x="72" y="881"/>
                  </a:cubicBezTo>
                  <a:cubicBezTo>
                    <a:pt x="0" y="1453"/>
                    <a:pt x="12" y="2239"/>
                    <a:pt x="227" y="3072"/>
                  </a:cubicBezTo>
                  <a:cubicBezTo>
                    <a:pt x="429" y="3906"/>
                    <a:pt x="798" y="4608"/>
                    <a:pt x="1131" y="5060"/>
                  </a:cubicBezTo>
                  <a:cubicBezTo>
                    <a:pt x="1445" y="5525"/>
                    <a:pt x="1713" y="5751"/>
                    <a:pt x="1737" y="5751"/>
                  </a:cubicBezTo>
                  <a:cubicBezTo>
                    <a:pt x="1738" y="5751"/>
                    <a:pt x="1738" y="5751"/>
                    <a:pt x="1739" y="5751"/>
                  </a:cubicBezTo>
                  <a:cubicBezTo>
                    <a:pt x="1751" y="5739"/>
                    <a:pt x="1536" y="5465"/>
                    <a:pt x="1239" y="5001"/>
                  </a:cubicBezTo>
                  <a:cubicBezTo>
                    <a:pt x="941" y="4549"/>
                    <a:pt x="596" y="3846"/>
                    <a:pt x="381" y="3036"/>
                  </a:cubicBezTo>
                  <a:cubicBezTo>
                    <a:pt x="179" y="2227"/>
                    <a:pt x="167" y="1453"/>
                    <a:pt x="191" y="893"/>
                  </a:cubicBezTo>
                  <a:cubicBezTo>
                    <a:pt x="227" y="346"/>
                    <a:pt x="346" y="12"/>
                    <a:pt x="310" y="0"/>
                  </a:cubicBezTo>
                  <a:cubicBezTo>
                    <a:pt x="310" y="0"/>
                    <a:pt x="309" y="0"/>
                    <a:pt x="309"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7"/>
            <p:cNvSpPr/>
            <p:nvPr/>
          </p:nvSpPr>
          <p:spPr>
            <a:xfrm flipH="1">
              <a:off x="1631596" y="1636479"/>
              <a:ext cx="294034" cy="336199"/>
            </a:xfrm>
            <a:custGeom>
              <a:rect b="b" l="l" r="r" t="t"/>
              <a:pathLst>
                <a:path extrusionOk="0" h="5406" w="4728">
                  <a:moveTo>
                    <a:pt x="131" y="0"/>
                  </a:moveTo>
                  <a:cubicBezTo>
                    <a:pt x="120" y="0"/>
                    <a:pt x="108" y="108"/>
                    <a:pt x="72" y="310"/>
                  </a:cubicBezTo>
                  <a:cubicBezTo>
                    <a:pt x="48" y="524"/>
                    <a:pt x="0" y="822"/>
                    <a:pt x="0" y="1191"/>
                  </a:cubicBezTo>
                  <a:cubicBezTo>
                    <a:pt x="0" y="1560"/>
                    <a:pt x="48" y="2025"/>
                    <a:pt x="286" y="2477"/>
                  </a:cubicBezTo>
                  <a:cubicBezTo>
                    <a:pt x="405" y="2691"/>
                    <a:pt x="560" y="2918"/>
                    <a:pt x="774" y="3096"/>
                  </a:cubicBezTo>
                  <a:cubicBezTo>
                    <a:pt x="977" y="3275"/>
                    <a:pt x="1263" y="3394"/>
                    <a:pt x="1560" y="3441"/>
                  </a:cubicBezTo>
                  <a:cubicBezTo>
                    <a:pt x="1846" y="3477"/>
                    <a:pt x="2132" y="3501"/>
                    <a:pt x="2382" y="3525"/>
                  </a:cubicBezTo>
                  <a:cubicBezTo>
                    <a:pt x="2632" y="3560"/>
                    <a:pt x="2882" y="3620"/>
                    <a:pt x="3108" y="3691"/>
                  </a:cubicBezTo>
                  <a:cubicBezTo>
                    <a:pt x="3560" y="3858"/>
                    <a:pt x="3930" y="4096"/>
                    <a:pt x="4168" y="4358"/>
                  </a:cubicBezTo>
                  <a:cubicBezTo>
                    <a:pt x="4418" y="4632"/>
                    <a:pt x="4549" y="4894"/>
                    <a:pt x="4632" y="5073"/>
                  </a:cubicBezTo>
                  <a:cubicBezTo>
                    <a:pt x="4692" y="5287"/>
                    <a:pt x="4703" y="5406"/>
                    <a:pt x="4715" y="5406"/>
                  </a:cubicBezTo>
                  <a:cubicBezTo>
                    <a:pt x="4727" y="5406"/>
                    <a:pt x="4727" y="5287"/>
                    <a:pt x="4668" y="5073"/>
                  </a:cubicBezTo>
                  <a:cubicBezTo>
                    <a:pt x="4608" y="4870"/>
                    <a:pt x="4489" y="4584"/>
                    <a:pt x="4239" y="4299"/>
                  </a:cubicBezTo>
                  <a:cubicBezTo>
                    <a:pt x="4001" y="4013"/>
                    <a:pt x="3620" y="3739"/>
                    <a:pt x="3156" y="3572"/>
                  </a:cubicBezTo>
                  <a:cubicBezTo>
                    <a:pt x="2918" y="3477"/>
                    <a:pt x="2667" y="3418"/>
                    <a:pt x="2394" y="3382"/>
                  </a:cubicBezTo>
                  <a:cubicBezTo>
                    <a:pt x="2132" y="3334"/>
                    <a:pt x="1846" y="3334"/>
                    <a:pt x="1572" y="3287"/>
                  </a:cubicBezTo>
                  <a:cubicBezTo>
                    <a:pt x="1310" y="3251"/>
                    <a:pt x="1072" y="3144"/>
                    <a:pt x="882" y="2977"/>
                  </a:cubicBezTo>
                  <a:cubicBezTo>
                    <a:pt x="679" y="2810"/>
                    <a:pt x="536" y="2620"/>
                    <a:pt x="417" y="2417"/>
                  </a:cubicBezTo>
                  <a:cubicBezTo>
                    <a:pt x="191" y="2001"/>
                    <a:pt x="131" y="1560"/>
                    <a:pt x="120" y="1191"/>
                  </a:cubicBezTo>
                  <a:cubicBezTo>
                    <a:pt x="108" y="834"/>
                    <a:pt x="120" y="536"/>
                    <a:pt x="131" y="334"/>
                  </a:cubicBezTo>
                  <a:cubicBezTo>
                    <a:pt x="143" y="120"/>
                    <a:pt x="143" y="0"/>
                    <a:pt x="131"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7"/>
            <p:cNvSpPr/>
            <p:nvPr/>
          </p:nvSpPr>
          <p:spPr>
            <a:xfrm flipH="1">
              <a:off x="1435389" y="1669813"/>
              <a:ext cx="379919" cy="355478"/>
            </a:xfrm>
            <a:custGeom>
              <a:rect b="b" l="l" r="r" t="t"/>
              <a:pathLst>
                <a:path extrusionOk="0" h="5716" w="6109">
                  <a:moveTo>
                    <a:pt x="84" y="0"/>
                  </a:moveTo>
                  <a:lnTo>
                    <a:pt x="36" y="84"/>
                  </a:lnTo>
                  <a:cubicBezTo>
                    <a:pt x="24" y="143"/>
                    <a:pt x="1" y="238"/>
                    <a:pt x="12" y="369"/>
                  </a:cubicBezTo>
                  <a:cubicBezTo>
                    <a:pt x="24" y="607"/>
                    <a:pt x="191" y="965"/>
                    <a:pt x="524" y="1239"/>
                  </a:cubicBezTo>
                  <a:cubicBezTo>
                    <a:pt x="882" y="1512"/>
                    <a:pt x="1417" y="1608"/>
                    <a:pt x="1977" y="1667"/>
                  </a:cubicBezTo>
                  <a:cubicBezTo>
                    <a:pt x="2251" y="1691"/>
                    <a:pt x="2537" y="1727"/>
                    <a:pt x="2822" y="1810"/>
                  </a:cubicBezTo>
                  <a:cubicBezTo>
                    <a:pt x="3108" y="1893"/>
                    <a:pt x="3394" y="2024"/>
                    <a:pt x="3608" y="2227"/>
                  </a:cubicBezTo>
                  <a:cubicBezTo>
                    <a:pt x="3715" y="2334"/>
                    <a:pt x="3799" y="2465"/>
                    <a:pt x="3846" y="2608"/>
                  </a:cubicBezTo>
                  <a:cubicBezTo>
                    <a:pt x="3906" y="2739"/>
                    <a:pt x="3941" y="2882"/>
                    <a:pt x="3953" y="3036"/>
                  </a:cubicBezTo>
                  <a:cubicBezTo>
                    <a:pt x="4001" y="3334"/>
                    <a:pt x="4001" y="3632"/>
                    <a:pt x="4084" y="3917"/>
                  </a:cubicBezTo>
                  <a:cubicBezTo>
                    <a:pt x="4132" y="4048"/>
                    <a:pt x="4203" y="4179"/>
                    <a:pt x="4311" y="4287"/>
                  </a:cubicBezTo>
                  <a:cubicBezTo>
                    <a:pt x="4418" y="4394"/>
                    <a:pt x="4537" y="4465"/>
                    <a:pt x="4656" y="4513"/>
                  </a:cubicBezTo>
                  <a:cubicBezTo>
                    <a:pt x="4906" y="4596"/>
                    <a:pt x="5132" y="4632"/>
                    <a:pt x="5323" y="4703"/>
                  </a:cubicBezTo>
                  <a:cubicBezTo>
                    <a:pt x="5704" y="4822"/>
                    <a:pt x="5918" y="5132"/>
                    <a:pt x="5989" y="5346"/>
                  </a:cubicBezTo>
                  <a:cubicBezTo>
                    <a:pt x="6097" y="5584"/>
                    <a:pt x="6085" y="5715"/>
                    <a:pt x="6097" y="5715"/>
                  </a:cubicBezTo>
                  <a:cubicBezTo>
                    <a:pt x="6097" y="5715"/>
                    <a:pt x="6108" y="5691"/>
                    <a:pt x="6108" y="5632"/>
                  </a:cubicBezTo>
                  <a:cubicBezTo>
                    <a:pt x="6108" y="5572"/>
                    <a:pt x="6108" y="5465"/>
                    <a:pt x="6085" y="5346"/>
                  </a:cubicBezTo>
                  <a:cubicBezTo>
                    <a:pt x="6049" y="5227"/>
                    <a:pt x="5989" y="5096"/>
                    <a:pt x="5870" y="4941"/>
                  </a:cubicBezTo>
                  <a:cubicBezTo>
                    <a:pt x="5763" y="4810"/>
                    <a:pt x="5585" y="4679"/>
                    <a:pt x="5382" y="4596"/>
                  </a:cubicBezTo>
                  <a:cubicBezTo>
                    <a:pt x="5168" y="4525"/>
                    <a:pt x="4954" y="4477"/>
                    <a:pt x="4727" y="4394"/>
                  </a:cubicBezTo>
                  <a:cubicBezTo>
                    <a:pt x="4501" y="4298"/>
                    <a:pt x="4322" y="4120"/>
                    <a:pt x="4251" y="3870"/>
                  </a:cubicBezTo>
                  <a:cubicBezTo>
                    <a:pt x="4180" y="3620"/>
                    <a:pt x="4156" y="3322"/>
                    <a:pt x="4132" y="3024"/>
                  </a:cubicBezTo>
                  <a:cubicBezTo>
                    <a:pt x="4120" y="2870"/>
                    <a:pt x="4084" y="2715"/>
                    <a:pt x="4025" y="2548"/>
                  </a:cubicBezTo>
                  <a:cubicBezTo>
                    <a:pt x="3965" y="2382"/>
                    <a:pt x="3858" y="2239"/>
                    <a:pt x="3739" y="2108"/>
                  </a:cubicBezTo>
                  <a:cubicBezTo>
                    <a:pt x="3489" y="1870"/>
                    <a:pt x="3179" y="1739"/>
                    <a:pt x="2882" y="1655"/>
                  </a:cubicBezTo>
                  <a:cubicBezTo>
                    <a:pt x="2584" y="1560"/>
                    <a:pt x="2275" y="1548"/>
                    <a:pt x="2001" y="1512"/>
                  </a:cubicBezTo>
                  <a:cubicBezTo>
                    <a:pt x="1727" y="1489"/>
                    <a:pt x="1465" y="1453"/>
                    <a:pt x="1227" y="1393"/>
                  </a:cubicBezTo>
                  <a:cubicBezTo>
                    <a:pt x="989" y="1334"/>
                    <a:pt x="786" y="1250"/>
                    <a:pt x="620" y="1131"/>
                  </a:cubicBezTo>
                  <a:cubicBezTo>
                    <a:pt x="274" y="893"/>
                    <a:pt x="120" y="584"/>
                    <a:pt x="84" y="357"/>
                  </a:cubicBezTo>
                  <a:cubicBezTo>
                    <a:pt x="36" y="131"/>
                    <a:pt x="96" y="0"/>
                    <a:pt x="84"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7"/>
            <p:cNvSpPr/>
            <p:nvPr/>
          </p:nvSpPr>
          <p:spPr>
            <a:xfrm flipH="1">
              <a:off x="1725622" y="3146740"/>
              <a:ext cx="450256" cy="336572"/>
            </a:xfrm>
            <a:custGeom>
              <a:rect b="b" l="l" r="r" t="t"/>
              <a:pathLst>
                <a:path extrusionOk="0" h="5412" w="7240">
                  <a:moveTo>
                    <a:pt x="2344" y="1"/>
                  </a:moveTo>
                  <a:cubicBezTo>
                    <a:pt x="2174" y="1"/>
                    <a:pt x="1989" y="35"/>
                    <a:pt x="1929" y="195"/>
                  </a:cubicBezTo>
                  <a:cubicBezTo>
                    <a:pt x="1846" y="397"/>
                    <a:pt x="2048" y="576"/>
                    <a:pt x="2203" y="671"/>
                  </a:cubicBezTo>
                  <a:cubicBezTo>
                    <a:pt x="2536" y="873"/>
                    <a:pt x="2905" y="969"/>
                    <a:pt x="3286" y="992"/>
                  </a:cubicBezTo>
                  <a:cubicBezTo>
                    <a:pt x="2824" y="1210"/>
                    <a:pt x="2318" y="1263"/>
                    <a:pt x="1802" y="1263"/>
                  </a:cubicBezTo>
                  <a:cubicBezTo>
                    <a:pt x="1388" y="1263"/>
                    <a:pt x="968" y="1229"/>
                    <a:pt x="560" y="1219"/>
                  </a:cubicBezTo>
                  <a:cubicBezTo>
                    <a:pt x="441" y="1219"/>
                    <a:pt x="286" y="1242"/>
                    <a:pt x="226" y="1338"/>
                  </a:cubicBezTo>
                  <a:cubicBezTo>
                    <a:pt x="155" y="1492"/>
                    <a:pt x="310" y="1659"/>
                    <a:pt x="465" y="1731"/>
                  </a:cubicBezTo>
                  <a:cubicBezTo>
                    <a:pt x="934" y="1969"/>
                    <a:pt x="1464" y="2093"/>
                    <a:pt x="1988" y="2093"/>
                  </a:cubicBezTo>
                  <a:cubicBezTo>
                    <a:pt x="2275" y="2093"/>
                    <a:pt x="2560" y="2056"/>
                    <a:pt x="2834" y="1981"/>
                  </a:cubicBezTo>
                  <a:lnTo>
                    <a:pt x="2834" y="1981"/>
                  </a:lnTo>
                  <a:cubicBezTo>
                    <a:pt x="2131" y="2552"/>
                    <a:pt x="1024" y="2135"/>
                    <a:pt x="238" y="2564"/>
                  </a:cubicBezTo>
                  <a:cubicBezTo>
                    <a:pt x="119" y="2624"/>
                    <a:pt x="0" y="2743"/>
                    <a:pt x="60" y="2862"/>
                  </a:cubicBezTo>
                  <a:cubicBezTo>
                    <a:pt x="95" y="2933"/>
                    <a:pt x="179" y="2969"/>
                    <a:pt x="250" y="2993"/>
                  </a:cubicBezTo>
                  <a:cubicBezTo>
                    <a:pt x="720" y="3149"/>
                    <a:pt x="1211" y="3224"/>
                    <a:pt x="1702" y="3224"/>
                  </a:cubicBezTo>
                  <a:cubicBezTo>
                    <a:pt x="2107" y="3224"/>
                    <a:pt x="2512" y="3173"/>
                    <a:pt x="2905" y="3076"/>
                  </a:cubicBezTo>
                  <a:lnTo>
                    <a:pt x="2905" y="3076"/>
                  </a:lnTo>
                  <a:cubicBezTo>
                    <a:pt x="2489" y="3290"/>
                    <a:pt x="2036" y="3457"/>
                    <a:pt x="1584" y="3552"/>
                  </a:cubicBezTo>
                  <a:cubicBezTo>
                    <a:pt x="1238" y="3612"/>
                    <a:pt x="869" y="3648"/>
                    <a:pt x="643" y="3921"/>
                  </a:cubicBezTo>
                  <a:cubicBezTo>
                    <a:pt x="607" y="3945"/>
                    <a:pt x="584" y="3993"/>
                    <a:pt x="584" y="4040"/>
                  </a:cubicBezTo>
                  <a:cubicBezTo>
                    <a:pt x="584" y="4112"/>
                    <a:pt x="655" y="4171"/>
                    <a:pt x="726" y="4195"/>
                  </a:cubicBezTo>
                  <a:cubicBezTo>
                    <a:pt x="863" y="4255"/>
                    <a:pt x="1009" y="4276"/>
                    <a:pt x="1157" y="4276"/>
                  </a:cubicBezTo>
                  <a:cubicBezTo>
                    <a:pt x="1304" y="4276"/>
                    <a:pt x="1453" y="4255"/>
                    <a:pt x="1596" y="4231"/>
                  </a:cubicBezTo>
                  <a:cubicBezTo>
                    <a:pt x="1917" y="4171"/>
                    <a:pt x="2262" y="4124"/>
                    <a:pt x="2596" y="4064"/>
                  </a:cubicBezTo>
                  <a:lnTo>
                    <a:pt x="2596" y="4064"/>
                  </a:lnTo>
                  <a:cubicBezTo>
                    <a:pt x="2131" y="4290"/>
                    <a:pt x="1703" y="4564"/>
                    <a:pt x="1298" y="4874"/>
                  </a:cubicBezTo>
                  <a:cubicBezTo>
                    <a:pt x="1227" y="4933"/>
                    <a:pt x="1143" y="5005"/>
                    <a:pt x="1143" y="5100"/>
                  </a:cubicBezTo>
                  <a:cubicBezTo>
                    <a:pt x="1143" y="5195"/>
                    <a:pt x="1250" y="5291"/>
                    <a:pt x="1369" y="5302"/>
                  </a:cubicBezTo>
                  <a:cubicBezTo>
                    <a:pt x="1384" y="5304"/>
                    <a:pt x="1398" y="5305"/>
                    <a:pt x="1413" y="5305"/>
                  </a:cubicBezTo>
                  <a:cubicBezTo>
                    <a:pt x="1508" y="5305"/>
                    <a:pt x="1610" y="5274"/>
                    <a:pt x="1703" y="5243"/>
                  </a:cubicBezTo>
                  <a:cubicBezTo>
                    <a:pt x="2040" y="5135"/>
                    <a:pt x="2383" y="5096"/>
                    <a:pt x="2729" y="5096"/>
                  </a:cubicBezTo>
                  <a:cubicBezTo>
                    <a:pt x="3370" y="5096"/>
                    <a:pt x="4017" y="5229"/>
                    <a:pt x="4644" y="5291"/>
                  </a:cubicBezTo>
                  <a:cubicBezTo>
                    <a:pt x="5139" y="5334"/>
                    <a:pt x="5691" y="5411"/>
                    <a:pt x="6226" y="5411"/>
                  </a:cubicBezTo>
                  <a:cubicBezTo>
                    <a:pt x="6578" y="5411"/>
                    <a:pt x="6923" y="5378"/>
                    <a:pt x="7239" y="5279"/>
                  </a:cubicBezTo>
                  <a:lnTo>
                    <a:pt x="5156" y="159"/>
                  </a:lnTo>
                  <a:cubicBezTo>
                    <a:pt x="4908" y="256"/>
                    <a:pt x="4652" y="293"/>
                    <a:pt x="4390" y="293"/>
                  </a:cubicBezTo>
                  <a:cubicBezTo>
                    <a:pt x="3756" y="293"/>
                    <a:pt x="3090" y="80"/>
                    <a:pt x="2441" y="4"/>
                  </a:cubicBezTo>
                  <a:cubicBezTo>
                    <a:pt x="2410" y="2"/>
                    <a:pt x="2377" y="1"/>
                    <a:pt x="2344"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7"/>
            <p:cNvSpPr/>
            <p:nvPr/>
          </p:nvSpPr>
          <p:spPr>
            <a:xfrm flipH="1">
              <a:off x="2529038" y="2049414"/>
              <a:ext cx="427307" cy="503801"/>
            </a:xfrm>
            <a:custGeom>
              <a:rect b="b" l="l" r="r" t="t"/>
              <a:pathLst>
                <a:path extrusionOk="0" h="8101" w="6871">
                  <a:moveTo>
                    <a:pt x="2599" y="0"/>
                  </a:moveTo>
                  <a:cubicBezTo>
                    <a:pt x="2439" y="0"/>
                    <a:pt x="2338" y="209"/>
                    <a:pt x="2311" y="397"/>
                  </a:cubicBezTo>
                  <a:cubicBezTo>
                    <a:pt x="2204" y="1504"/>
                    <a:pt x="2489" y="2624"/>
                    <a:pt x="2763" y="3695"/>
                  </a:cubicBezTo>
                  <a:cubicBezTo>
                    <a:pt x="2406" y="2838"/>
                    <a:pt x="1977" y="2028"/>
                    <a:pt x="1477" y="1266"/>
                  </a:cubicBezTo>
                  <a:cubicBezTo>
                    <a:pt x="1418" y="1159"/>
                    <a:pt x="1346" y="1052"/>
                    <a:pt x="1239" y="992"/>
                  </a:cubicBezTo>
                  <a:cubicBezTo>
                    <a:pt x="1183" y="961"/>
                    <a:pt x="1121" y="943"/>
                    <a:pt x="1062" y="943"/>
                  </a:cubicBezTo>
                  <a:cubicBezTo>
                    <a:pt x="1008" y="943"/>
                    <a:pt x="958" y="958"/>
                    <a:pt x="918" y="992"/>
                  </a:cubicBezTo>
                  <a:cubicBezTo>
                    <a:pt x="858" y="1040"/>
                    <a:pt x="823" y="1111"/>
                    <a:pt x="811" y="1195"/>
                  </a:cubicBezTo>
                  <a:cubicBezTo>
                    <a:pt x="763" y="1445"/>
                    <a:pt x="858" y="1707"/>
                    <a:pt x="942" y="1945"/>
                  </a:cubicBezTo>
                  <a:cubicBezTo>
                    <a:pt x="1215" y="2683"/>
                    <a:pt x="1489" y="3409"/>
                    <a:pt x="1763" y="4136"/>
                  </a:cubicBezTo>
                  <a:cubicBezTo>
                    <a:pt x="1489" y="3731"/>
                    <a:pt x="1180" y="3362"/>
                    <a:pt x="834" y="3040"/>
                  </a:cubicBezTo>
                  <a:cubicBezTo>
                    <a:pt x="721" y="2918"/>
                    <a:pt x="414" y="2544"/>
                    <a:pt x="207" y="2544"/>
                  </a:cubicBezTo>
                  <a:cubicBezTo>
                    <a:pt x="133" y="2544"/>
                    <a:pt x="71" y="2593"/>
                    <a:pt x="37" y="2719"/>
                  </a:cubicBezTo>
                  <a:cubicBezTo>
                    <a:pt x="1" y="2814"/>
                    <a:pt x="37" y="2921"/>
                    <a:pt x="49" y="3005"/>
                  </a:cubicBezTo>
                  <a:cubicBezTo>
                    <a:pt x="263" y="3755"/>
                    <a:pt x="620" y="4374"/>
                    <a:pt x="894" y="5076"/>
                  </a:cubicBezTo>
                  <a:cubicBezTo>
                    <a:pt x="1096" y="5552"/>
                    <a:pt x="1215" y="6053"/>
                    <a:pt x="1287" y="6564"/>
                  </a:cubicBezTo>
                  <a:cubicBezTo>
                    <a:pt x="1358" y="7088"/>
                    <a:pt x="1311" y="7588"/>
                    <a:pt x="1465" y="8100"/>
                  </a:cubicBezTo>
                  <a:lnTo>
                    <a:pt x="6692" y="6922"/>
                  </a:lnTo>
                  <a:cubicBezTo>
                    <a:pt x="6442" y="6207"/>
                    <a:pt x="6168" y="5243"/>
                    <a:pt x="6299" y="4481"/>
                  </a:cubicBezTo>
                  <a:cubicBezTo>
                    <a:pt x="6418" y="3790"/>
                    <a:pt x="6871" y="3195"/>
                    <a:pt x="6799" y="2457"/>
                  </a:cubicBezTo>
                  <a:cubicBezTo>
                    <a:pt x="6776" y="2350"/>
                    <a:pt x="6764" y="2231"/>
                    <a:pt x="6680" y="2171"/>
                  </a:cubicBezTo>
                  <a:cubicBezTo>
                    <a:pt x="6627" y="2135"/>
                    <a:pt x="6567" y="2120"/>
                    <a:pt x="6506" y="2120"/>
                  </a:cubicBezTo>
                  <a:cubicBezTo>
                    <a:pt x="6445" y="2120"/>
                    <a:pt x="6383" y="2135"/>
                    <a:pt x="6323" y="2159"/>
                  </a:cubicBezTo>
                  <a:cubicBezTo>
                    <a:pt x="5883" y="2338"/>
                    <a:pt x="5692" y="2838"/>
                    <a:pt x="5561" y="3302"/>
                  </a:cubicBezTo>
                  <a:cubicBezTo>
                    <a:pt x="5490" y="3540"/>
                    <a:pt x="5406" y="3778"/>
                    <a:pt x="5335" y="4028"/>
                  </a:cubicBezTo>
                  <a:cubicBezTo>
                    <a:pt x="5156" y="3362"/>
                    <a:pt x="5264" y="2659"/>
                    <a:pt x="5168" y="1981"/>
                  </a:cubicBezTo>
                  <a:cubicBezTo>
                    <a:pt x="5144" y="1766"/>
                    <a:pt x="5144" y="492"/>
                    <a:pt x="4871" y="445"/>
                  </a:cubicBezTo>
                  <a:cubicBezTo>
                    <a:pt x="4860" y="443"/>
                    <a:pt x="4850" y="443"/>
                    <a:pt x="4840" y="443"/>
                  </a:cubicBezTo>
                  <a:cubicBezTo>
                    <a:pt x="4665" y="443"/>
                    <a:pt x="4532" y="634"/>
                    <a:pt x="4442" y="814"/>
                  </a:cubicBezTo>
                  <a:cubicBezTo>
                    <a:pt x="4073" y="1707"/>
                    <a:pt x="4073" y="2707"/>
                    <a:pt x="4073" y="3671"/>
                  </a:cubicBezTo>
                  <a:cubicBezTo>
                    <a:pt x="3835" y="2814"/>
                    <a:pt x="3561" y="1981"/>
                    <a:pt x="3251" y="1147"/>
                  </a:cubicBezTo>
                  <a:cubicBezTo>
                    <a:pt x="3144" y="850"/>
                    <a:pt x="3025" y="266"/>
                    <a:pt x="2775" y="76"/>
                  </a:cubicBezTo>
                  <a:cubicBezTo>
                    <a:pt x="2710" y="23"/>
                    <a:pt x="2652" y="0"/>
                    <a:pt x="2599"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7"/>
            <p:cNvSpPr/>
            <p:nvPr/>
          </p:nvSpPr>
          <p:spPr>
            <a:xfrm flipH="1">
              <a:off x="1965555" y="3506815"/>
              <a:ext cx="62" cy="62"/>
            </a:xfrm>
            <a:custGeom>
              <a:rect b="b" l="l" r="r" t="t"/>
              <a:pathLst>
                <a:path extrusionOk="0" fill="none" h="1" w="1">
                  <a:moveTo>
                    <a:pt x="1" y="1"/>
                  </a:moveTo>
                  <a:close/>
                </a:path>
              </a:pathLst>
            </a:custGeom>
            <a:noFill/>
            <a:ln cap="flat" cmpd="sng" w="900">
              <a:solidFill>
                <a:srgbClr val="1ACFB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7"/>
            <p:cNvSpPr/>
            <p:nvPr/>
          </p:nvSpPr>
          <p:spPr>
            <a:xfrm flipH="1">
              <a:off x="1794533" y="2056815"/>
              <a:ext cx="146644" cy="145587"/>
            </a:xfrm>
            <a:custGeom>
              <a:rect b="b" l="l" r="r" t="t"/>
              <a:pathLst>
                <a:path extrusionOk="0" h="2341" w="2358">
                  <a:moveTo>
                    <a:pt x="1176" y="1"/>
                  </a:moveTo>
                  <a:cubicBezTo>
                    <a:pt x="582" y="1"/>
                    <a:pt x="82" y="463"/>
                    <a:pt x="36" y="1088"/>
                  </a:cubicBezTo>
                  <a:cubicBezTo>
                    <a:pt x="0" y="1743"/>
                    <a:pt x="453" y="2290"/>
                    <a:pt x="1096" y="2338"/>
                  </a:cubicBezTo>
                  <a:cubicBezTo>
                    <a:pt x="1124" y="2340"/>
                    <a:pt x="1151" y="2341"/>
                    <a:pt x="1179" y="2341"/>
                  </a:cubicBezTo>
                  <a:cubicBezTo>
                    <a:pt x="1774" y="2341"/>
                    <a:pt x="2277" y="1858"/>
                    <a:pt x="2322" y="1254"/>
                  </a:cubicBezTo>
                  <a:cubicBezTo>
                    <a:pt x="2358" y="600"/>
                    <a:pt x="1905" y="40"/>
                    <a:pt x="1263" y="4"/>
                  </a:cubicBezTo>
                  <a:cubicBezTo>
                    <a:pt x="1233" y="2"/>
                    <a:pt x="1204" y="1"/>
                    <a:pt x="1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7"/>
            <p:cNvSpPr/>
            <p:nvPr/>
          </p:nvSpPr>
          <p:spPr>
            <a:xfrm flipH="1">
              <a:off x="2084022" y="2035484"/>
              <a:ext cx="148137" cy="146209"/>
            </a:xfrm>
            <a:custGeom>
              <a:rect b="b" l="l" r="r" t="t"/>
              <a:pathLst>
                <a:path extrusionOk="0" h="2351" w="2382">
                  <a:moveTo>
                    <a:pt x="1220" y="0"/>
                  </a:moveTo>
                  <a:cubicBezTo>
                    <a:pt x="616" y="0"/>
                    <a:pt x="94" y="466"/>
                    <a:pt x="48" y="1097"/>
                  </a:cubicBezTo>
                  <a:cubicBezTo>
                    <a:pt x="0" y="1740"/>
                    <a:pt x="477" y="2312"/>
                    <a:pt x="1108" y="2347"/>
                  </a:cubicBezTo>
                  <a:cubicBezTo>
                    <a:pt x="1136" y="2350"/>
                    <a:pt x="1164" y="2351"/>
                    <a:pt x="1193" y="2351"/>
                  </a:cubicBezTo>
                  <a:cubicBezTo>
                    <a:pt x="1787" y="2351"/>
                    <a:pt x="2288" y="1878"/>
                    <a:pt x="2334" y="1264"/>
                  </a:cubicBezTo>
                  <a:cubicBezTo>
                    <a:pt x="2382" y="621"/>
                    <a:pt x="1917" y="50"/>
                    <a:pt x="1286" y="2"/>
                  </a:cubicBezTo>
                  <a:cubicBezTo>
                    <a:pt x="1264" y="1"/>
                    <a:pt x="1242"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7"/>
            <p:cNvSpPr/>
            <p:nvPr/>
          </p:nvSpPr>
          <p:spPr>
            <a:xfrm flipH="1">
              <a:off x="1870778" y="2065210"/>
              <a:ext cx="70399" cy="122950"/>
            </a:xfrm>
            <a:custGeom>
              <a:rect b="b" l="l" r="r" t="t"/>
              <a:pathLst>
                <a:path extrusionOk="0" h="1977" w="1132">
                  <a:moveTo>
                    <a:pt x="631" y="0"/>
                  </a:moveTo>
                  <a:cubicBezTo>
                    <a:pt x="298" y="179"/>
                    <a:pt x="60" y="536"/>
                    <a:pt x="24" y="953"/>
                  </a:cubicBezTo>
                  <a:cubicBezTo>
                    <a:pt x="0" y="1369"/>
                    <a:pt x="191" y="1739"/>
                    <a:pt x="489" y="1977"/>
                  </a:cubicBezTo>
                  <a:cubicBezTo>
                    <a:pt x="834" y="1798"/>
                    <a:pt x="1072" y="1441"/>
                    <a:pt x="1096" y="1024"/>
                  </a:cubicBezTo>
                  <a:cubicBezTo>
                    <a:pt x="1132" y="607"/>
                    <a:pt x="953" y="238"/>
                    <a:pt x="6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7"/>
            <p:cNvSpPr/>
            <p:nvPr/>
          </p:nvSpPr>
          <p:spPr>
            <a:xfrm flipH="1">
              <a:off x="2161013" y="2043693"/>
              <a:ext cx="70399" cy="123012"/>
            </a:xfrm>
            <a:custGeom>
              <a:rect b="b" l="l" r="r" t="t"/>
              <a:pathLst>
                <a:path extrusionOk="0" h="1978" w="1132">
                  <a:moveTo>
                    <a:pt x="643" y="1"/>
                  </a:moveTo>
                  <a:cubicBezTo>
                    <a:pt x="298" y="180"/>
                    <a:pt x="60" y="537"/>
                    <a:pt x="36" y="953"/>
                  </a:cubicBezTo>
                  <a:cubicBezTo>
                    <a:pt x="0" y="1370"/>
                    <a:pt x="203" y="1739"/>
                    <a:pt x="500" y="1977"/>
                  </a:cubicBezTo>
                  <a:cubicBezTo>
                    <a:pt x="834" y="1799"/>
                    <a:pt x="1072" y="1442"/>
                    <a:pt x="1107" y="1025"/>
                  </a:cubicBezTo>
                  <a:cubicBezTo>
                    <a:pt x="1131" y="608"/>
                    <a:pt x="953" y="239"/>
                    <a:pt x="6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7"/>
            <p:cNvSpPr/>
            <p:nvPr/>
          </p:nvSpPr>
          <p:spPr>
            <a:xfrm flipH="1">
              <a:off x="1874510" y="2039278"/>
              <a:ext cx="57775" cy="33396"/>
            </a:xfrm>
            <a:custGeom>
              <a:rect b="b" l="l" r="r" t="t"/>
              <a:pathLst>
                <a:path extrusionOk="0" h="537" w="929">
                  <a:moveTo>
                    <a:pt x="762" y="0"/>
                  </a:moveTo>
                  <a:cubicBezTo>
                    <a:pt x="655" y="12"/>
                    <a:pt x="512" y="48"/>
                    <a:pt x="369" y="120"/>
                  </a:cubicBezTo>
                  <a:cubicBezTo>
                    <a:pt x="227" y="191"/>
                    <a:pt x="131" y="298"/>
                    <a:pt x="72" y="381"/>
                  </a:cubicBezTo>
                  <a:cubicBezTo>
                    <a:pt x="36" y="477"/>
                    <a:pt x="0" y="536"/>
                    <a:pt x="12" y="536"/>
                  </a:cubicBezTo>
                  <a:cubicBezTo>
                    <a:pt x="36" y="536"/>
                    <a:pt x="155" y="310"/>
                    <a:pt x="417" y="179"/>
                  </a:cubicBezTo>
                  <a:cubicBezTo>
                    <a:pt x="667" y="24"/>
                    <a:pt x="929" y="24"/>
                    <a:pt x="929" y="12"/>
                  </a:cubicBezTo>
                  <a:cubicBezTo>
                    <a:pt x="929" y="12"/>
                    <a:pt x="869" y="0"/>
                    <a:pt x="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7"/>
            <p:cNvSpPr/>
            <p:nvPr/>
          </p:nvSpPr>
          <p:spPr>
            <a:xfrm flipH="1">
              <a:off x="2085516" y="2020186"/>
              <a:ext cx="51866" cy="40672"/>
            </a:xfrm>
            <a:custGeom>
              <a:rect b="b" l="l" r="r" t="t"/>
              <a:pathLst>
                <a:path extrusionOk="0" h="654" w="834">
                  <a:moveTo>
                    <a:pt x="42" y="1"/>
                  </a:moveTo>
                  <a:cubicBezTo>
                    <a:pt x="15" y="1"/>
                    <a:pt x="0" y="4"/>
                    <a:pt x="0" y="10"/>
                  </a:cubicBezTo>
                  <a:cubicBezTo>
                    <a:pt x="0" y="22"/>
                    <a:pt x="238" y="57"/>
                    <a:pt x="477" y="236"/>
                  </a:cubicBezTo>
                  <a:cubicBezTo>
                    <a:pt x="709" y="422"/>
                    <a:pt x="794" y="653"/>
                    <a:pt x="809" y="653"/>
                  </a:cubicBezTo>
                  <a:cubicBezTo>
                    <a:pt x="809" y="653"/>
                    <a:pt x="810" y="653"/>
                    <a:pt x="810" y="653"/>
                  </a:cubicBezTo>
                  <a:cubicBezTo>
                    <a:pt x="834" y="653"/>
                    <a:pt x="810" y="593"/>
                    <a:pt x="774" y="486"/>
                  </a:cubicBezTo>
                  <a:cubicBezTo>
                    <a:pt x="727" y="379"/>
                    <a:pt x="631" y="272"/>
                    <a:pt x="512" y="177"/>
                  </a:cubicBezTo>
                  <a:cubicBezTo>
                    <a:pt x="393" y="81"/>
                    <a:pt x="262" y="22"/>
                    <a:pt x="155" y="10"/>
                  </a:cubicBezTo>
                  <a:cubicBezTo>
                    <a:pt x="107" y="4"/>
                    <a:pt x="69" y="1"/>
                    <a:pt x="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7"/>
            <p:cNvSpPr/>
            <p:nvPr/>
          </p:nvSpPr>
          <p:spPr>
            <a:xfrm flipH="1">
              <a:off x="2185454" y="2008929"/>
              <a:ext cx="9702" cy="35573"/>
            </a:xfrm>
            <a:custGeom>
              <a:rect b="b" l="l" r="r" t="t"/>
              <a:pathLst>
                <a:path extrusionOk="0" h="572" w="156">
                  <a:moveTo>
                    <a:pt x="13" y="0"/>
                  </a:moveTo>
                  <a:cubicBezTo>
                    <a:pt x="1" y="0"/>
                    <a:pt x="36" y="131"/>
                    <a:pt x="60" y="274"/>
                  </a:cubicBezTo>
                  <a:cubicBezTo>
                    <a:pt x="96" y="441"/>
                    <a:pt x="108" y="572"/>
                    <a:pt x="120" y="572"/>
                  </a:cubicBezTo>
                  <a:cubicBezTo>
                    <a:pt x="132" y="572"/>
                    <a:pt x="155" y="441"/>
                    <a:pt x="120" y="274"/>
                  </a:cubicBezTo>
                  <a:cubicBezTo>
                    <a:pt x="96" y="119"/>
                    <a:pt x="36"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7"/>
            <p:cNvSpPr/>
            <p:nvPr/>
          </p:nvSpPr>
          <p:spPr>
            <a:xfrm flipH="1">
              <a:off x="2203986" y="2028830"/>
              <a:ext cx="29665" cy="27053"/>
            </a:xfrm>
            <a:custGeom>
              <a:rect b="b" l="l" r="r" t="t"/>
              <a:pathLst>
                <a:path extrusionOk="0" h="435" w="477">
                  <a:moveTo>
                    <a:pt x="17" y="0"/>
                  </a:moveTo>
                  <a:cubicBezTo>
                    <a:pt x="15" y="0"/>
                    <a:pt x="13" y="1"/>
                    <a:pt x="12" y="2"/>
                  </a:cubicBezTo>
                  <a:cubicBezTo>
                    <a:pt x="0" y="14"/>
                    <a:pt x="96" y="121"/>
                    <a:pt x="215" y="240"/>
                  </a:cubicBezTo>
                  <a:cubicBezTo>
                    <a:pt x="321" y="347"/>
                    <a:pt x="419" y="434"/>
                    <a:pt x="446" y="434"/>
                  </a:cubicBezTo>
                  <a:cubicBezTo>
                    <a:pt x="449" y="434"/>
                    <a:pt x="452" y="433"/>
                    <a:pt x="453" y="430"/>
                  </a:cubicBezTo>
                  <a:cubicBezTo>
                    <a:pt x="477" y="419"/>
                    <a:pt x="381" y="299"/>
                    <a:pt x="262" y="180"/>
                  </a:cubicBezTo>
                  <a:cubicBezTo>
                    <a:pt x="152" y="70"/>
                    <a:pt x="42" y="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7"/>
            <p:cNvSpPr/>
            <p:nvPr/>
          </p:nvSpPr>
          <p:spPr>
            <a:xfrm flipH="1">
              <a:off x="2217294" y="2060298"/>
              <a:ext cx="40050" cy="12562"/>
            </a:xfrm>
            <a:custGeom>
              <a:rect b="b" l="l" r="r" t="t"/>
              <a:pathLst>
                <a:path extrusionOk="0" h="202" w="644">
                  <a:moveTo>
                    <a:pt x="44" y="0"/>
                  </a:moveTo>
                  <a:cubicBezTo>
                    <a:pt x="31" y="0"/>
                    <a:pt x="24" y="3"/>
                    <a:pt x="24" y="8"/>
                  </a:cubicBezTo>
                  <a:cubicBezTo>
                    <a:pt x="0" y="20"/>
                    <a:pt x="131" y="91"/>
                    <a:pt x="322" y="139"/>
                  </a:cubicBezTo>
                  <a:cubicBezTo>
                    <a:pt x="470" y="178"/>
                    <a:pt x="593" y="201"/>
                    <a:pt x="631" y="201"/>
                  </a:cubicBezTo>
                  <a:cubicBezTo>
                    <a:pt x="639" y="201"/>
                    <a:pt x="643" y="200"/>
                    <a:pt x="643" y="198"/>
                  </a:cubicBezTo>
                  <a:cubicBezTo>
                    <a:pt x="643" y="163"/>
                    <a:pt x="512" y="127"/>
                    <a:pt x="346" y="67"/>
                  </a:cubicBezTo>
                  <a:cubicBezTo>
                    <a:pt x="206" y="30"/>
                    <a:pt x="89" y="0"/>
                    <a:pt x="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7"/>
            <p:cNvSpPr/>
            <p:nvPr/>
          </p:nvSpPr>
          <p:spPr>
            <a:xfrm flipH="1">
              <a:off x="1759710" y="2102151"/>
              <a:ext cx="42289" cy="7836"/>
            </a:xfrm>
            <a:custGeom>
              <a:rect b="b" l="l" r="r" t="t"/>
              <a:pathLst>
                <a:path extrusionOk="0" h="126" w="680">
                  <a:moveTo>
                    <a:pt x="605" y="0"/>
                  </a:moveTo>
                  <a:cubicBezTo>
                    <a:pt x="541" y="0"/>
                    <a:pt x="445" y="11"/>
                    <a:pt x="334" y="25"/>
                  </a:cubicBezTo>
                  <a:cubicBezTo>
                    <a:pt x="156" y="61"/>
                    <a:pt x="1" y="109"/>
                    <a:pt x="1" y="121"/>
                  </a:cubicBezTo>
                  <a:cubicBezTo>
                    <a:pt x="1" y="124"/>
                    <a:pt x="14" y="125"/>
                    <a:pt x="38" y="125"/>
                  </a:cubicBezTo>
                  <a:cubicBezTo>
                    <a:pt x="95" y="125"/>
                    <a:pt x="211" y="117"/>
                    <a:pt x="346" y="109"/>
                  </a:cubicBezTo>
                  <a:cubicBezTo>
                    <a:pt x="525" y="73"/>
                    <a:pt x="679" y="25"/>
                    <a:pt x="679" y="13"/>
                  </a:cubicBezTo>
                  <a:cubicBezTo>
                    <a:pt x="670" y="4"/>
                    <a:pt x="644" y="0"/>
                    <a:pt x="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7"/>
            <p:cNvSpPr/>
            <p:nvPr/>
          </p:nvSpPr>
          <p:spPr>
            <a:xfrm flipH="1">
              <a:off x="1784150" y="2061479"/>
              <a:ext cx="21518" cy="27675"/>
            </a:xfrm>
            <a:custGeom>
              <a:rect b="b" l="l" r="r" t="t"/>
              <a:pathLst>
                <a:path extrusionOk="0" h="445" w="346">
                  <a:moveTo>
                    <a:pt x="334" y="1"/>
                  </a:moveTo>
                  <a:cubicBezTo>
                    <a:pt x="322" y="1"/>
                    <a:pt x="238" y="84"/>
                    <a:pt x="155" y="203"/>
                  </a:cubicBezTo>
                  <a:cubicBezTo>
                    <a:pt x="60" y="322"/>
                    <a:pt x="0" y="429"/>
                    <a:pt x="24" y="441"/>
                  </a:cubicBezTo>
                  <a:cubicBezTo>
                    <a:pt x="25" y="444"/>
                    <a:pt x="27" y="445"/>
                    <a:pt x="30" y="445"/>
                  </a:cubicBezTo>
                  <a:cubicBezTo>
                    <a:pt x="54" y="445"/>
                    <a:pt x="129" y="357"/>
                    <a:pt x="215" y="251"/>
                  </a:cubicBezTo>
                  <a:cubicBezTo>
                    <a:pt x="298" y="120"/>
                    <a:pt x="346" y="13"/>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7"/>
            <p:cNvSpPr/>
            <p:nvPr/>
          </p:nvSpPr>
          <p:spPr>
            <a:xfrm flipH="1">
              <a:off x="1813006" y="2037039"/>
              <a:ext cx="14863" cy="34951"/>
            </a:xfrm>
            <a:custGeom>
              <a:rect b="b" l="l" r="r" t="t"/>
              <a:pathLst>
                <a:path extrusionOk="0" h="562" w="239">
                  <a:moveTo>
                    <a:pt x="226" y="1"/>
                  </a:moveTo>
                  <a:cubicBezTo>
                    <a:pt x="214" y="1"/>
                    <a:pt x="155" y="120"/>
                    <a:pt x="95" y="275"/>
                  </a:cubicBezTo>
                  <a:cubicBezTo>
                    <a:pt x="36" y="417"/>
                    <a:pt x="0" y="537"/>
                    <a:pt x="24" y="560"/>
                  </a:cubicBezTo>
                  <a:cubicBezTo>
                    <a:pt x="24" y="561"/>
                    <a:pt x="25" y="561"/>
                    <a:pt x="26" y="561"/>
                  </a:cubicBezTo>
                  <a:cubicBezTo>
                    <a:pt x="41" y="561"/>
                    <a:pt x="98" y="435"/>
                    <a:pt x="155" y="287"/>
                  </a:cubicBezTo>
                  <a:cubicBezTo>
                    <a:pt x="214" y="144"/>
                    <a:pt x="238" y="1"/>
                    <a:pt x="2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7"/>
            <p:cNvSpPr/>
            <p:nvPr/>
          </p:nvSpPr>
          <p:spPr>
            <a:xfrm flipH="1">
              <a:off x="1792295" y="2054079"/>
              <a:ext cx="147390" cy="89678"/>
            </a:xfrm>
            <a:custGeom>
              <a:rect b="b" l="l" r="r" t="t"/>
              <a:pathLst>
                <a:path extrusionOk="0" h="1442" w="2370">
                  <a:moveTo>
                    <a:pt x="1298" y="1"/>
                  </a:moveTo>
                  <a:cubicBezTo>
                    <a:pt x="1155" y="1"/>
                    <a:pt x="1024" y="13"/>
                    <a:pt x="893" y="48"/>
                  </a:cubicBezTo>
                  <a:cubicBezTo>
                    <a:pt x="774" y="72"/>
                    <a:pt x="655" y="132"/>
                    <a:pt x="548" y="191"/>
                  </a:cubicBezTo>
                  <a:cubicBezTo>
                    <a:pt x="346" y="322"/>
                    <a:pt x="191" y="489"/>
                    <a:pt x="119" y="655"/>
                  </a:cubicBezTo>
                  <a:cubicBezTo>
                    <a:pt x="48" y="822"/>
                    <a:pt x="12" y="953"/>
                    <a:pt x="0" y="1060"/>
                  </a:cubicBezTo>
                  <a:cubicBezTo>
                    <a:pt x="0" y="1144"/>
                    <a:pt x="0" y="1203"/>
                    <a:pt x="12" y="1203"/>
                  </a:cubicBezTo>
                  <a:cubicBezTo>
                    <a:pt x="48" y="1203"/>
                    <a:pt x="48" y="977"/>
                    <a:pt x="215" y="727"/>
                  </a:cubicBezTo>
                  <a:cubicBezTo>
                    <a:pt x="286" y="584"/>
                    <a:pt x="417" y="429"/>
                    <a:pt x="607" y="322"/>
                  </a:cubicBezTo>
                  <a:cubicBezTo>
                    <a:pt x="760" y="220"/>
                    <a:pt x="956" y="162"/>
                    <a:pt x="1173" y="162"/>
                  </a:cubicBezTo>
                  <a:cubicBezTo>
                    <a:pt x="1210" y="162"/>
                    <a:pt x="1248" y="164"/>
                    <a:pt x="1286" y="167"/>
                  </a:cubicBezTo>
                  <a:cubicBezTo>
                    <a:pt x="1405" y="179"/>
                    <a:pt x="1524" y="203"/>
                    <a:pt x="1620" y="251"/>
                  </a:cubicBezTo>
                  <a:cubicBezTo>
                    <a:pt x="1727" y="298"/>
                    <a:pt x="1834" y="358"/>
                    <a:pt x="1905" y="429"/>
                  </a:cubicBezTo>
                  <a:cubicBezTo>
                    <a:pt x="2072" y="584"/>
                    <a:pt x="2179" y="739"/>
                    <a:pt x="2215" y="905"/>
                  </a:cubicBezTo>
                  <a:cubicBezTo>
                    <a:pt x="2322" y="1215"/>
                    <a:pt x="2262" y="1441"/>
                    <a:pt x="2298" y="1441"/>
                  </a:cubicBezTo>
                  <a:cubicBezTo>
                    <a:pt x="2298" y="1441"/>
                    <a:pt x="2322" y="1394"/>
                    <a:pt x="2334" y="1298"/>
                  </a:cubicBezTo>
                  <a:cubicBezTo>
                    <a:pt x="2370" y="1203"/>
                    <a:pt x="2370" y="1060"/>
                    <a:pt x="2322" y="882"/>
                  </a:cubicBezTo>
                  <a:cubicBezTo>
                    <a:pt x="2274" y="703"/>
                    <a:pt x="2191" y="501"/>
                    <a:pt x="2012" y="322"/>
                  </a:cubicBezTo>
                  <a:cubicBezTo>
                    <a:pt x="1917" y="239"/>
                    <a:pt x="1822" y="167"/>
                    <a:pt x="1703" y="108"/>
                  </a:cubicBezTo>
                  <a:cubicBezTo>
                    <a:pt x="1572" y="48"/>
                    <a:pt x="1429" y="13"/>
                    <a:pt x="1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7"/>
            <p:cNvSpPr/>
            <p:nvPr/>
          </p:nvSpPr>
          <p:spPr>
            <a:xfrm flipH="1">
              <a:off x="2084768" y="2031877"/>
              <a:ext cx="146644" cy="85947"/>
            </a:xfrm>
            <a:custGeom>
              <a:rect b="b" l="l" r="r" t="t"/>
              <a:pathLst>
                <a:path extrusionOk="0" h="1382" w="2358">
                  <a:moveTo>
                    <a:pt x="1227" y="0"/>
                  </a:moveTo>
                  <a:cubicBezTo>
                    <a:pt x="1096" y="0"/>
                    <a:pt x="953" y="12"/>
                    <a:pt x="822" y="48"/>
                  </a:cubicBezTo>
                  <a:cubicBezTo>
                    <a:pt x="691" y="72"/>
                    <a:pt x="584" y="131"/>
                    <a:pt x="476" y="203"/>
                  </a:cubicBezTo>
                  <a:cubicBezTo>
                    <a:pt x="286" y="346"/>
                    <a:pt x="155" y="536"/>
                    <a:pt x="95" y="703"/>
                  </a:cubicBezTo>
                  <a:cubicBezTo>
                    <a:pt x="24" y="858"/>
                    <a:pt x="0" y="1012"/>
                    <a:pt x="0" y="1120"/>
                  </a:cubicBezTo>
                  <a:cubicBezTo>
                    <a:pt x="0" y="1203"/>
                    <a:pt x="24" y="1262"/>
                    <a:pt x="36" y="1262"/>
                  </a:cubicBezTo>
                  <a:cubicBezTo>
                    <a:pt x="60" y="1262"/>
                    <a:pt x="36" y="1036"/>
                    <a:pt x="179" y="739"/>
                  </a:cubicBezTo>
                  <a:cubicBezTo>
                    <a:pt x="262" y="596"/>
                    <a:pt x="381" y="429"/>
                    <a:pt x="560" y="310"/>
                  </a:cubicBezTo>
                  <a:cubicBezTo>
                    <a:pt x="643" y="250"/>
                    <a:pt x="738" y="191"/>
                    <a:pt x="857" y="167"/>
                  </a:cubicBezTo>
                  <a:cubicBezTo>
                    <a:pt x="947" y="140"/>
                    <a:pt x="1036" y="127"/>
                    <a:pt x="1125" y="127"/>
                  </a:cubicBezTo>
                  <a:cubicBezTo>
                    <a:pt x="1155" y="127"/>
                    <a:pt x="1185" y="128"/>
                    <a:pt x="1215" y="131"/>
                  </a:cubicBezTo>
                  <a:cubicBezTo>
                    <a:pt x="1465" y="143"/>
                    <a:pt x="1691" y="250"/>
                    <a:pt x="1846" y="381"/>
                  </a:cubicBezTo>
                  <a:cubicBezTo>
                    <a:pt x="2012" y="524"/>
                    <a:pt x="2131" y="703"/>
                    <a:pt x="2191" y="846"/>
                  </a:cubicBezTo>
                  <a:cubicBezTo>
                    <a:pt x="2310" y="1155"/>
                    <a:pt x="2286" y="1382"/>
                    <a:pt x="2310" y="1382"/>
                  </a:cubicBezTo>
                  <a:cubicBezTo>
                    <a:pt x="2322" y="1382"/>
                    <a:pt x="2346" y="1334"/>
                    <a:pt x="2358" y="1239"/>
                  </a:cubicBezTo>
                  <a:cubicBezTo>
                    <a:pt x="2358" y="1132"/>
                    <a:pt x="2358" y="1001"/>
                    <a:pt x="2298" y="822"/>
                  </a:cubicBezTo>
                  <a:cubicBezTo>
                    <a:pt x="2239" y="655"/>
                    <a:pt x="2120" y="465"/>
                    <a:pt x="1941" y="298"/>
                  </a:cubicBezTo>
                  <a:cubicBezTo>
                    <a:pt x="1834" y="227"/>
                    <a:pt x="1727" y="143"/>
                    <a:pt x="1608" y="108"/>
                  </a:cubicBezTo>
                  <a:cubicBezTo>
                    <a:pt x="1488" y="48"/>
                    <a:pt x="1358" y="12"/>
                    <a:pt x="1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0" name="Google Shape;2500;p47"/>
          <p:cNvGrpSpPr/>
          <p:nvPr/>
        </p:nvGrpSpPr>
        <p:grpSpPr>
          <a:xfrm>
            <a:off x="2519587" y="412129"/>
            <a:ext cx="753956" cy="370171"/>
            <a:chOff x="5702350" y="2486504"/>
            <a:chExt cx="753956" cy="370171"/>
          </a:xfrm>
        </p:grpSpPr>
        <p:sp>
          <p:nvSpPr>
            <p:cNvPr id="2501" name="Google Shape;2501;p47"/>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7"/>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7"/>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7"/>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 name="Google Shape;2505;p47"/>
          <p:cNvGrpSpPr/>
          <p:nvPr/>
        </p:nvGrpSpPr>
        <p:grpSpPr>
          <a:xfrm>
            <a:off x="3191589" y="979927"/>
            <a:ext cx="670015" cy="407064"/>
            <a:chOff x="8441914" y="3061502"/>
            <a:chExt cx="670015" cy="407064"/>
          </a:xfrm>
        </p:grpSpPr>
        <p:sp>
          <p:nvSpPr>
            <p:cNvPr id="2506" name="Google Shape;2506;p47"/>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7"/>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7"/>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7"/>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47"/>
          <p:cNvGrpSpPr/>
          <p:nvPr/>
        </p:nvGrpSpPr>
        <p:grpSpPr>
          <a:xfrm>
            <a:off x="625130" y="313374"/>
            <a:ext cx="901800" cy="772800"/>
            <a:chOff x="625130" y="313374"/>
            <a:chExt cx="901800" cy="772800"/>
          </a:xfrm>
        </p:grpSpPr>
        <p:sp>
          <p:nvSpPr>
            <p:cNvPr id="2511" name="Google Shape;2511;p47"/>
            <p:cNvSpPr txBox="1"/>
            <p:nvPr/>
          </p:nvSpPr>
          <p:spPr>
            <a:xfrm rot="1614883">
              <a:off x="691307" y="461695"/>
              <a:ext cx="769445" cy="476158"/>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5000">
                  <a:solidFill>
                    <a:schemeClr val="accent4"/>
                  </a:solidFill>
                  <a:latin typeface="Luckiest Guy"/>
                  <a:ea typeface="Luckiest Guy"/>
                  <a:cs typeface="Luckiest Guy"/>
                  <a:sym typeface="Luckiest Guy"/>
                </a:rPr>
                <a:t>¿</a:t>
              </a:r>
              <a:r>
                <a:rPr lang="en" sz="5000">
                  <a:solidFill>
                    <a:schemeClr val="accent6"/>
                  </a:solidFill>
                  <a:latin typeface="Luckiest Guy"/>
                  <a:ea typeface="Luckiest Guy"/>
                  <a:cs typeface="Luckiest Guy"/>
                  <a:sym typeface="Luckiest Guy"/>
                </a:rPr>
                <a:t>?</a:t>
              </a:r>
              <a:endParaRPr sz="5000">
                <a:solidFill>
                  <a:schemeClr val="accent6"/>
                </a:solidFill>
                <a:latin typeface="Luckiest Guy"/>
                <a:ea typeface="Luckiest Guy"/>
                <a:cs typeface="Luckiest Guy"/>
                <a:sym typeface="Luckiest Guy"/>
              </a:endParaRPr>
            </a:p>
          </p:txBody>
        </p:sp>
        <p:grpSp>
          <p:nvGrpSpPr>
            <p:cNvPr id="2512" name="Google Shape;2512;p47"/>
            <p:cNvGrpSpPr/>
            <p:nvPr/>
          </p:nvGrpSpPr>
          <p:grpSpPr>
            <a:xfrm rot="10486062">
              <a:off x="691607" y="697014"/>
              <a:ext cx="106164" cy="196985"/>
              <a:chOff x="8581285" y="3724078"/>
              <a:chExt cx="106156" cy="196972"/>
            </a:xfrm>
          </p:grpSpPr>
          <p:sp>
            <p:nvSpPr>
              <p:cNvPr id="2513" name="Google Shape;2513;p47"/>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7"/>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 name="Google Shape;2515;p47"/>
            <p:cNvGrpSpPr/>
            <p:nvPr/>
          </p:nvGrpSpPr>
          <p:grpSpPr>
            <a:xfrm rot="232206">
              <a:off x="1301439" y="634882"/>
              <a:ext cx="106165" cy="196988"/>
              <a:chOff x="8581285" y="3724078"/>
              <a:chExt cx="106156" cy="196972"/>
            </a:xfrm>
          </p:grpSpPr>
          <p:sp>
            <p:nvSpPr>
              <p:cNvPr id="2516" name="Google Shape;2516;p47"/>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7"/>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18" name="Google Shape;2518;p47">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7">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7">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4" name="Shape 2524"/>
        <p:cNvGrpSpPr/>
        <p:nvPr/>
      </p:nvGrpSpPr>
      <p:grpSpPr>
        <a:xfrm>
          <a:off x="0" y="0"/>
          <a:ext cx="0" cy="0"/>
          <a:chOff x="0" y="0"/>
          <a:chExt cx="0" cy="0"/>
        </a:xfrm>
      </p:grpSpPr>
      <p:graphicFrame>
        <p:nvGraphicFramePr>
          <p:cNvPr id="2525" name="Google Shape;2525;p48"/>
          <p:cNvGraphicFramePr/>
          <p:nvPr/>
        </p:nvGraphicFramePr>
        <p:xfrm>
          <a:off x="952500" y="2045825"/>
          <a:ext cx="3000000" cy="3000000"/>
        </p:xfrm>
        <a:graphic>
          <a:graphicData uri="http://schemas.openxmlformats.org/drawingml/2006/table">
            <a:tbl>
              <a:tblPr>
                <a:noFill/>
                <a:tableStyleId>{EAEF6C65-04BD-44C0-808B-4D468976F935}</a:tableStyleId>
              </a:tblPr>
              <a:tblGrid>
                <a:gridCol w="1206500"/>
                <a:gridCol w="1206500"/>
                <a:gridCol w="1206500"/>
                <a:gridCol w="1206500"/>
                <a:gridCol w="1206500"/>
                <a:gridCol w="1206500"/>
              </a:tblGrid>
              <a:tr h="2158375">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Drum</a:t>
                      </a:r>
                      <a:endParaRPr/>
                    </a:p>
                  </a:txBody>
                  <a:tcPr marT="91425" marB="45700" marR="91425" marL="91425" anchor="b">
                    <a:lnL cap="flat" cmpd="sng" w="9525">
                      <a:solidFill>
                        <a:srgbClr val="9E9E9E">
                          <a:alpha val="0"/>
                        </a:srgb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Saxophone</a:t>
                      </a:r>
                      <a:endParaRPr/>
                    </a:p>
                  </a:txBody>
                  <a:tcPr marT="91425" marB="45700"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Cymbals</a:t>
                      </a:r>
                      <a:endParaRPr/>
                    </a:p>
                  </a:txBody>
                  <a:tcPr marT="91425" marB="45700"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Guitar</a:t>
                      </a:r>
                      <a:endParaRPr/>
                    </a:p>
                  </a:txBody>
                  <a:tcPr marT="91425" marB="45700"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Horn</a:t>
                      </a:r>
                      <a:endParaRPr/>
                    </a:p>
                  </a:txBody>
                  <a:tcPr marT="91425" marB="45700" marR="91425" marL="91425" anchor="b">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Keys</a:t>
                      </a:r>
                      <a:endParaRPr/>
                    </a:p>
                  </a:txBody>
                  <a:tcPr marT="91425" marB="45700" marR="91425" marL="91425" anchor="b">
                    <a:lnL cap="flat" cmpd="sng" w="9525">
                      <a:solidFill>
                        <a:schemeClr val="accent4"/>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grpSp>
        <p:nvGrpSpPr>
          <p:cNvPr id="2526" name="Google Shape;2526;p48"/>
          <p:cNvGrpSpPr/>
          <p:nvPr/>
        </p:nvGrpSpPr>
        <p:grpSpPr>
          <a:xfrm>
            <a:off x="1559364" y="1405914"/>
            <a:ext cx="5885946" cy="534671"/>
            <a:chOff x="1873599" y="1325200"/>
            <a:chExt cx="4633509" cy="477598"/>
          </a:xfrm>
        </p:grpSpPr>
        <p:sp>
          <p:nvSpPr>
            <p:cNvPr id="2527" name="Google Shape;2527;p48"/>
            <p:cNvSpPr/>
            <p:nvPr/>
          </p:nvSpPr>
          <p:spPr>
            <a:xfrm>
              <a:off x="1873599"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8"/>
            <p:cNvSpPr/>
            <p:nvPr/>
          </p:nvSpPr>
          <p:spPr>
            <a:xfrm>
              <a:off x="3303037"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8"/>
            <p:cNvSpPr/>
            <p:nvPr/>
          </p:nvSpPr>
          <p:spPr>
            <a:xfrm>
              <a:off x="4697374"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0" name="Google Shape;2530;p48"/>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Questions Practice</a:t>
            </a:r>
            <a:endParaRPr/>
          </a:p>
        </p:txBody>
      </p:sp>
      <p:sp>
        <p:nvSpPr>
          <p:cNvPr id="2531" name="Google Shape;2531;p48"/>
          <p:cNvSpPr txBox="1"/>
          <p:nvPr/>
        </p:nvSpPr>
        <p:spPr>
          <a:xfrm>
            <a:off x="1943100" y="1495363"/>
            <a:ext cx="5257800" cy="35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Luckiest Guy"/>
                <a:ea typeface="Luckiest Guy"/>
                <a:cs typeface="Luckiest Guy"/>
                <a:sym typeface="Luckiest Guy"/>
              </a:rPr>
              <a:t>Which of the following is a wind instrument?</a:t>
            </a:r>
            <a:endParaRPr sz="1600">
              <a:solidFill>
                <a:schemeClr val="dk2"/>
              </a:solidFill>
              <a:latin typeface="Luckiest Guy"/>
              <a:ea typeface="Luckiest Guy"/>
              <a:cs typeface="Luckiest Guy"/>
              <a:sym typeface="Luckiest Guy"/>
            </a:endParaRPr>
          </a:p>
        </p:txBody>
      </p:sp>
      <p:grpSp>
        <p:nvGrpSpPr>
          <p:cNvPr id="2532" name="Google Shape;2532;p48"/>
          <p:cNvGrpSpPr/>
          <p:nvPr/>
        </p:nvGrpSpPr>
        <p:grpSpPr>
          <a:xfrm>
            <a:off x="7362772" y="2356085"/>
            <a:ext cx="444372" cy="1044187"/>
            <a:chOff x="-3" y="1817802"/>
            <a:chExt cx="496006" cy="1165518"/>
          </a:xfrm>
        </p:grpSpPr>
        <p:sp>
          <p:nvSpPr>
            <p:cNvPr id="2533" name="Google Shape;2533;p48"/>
            <p:cNvSpPr/>
            <p:nvPr/>
          </p:nvSpPr>
          <p:spPr>
            <a:xfrm>
              <a:off x="29605" y="2594646"/>
              <a:ext cx="457387" cy="133763"/>
            </a:xfrm>
            <a:custGeom>
              <a:rect b="b" l="l" r="r" t="t"/>
              <a:pathLst>
                <a:path extrusionOk="0" h="6903" w="23604">
                  <a:moveTo>
                    <a:pt x="15084" y="1"/>
                  </a:moveTo>
                  <a:cubicBezTo>
                    <a:pt x="15067" y="1"/>
                    <a:pt x="15050" y="1"/>
                    <a:pt x="15033" y="2"/>
                  </a:cubicBezTo>
                  <a:cubicBezTo>
                    <a:pt x="14221" y="104"/>
                    <a:pt x="13393" y="160"/>
                    <a:pt x="12562" y="160"/>
                  </a:cubicBezTo>
                  <a:cubicBezTo>
                    <a:pt x="12272" y="160"/>
                    <a:pt x="11982" y="153"/>
                    <a:pt x="11692" y="139"/>
                  </a:cubicBezTo>
                  <a:lnTo>
                    <a:pt x="10816" y="139"/>
                  </a:lnTo>
                  <a:cubicBezTo>
                    <a:pt x="10269" y="139"/>
                    <a:pt x="9748" y="85"/>
                    <a:pt x="9201" y="85"/>
                  </a:cubicBezTo>
                  <a:lnTo>
                    <a:pt x="5942" y="85"/>
                  </a:lnTo>
                  <a:cubicBezTo>
                    <a:pt x="5094" y="112"/>
                    <a:pt x="4245" y="194"/>
                    <a:pt x="3396" y="276"/>
                  </a:cubicBezTo>
                  <a:cubicBezTo>
                    <a:pt x="2657" y="358"/>
                    <a:pt x="1917" y="441"/>
                    <a:pt x="1178" y="550"/>
                  </a:cubicBezTo>
                  <a:cubicBezTo>
                    <a:pt x="548" y="769"/>
                    <a:pt x="83" y="1317"/>
                    <a:pt x="55" y="2001"/>
                  </a:cubicBezTo>
                  <a:cubicBezTo>
                    <a:pt x="55" y="2823"/>
                    <a:pt x="55" y="3644"/>
                    <a:pt x="28" y="4493"/>
                  </a:cubicBezTo>
                  <a:cubicBezTo>
                    <a:pt x="1" y="6903"/>
                    <a:pt x="1534" y="6711"/>
                    <a:pt x="4628" y="6875"/>
                  </a:cubicBezTo>
                  <a:cubicBezTo>
                    <a:pt x="4628" y="6875"/>
                    <a:pt x="6094" y="6857"/>
                    <a:pt x="8455" y="6857"/>
                  </a:cubicBezTo>
                  <a:cubicBezTo>
                    <a:pt x="10225" y="6857"/>
                    <a:pt x="12498" y="6867"/>
                    <a:pt x="15033" y="6903"/>
                  </a:cubicBezTo>
                  <a:lnTo>
                    <a:pt x="14978" y="6875"/>
                  </a:lnTo>
                  <a:cubicBezTo>
                    <a:pt x="17442" y="6218"/>
                    <a:pt x="12541" y="4383"/>
                    <a:pt x="22426" y="4329"/>
                  </a:cubicBezTo>
                  <a:cubicBezTo>
                    <a:pt x="22700" y="4301"/>
                    <a:pt x="23001" y="4192"/>
                    <a:pt x="23220" y="4027"/>
                  </a:cubicBezTo>
                  <a:cubicBezTo>
                    <a:pt x="23603" y="3808"/>
                    <a:pt x="23603" y="3233"/>
                    <a:pt x="23193" y="3042"/>
                  </a:cubicBezTo>
                  <a:cubicBezTo>
                    <a:pt x="22456" y="2600"/>
                    <a:pt x="21390" y="2567"/>
                    <a:pt x="20296" y="2567"/>
                  </a:cubicBezTo>
                  <a:cubicBezTo>
                    <a:pt x="20100" y="2567"/>
                    <a:pt x="19903" y="2568"/>
                    <a:pt x="19707" y="2568"/>
                  </a:cubicBezTo>
                  <a:cubicBezTo>
                    <a:pt x="17946" y="2568"/>
                    <a:pt x="16257" y="2481"/>
                    <a:pt x="15909" y="742"/>
                  </a:cubicBezTo>
                  <a:cubicBezTo>
                    <a:pt x="15857" y="321"/>
                    <a:pt x="15500" y="1"/>
                    <a:pt x="15084" y="1"/>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8"/>
            <p:cNvSpPr/>
            <p:nvPr/>
          </p:nvSpPr>
          <p:spPr>
            <a:xfrm>
              <a:off x="14220" y="2757572"/>
              <a:ext cx="481783" cy="88168"/>
            </a:xfrm>
            <a:custGeom>
              <a:rect b="b" l="l" r="r" t="t"/>
              <a:pathLst>
                <a:path extrusionOk="0" h="4550" w="24863">
                  <a:moveTo>
                    <a:pt x="3095" y="0"/>
                  </a:moveTo>
                  <a:cubicBezTo>
                    <a:pt x="1" y="274"/>
                    <a:pt x="1315" y="877"/>
                    <a:pt x="1041" y="3560"/>
                  </a:cubicBezTo>
                  <a:cubicBezTo>
                    <a:pt x="960" y="4374"/>
                    <a:pt x="1422" y="4549"/>
                    <a:pt x="4207" y="4549"/>
                  </a:cubicBezTo>
                  <a:cubicBezTo>
                    <a:pt x="6325" y="4549"/>
                    <a:pt x="9786" y="4448"/>
                    <a:pt x="15372" y="4448"/>
                  </a:cubicBezTo>
                  <a:cubicBezTo>
                    <a:pt x="17275" y="4448"/>
                    <a:pt x="19424" y="4459"/>
                    <a:pt x="21851" y="4491"/>
                  </a:cubicBezTo>
                  <a:cubicBezTo>
                    <a:pt x="22754" y="4491"/>
                    <a:pt x="24233" y="4491"/>
                    <a:pt x="24288" y="3807"/>
                  </a:cubicBezTo>
                  <a:cubicBezTo>
                    <a:pt x="24370" y="3259"/>
                    <a:pt x="24863" y="1260"/>
                    <a:pt x="23713" y="1233"/>
                  </a:cubicBezTo>
                  <a:cubicBezTo>
                    <a:pt x="23329" y="1233"/>
                    <a:pt x="22973" y="1233"/>
                    <a:pt x="22590" y="1287"/>
                  </a:cubicBezTo>
                  <a:cubicBezTo>
                    <a:pt x="20834" y="1438"/>
                    <a:pt x="19756" y="1518"/>
                    <a:pt x="19054" y="1518"/>
                  </a:cubicBezTo>
                  <a:cubicBezTo>
                    <a:pt x="17721" y="1518"/>
                    <a:pt x="17750" y="1231"/>
                    <a:pt x="17086" y="603"/>
                  </a:cubicBezTo>
                  <a:cubicBezTo>
                    <a:pt x="16753" y="295"/>
                    <a:pt x="16323" y="107"/>
                    <a:pt x="15865" y="107"/>
                  </a:cubicBezTo>
                  <a:cubicBezTo>
                    <a:pt x="15834" y="107"/>
                    <a:pt x="15803" y="108"/>
                    <a:pt x="15772" y="110"/>
                  </a:cubicBezTo>
                  <a:cubicBezTo>
                    <a:pt x="14708" y="122"/>
                    <a:pt x="12507" y="139"/>
                    <a:pt x="10216" y="139"/>
                  </a:cubicBezTo>
                  <a:cubicBezTo>
                    <a:pt x="7200" y="139"/>
                    <a:pt x="4028" y="109"/>
                    <a:pt x="3095" y="0"/>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8"/>
            <p:cNvSpPr/>
            <p:nvPr/>
          </p:nvSpPr>
          <p:spPr>
            <a:xfrm>
              <a:off x="-3" y="1939745"/>
              <a:ext cx="451438" cy="125973"/>
            </a:xfrm>
            <a:custGeom>
              <a:rect b="b" l="l" r="r" t="t"/>
              <a:pathLst>
                <a:path extrusionOk="0" h="6501" w="23297">
                  <a:moveTo>
                    <a:pt x="3516" y="0"/>
                  </a:moveTo>
                  <a:cubicBezTo>
                    <a:pt x="3036" y="0"/>
                    <a:pt x="2549" y="31"/>
                    <a:pt x="2076" y="93"/>
                  </a:cubicBezTo>
                  <a:cubicBezTo>
                    <a:pt x="1419" y="202"/>
                    <a:pt x="871" y="586"/>
                    <a:pt x="598" y="1188"/>
                  </a:cubicBezTo>
                  <a:cubicBezTo>
                    <a:pt x="296" y="1791"/>
                    <a:pt x="214" y="2502"/>
                    <a:pt x="351" y="3187"/>
                  </a:cubicBezTo>
                  <a:cubicBezTo>
                    <a:pt x="741" y="5482"/>
                    <a:pt x="1" y="6305"/>
                    <a:pt x="5253" y="6305"/>
                  </a:cubicBezTo>
                  <a:cubicBezTo>
                    <a:pt x="6642" y="6305"/>
                    <a:pt x="8451" y="6247"/>
                    <a:pt x="10811" y="6144"/>
                  </a:cubicBezTo>
                  <a:cubicBezTo>
                    <a:pt x="15986" y="5925"/>
                    <a:pt x="15986" y="6500"/>
                    <a:pt x="15822" y="3817"/>
                  </a:cubicBezTo>
                  <a:cubicBezTo>
                    <a:pt x="16453" y="3627"/>
                    <a:pt x="16950" y="3555"/>
                    <a:pt x="17534" y="3555"/>
                  </a:cubicBezTo>
                  <a:cubicBezTo>
                    <a:pt x="18469" y="3555"/>
                    <a:pt x="19624" y="3741"/>
                    <a:pt x="21900" y="3926"/>
                  </a:cubicBezTo>
                  <a:cubicBezTo>
                    <a:pt x="22421" y="3926"/>
                    <a:pt x="22913" y="3598"/>
                    <a:pt x="23105" y="3105"/>
                  </a:cubicBezTo>
                  <a:cubicBezTo>
                    <a:pt x="23269" y="2557"/>
                    <a:pt x="23132" y="2174"/>
                    <a:pt x="23269" y="1599"/>
                  </a:cubicBezTo>
                  <a:cubicBezTo>
                    <a:pt x="23297" y="1462"/>
                    <a:pt x="23269" y="1325"/>
                    <a:pt x="23215" y="1188"/>
                  </a:cubicBezTo>
                  <a:cubicBezTo>
                    <a:pt x="23023" y="531"/>
                    <a:pt x="22421" y="449"/>
                    <a:pt x="21900" y="394"/>
                  </a:cubicBezTo>
                  <a:cubicBezTo>
                    <a:pt x="20969" y="257"/>
                    <a:pt x="20011" y="202"/>
                    <a:pt x="19053" y="175"/>
                  </a:cubicBezTo>
                  <a:cubicBezTo>
                    <a:pt x="18660" y="166"/>
                    <a:pt x="18268" y="163"/>
                    <a:pt x="17875" y="163"/>
                  </a:cubicBezTo>
                  <a:cubicBezTo>
                    <a:pt x="17090" y="163"/>
                    <a:pt x="16305" y="175"/>
                    <a:pt x="15520" y="175"/>
                  </a:cubicBezTo>
                  <a:lnTo>
                    <a:pt x="14343" y="175"/>
                  </a:lnTo>
                  <a:cubicBezTo>
                    <a:pt x="13795" y="148"/>
                    <a:pt x="13248" y="120"/>
                    <a:pt x="12728" y="120"/>
                  </a:cubicBezTo>
                  <a:lnTo>
                    <a:pt x="9989" y="120"/>
                  </a:lnTo>
                  <a:cubicBezTo>
                    <a:pt x="9250" y="93"/>
                    <a:pt x="8511" y="38"/>
                    <a:pt x="7799" y="38"/>
                  </a:cubicBezTo>
                  <a:cubicBezTo>
                    <a:pt x="6539" y="11"/>
                    <a:pt x="5252" y="11"/>
                    <a:pt x="3993" y="11"/>
                  </a:cubicBezTo>
                  <a:cubicBezTo>
                    <a:pt x="3835" y="4"/>
                    <a:pt x="3676" y="0"/>
                    <a:pt x="3516" y="0"/>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8"/>
            <p:cNvSpPr/>
            <p:nvPr/>
          </p:nvSpPr>
          <p:spPr>
            <a:xfrm>
              <a:off x="31194" y="2877015"/>
              <a:ext cx="455798" cy="106305"/>
            </a:xfrm>
            <a:custGeom>
              <a:rect b="b" l="l" r="r" t="t"/>
              <a:pathLst>
                <a:path extrusionOk="0" h="5486" w="23522">
                  <a:moveTo>
                    <a:pt x="17725" y="0"/>
                  </a:moveTo>
                  <a:cubicBezTo>
                    <a:pt x="17400" y="0"/>
                    <a:pt x="17078" y="6"/>
                    <a:pt x="16758" y="25"/>
                  </a:cubicBezTo>
                  <a:cubicBezTo>
                    <a:pt x="16536" y="35"/>
                    <a:pt x="16316" y="38"/>
                    <a:pt x="16096" y="38"/>
                  </a:cubicBezTo>
                  <a:cubicBezTo>
                    <a:pt x="15551" y="38"/>
                    <a:pt x="15009" y="16"/>
                    <a:pt x="14466" y="16"/>
                  </a:cubicBezTo>
                  <a:cubicBezTo>
                    <a:pt x="14036" y="16"/>
                    <a:pt x="13605" y="30"/>
                    <a:pt x="13171" y="79"/>
                  </a:cubicBezTo>
                  <a:cubicBezTo>
                    <a:pt x="12637" y="107"/>
                    <a:pt x="12110" y="121"/>
                    <a:pt x="11583" y="121"/>
                  </a:cubicBezTo>
                  <a:cubicBezTo>
                    <a:pt x="11056" y="121"/>
                    <a:pt x="10529" y="107"/>
                    <a:pt x="9995" y="79"/>
                  </a:cubicBezTo>
                  <a:cubicBezTo>
                    <a:pt x="8818" y="52"/>
                    <a:pt x="7640" y="25"/>
                    <a:pt x="6490" y="25"/>
                  </a:cubicBezTo>
                  <a:cubicBezTo>
                    <a:pt x="5367" y="25"/>
                    <a:pt x="4217" y="25"/>
                    <a:pt x="3067" y="79"/>
                  </a:cubicBezTo>
                  <a:cubicBezTo>
                    <a:pt x="2739" y="79"/>
                    <a:pt x="2383" y="189"/>
                    <a:pt x="2054" y="216"/>
                  </a:cubicBezTo>
                  <a:cubicBezTo>
                    <a:pt x="603" y="326"/>
                    <a:pt x="56" y="1093"/>
                    <a:pt x="1" y="2489"/>
                  </a:cubicBezTo>
                  <a:cubicBezTo>
                    <a:pt x="1" y="3146"/>
                    <a:pt x="83" y="3776"/>
                    <a:pt x="192" y="4406"/>
                  </a:cubicBezTo>
                  <a:cubicBezTo>
                    <a:pt x="275" y="5035"/>
                    <a:pt x="384" y="5227"/>
                    <a:pt x="1014" y="5309"/>
                  </a:cubicBezTo>
                  <a:cubicBezTo>
                    <a:pt x="1781" y="5419"/>
                    <a:pt x="2575" y="5474"/>
                    <a:pt x="3341" y="5474"/>
                  </a:cubicBezTo>
                  <a:cubicBezTo>
                    <a:pt x="3533" y="5483"/>
                    <a:pt x="3722" y="5486"/>
                    <a:pt x="3909" y="5486"/>
                  </a:cubicBezTo>
                  <a:cubicBezTo>
                    <a:pt x="4284" y="5486"/>
                    <a:pt x="4656" y="5474"/>
                    <a:pt x="5039" y="5474"/>
                  </a:cubicBezTo>
                  <a:cubicBezTo>
                    <a:pt x="6107" y="5446"/>
                    <a:pt x="7202" y="5446"/>
                    <a:pt x="8270" y="5391"/>
                  </a:cubicBezTo>
                  <a:cubicBezTo>
                    <a:pt x="9064" y="5364"/>
                    <a:pt x="9858" y="5200"/>
                    <a:pt x="10679" y="5145"/>
                  </a:cubicBezTo>
                  <a:cubicBezTo>
                    <a:pt x="12076" y="5063"/>
                    <a:pt x="13500" y="5090"/>
                    <a:pt x="14896" y="4953"/>
                  </a:cubicBezTo>
                  <a:cubicBezTo>
                    <a:pt x="16183" y="4844"/>
                    <a:pt x="17470" y="4926"/>
                    <a:pt x="18730" y="4652"/>
                  </a:cubicBezTo>
                  <a:cubicBezTo>
                    <a:pt x="19597" y="4538"/>
                    <a:pt x="20464" y="4481"/>
                    <a:pt x="21331" y="4481"/>
                  </a:cubicBezTo>
                  <a:cubicBezTo>
                    <a:pt x="21504" y="4481"/>
                    <a:pt x="21678" y="4483"/>
                    <a:pt x="21851" y="4488"/>
                  </a:cubicBezTo>
                  <a:cubicBezTo>
                    <a:pt x="22727" y="4460"/>
                    <a:pt x="23193" y="4105"/>
                    <a:pt x="23412" y="3283"/>
                  </a:cubicBezTo>
                  <a:cubicBezTo>
                    <a:pt x="23439" y="3009"/>
                    <a:pt x="23494" y="2735"/>
                    <a:pt x="23521" y="2462"/>
                  </a:cubicBezTo>
                  <a:cubicBezTo>
                    <a:pt x="23494" y="2051"/>
                    <a:pt x="23467" y="1640"/>
                    <a:pt x="23467" y="1229"/>
                  </a:cubicBezTo>
                  <a:cubicBezTo>
                    <a:pt x="23384" y="682"/>
                    <a:pt x="23001" y="244"/>
                    <a:pt x="22481" y="162"/>
                  </a:cubicBezTo>
                  <a:cubicBezTo>
                    <a:pt x="21550" y="107"/>
                    <a:pt x="20646" y="25"/>
                    <a:pt x="19688" y="25"/>
                  </a:cubicBezTo>
                  <a:cubicBezTo>
                    <a:pt x="19031" y="25"/>
                    <a:pt x="18374" y="0"/>
                    <a:pt x="17725" y="0"/>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8"/>
            <p:cNvSpPr/>
            <p:nvPr/>
          </p:nvSpPr>
          <p:spPr>
            <a:xfrm>
              <a:off x="12108" y="1817802"/>
              <a:ext cx="445159" cy="102003"/>
            </a:xfrm>
            <a:custGeom>
              <a:rect b="b" l="l" r="r" t="t"/>
              <a:pathLst>
                <a:path extrusionOk="0" h="5264" w="22973">
                  <a:moveTo>
                    <a:pt x="2094" y="0"/>
                  </a:moveTo>
                  <a:cubicBezTo>
                    <a:pt x="1063" y="0"/>
                    <a:pt x="188" y="796"/>
                    <a:pt x="110" y="1841"/>
                  </a:cubicBezTo>
                  <a:cubicBezTo>
                    <a:pt x="0" y="2552"/>
                    <a:pt x="192" y="3319"/>
                    <a:pt x="192" y="4058"/>
                  </a:cubicBezTo>
                  <a:cubicBezTo>
                    <a:pt x="137" y="4442"/>
                    <a:pt x="356" y="4770"/>
                    <a:pt x="712" y="4853"/>
                  </a:cubicBezTo>
                  <a:cubicBezTo>
                    <a:pt x="1643" y="5208"/>
                    <a:pt x="2601" y="5154"/>
                    <a:pt x="3560" y="5208"/>
                  </a:cubicBezTo>
                  <a:cubicBezTo>
                    <a:pt x="3706" y="5218"/>
                    <a:pt x="3852" y="5221"/>
                    <a:pt x="3997" y="5221"/>
                  </a:cubicBezTo>
                  <a:cubicBezTo>
                    <a:pt x="4287" y="5221"/>
                    <a:pt x="4573" y="5208"/>
                    <a:pt x="4847" y="5208"/>
                  </a:cubicBezTo>
                  <a:cubicBezTo>
                    <a:pt x="5750" y="5208"/>
                    <a:pt x="6654" y="5263"/>
                    <a:pt x="7530" y="5263"/>
                  </a:cubicBezTo>
                  <a:cubicBezTo>
                    <a:pt x="8707" y="5263"/>
                    <a:pt x="9857" y="5208"/>
                    <a:pt x="11007" y="5208"/>
                  </a:cubicBezTo>
                  <a:cubicBezTo>
                    <a:pt x="11938" y="5181"/>
                    <a:pt x="12842" y="5181"/>
                    <a:pt x="13745" y="5181"/>
                  </a:cubicBezTo>
                  <a:cubicBezTo>
                    <a:pt x="14594" y="5154"/>
                    <a:pt x="15443" y="5126"/>
                    <a:pt x="16237" y="5099"/>
                  </a:cubicBezTo>
                  <a:cubicBezTo>
                    <a:pt x="17031" y="5099"/>
                    <a:pt x="17825" y="5072"/>
                    <a:pt x="18619" y="5072"/>
                  </a:cubicBezTo>
                  <a:cubicBezTo>
                    <a:pt x="19496" y="5044"/>
                    <a:pt x="20344" y="4989"/>
                    <a:pt x="21221" y="4989"/>
                  </a:cubicBezTo>
                  <a:cubicBezTo>
                    <a:pt x="21631" y="4989"/>
                    <a:pt x="22015" y="4853"/>
                    <a:pt x="22288" y="4551"/>
                  </a:cubicBezTo>
                  <a:cubicBezTo>
                    <a:pt x="22617" y="4278"/>
                    <a:pt x="22809" y="3839"/>
                    <a:pt x="22781" y="3401"/>
                  </a:cubicBezTo>
                  <a:cubicBezTo>
                    <a:pt x="22809" y="2635"/>
                    <a:pt x="22973" y="1868"/>
                    <a:pt x="22480" y="1183"/>
                  </a:cubicBezTo>
                  <a:cubicBezTo>
                    <a:pt x="22343" y="964"/>
                    <a:pt x="22124" y="827"/>
                    <a:pt x="21878" y="827"/>
                  </a:cubicBezTo>
                  <a:cubicBezTo>
                    <a:pt x="21138" y="800"/>
                    <a:pt x="20426" y="745"/>
                    <a:pt x="19687" y="691"/>
                  </a:cubicBezTo>
                  <a:cubicBezTo>
                    <a:pt x="18647" y="636"/>
                    <a:pt x="17634" y="581"/>
                    <a:pt x="16593" y="526"/>
                  </a:cubicBezTo>
                  <a:cubicBezTo>
                    <a:pt x="15525" y="499"/>
                    <a:pt x="14512" y="471"/>
                    <a:pt x="13472" y="417"/>
                  </a:cubicBezTo>
                  <a:cubicBezTo>
                    <a:pt x="12513" y="362"/>
                    <a:pt x="11555" y="307"/>
                    <a:pt x="10569" y="252"/>
                  </a:cubicBezTo>
                  <a:lnTo>
                    <a:pt x="9447" y="252"/>
                  </a:lnTo>
                  <a:cubicBezTo>
                    <a:pt x="8269" y="198"/>
                    <a:pt x="7119" y="116"/>
                    <a:pt x="5914" y="61"/>
                  </a:cubicBezTo>
                  <a:cubicBezTo>
                    <a:pt x="5298" y="33"/>
                    <a:pt x="4682" y="33"/>
                    <a:pt x="4070" y="33"/>
                  </a:cubicBezTo>
                  <a:cubicBezTo>
                    <a:pt x="3457" y="33"/>
                    <a:pt x="2848" y="33"/>
                    <a:pt x="2245" y="6"/>
                  </a:cubicBezTo>
                  <a:cubicBezTo>
                    <a:pt x="2195" y="2"/>
                    <a:pt x="2144" y="0"/>
                    <a:pt x="2094" y="0"/>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8"/>
            <p:cNvSpPr/>
            <p:nvPr/>
          </p:nvSpPr>
          <p:spPr>
            <a:xfrm>
              <a:off x="7786" y="2080832"/>
              <a:ext cx="453724" cy="121458"/>
            </a:xfrm>
            <a:custGeom>
              <a:rect b="b" l="l" r="r" t="t"/>
              <a:pathLst>
                <a:path extrusionOk="0" h="6268" w="23415">
                  <a:moveTo>
                    <a:pt x="9337" y="0"/>
                  </a:moveTo>
                  <a:cubicBezTo>
                    <a:pt x="6907" y="0"/>
                    <a:pt x="4636" y="123"/>
                    <a:pt x="4522" y="123"/>
                  </a:cubicBezTo>
                  <a:cubicBezTo>
                    <a:pt x="3454" y="150"/>
                    <a:pt x="2359" y="150"/>
                    <a:pt x="1291" y="177"/>
                  </a:cubicBezTo>
                  <a:cubicBezTo>
                    <a:pt x="552" y="177"/>
                    <a:pt x="442" y="2094"/>
                    <a:pt x="442" y="2833"/>
                  </a:cubicBezTo>
                  <a:cubicBezTo>
                    <a:pt x="426" y="5723"/>
                    <a:pt x="1" y="6267"/>
                    <a:pt x="2373" y="6267"/>
                  </a:cubicBezTo>
                  <a:cubicBezTo>
                    <a:pt x="3806" y="6267"/>
                    <a:pt x="6257" y="6069"/>
                    <a:pt x="10432" y="6069"/>
                  </a:cubicBezTo>
                  <a:cubicBezTo>
                    <a:pt x="11204" y="6069"/>
                    <a:pt x="12034" y="6076"/>
                    <a:pt x="12928" y="6092"/>
                  </a:cubicBezTo>
                  <a:cubicBezTo>
                    <a:pt x="13031" y="6094"/>
                    <a:pt x="13129" y="6094"/>
                    <a:pt x="13223" y="6094"/>
                  </a:cubicBezTo>
                  <a:cubicBezTo>
                    <a:pt x="17688" y="6094"/>
                    <a:pt x="12521" y="4220"/>
                    <a:pt x="19198" y="3737"/>
                  </a:cubicBezTo>
                  <a:cubicBezTo>
                    <a:pt x="20348" y="3655"/>
                    <a:pt x="21498" y="3628"/>
                    <a:pt x="22621" y="3573"/>
                  </a:cubicBezTo>
                  <a:cubicBezTo>
                    <a:pt x="23086" y="3573"/>
                    <a:pt x="23415" y="3162"/>
                    <a:pt x="23305" y="2724"/>
                  </a:cubicBezTo>
                  <a:cubicBezTo>
                    <a:pt x="23172" y="1717"/>
                    <a:pt x="23211" y="1488"/>
                    <a:pt x="21827" y="1488"/>
                  </a:cubicBezTo>
                  <a:cubicBezTo>
                    <a:pt x="21218" y="1488"/>
                    <a:pt x="20332" y="1532"/>
                    <a:pt x="19034" y="1574"/>
                  </a:cubicBezTo>
                  <a:cubicBezTo>
                    <a:pt x="17679" y="1627"/>
                    <a:pt x="16836" y="1692"/>
                    <a:pt x="16303" y="1692"/>
                  </a:cubicBezTo>
                  <a:cubicBezTo>
                    <a:pt x="15457" y="1692"/>
                    <a:pt x="15394" y="1528"/>
                    <a:pt x="15310" y="889"/>
                  </a:cubicBezTo>
                  <a:cubicBezTo>
                    <a:pt x="15222" y="167"/>
                    <a:pt x="12172" y="0"/>
                    <a:pt x="9337" y="0"/>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8"/>
            <p:cNvSpPr/>
            <p:nvPr/>
          </p:nvSpPr>
          <p:spPr>
            <a:xfrm>
              <a:off x="16874" y="2213723"/>
              <a:ext cx="448027" cy="110684"/>
            </a:xfrm>
            <a:custGeom>
              <a:rect b="b" l="l" r="r" t="t"/>
              <a:pathLst>
                <a:path extrusionOk="0" h="5712" w="23121">
                  <a:moveTo>
                    <a:pt x="14266" y="1"/>
                  </a:moveTo>
                  <a:cubicBezTo>
                    <a:pt x="14239" y="1"/>
                    <a:pt x="4573" y="356"/>
                    <a:pt x="1534" y="712"/>
                  </a:cubicBezTo>
                  <a:cubicBezTo>
                    <a:pt x="740" y="822"/>
                    <a:pt x="137" y="1479"/>
                    <a:pt x="110" y="2273"/>
                  </a:cubicBezTo>
                  <a:cubicBezTo>
                    <a:pt x="28" y="4382"/>
                    <a:pt x="0" y="5340"/>
                    <a:pt x="1397" y="5614"/>
                  </a:cubicBezTo>
                  <a:cubicBezTo>
                    <a:pt x="1744" y="5687"/>
                    <a:pt x="2203" y="5711"/>
                    <a:pt x="2752" y="5711"/>
                  </a:cubicBezTo>
                  <a:cubicBezTo>
                    <a:pt x="3849" y="5711"/>
                    <a:pt x="5303" y="5614"/>
                    <a:pt x="6928" y="5614"/>
                  </a:cubicBezTo>
                  <a:cubicBezTo>
                    <a:pt x="7886" y="5614"/>
                    <a:pt x="8845" y="5614"/>
                    <a:pt x="9803" y="5586"/>
                  </a:cubicBezTo>
                  <a:cubicBezTo>
                    <a:pt x="11309" y="5559"/>
                    <a:pt x="12842" y="5504"/>
                    <a:pt x="14348" y="5449"/>
                  </a:cubicBezTo>
                  <a:cubicBezTo>
                    <a:pt x="23001" y="5148"/>
                    <a:pt x="22973" y="4820"/>
                    <a:pt x="23083" y="3232"/>
                  </a:cubicBezTo>
                  <a:cubicBezTo>
                    <a:pt x="23120" y="2443"/>
                    <a:pt x="22723" y="2227"/>
                    <a:pt x="21881" y="2227"/>
                  </a:cubicBezTo>
                  <a:cubicBezTo>
                    <a:pt x="20880" y="2227"/>
                    <a:pt x="19251" y="2532"/>
                    <a:pt x="16977" y="2547"/>
                  </a:cubicBezTo>
                  <a:cubicBezTo>
                    <a:pt x="14403" y="2547"/>
                    <a:pt x="15635" y="28"/>
                    <a:pt x="14266" y="1"/>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8"/>
            <p:cNvSpPr/>
            <p:nvPr/>
          </p:nvSpPr>
          <p:spPr>
            <a:xfrm>
              <a:off x="26951" y="2339522"/>
              <a:ext cx="447581" cy="111537"/>
            </a:xfrm>
            <a:custGeom>
              <a:rect b="b" l="l" r="r" t="t"/>
              <a:pathLst>
                <a:path extrusionOk="0" h="5756" w="23098">
                  <a:moveTo>
                    <a:pt x="19161" y="1"/>
                  </a:moveTo>
                  <a:cubicBezTo>
                    <a:pt x="18787" y="1"/>
                    <a:pt x="18410" y="25"/>
                    <a:pt x="18045" y="25"/>
                  </a:cubicBezTo>
                  <a:cubicBezTo>
                    <a:pt x="17251" y="53"/>
                    <a:pt x="16457" y="53"/>
                    <a:pt x="15663" y="107"/>
                  </a:cubicBezTo>
                  <a:cubicBezTo>
                    <a:pt x="14568" y="190"/>
                    <a:pt x="13445" y="354"/>
                    <a:pt x="12322" y="409"/>
                  </a:cubicBezTo>
                  <a:cubicBezTo>
                    <a:pt x="11035" y="491"/>
                    <a:pt x="9721" y="491"/>
                    <a:pt x="8407" y="518"/>
                  </a:cubicBezTo>
                  <a:lnTo>
                    <a:pt x="7229" y="518"/>
                  </a:lnTo>
                  <a:cubicBezTo>
                    <a:pt x="6654" y="491"/>
                    <a:pt x="6107" y="463"/>
                    <a:pt x="5559" y="463"/>
                  </a:cubicBezTo>
                  <a:cubicBezTo>
                    <a:pt x="4628" y="491"/>
                    <a:pt x="3725" y="518"/>
                    <a:pt x="2821" y="600"/>
                  </a:cubicBezTo>
                  <a:cubicBezTo>
                    <a:pt x="2136" y="628"/>
                    <a:pt x="1507" y="710"/>
                    <a:pt x="850" y="874"/>
                  </a:cubicBezTo>
                  <a:cubicBezTo>
                    <a:pt x="411" y="1038"/>
                    <a:pt x="110" y="1422"/>
                    <a:pt x="1" y="1860"/>
                  </a:cubicBezTo>
                  <a:cubicBezTo>
                    <a:pt x="28" y="2873"/>
                    <a:pt x="28" y="3804"/>
                    <a:pt x="83" y="4762"/>
                  </a:cubicBezTo>
                  <a:cubicBezTo>
                    <a:pt x="110" y="4899"/>
                    <a:pt x="192" y="5009"/>
                    <a:pt x="302" y="5091"/>
                  </a:cubicBezTo>
                  <a:cubicBezTo>
                    <a:pt x="799" y="5514"/>
                    <a:pt x="1454" y="5756"/>
                    <a:pt x="2124" y="5756"/>
                  </a:cubicBezTo>
                  <a:cubicBezTo>
                    <a:pt x="2192" y="5756"/>
                    <a:pt x="2260" y="5753"/>
                    <a:pt x="2328" y="5748"/>
                  </a:cubicBezTo>
                  <a:cubicBezTo>
                    <a:pt x="3478" y="5693"/>
                    <a:pt x="4601" y="5666"/>
                    <a:pt x="5806" y="5639"/>
                  </a:cubicBezTo>
                  <a:cubicBezTo>
                    <a:pt x="7010" y="5584"/>
                    <a:pt x="8215" y="5502"/>
                    <a:pt x="9420" y="5419"/>
                  </a:cubicBezTo>
                  <a:cubicBezTo>
                    <a:pt x="10187" y="5392"/>
                    <a:pt x="10953" y="5283"/>
                    <a:pt x="11720" y="5255"/>
                  </a:cubicBezTo>
                  <a:cubicBezTo>
                    <a:pt x="12843" y="5228"/>
                    <a:pt x="13993" y="5255"/>
                    <a:pt x="15143" y="5200"/>
                  </a:cubicBezTo>
                  <a:cubicBezTo>
                    <a:pt x="15718" y="5173"/>
                    <a:pt x="16375" y="5118"/>
                    <a:pt x="16512" y="4324"/>
                  </a:cubicBezTo>
                  <a:cubicBezTo>
                    <a:pt x="16594" y="4050"/>
                    <a:pt x="16676" y="3804"/>
                    <a:pt x="16785" y="3558"/>
                  </a:cubicBezTo>
                  <a:cubicBezTo>
                    <a:pt x="16840" y="3256"/>
                    <a:pt x="17032" y="3010"/>
                    <a:pt x="17333" y="2928"/>
                  </a:cubicBezTo>
                  <a:cubicBezTo>
                    <a:pt x="17579" y="2818"/>
                    <a:pt x="17881" y="2736"/>
                    <a:pt x="18154" y="2681"/>
                  </a:cubicBezTo>
                  <a:cubicBezTo>
                    <a:pt x="19003" y="2627"/>
                    <a:pt x="19852" y="2572"/>
                    <a:pt x="20701" y="2572"/>
                  </a:cubicBezTo>
                  <a:cubicBezTo>
                    <a:pt x="21194" y="2572"/>
                    <a:pt x="21687" y="2654"/>
                    <a:pt x="22180" y="2763"/>
                  </a:cubicBezTo>
                  <a:cubicBezTo>
                    <a:pt x="22272" y="2786"/>
                    <a:pt x="22359" y="2796"/>
                    <a:pt x="22440" y="2796"/>
                  </a:cubicBezTo>
                  <a:cubicBezTo>
                    <a:pt x="22858" y="2796"/>
                    <a:pt x="23097" y="2507"/>
                    <a:pt x="23028" y="2024"/>
                  </a:cubicBezTo>
                  <a:cubicBezTo>
                    <a:pt x="23001" y="1860"/>
                    <a:pt x="22946" y="1696"/>
                    <a:pt x="22946" y="1531"/>
                  </a:cubicBezTo>
                  <a:cubicBezTo>
                    <a:pt x="22919" y="902"/>
                    <a:pt x="22481" y="381"/>
                    <a:pt x="21878" y="244"/>
                  </a:cubicBezTo>
                  <a:cubicBezTo>
                    <a:pt x="21166" y="135"/>
                    <a:pt x="20427" y="53"/>
                    <a:pt x="19715" y="25"/>
                  </a:cubicBezTo>
                  <a:cubicBezTo>
                    <a:pt x="19533" y="7"/>
                    <a:pt x="19347" y="1"/>
                    <a:pt x="19161" y="1"/>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8"/>
            <p:cNvSpPr/>
            <p:nvPr/>
          </p:nvSpPr>
          <p:spPr>
            <a:xfrm>
              <a:off x="21118" y="2462046"/>
              <a:ext cx="460041" cy="110897"/>
            </a:xfrm>
            <a:custGeom>
              <a:rect b="b" l="l" r="r" t="t"/>
              <a:pathLst>
                <a:path extrusionOk="0" h="5723" w="23741">
                  <a:moveTo>
                    <a:pt x="15389" y="329"/>
                  </a:moveTo>
                  <a:cubicBezTo>
                    <a:pt x="3314" y="1396"/>
                    <a:pt x="28" y="0"/>
                    <a:pt x="247" y="2985"/>
                  </a:cubicBezTo>
                  <a:cubicBezTo>
                    <a:pt x="329" y="4299"/>
                    <a:pt x="0" y="5723"/>
                    <a:pt x="1643" y="5723"/>
                  </a:cubicBezTo>
                  <a:cubicBezTo>
                    <a:pt x="2328" y="5723"/>
                    <a:pt x="3012" y="5695"/>
                    <a:pt x="3697" y="5695"/>
                  </a:cubicBezTo>
                  <a:cubicBezTo>
                    <a:pt x="10734" y="5668"/>
                    <a:pt x="15772" y="5449"/>
                    <a:pt x="15800" y="5422"/>
                  </a:cubicBezTo>
                  <a:cubicBezTo>
                    <a:pt x="15834" y="5424"/>
                    <a:pt x="15867" y="5425"/>
                    <a:pt x="15898" y="5425"/>
                  </a:cubicBezTo>
                  <a:cubicBezTo>
                    <a:pt x="16953" y="5425"/>
                    <a:pt x="16108" y="4106"/>
                    <a:pt x="17278" y="4052"/>
                  </a:cubicBezTo>
                  <a:cubicBezTo>
                    <a:pt x="19085" y="3970"/>
                    <a:pt x="21331" y="3779"/>
                    <a:pt x="22919" y="3587"/>
                  </a:cubicBezTo>
                  <a:cubicBezTo>
                    <a:pt x="23658" y="3505"/>
                    <a:pt x="23740" y="1616"/>
                    <a:pt x="22563" y="1561"/>
                  </a:cubicBezTo>
                  <a:cubicBezTo>
                    <a:pt x="21016" y="1662"/>
                    <a:pt x="19863" y="1705"/>
                    <a:pt x="19002" y="1705"/>
                  </a:cubicBezTo>
                  <a:cubicBezTo>
                    <a:pt x="14745" y="1705"/>
                    <a:pt x="17644" y="648"/>
                    <a:pt x="15389" y="329"/>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8"/>
            <p:cNvSpPr/>
            <p:nvPr/>
          </p:nvSpPr>
          <p:spPr>
            <a:xfrm>
              <a:off x="312943" y="2170666"/>
              <a:ext cx="149633" cy="71600"/>
            </a:xfrm>
            <a:custGeom>
              <a:rect b="b" l="l" r="r" t="t"/>
              <a:pathLst>
                <a:path extrusionOk="0" h="3695" w="7722">
                  <a:moveTo>
                    <a:pt x="3286" y="0"/>
                  </a:moveTo>
                  <a:cubicBezTo>
                    <a:pt x="2629" y="0"/>
                    <a:pt x="1972" y="10"/>
                    <a:pt x="1315" y="59"/>
                  </a:cubicBezTo>
                  <a:cubicBezTo>
                    <a:pt x="904" y="87"/>
                    <a:pt x="411" y="224"/>
                    <a:pt x="247" y="717"/>
                  </a:cubicBezTo>
                  <a:cubicBezTo>
                    <a:pt x="0" y="1565"/>
                    <a:pt x="55" y="2496"/>
                    <a:pt x="384" y="3345"/>
                  </a:cubicBezTo>
                  <a:cubicBezTo>
                    <a:pt x="493" y="3509"/>
                    <a:pt x="657" y="3646"/>
                    <a:pt x="849" y="3674"/>
                  </a:cubicBezTo>
                  <a:cubicBezTo>
                    <a:pt x="1041" y="3687"/>
                    <a:pt x="1232" y="3694"/>
                    <a:pt x="1421" y="3694"/>
                  </a:cubicBezTo>
                  <a:cubicBezTo>
                    <a:pt x="1609" y="3694"/>
                    <a:pt x="1794" y="3687"/>
                    <a:pt x="1972" y="3674"/>
                  </a:cubicBezTo>
                  <a:cubicBezTo>
                    <a:pt x="2875" y="3592"/>
                    <a:pt x="3806" y="3509"/>
                    <a:pt x="4710" y="3400"/>
                  </a:cubicBezTo>
                  <a:cubicBezTo>
                    <a:pt x="5340" y="3345"/>
                    <a:pt x="5915" y="3263"/>
                    <a:pt x="6599" y="3181"/>
                  </a:cubicBezTo>
                  <a:cubicBezTo>
                    <a:pt x="7284" y="3071"/>
                    <a:pt x="7612" y="2633"/>
                    <a:pt x="7612" y="1921"/>
                  </a:cubicBezTo>
                  <a:cubicBezTo>
                    <a:pt x="7612" y="1784"/>
                    <a:pt x="7640" y="1675"/>
                    <a:pt x="7667" y="1538"/>
                  </a:cubicBezTo>
                  <a:lnTo>
                    <a:pt x="7722" y="1511"/>
                  </a:lnTo>
                  <a:cubicBezTo>
                    <a:pt x="7694" y="1182"/>
                    <a:pt x="7667" y="826"/>
                    <a:pt x="7585" y="498"/>
                  </a:cubicBezTo>
                  <a:cubicBezTo>
                    <a:pt x="7559" y="267"/>
                    <a:pt x="7366" y="84"/>
                    <a:pt x="7139" y="84"/>
                  </a:cubicBezTo>
                  <a:cubicBezTo>
                    <a:pt x="7123" y="84"/>
                    <a:pt x="7108" y="85"/>
                    <a:pt x="7092" y="87"/>
                  </a:cubicBezTo>
                  <a:cubicBezTo>
                    <a:pt x="6626" y="87"/>
                    <a:pt x="6188" y="32"/>
                    <a:pt x="5723" y="5"/>
                  </a:cubicBezTo>
                  <a:lnTo>
                    <a:pt x="4600" y="5"/>
                  </a:lnTo>
                  <a:cubicBezTo>
                    <a:pt x="4162" y="5"/>
                    <a:pt x="3724" y="0"/>
                    <a:pt x="3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8"/>
            <p:cNvSpPr/>
            <p:nvPr/>
          </p:nvSpPr>
          <p:spPr>
            <a:xfrm>
              <a:off x="315055" y="2026943"/>
              <a:ext cx="130546" cy="68480"/>
            </a:xfrm>
            <a:custGeom>
              <a:rect b="b" l="l" r="r" t="t"/>
              <a:pathLst>
                <a:path extrusionOk="0" h="3534" w="6737">
                  <a:moveTo>
                    <a:pt x="3117" y="0"/>
                  </a:moveTo>
                  <a:cubicBezTo>
                    <a:pt x="2724" y="0"/>
                    <a:pt x="2333" y="9"/>
                    <a:pt x="1945" y="29"/>
                  </a:cubicBezTo>
                  <a:cubicBezTo>
                    <a:pt x="631" y="83"/>
                    <a:pt x="1" y="83"/>
                    <a:pt x="83" y="1124"/>
                  </a:cubicBezTo>
                  <a:cubicBezTo>
                    <a:pt x="83" y="1343"/>
                    <a:pt x="56" y="1589"/>
                    <a:pt x="83" y="1836"/>
                  </a:cubicBezTo>
                  <a:cubicBezTo>
                    <a:pt x="83" y="2055"/>
                    <a:pt x="83" y="2301"/>
                    <a:pt x="83" y="2520"/>
                  </a:cubicBezTo>
                  <a:cubicBezTo>
                    <a:pt x="153" y="3292"/>
                    <a:pt x="502" y="3464"/>
                    <a:pt x="978" y="3464"/>
                  </a:cubicBezTo>
                  <a:cubicBezTo>
                    <a:pt x="1059" y="3464"/>
                    <a:pt x="1145" y="3459"/>
                    <a:pt x="1233" y="3451"/>
                  </a:cubicBezTo>
                  <a:cubicBezTo>
                    <a:pt x="1425" y="3451"/>
                    <a:pt x="1616" y="3479"/>
                    <a:pt x="1808" y="3479"/>
                  </a:cubicBezTo>
                  <a:cubicBezTo>
                    <a:pt x="2246" y="3506"/>
                    <a:pt x="2711" y="3533"/>
                    <a:pt x="3150" y="3533"/>
                  </a:cubicBezTo>
                  <a:cubicBezTo>
                    <a:pt x="3944" y="3533"/>
                    <a:pt x="4710" y="3506"/>
                    <a:pt x="5504" y="3506"/>
                  </a:cubicBezTo>
                  <a:cubicBezTo>
                    <a:pt x="5524" y="3507"/>
                    <a:pt x="5544" y="3508"/>
                    <a:pt x="5563" y="3508"/>
                  </a:cubicBezTo>
                  <a:cubicBezTo>
                    <a:pt x="6006" y="3508"/>
                    <a:pt x="6414" y="3213"/>
                    <a:pt x="6545" y="2767"/>
                  </a:cubicBezTo>
                  <a:cubicBezTo>
                    <a:pt x="6737" y="2055"/>
                    <a:pt x="6709" y="1288"/>
                    <a:pt x="6435" y="576"/>
                  </a:cubicBezTo>
                  <a:cubicBezTo>
                    <a:pt x="6381" y="439"/>
                    <a:pt x="6271" y="302"/>
                    <a:pt x="6134" y="248"/>
                  </a:cubicBezTo>
                  <a:cubicBezTo>
                    <a:pt x="5860" y="166"/>
                    <a:pt x="5559" y="111"/>
                    <a:pt x="5258" y="83"/>
                  </a:cubicBezTo>
                  <a:cubicBezTo>
                    <a:pt x="4551" y="30"/>
                    <a:pt x="3832" y="0"/>
                    <a:pt x="3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8"/>
            <p:cNvSpPr/>
            <p:nvPr/>
          </p:nvSpPr>
          <p:spPr>
            <a:xfrm>
              <a:off x="354314" y="2701862"/>
              <a:ext cx="126845" cy="60497"/>
            </a:xfrm>
            <a:custGeom>
              <a:rect b="b" l="l" r="r" t="t"/>
              <a:pathLst>
                <a:path extrusionOk="0" h="3122" w="6546">
                  <a:moveTo>
                    <a:pt x="2082" y="0"/>
                  </a:moveTo>
                  <a:cubicBezTo>
                    <a:pt x="1452" y="0"/>
                    <a:pt x="850" y="0"/>
                    <a:pt x="412" y="575"/>
                  </a:cubicBezTo>
                  <a:cubicBezTo>
                    <a:pt x="138" y="931"/>
                    <a:pt x="1" y="1370"/>
                    <a:pt x="56" y="1808"/>
                  </a:cubicBezTo>
                  <a:cubicBezTo>
                    <a:pt x="83" y="2136"/>
                    <a:pt x="247" y="2437"/>
                    <a:pt x="521" y="2656"/>
                  </a:cubicBezTo>
                  <a:cubicBezTo>
                    <a:pt x="822" y="2875"/>
                    <a:pt x="1178" y="3012"/>
                    <a:pt x="1534" y="3122"/>
                  </a:cubicBezTo>
                  <a:cubicBezTo>
                    <a:pt x="2219" y="3095"/>
                    <a:pt x="2821" y="3095"/>
                    <a:pt x="3424" y="3067"/>
                  </a:cubicBezTo>
                  <a:cubicBezTo>
                    <a:pt x="4136" y="3012"/>
                    <a:pt x="4847" y="3012"/>
                    <a:pt x="5559" y="2930"/>
                  </a:cubicBezTo>
                  <a:cubicBezTo>
                    <a:pt x="6134" y="2875"/>
                    <a:pt x="6326" y="2629"/>
                    <a:pt x="6353" y="1999"/>
                  </a:cubicBezTo>
                  <a:cubicBezTo>
                    <a:pt x="6408" y="1862"/>
                    <a:pt x="6436" y="1753"/>
                    <a:pt x="6436" y="1616"/>
                  </a:cubicBezTo>
                  <a:cubicBezTo>
                    <a:pt x="6408" y="1178"/>
                    <a:pt x="6545" y="630"/>
                    <a:pt x="6080" y="356"/>
                  </a:cubicBezTo>
                  <a:cubicBezTo>
                    <a:pt x="5751" y="192"/>
                    <a:pt x="5395" y="110"/>
                    <a:pt x="5039" y="110"/>
                  </a:cubicBezTo>
                  <a:cubicBezTo>
                    <a:pt x="4053" y="28"/>
                    <a:pt x="3068" y="0"/>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8"/>
            <p:cNvSpPr/>
            <p:nvPr/>
          </p:nvSpPr>
          <p:spPr>
            <a:xfrm>
              <a:off x="351136" y="2411102"/>
              <a:ext cx="129480" cy="60148"/>
            </a:xfrm>
            <a:custGeom>
              <a:rect b="b" l="l" r="r" t="t"/>
              <a:pathLst>
                <a:path extrusionOk="0" h="3104" w="6682">
                  <a:moveTo>
                    <a:pt x="4436" y="0"/>
                  </a:moveTo>
                  <a:lnTo>
                    <a:pt x="4436" y="28"/>
                  </a:lnTo>
                  <a:cubicBezTo>
                    <a:pt x="4217" y="20"/>
                    <a:pt x="4134" y="13"/>
                    <a:pt x="4067" y="13"/>
                  </a:cubicBezTo>
                  <a:cubicBezTo>
                    <a:pt x="3884" y="13"/>
                    <a:pt x="3817" y="68"/>
                    <a:pt x="1370" y="329"/>
                  </a:cubicBezTo>
                  <a:cubicBezTo>
                    <a:pt x="685" y="384"/>
                    <a:pt x="411" y="603"/>
                    <a:pt x="274" y="1260"/>
                  </a:cubicBezTo>
                  <a:cubicBezTo>
                    <a:pt x="1" y="2662"/>
                    <a:pt x="90" y="3103"/>
                    <a:pt x="1444" y="3103"/>
                  </a:cubicBezTo>
                  <a:cubicBezTo>
                    <a:pt x="2257" y="3103"/>
                    <a:pt x="3527" y="2944"/>
                    <a:pt x="5450" y="2739"/>
                  </a:cubicBezTo>
                  <a:cubicBezTo>
                    <a:pt x="6545" y="2629"/>
                    <a:pt x="6682" y="274"/>
                    <a:pt x="5586" y="137"/>
                  </a:cubicBezTo>
                  <a:cubicBezTo>
                    <a:pt x="5203" y="83"/>
                    <a:pt x="4820" y="55"/>
                    <a:pt x="4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8"/>
            <p:cNvSpPr/>
            <p:nvPr/>
          </p:nvSpPr>
          <p:spPr>
            <a:xfrm>
              <a:off x="346893" y="2559670"/>
              <a:ext cx="136379" cy="59993"/>
            </a:xfrm>
            <a:custGeom>
              <a:rect b="b" l="l" r="r" t="t"/>
              <a:pathLst>
                <a:path extrusionOk="0" h="3096" w="7038">
                  <a:moveTo>
                    <a:pt x="4847" y="0"/>
                  </a:moveTo>
                  <a:cubicBezTo>
                    <a:pt x="3971" y="0"/>
                    <a:pt x="3095" y="0"/>
                    <a:pt x="2219" y="28"/>
                  </a:cubicBezTo>
                  <a:cubicBezTo>
                    <a:pt x="1890" y="28"/>
                    <a:pt x="1561" y="82"/>
                    <a:pt x="1233" y="192"/>
                  </a:cubicBezTo>
                  <a:cubicBezTo>
                    <a:pt x="904" y="301"/>
                    <a:pt x="630" y="493"/>
                    <a:pt x="439" y="794"/>
                  </a:cubicBezTo>
                  <a:cubicBezTo>
                    <a:pt x="1" y="1670"/>
                    <a:pt x="521" y="2738"/>
                    <a:pt x="1507" y="2930"/>
                  </a:cubicBezTo>
                  <a:cubicBezTo>
                    <a:pt x="2219" y="3053"/>
                    <a:pt x="2930" y="3074"/>
                    <a:pt x="3646" y="3074"/>
                  </a:cubicBezTo>
                  <a:cubicBezTo>
                    <a:pt x="4003" y="3074"/>
                    <a:pt x="4362" y="3069"/>
                    <a:pt x="4722" y="3069"/>
                  </a:cubicBezTo>
                  <a:cubicBezTo>
                    <a:pt x="5082" y="3069"/>
                    <a:pt x="5443" y="3074"/>
                    <a:pt x="5805" y="3094"/>
                  </a:cubicBezTo>
                  <a:cubicBezTo>
                    <a:pt x="5825" y="3095"/>
                    <a:pt x="5844" y="3095"/>
                    <a:pt x="5862" y="3095"/>
                  </a:cubicBezTo>
                  <a:cubicBezTo>
                    <a:pt x="6517" y="3095"/>
                    <a:pt x="6984" y="2635"/>
                    <a:pt x="7038" y="1890"/>
                  </a:cubicBezTo>
                  <a:cubicBezTo>
                    <a:pt x="7010" y="1506"/>
                    <a:pt x="7010" y="1123"/>
                    <a:pt x="6983" y="767"/>
                  </a:cubicBezTo>
                  <a:cubicBezTo>
                    <a:pt x="7010" y="411"/>
                    <a:pt x="6736" y="110"/>
                    <a:pt x="6408" y="110"/>
                  </a:cubicBezTo>
                  <a:cubicBezTo>
                    <a:pt x="5860" y="55"/>
                    <a:pt x="5367" y="0"/>
                    <a:pt x="4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48"/>
          <p:cNvGrpSpPr/>
          <p:nvPr/>
        </p:nvGrpSpPr>
        <p:grpSpPr>
          <a:xfrm>
            <a:off x="5917629" y="2374974"/>
            <a:ext cx="920222" cy="1022188"/>
            <a:chOff x="5917909" y="2454639"/>
            <a:chExt cx="1152438" cy="1280136"/>
          </a:xfrm>
        </p:grpSpPr>
        <p:sp>
          <p:nvSpPr>
            <p:cNvPr id="2548" name="Google Shape;2548;p48"/>
            <p:cNvSpPr/>
            <p:nvPr/>
          </p:nvSpPr>
          <p:spPr>
            <a:xfrm>
              <a:off x="5917909" y="2454639"/>
              <a:ext cx="1152438" cy="1279593"/>
            </a:xfrm>
            <a:custGeom>
              <a:rect b="b" l="l" r="r" t="t"/>
              <a:pathLst>
                <a:path extrusionOk="0" h="66035" w="59473">
                  <a:moveTo>
                    <a:pt x="38369" y="25035"/>
                  </a:moveTo>
                  <a:cubicBezTo>
                    <a:pt x="41000" y="25035"/>
                    <a:pt x="45825" y="28583"/>
                    <a:pt x="46877" y="31281"/>
                  </a:cubicBezTo>
                  <a:lnTo>
                    <a:pt x="37677" y="30678"/>
                  </a:lnTo>
                  <a:cubicBezTo>
                    <a:pt x="37814" y="28789"/>
                    <a:pt x="38033" y="26900"/>
                    <a:pt x="38252" y="25038"/>
                  </a:cubicBezTo>
                  <a:cubicBezTo>
                    <a:pt x="38291" y="25036"/>
                    <a:pt x="38330" y="25035"/>
                    <a:pt x="38369" y="25035"/>
                  </a:cubicBezTo>
                  <a:close/>
                  <a:moveTo>
                    <a:pt x="47589" y="34183"/>
                  </a:moveTo>
                  <a:cubicBezTo>
                    <a:pt x="48082" y="34183"/>
                    <a:pt x="48082" y="34183"/>
                    <a:pt x="48246" y="34649"/>
                  </a:cubicBezTo>
                  <a:cubicBezTo>
                    <a:pt x="48821" y="36292"/>
                    <a:pt x="49068" y="38044"/>
                    <a:pt x="49013" y="39769"/>
                  </a:cubicBezTo>
                  <a:cubicBezTo>
                    <a:pt x="48903" y="42370"/>
                    <a:pt x="48493" y="44917"/>
                    <a:pt x="47343" y="47299"/>
                  </a:cubicBezTo>
                  <a:cubicBezTo>
                    <a:pt x="47069" y="47874"/>
                    <a:pt x="46822" y="48476"/>
                    <a:pt x="46247" y="48860"/>
                  </a:cubicBezTo>
                  <a:lnTo>
                    <a:pt x="46056" y="48969"/>
                  </a:lnTo>
                  <a:lnTo>
                    <a:pt x="46056" y="47655"/>
                  </a:lnTo>
                  <a:cubicBezTo>
                    <a:pt x="46165" y="47655"/>
                    <a:pt x="46275" y="47600"/>
                    <a:pt x="46384" y="47545"/>
                  </a:cubicBezTo>
                  <a:cubicBezTo>
                    <a:pt x="46466" y="47491"/>
                    <a:pt x="46603" y="47354"/>
                    <a:pt x="46603" y="47272"/>
                  </a:cubicBezTo>
                  <a:cubicBezTo>
                    <a:pt x="46549" y="47135"/>
                    <a:pt x="46466" y="47025"/>
                    <a:pt x="46357" y="46943"/>
                  </a:cubicBezTo>
                  <a:cubicBezTo>
                    <a:pt x="46257" y="46903"/>
                    <a:pt x="46157" y="46877"/>
                    <a:pt x="46067" y="46877"/>
                  </a:cubicBezTo>
                  <a:cubicBezTo>
                    <a:pt x="46034" y="46877"/>
                    <a:pt x="46003" y="46881"/>
                    <a:pt x="45974" y="46888"/>
                  </a:cubicBezTo>
                  <a:cubicBezTo>
                    <a:pt x="45683" y="46869"/>
                    <a:pt x="45406" y="46850"/>
                    <a:pt x="45124" y="46850"/>
                  </a:cubicBezTo>
                  <a:cubicBezTo>
                    <a:pt x="45007" y="46850"/>
                    <a:pt x="44889" y="46853"/>
                    <a:pt x="44769" y="46861"/>
                  </a:cubicBezTo>
                  <a:cubicBezTo>
                    <a:pt x="44632" y="46888"/>
                    <a:pt x="44495" y="46970"/>
                    <a:pt x="44386" y="47080"/>
                  </a:cubicBezTo>
                  <a:cubicBezTo>
                    <a:pt x="44331" y="47162"/>
                    <a:pt x="44440" y="47326"/>
                    <a:pt x="44468" y="47463"/>
                  </a:cubicBezTo>
                  <a:cubicBezTo>
                    <a:pt x="44577" y="47655"/>
                    <a:pt x="44659" y="47847"/>
                    <a:pt x="44687" y="48038"/>
                  </a:cubicBezTo>
                  <a:lnTo>
                    <a:pt x="44687" y="49681"/>
                  </a:lnTo>
                  <a:cubicBezTo>
                    <a:pt x="44714" y="49845"/>
                    <a:pt x="44605" y="50037"/>
                    <a:pt x="44440" y="50092"/>
                  </a:cubicBezTo>
                  <a:cubicBezTo>
                    <a:pt x="44084" y="50256"/>
                    <a:pt x="43783" y="50420"/>
                    <a:pt x="43400" y="50612"/>
                  </a:cubicBezTo>
                  <a:lnTo>
                    <a:pt x="43400" y="48203"/>
                  </a:lnTo>
                  <a:cubicBezTo>
                    <a:pt x="43537" y="48175"/>
                    <a:pt x="43674" y="48120"/>
                    <a:pt x="43783" y="48066"/>
                  </a:cubicBezTo>
                  <a:cubicBezTo>
                    <a:pt x="44002" y="47929"/>
                    <a:pt x="44084" y="47682"/>
                    <a:pt x="44030" y="47463"/>
                  </a:cubicBezTo>
                  <a:cubicBezTo>
                    <a:pt x="44002" y="47244"/>
                    <a:pt x="43838" y="47107"/>
                    <a:pt x="43619" y="47107"/>
                  </a:cubicBezTo>
                  <a:cubicBezTo>
                    <a:pt x="43345" y="47080"/>
                    <a:pt x="43044" y="47053"/>
                    <a:pt x="42743" y="47053"/>
                  </a:cubicBezTo>
                  <a:cubicBezTo>
                    <a:pt x="42359" y="47025"/>
                    <a:pt x="42003" y="46970"/>
                    <a:pt x="41620" y="46970"/>
                  </a:cubicBezTo>
                  <a:cubicBezTo>
                    <a:pt x="41599" y="46968"/>
                    <a:pt x="41578" y="46967"/>
                    <a:pt x="41558" y="46967"/>
                  </a:cubicBezTo>
                  <a:cubicBezTo>
                    <a:pt x="41337" y="46967"/>
                    <a:pt x="41150" y="47099"/>
                    <a:pt x="41100" y="47299"/>
                  </a:cubicBezTo>
                  <a:cubicBezTo>
                    <a:pt x="41018" y="47573"/>
                    <a:pt x="41182" y="47737"/>
                    <a:pt x="41374" y="47819"/>
                  </a:cubicBezTo>
                  <a:cubicBezTo>
                    <a:pt x="41565" y="47901"/>
                    <a:pt x="41784" y="47956"/>
                    <a:pt x="42003" y="48038"/>
                  </a:cubicBezTo>
                  <a:cubicBezTo>
                    <a:pt x="42003" y="48120"/>
                    <a:pt x="42031" y="48230"/>
                    <a:pt x="42031" y="48312"/>
                  </a:cubicBezTo>
                  <a:cubicBezTo>
                    <a:pt x="42003" y="49106"/>
                    <a:pt x="42003" y="49900"/>
                    <a:pt x="41949" y="50722"/>
                  </a:cubicBezTo>
                  <a:cubicBezTo>
                    <a:pt x="41949" y="50859"/>
                    <a:pt x="41866" y="50968"/>
                    <a:pt x="41757" y="51050"/>
                  </a:cubicBezTo>
                  <a:cubicBezTo>
                    <a:pt x="41319" y="51214"/>
                    <a:pt x="40826" y="51324"/>
                    <a:pt x="40306" y="51488"/>
                  </a:cubicBezTo>
                  <a:lnTo>
                    <a:pt x="40306" y="50448"/>
                  </a:lnTo>
                  <a:cubicBezTo>
                    <a:pt x="40443" y="50420"/>
                    <a:pt x="40580" y="50393"/>
                    <a:pt x="40716" y="50338"/>
                  </a:cubicBezTo>
                  <a:cubicBezTo>
                    <a:pt x="40826" y="50256"/>
                    <a:pt x="40963" y="50119"/>
                    <a:pt x="40963" y="50037"/>
                  </a:cubicBezTo>
                  <a:cubicBezTo>
                    <a:pt x="40935" y="49873"/>
                    <a:pt x="40881" y="49736"/>
                    <a:pt x="40744" y="49626"/>
                  </a:cubicBezTo>
                  <a:cubicBezTo>
                    <a:pt x="40662" y="49544"/>
                    <a:pt x="40552" y="49517"/>
                    <a:pt x="40443" y="49489"/>
                  </a:cubicBezTo>
                  <a:cubicBezTo>
                    <a:pt x="39950" y="49435"/>
                    <a:pt x="39457" y="49353"/>
                    <a:pt x="38991" y="49298"/>
                  </a:cubicBezTo>
                  <a:cubicBezTo>
                    <a:pt x="38954" y="49288"/>
                    <a:pt x="38915" y="49284"/>
                    <a:pt x="38877" y="49284"/>
                  </a:cubicBezTo>
                  <a:cubicBezTo>
                    <a:pt x="38693" y="49284"/>
                    <a:pt x="38512" y="49390"/>
                    <a:pt x="38444" y="49572"/>
                  </a:cubicBezTo>
                  <a:cubicBezTo>
                    <a:pt x="38389" y="49791"/>
                    <a:pt x="38526" y="49928"/>
                    <a:pt x="38690" y="50064"/>
                  </a:cubicBezTo>
                  <a:cubicBezTo>
                    <a:pt x="38772" y="50147"/>
                    <a:pt x="38854" y="50284"/>
                    <a:pt x="38854" y="50420"/>
                  </a:cubicBezTo>
                  <a:cubicBezTo>
                    <a:pt x="38882" y="50776"/>
                    <a:pt x="38854" y="51160"/>
                    <a:pt x="38854" y="51488"/>
                  </a:cubicBezTo>
                  <a:cubicBezTo>
                    <a:pt x="38909" y="51707"/>
                    <a:pt x="38745" y="51899"/>
                    <a:pt x="38526" y="51899"/>
                  </a:cubicBezTo>
                  <a:lnTo>
                    <a:pt x="37485" y="52009"/>
                  </a:lnTo>
                  <a:cubicBezTo>
                    <a:pt x="37513" y="51050"/>
                    <a:pt x="37568" y="50174"/>
                    <a:pt x="37622" y="49298"/>
                  </a:cubicBezTo>
                  <a:cubicBezTo>
                    <a:pt x="37650" y="48586"/>
                    <a:pt x="37704" y="47874"/>
                    <a:pt x="37704" y="47162"/>
                  </a:cubicBezTo>
                  <a:cubicBezTo>
                    <a:pt x="37704" y="45327"/>
                    <a:pt x="37732" y="43466"/>
                    <a:pt x="37704" y="41604"/>
                  </a:cubicBezTo>
                  <a:cubicBezTo>
                    <a:pt x="37704" y="39988"/>
                    <a:pt x="37650" y="38373"/>
                    <a:pt x="37595" y="36730"/>
                  </a:cubicBezTo>
                  <a:cubicBezTo>
                    <a:pt x="37595" y="36100"/>
                    <a:pt x="37540" y="35470"/>
                    <a:pt x="37540" y="34813"/>
                  </a:cubicBezTo>
                  <a:lnTo>
                    <a:pt x="37540" y="34238"/>
                  </a:lnTo>
                  <a:lnTo>
                    <a:pt x="38225" y="34293"/>
                  </a:lnTo>
                  <a:lnTo>
                    <a:pt x="47589" y="34183"/>
                  </a:lnTo>
                  <a:close/>
                  <a:moveTo>
                    <a:pt x="26423" y="34594"/>
                  </a:moveTo>
                  <a:cubicBezTo>
                    <a:pt x="26533" y="36045"/>
                    <a:pt x="26560" y="37524"/>
                    <a:pt x="26478" y="39002"/>
                  </a:cubicBezTo>
                  <a:cubicBezTo>
                    <a:pt x="26451" y="39824"/>
                    <a:pt x="26478" y="40673"/>
                    <a:pt x="26451" y="41494"/>
                  </a:cubicBezTo>
                  <a:cubicBezTo>
                    <a:pt x="26396" y="43411"/>
                    <a:pt x="26314" y="45300"/>
                    <a:pt x="26232" y="47217"/>
                  </a:cubicBezTo>
                  <a:cubicBezTo>
                    <a:pt x="26204" y="48339"/>
                    <a:pt x="26150" y="49489"/>
                    <a:pt x="26040" y="50639"/>
                  </a:cubicBezTo>
                  <a:cubicBezTo>
                    <a:pt x="26013" y="51160"/>
                    <a:pt x="25876" y="51653"/>
                    <a:pt x="25766" y="52228"/>
                  </a:cubicBezTo>
                  <a:cubicBezTo>
                    <a:pt x="25547" y="52173"/>
                    <a:pt x="25410" y="52173"/>
                    <a:pt x="25246" y="52145"/>
                  </a:cubicBezTo>
                  <a:cubicBezTo>
                    <a:pt x="22864" y="51707"/>
                    <a:pt x="20591" y="50722"/>
                    <a:pt x="18674" y="49270"/>
                  </a:cubicBezTo>
                  <a:cubicBezTo>
                    <a:pt x="16895" y="47901"/>
                    <a:pt x="15580" y="46012"/>
                    <a:pt x="14978" y="43876"/>
                  </a:cubicBezTo>
                  <a:cubicBezTo>
                    <a:pt x="14513" y="42452"/>
                    <a:pt x="14786" y="40892"/>
                    <a:pt x="15690" y="39714"/>
                  </a:cubicBezTo>
                  <a:cubicBezTo>
                    <a:pt x="16922" y="37962"/>
                    <a:pt x="18647" y="36620"/>
                    <a:pt x="20646" y="35854"/>
                  </a:cubicBezTo>
                  <a:cubicBezTo>
                    <a:pt x="22480" y="35169"/>
                    <a:pt x="24452" y="34731"/>
                    <a:pt x="26423" y="34594"/>
                  </a:cubicBezTo>
                  <a:close/>
                  <a:moveTo>
                    <a:pt x="24315" y="25052"/>
                  </a:moveTo>
                  <a:cubicBezTo>
                    <a:pt x="24589" y="25052"/>
                    <a:pt x="24863" y="25065"/>
                    <a:pt x="25136" y="25093"/>
                  </a:cubicBezTo>
                  <a:cubicBezTo>
                    <a:pt x="25492" y="27146"/>
                    <a:pt x="25876" y="29200"/>
                    <a:pt x="26259" y="31308"/>
                  </a:cubicBezTo>
                  <a:cubicBezTo>
                    <a:pt x="26095" y="31363"/>
                    <a:pt x="25958" y="31390"/>
                    <a:pt x="25821" y="31418"/>
                  </a:cubicBezTo>
                  <a:cubicBezTo>
                    <a:pt x="24260" y="31582"/>
                    <a:pt x="22700" y="31692"/>
                    <a:pt x="21166" y="31938"/>
                  </a:cubicBezTo>
                  <a:cubicBezTo>
                    <a:pt x="19277" y="32157"/>
                    <a:pt x="17442" y="32814"/>
                    <a:pt x="15827" y="33827"/>
                  </a:cubicBezTo>
                  <a:cubicBezTo>
                    <a:pt x="13746" y="35196"/>
                    <a:pt x="12048" y="37086"/>
                    <a:pt x="10926" y="39304"/>
                  </a:cubicBezTo>
                  <a:cubicBezTo>
                    <a:pt x="10159" y="40727"/>
                    <a:pt x="9967" y="42425"/>
                    <a:pt x="10460" y="43986"/>
                  </a:cubicBezTo>
                  <a:cubicBezTo>
                    <a:pt x="11227" y="46669"/>
                    <a:pt x="12486" y="49079"/>
                    <a:pt x="14649" y="50913"/>
                  </a:cubicBezTo>
                  <a:cubicBezTo>
                    <a:pt x="17032" y="52967"/>
                    <a:pt x="19907" y="54336"/>
                    <a:pt x="23001" y="54938"/>
                  </a:cubicBezTo>
                  <a:cubicBezTo>
                    <a:pt x="23275" y="54993"/>
                    <a:pt x="23548" y="55048"/>
                    <a:pt x="23904" y="55130"/>
                  </a:cubicBezTo>
                  <a:cubicBezTo>
                    <a:pt x="22316" y="56800"/>
                    <a:pt x="20591" y="57896"/>
                    <a:pt x="18291" y="57950"/>
                  </a:cubicBezTo>
                  <a:cubicBezTo>
                    <a:pt x="18144" y="57957"/>
                    <a:pt x="17999" y="57960"/>
                    <a:pt x="17854" y="57960"/>
                  </a:cubicBezTo>
                  <a:cubicBezTo>
                    <a:pt x="15496" y="57960"/>
                    <a:pt x="13468" y="57124"/>
                    <a:pt x="11610" y="55705"/>
                  </a:cubicBezTo>
                  <a:cubicBezTo>
                    <a:pt x="9748" y="54309"/>
                    <a:pt x="8187" y="52556"/>
                    <a:pt x="7010" y="50557"/>
                  </a:cubicBezTo>
                  <a:cubicBezTo>
                    <a:pt x="6216" y="49134"/>
                    <a:pt x="5641" y="47600"/>
                    <a:pt x="5312" y="46012"/>
                  </a:cubicBezTo>
                  <a:cubicBezTo>
                    <a:pt x="4874" y="44205"/>
                    <a:pt x="4710" y="42343"/>
                    <a:pt x="4820" y="40481"/>
                  </a:cubicBezTo>
                  <a:cubicBezTo>
                    <a:pt x="4956" y="38729"/>
                    <a:pt x="5504" y="37031"/>
                    <a:pt x="6462" y="35525"/>
                  </a:cubicBezTo>
                  <a:cubicBezTo>
                    <a:pt x="7996" y="33088"/>
                    <a:pt x="9995" y="30980"/>
                    <a:pt x="12349" y="29309"/>
                  </a:cubicBezTo>
                  <a:cubicBezTo>
                    <a:pt x="15663" y="26872"/>
                    <a:pt x="19414" y="25585"/>
                    <a:pt x="23494" y="25093"/>
                  </a:cubicBezTo>
                  <a:cubicBezTo>
                    <a:pt x="23767" y="25065"/>
                    <a:pt x="24041" y="25052"/>
                    <a:pt x="24315" y="25052"/>
                  </a:cubicBezTo>
                  <a:close/>
                  <a:moveTo>
                    <a:pt x="46352" y="1"/>
                  </a:moveTo>
                  <a:cubicBezTo>
                    <a:pt x="46308" y="1"/>
                    <a:pt x="46264" y="4"/>
                    <a:pt x="46220" y="11"/>
                  </a:cubicBezTo>
                  <a:cubicBezTo>
                    <a:pt x="44851" y="66"/>
                    <a:pt x="43455" y="121"/>
                    <a:pt x="42085" y="176"/>
                  </a:cubicBezTo>
                  <a:cubicBezTo>
                    <a:pt x="40032" y="258"/>
                    <a:pt x="37951" y="367"/>
                    <a:pt x="35897" y="477"/>
                  </a:cubicBezTo>
                  <a:cubicBezTo>
                    <a:pt x="34063" y="586"/>
                    <a:pt x="32228" y="668"/>
                    <a:pt x="30394" y="778"/>
                  </a:cubicBezTo>
                  <a:cubicBezTo>
                    <a:pt x="29572" y="833"/>
                    <a:pt x="28751" y="860"/>
                    <a:pt x="27929" y="915"/>
                  </a:cubicBezTo>
                  <a:cubicBezTo>
                    <a:pt x="26286" y="997"/>
                    <a:pt x="24644" y="1134"/>
                    <a:pt x="22973" y="1243"/>
                  </a:cubicBezTo>
                  <a:cubicBezTo>
                    <a:pt x="21686" y="1353"/>
                    <a:pt x="20399" y="1462"/>
                    <a:pt x="19113" y="1599"/>
                  </a:cubicBezTo>
                  <a:cubicBezTo>
                    <a:pt x="17086" y="1818"/>
                    <a:pt x="15060" y="2092"/>
                    <a:pt x="13034" y="2339"/>
                  </a:cubicBezTo>
                  <a:cubicBezTo>
                    <a:pt x="12568" y="2393"/>
                    <a:pt x="12076" y="2421"/>
                    <a:pt x="11583" y="2421"/>
                  </a:cubicBezTo>
                  <a:cubicBezTo>
                    <a:pt x="11484" y="2421"/>
                    <a:pt x="11386" y="2408"/>
                    <a:pt x="11294" y="2408"/>
                  </a:cubicBezTo>
                  <a:cubicBezTo>
                    <a:pt x="11157" y="2408"/>
                    <a:pt x="11035" y="2437"/>
                    <a:pt x="10953" y="2585"/>
                  </a:cubicBezTo>
                  <a:cubicBezTo>
                    <a:pt x="10843" y="2832"/>
                    <a:pt x="11062" y="2996"/>
                    <a:pt x="11199" y="3160"/>
                  </a:cubicBezTo>
                  <a:cubicBezTo>
                    <a:pt x="11720" y="3708"/>
                    <a:pt x="12377" y="4009"/>
                    <a:pt x="12979" y="4392"/>
                  </a:cubicBezTo>
                  <a:cubicBezTo>
                    <a:pt x="14102" y="5132"/>
                    <a:pt x="15142" y="6008"/>
                    <a:pt x="16073" y="6966"/>
                  </a:cubicBezTo>
                  <a:cubicBezTo>
                    <a:pt x="17716" y="8773"/>
                    <a:pt x="19167" y="10745"/>
                    <a:pt x="20399" y="12826"/>
                  </a:cubicBezTo>
                  <a:cubicBezTo>
                    <a:pt x="21988" y="15345"/>
                    <a:pt x="23247" y="18056"/>
                    <a:pt x="24151" y="20903"/>
                  </a:cubicBezTo>
                  <a:cubicBezTo>
                    <a:pt x="24178" y="21068"/>
                    <a:pt x="24233" y="21232"/>
                    <a:pt x="24288" y="21451"/>
                  </a:cubicBezTo>
                  <a:cubicBezTo>
                    <a:pt x="23795" y="21506"/>
                    <a:pt x="23357" y="21588"/>
                    <a:pt x="22946" y="21615"/>
                  </a:cubicBezTo>
                  <a:cubicBezTo>
                    <a:pt x="21084" y="21862"/>
                    <a:pt x="19277" y="22272"/>
                    <a:pt x="17470" y="22765"/>
                  </a:cubicBezTo>
                  <a:cubicBezTo>
                    <a:pt x="15717" y="23176"/>
                    <a:pt x="13992" y="23751"/>
                    <a:pt x="12322" y="24490"/>
                  </a:cubicBezTo>
                  <a:cubicBezTo>
                    <a:pt x="10570" y="25339"/>
                    <a:pt x="8927" y="26407"/>
                    <a:pt x="7448" y="27694"/>
                  </a:cubicBezTo>
                  <a:cubicBezTo>
                    <a:pt x="6353" y="28707"/>
                    <a:pt x="5367" y="29802"/>
                    <a:pt x="4436" y="30952"/>
                  </a:cubicBezTo>
                  <a:cubicBezTo>
                    <a:pt x="2985" y="32650"/>
                    <a:pt x="1862" y="34567"/>
                    <a:pt x="1123" y="36675"/>
                  </a:cubicBezTo>
                  <a:cubicBezTo>
                    <a:pt x="302" y="39139"/>
                    <a:pt x="0" y="41768"/>
                    <a:pt x="219" y="44342"/>
                  </a:cubicBezTo>
                  <a:cubicBezTo>
                    <a:pt x="356" y="46067"/>
                    <a:pt x="521" y="47764"/>
                    <a:pt x="822" y="49489"/>
                  </a:cubicBezTo>
                  <a:cubicBezTo>
                    <a:pt x="1233" y="52091"/>
                    <a:pt x="2027" y="54610"/>
                    <a:pt x="3231" y="56965"/>
                  </a:cubicBezTo>
                  <a:cubicBezTo>
                    <a:pt x="4847" y="60031"/>
                    <a:pt x="7448" y="62496"/>
                    <a:pt x="10652" y="63892"/>
                  </a:cubicBezTo>
                  <a:cubicBezTo>
                    <a:pt x="13171" y="65015"/>
                    <a:pt x="15909" y="65699"/>
                    <a:pt x="18674" y="65891"/>
                  </a:cubicBezTo>
                  <a:cubicBezTo>
                    <a:pt x="19674" y="65987"/>
                    <a:pt x="20673" y="66035"/>
                    <a:pt x="21673" y="66035"/>
                  </a:cubicBezTo>
                  <a:cubicBezTo>
                    <a:pt x="22672" y="66035"/>
                    <a:pt x="23672" y="65987"/>
                    <a:pt x="24671" y="65891"/>
                  </a:cubicBezTo>
                  <a:cubicBezTo>
                    <a:pt x="26752" y="65672"/>
                    <a:pt x="28778" y="65152"/>
                    <a:pt x="30695" y="64358"/>
                  </a:cubicBezTo>
                  <a:cubicBezTo>
                    <a:pt x="33406" y="63262"/>
                    <a:pt x="35541" y="61154"/>
                    <a:pt x="36719" y="58498"/>
                  </a:cubicBezTo>
                  <a:cubicBezTo>
                    <a:pt x="37129" y="57512"/>
                    <a:pt x="37403" y="56472"/>
                    <a:pt x="37540" y="55404"/>
                  </a:cubicBezTo>
                  <a:cubicBezTo>
                    <a:pt x="37568" y="55240"/>
                    <a:pt x="37513" y="55048"/>
                    <a:pt x="37732" y="55021"/>
                  </a:cubicBezTo>
                  <a:cubicBezTo>
                    <a:pt x="38088" y="54938"/>
                    <a:pt x="38444" y="54911"/>
                    <a:pt x="38827" y="54856"/>
                  </a:cubicBezTo>
                  <a:lnTo>
                    <a:pt x="38827" y="54856"/>
                  </a:lnTo>
                  <a:cubicBezTo>
                    <a:pt x="38827" y="55322"/>
                    <a:pt x="39074" y="55760"/>
                    <a:pt x="38499" y="55951"/>
                  </a:cubicBezTo>
                  <a:cubicBezTo>
                    <a:pt x="38362" y="56061"/>
                    <a:pt x="38307" y="56225"/>
                    <a:pt x="38334" y="56362"/>
                  </a:cubicBezTo>
                  <a:cubicBezTo>
                    <a:pt x="38389" y="56526"/>
                    <a:pt x="38526" y="56636"/>
                    <a:pt x="38663" y="56663"/>
                  </a:cubicBezTo>
                  <a:cubicBezTo>
                    <a:pt x="39375" y="56636"/>
                    <a:pt x="40087" y="56581"/>
                    <a:pt x="40771" y="56526"/>
                  </a:cubicBezTo>
                  <a:cubicBezTo>
                    <a:pt x="40963" y="56526"/>
                    <a:pt x="41100" y="56335"/>
                    <a:pt x="41045" y="56143"/>
                  </a:cubicBezTo>
                  <a:cubicBezTo>
                    <a:pt x="40990" y="56006"/>
                    <a:pt x="40853" y="55897"/>
                    <a:pt x="40716" y="55869"/>
                  </a:cubicBezTo>
                  <a:cubicBezTo>
                    <a:pt x="40621" y="55856"/>
                    <a:pt x="40532" y="55849"/>
                    <a:pt x="40446" y="55849"/>
                  </a:cubicBezTo>
                  <a:cubicBezTo>
                    <a:pt x="40360" y="55849"/>
                    <a:pt x="40278" y="55856"/>
                    <a:pt x="40196" y="55869"/>
                  </a:cubicBezTo>
                  <a:cubicBezTo>
                    <a:pt x="40196" y="55486"/>
                    <a:pt x="40169" y="55185"/>
                    <a:pt x="40196" y="54884"/>
                  </a:cubicBezTo>
                  <a:cubicBezTo>
                    <a:pt x="40196" y="54774"/>
                    <a:pt x="40251" y="54665"/>
                    <a:pt x="40360" y="54610"/>
                  </a:cubicBezTo>
                  <a:cubicBezTo>
                    <a:pt x="40853" y="54500"/>
                    <a:pt x="41374" y="54391"/>
                    <a:pt x="41866" y="54309"/>
                  </a:cubicBezTo>
                  <a:lnTo>
                    <a:pt x="41866" y="57430"/>
                  </a:lnTo>
                  <a:cubicBezTo>
                    <a:pt x="41510" y="57457"/>
                    <a:pt x="41237" y="57485"/>
                    <a:pt x="40963" y="57540"/>
                  </a:cubicBezTo>
                  <a:cubicBezTo>
                    <a:pt x="40744" y="57567"/>
                    <a:pt x="40580" y="57704"/>
                    <a:pt x="40580" y="57923"/>
                  </a:cubicBezTo>
                  <a:cubicBezTo>
                    <a:pt x="40580" y="58115"/>
                    <a:pt x="40662" y="58279"/>
                    <a:pt x="40799" y="58416"/>
                  </a:cubicBezTo>
                  <a:cubicBezTo>
                    <a:pt x="40912" y="58507"/>
                    <a:pt x="41082" y="58560"/>
                    <a:pt x="41246" y="58560"/>
                  </a:cubicBezTo>
                  <a:cubicBezTo>
                    <a:pt x="41280" y="58560"/>
                    <a:pt x="41313" y="58557"/>
                    <a:pt x="41346" y="58553"/>
                  </a:cubicBezTo>
                  <a:cubicBezTo>
                    <a:pt x="42003" y="58553"/>
                    <a:pt x="42660" y="58498"/>
                    <a:pt x="43290" y="58443"/>
                  </a:cubicBezTo>
                  <a:cubicBezTo>
                    <a:pt x="43509" y="58416"/>
                    <a:pt x="43701" y="58306"/>
                    <a:pt x="43865" y="58169"/>
                  </a:cubicBezTo>
                  <a:cubicBezTo>
                    <a:pt x="44221" y="57923"/>
                    <a:pt x="44084" y="57348"/>
                    <a:pt x="43646" y="57321"/>
                  </a:cubicBezTo>
                  <a:cubicBezTo>
                    <a:pt x="43564" y="57321"/>
                    <a:pt x="43482" y="57293"/>
                    <a:pt x="43372" y="57266"/>
                  </a:cubicBezTo>
                  <a:cubicBezTo>
                    <a:pt x="43400" y="56143"/>
                    <a:pt x="43455" y="55048"/>
                    <a:pt x="43482" y="53898"/>
                  </a:cubicBezTo>
                  <a:lnTo>
                    <a:pt x="44769" y="53542"/>
                  </a:lnTo>
                  <a:cubicBezTo>
                    <a:pt x="44796" y="54226"/>
                    <a:pt x="44851" y="54829"/>
                    <a:pt x="44878" y="55431"/>
                  </a:cubicBezTo>
                  <a:cubicBezTo>
                    <a:pt x="44796" y="55459"/>
                    <a:pt x="44741" y="55459"/>
                    <a:pt x="44659" y="55486"/>
                  </a:cubicBezTo>
                  <a:cubicBezTo>
                    <a:pt x="44413" y="55486"/>
                    <a:pt x="44166" y="55568"/>
                    <a:pt x="44166" y="55869"/>
                  </a:cubicBezTo>
                  <a:cubicBezTo>
                    <a:pt x="44166" y="56061"/>
                    <a:pt x="44386" y="56198"/>
                    <a:pt x="44741" y="56198"/>
                  </a:cubicBezTo>
                  <a:lnTo>
                    <a:pt x="44824" y="56198"/>
                  </a:lnTo>
                  <a:cubicBezTo>
                    <a:pt x="45371" y="56171"/>
                    <a:pt x="45919" y="56116"/>
                    <a:pt x="46439" y="56088"/>
                  </a:cubicBezTo>
                  <a:cubicBezTo>
                    <a:pt x="46576" y="56088"/>
                    <a:pt x="46686" y="56061"/>
                    <a:pt x="46768" y="55979"/>
                  </a:cubicBezTo>
                  <a:cubicBezTo>
                    <a:pt x="46877" y="55924"/>
                    <a:pt x="46932" y="55815"/>
                    <a:pt x="46959" y="55678"/>
                  </a:cubicBezTo>
                  <a:cubicBezTo>
                    <a:pt x="46959" y="55568"/>
                    <a:pt x="46822" y="55459"/>
                    <a:pt x="46740" y="55404"/>
                  </a:cubicBezTo>
                  <a:cubicBezTo>
                    <a:pt x="46631" y="55349"/>
                    <a:pt x="46521" y="55322"/>
                    <a:pt x="46384" y="55322"/>
                  </a:cubicBezTo>
                  <a:cubicBezTo>
                    <a:pt x="46357" y="55294"/>
                    <a:pt x="46357" y="55240"/>
                    <a:pt x="46357" y="55212"/>
                  </a:cubicBezTo>
                  <a:cubicBezTo>
                    <a:pt x="46357" y="54747"/>
                    <a:pt x="46357" y="54309"/>
                    <a:pt x="46302" y="53870"/>
                  </a:cubicBezTo>
                  <a:cubicBezTo>
                    <a:pt x="46138" y="53159"/>
                    <a:pt x="46466" y="52885"/>
                    <a:pt x="47041" y="52611"/>
                  </a:cubicBezTo>
                  <a:cubicBezTo>
                    <a:pt x="49259" y="51570"/>
                    <a:pt x="50984" y="49736"/>
                    <a:pt x="51833" y="47463"/>
                  </a:cubicBezTo>
                  <a:cubicBezTo>
                    <a:pt x="52518" y="45711"/>
                    <a:pt x="52901" y="43822"/>
                    <a:pt x="52928" y="41932"/>
                  </a:cubicBezTo>
                  <a:cubicBezTo>
                    <a:pt x="52928" y="39961"/>
                    <a:pt x="52737" y="37962"/>
                    <a:pt x="52299" y="36018"/>
                  </a:cubicBezTo>
                  <a:cubicBezTo>
                    <a:pt x="52189" y="35470"/>
                    <a:pt x="52052" y="34923"/>
                    <a:pt x="51915" y="34320"/>
                  </a:cubicBezTo>
                  <a:lnTo>
                    <a:pt x="52436" y="34320"/>
                  </a:lnTo>
                  <a:lnTo>
                    <a:pt x="56324" y="34348"/>
                  </a:lnTo>
                  <a:cubicBezTo>
                    <a:pt x="56349" y="34350"/>
                    <a:pt x="56375" y="34350"/>
                    <a:pt x="56400" y="34350"/>
                  </a:cubicBezTo>
                  <a:cubicBezTo>
                    <a:pt x="56726" y="34350"/>
                    <a:pt x="57020" y="34187"/>
                    <a:pt x="57173" y="33882"/>
                  </a:cubicBezTo>
                  <a:cubicBezTo>
                    <a:pt x="57310" y="33642"/>
                    <a:pt x="57372" y="33552"/>
                    <a:pt x="57513" y="33552"/>
                  </a:cubicBezTo>
                  <a:cubicBezTo>
                    <a:pt x="57598" y="33552"/>
                    <a:pt x="57710" y="33584"/>
                    <a:pt x="57884" y="33636"/>
                  </a:cubicBezTo>
                  <a:cubicBezTo>
                    <a:pt x="57939" y="33855"/>
                    <a:pt x="57939" y="34156"/>
                    <a:pt x="58295" y="34183"/>
                  </a:cubicBezTo>
                  <a:cubicBezTo>
                    <a:pt x="58651" y="34183"/>
                    <a:pt x="58651" y="33855"/>
                    <a:pt x="58733" y="33608"/>
                  </a:cubicBezTo>
                  <a:cubicBezTo>
                    <a:pt x="59254" y="33553"/>
                    <a:pt x="59418" y="33225"/>
                    <a:pt x="59445" y="32759"/>
                  </a:cubicBezTo>
                  <a:cubicBezTo>
                    <a:pt x="59473" y="32102"/>
                    <a:pt x="59390" y="31965"/>
                    <a:pt x="58679" y="31637"/>
                  </a:cubicBezTo>
                  <a:cubicBezTo>
                    <a:pt x="58679" y="31500"/>
                    <a:pt x="58651" y="31363"/>
                    <a:pt x="58651" y="31253"/>
                  </a:cubicBezTo>
                  <a:cubicBezTo>
                    <a:pt x="58601" y="31078"/>
                    <a:pt x="58505" y="30949"/>
                    <a:pt x="58343" y="30949"/>
                  </a:cubicBezTo>
                  <a:cubicBezTo>
                    <a:pt x="58327" y="30949"/>
                    <a:pt x="58312" y="30950"/>
                    <a:pt x="58295" y="30952"/>
                  </a:cubicBezTo>
                  <a:cubicBezTo>
                    <a:pt x="58158" y="31007"/>
                    <a:pt x="58021" y="31117"/>
                    <a:pt x="57967" y="31253"/>
                  </a:cubicBezTo>
                  <a:cubicBezTo>
                    <a:pt x="57912" y="31390"/>
                    <a:pt x="57884" y="31527"/>
                    <a:pt x="57884" y="31692"/>
                  </a:cubicBezTo>
                  <a:lnTo>
                    <a:pt x="57392" y="31692"/>
                  </a:lnTo>
                  <a:cubicBezTo>
                    <a:pt x="57183" y="31192"/>
                    <a:pt x="57070" y="31056"/>
                    <a:pt x="56726" y="31056"/>
                  </a:cubicBezTo>
                  <a:cubicBezTo>
                    <a:pt x="56618" y="31056"/>
                    <a:pt x="56487" y="31070"/>
                    <a:pt x="56324" y="31089"/>
                  </a:cubicBezTo>
                  <a:cubicBezTo>
                    <a:pt x="54790" y="31257"/>
                    <a:pt x="53257" y="31341"/>
                    <a:pt x="51724" y="31341"/>
                  </a:cubicBezTo>
                  <a:cubicBezTo>
                    <a:pt x="51505" y="31341"/>
                    <a:pt x="51286" y="31339"/>
                    <a:pt x="51067" y="31336"/>
                  </a:cubicBezTo>
                  <a:cubicBezTo>
                    <a:pt x="50848" y="31336"/>
                    <a:pt x="50656" y="31226"/>
                    <a:pt x="50546" y="31034"/>
                  </a:cubicBezTo>
                  <a:cubicBezTo>
                    <a:pt x="50327" y="30569"/>
                    <a:pt x="50053" y="30131"/>
                    <a:pt x="49807" y="29665"/>
                  </a:cubicBezTo>
                  <a:cubicBezTo>
                    <a:pt x="48164" y="26790"/>
                    <a:pt x="45590" y="24572"/>
                    <a:pt x="42496" y="23395"/>
                  </a:cubicBezTo>
                  <a:cubicBezTo>
                    <a:pt x="41428" y="22957"/>
                    <a:pt x="40278" y="22710"/>
                    <a:pt x="39156" y="22382"/>
                  </a:cubicBezTo>
                  <a:cubicBezTo>
                    <a:pt x="38718" y="22245"/>
                    <a:pt x="38690" y="22245"/>
                    <a:pt x="38745" y="21779"/>
                  </a:cubicBezTo>
                  <a:cubicBezTo>
                    <a:pt x="38800" y="21396"/>
                    <a:pt x="38854" y="21013"/>
                    <a:pt x="38937" y="20602"/>
                  </a:cubicBezTo>
                  <a:cubicBezTo>
                    <a:pt x="39210" y="19069"/>
                    <a:pt x="39402" y="17508"/>
                    <a:pt x="39785" y="15975"/>
                  </a:cubicBezTo>
                  <a:cubicBezTo>
                    <a:pt x="40087" y="14660"/>
                    <a:pt x="40497" y="13373"/>
                    <a:pt x="40963" y="12114"/>
                  </a:cubicBezTo>
                  <a:cubicBezTo>
                    <a:pt x="42031" y="8992"/>
                    <a:pt x="43455" y="5980"/>
                    <a:pt x="45207" y="3133"/>
                  </a:cubicBezTo>
                  <a:cubicBezTo>
                    <a:pt x="45618" y="2503"/>
                    <a:pt x="46001" y="1818"/>
                    <a:pt x="46384" y="1134"/>
                  </a:cubicBezTo>
                  <a:cubicBezTo>
                    <a:pt x="46466" y="970"/>
                    <a:pt x="46549" y="778"/>
                    <a:pt x="46768" y="696"/>
                  </a:cubicBezTo>
                  <a:cubicBezTo>
                    <a:pt x="46877" y="614"/>
                    <a:pt x="46959" y="504"/>
                    <a:pt x="46959" y="395"/>
                  </a:cubicBezTo>
                  <a:cubicBezTo>
                    <a:pt x="46932" y="230"/>
                    <a:pt x="46822" y="121"/>
                    <a:pt x="46713" y="66"/>
                  </a:cubicBezTo>
                  <a:cubicBezTo>
                    <a:pt x="46593" y="26"/>
                    <a:pt x="46472" y="1"/>
                    <a:pt x="463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8"/>
            <p:cNvSpPr/>
            <p:nvPr/>
          </p:nvSpPr>
          <p:spPr>
            <a:xfrm>
              <a:off x="6221922" y="2454852"/>
              <a:ext cx="605954" cy="1279923"/>
            </a:xfrm>
            <a:custGeom>
              <a:rect b="b" l="l" r="r" t="t"/>
              <a:pathLst>
                <a:path extrusionOk="0" h="66052" w="31271">
                  <a:moveTo>
                    <a:pt x="30531" y="0"/>
                  </a:moveTo>
                  <a:cubicBezTo>
                    <a:pt x="29162" y="55"/>
                    <a:pt x="27793" y="110"/>
                    <a:pt x="26424" y="165"/>
                  </a:cubicBezTo>
                  <a:cubicBezTo>
                    <a:pt x="24370" y="274"/>
                    <a:pt x="22289" y="384"/>
                    <a:pt x="20208" y="493"/>
                  </a:cubicBezTo>
                  <a:lnTo>
                    <a:pt x="18648" y="575"/>
                  </a:lnTo>
                  <a:cubicBezTo>
                    <a:pt x="17963" y="1917"/>
                    <a:pt x="17525" y="3368"/>
                    <a:pt x="17388" y="4874"/>
                  </a:cubicBezTo>
                  <a:cubicBezTo>
                    <a:pt x="17196" y="7256"/>
                    <a:pt x="17771" y="9611"/>
                    <a:pt x="18209" y="11993"/>
                  </a:cubicBezTo>
                  <a:cubicBezTo>
                    <a:pt x="19442" y="18839"/>
                    <a:pt x="19332" y="25848"/>
                    <a:pt x="19414" y="32803"/>
                  </a:cubicBezTo>
                  <a:cubicBezTo>
                    <a:pt x="19442" y="37129"/>
                    <a:pt x="19551" y="41510"/>
                    <a:pt x="18511" y="45700"/>
                  </a:cubicBezTo>
                  <a:cubicBezTo>
                    <a:pt x="17826" y="48438"/>
                    <a:pt x="16704" y="51012"/>
                    <a:pt x="15170" y="53367"/>
                  </a:cubicBezTo>
                  <a:cubicBezTo>
                    <a:pt x="12322" y="57748"/>
                    <a:pt x="8270" y="61280"/>
                    <a:pt x="3780" y="63881"/>
                  </a:cubicBezTo>
                  <a:cubicBezTo>
                    <a:pt x="2903" y="64401"/>
                    <a:pt x="1343" y="64922"/>
                    <a:pt x="1" y="65524"/>
                  </a:cubicBezTo>
                  <a:cubicBezTo>
                    <a:pt x="987" y="65716"/>
                    <a:pt x="1972" y="65853"/>
                    <a:pt x="2985" y="65907"/>
                  </a:cubicBezTo>
                  <a:cubicBezTo>
                    <a:pt x="3985" y="66003"/>
                    <a:pt x="4984" y="66051"/>
                    <a:pt x="5984" y="66051"/>
                  </a:cubicBezTo>
                  <a:cubicBezTo>
                    <a:pt x="6983" y="66051"/>
                    <a:pt x="7983" y="66003"/>
                    <a:pt x="8982" y="65907"/>
                  </a:cubicBezTo>
                  <a:cubicBezTo>
                    <a:pt x="11063" y="65688"/>
                    <a:pt x="13089" y="65168"/>
                    <a:pt x="15006" y="64374"/>
                  </a:cubicBezTo>
                  <a:cubicBezTo>
                    <a:pt x="17689" y="63279"/>
                    <a:pt x="19852" y="61170"/>
                    <a:pt x="21002" y="58542"/>
                  </a:cubicBezTo>
                  <a:cubicBezTo>
                    <a:pt x="21413" y="57556"/>
                    <a:pt x="21687" y="56515"/>
                    <a:pt x="21824" y="55448"/>
                  </a:cubicBezTo>
                  <a:cubicBezTo>
                    <a:pt x="21851" y="55311"/>
                    <a:pt x="21824" y="55119"/>
                    <a:pt x="22015" y="55064"/>
                  </a:cubicBezTo>
                  <a:cubicBezTo>
                    <a:pt x="22070" y="54051"/>
                    <a:pt x="22098" y="53011"/>
                    <a:pt x="22125" y="51998"/>
                  </a:cubicBezTo>
                  <a:lnTo>
                    <a:pt x="22125" y="51998"/>
                  </a:lnTo>
                  <a:lnTo>
                    <a:pt x="21796" y="52025"/>
                  </a:lnTo>
                  <a:cubicBezTo>
                    <a:pt x="21851" y="51067"/>
                    <a:pt x="21879" y="50190"/>
                    <a:pt x="21933" y="49314"/>
                  </a:cubicBezTo>
                  <a:cubicBezTo>
                    <a:pt x="21961" y="48602"/>
                    <a:pt x="22015" y="47890"/>
                    <a:pt x="22043" y="47206"/>
                  </a:cubicBezTo>
                  <a:cubicBezTo>
                    <a:pt x="22043" y="45344"/>
                    <a:pt x="22043" y="43482"/>
                    <a:pt x="22043" y="41620"/>
                  </a:cubicBezTo>
                  <a:cubicBezTo>
                    <a:pt x="22043" y="40004"/>
                    <a:pt x="21961" y="38389"/>
                    <a:pt x="21933" y="36746"/>
                  </a:cubicBezTo>
                  <a:cubicBezTo>
                    <a:pt x="21933" y="36116"/>
                    <a:pt x="21879" y="35487"/>
                    <a:pt x="21851" y="34829"/>
                  </a:cubicBezTo>
                  <a:lnTo>
                    <a:pt x="21851" y="34254"/>
                  </a:lnTo>
                  <a:lnTo>
                    <a:pt x="22070" y="34254"/>
                  </a:lnTo>
                  <a:cubicBezTo>
                    <a:pt x="21988" y="33570"/>
                    <a:pt x="21933" y="32913"/>
                    <a:pt x="21906" y="32228"/>
                  </a:cubicBezTo>
                  <a:cubicBezTo>
                    <a:pt x="21906" y="30311"/>
                    <a:pt x="22070" y="28422"/>
                    <a:pt x="22399" y="26533"/>
                  </a:cubicBezTo>
                  <a:cubicBezTo>
                    <a:pt x="22454" y="26040"/>
                    <a:pt x="22536" y="25547"/>
                    <a:pt x="22590" y="25054"/>
                  </a:cubicBezTo>
                  <a:lnTo>
                    <a:pt x="22645" y="25054"/>
                  </a:lnTo>
                  <a:cubicBezTo>
                    <a:pt x="22810" y="24151"/>
                    <a:pt x="23001" y="23220"/>
                    <a:pt x="23248" y="22316"/>
                  </a:cubicBezTo>
                  <a:cubicBezTo>
                    <a:pt x="23001" y="22234"/>
                    <a:pt x="23001" y="22152"/>
                    <a:pt x="23029" y="21796"/>
                  </a:cubicBezTo>
                  <a:cubicBezTo>
                    <a:pt x="23083" y="21413"/>
                    <a:pt x="23165" y="21002"/>
                    <a:pt x="23220" y="20618"/>
                  </a:cubicBezTo>
                  <a:cubicBezTo>
                    <a:pt x="23494" y="19085"/>
                    <a:pt x="23713" y="17497"/>
                    <a:pt x="24069" y="15964"/>
                  </a:cubicBezTo>
                  <a:cubicBezTo>
                    <a:pt x="24398" y="14677"/>
                    <a:pt x="24808" y="13390"/>
                    <a:pt x="25274" y="12130"/>
                  </a:cubicBezTo>
                  <a:cubicBezTo>
                    <a:pt x="26369" y="8981"/>
                    <a:pt x="27793" y="5969"/>
                    <a:pt x="29518" y="3149"/>
                  </a:cubicBezTo>
                  <a:cubicBezTo>
                    <a:pt x="29929" y="2492"/>
                    <a:pt x="30312" y="1807"/>
                    <a:pt x="30695" y="1150"/>
                  </a:cubicBezTo>
                  <a:cubicBezTo>
                    <a:pt x="30805" y="959"/>
                    <a:pt x="30860" y="767"/>
                    <a:pt x="31106" y="685"/>
                  </a:cubicBezTo>
                  <a:cubicBezTo>
                    <a:pt x="31216" y="630"/>
                    <a:pt x="31270" y="520"/>
                    <a:pt x="31270" y="384"/>
                  </a:cubicBezTo>
                  <a:cubicBezTo>
                    <a:pt x="31243" y="247"/>
                    <a:pt x="31161" y="137"/>
                    <a:pt x="31024" y="55"/>
                  </a:cubicBezTo>
                  <a:cubicBezTo>
                    <a:pt x="30860" y="0"/>
                    <a:pt x="30695" y="0"/>
                    <a:pt x="3053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8"/>
            <p:cNvSpPr/>
            <p:nvPr/>
          </p:nvSpPr>
          <p:spPr>
            <a:xfrm>
              <a:off x="6111044" y="3061833"/>
              <a:ext cx="325251" cy="482325"/>
            </a:xfrm>
            <a:custGeom>
              <a:rect b="b" l="l" r="r" t="t"/>
              <a:pathLst>
                <a:path extrusionOk="0" h="24891" w="16785">
                  <a:moveTo>
                    <a:pt x="16210" y="1"/>
                  </a:moveTo>
                  <a:cubicBezTo>
                    <a:pt x="16100" y="28"/>
                    <a:pt x="15964" y="55"/>
                    <a:pt x="15854" y="83"/>
                  </a:cubicBezTo>
                  <a:cubicBezTo>
                    <a:pt x="14293" y="247"/>
                    <a:pt x="12733" y="384"/>
                    <a:pt x="11199" y="603"/>
                  </a:cubicBezTo>
                  <a:cubicBezTo>
                    <a:pt x="9310" y="849"/>
                    <a:pt x="7475" y="1507"/>
                    <a:pt x="5860" y="2520"/>
                  </a:cubicBezTo>
                  <a:cubicBezTo>
                    <a:pt x="3779" y="3861"/>
                    <a:pt x="2081" y="5751"/>
                    <a:pt x="959" y="7996"/>
                  </a:cubicBezTo>
                  <a:cubicBezTo>
                    <a:pt x="192" y="9420"/>
                    <a:pt x="0" y="11090"/>
                    <a:pt x="493" y="12651"/>
                  </a:cubicBezTo>
                  <a:cubicBezTo>
                    <a:pt x="1260" y="15334"/>
                    <a:pt x="2547" y="17744"/>
                    <a:pt x="4682" y="19578"/>
                  </a:cubicBezTo>
                  <a:cubicBezTo>
                    <a:pt x="7065" y="21632"/>
                    <a:pt x="9940" y="23028"/>
                    <a:pt x="13034" y="23603"/>
                  </a:cubicBezTo>
                  <a:cubicBezTo>
                    <a:pt x="13308" y="23658"/>
                    <a:pt x="13581" y="23713"/>
                    <a:pt x="13937" y="23795"/>
                  </a:cubicBezTo>
                  <a:cubicBezTo>
                    <a:pt x="13581" y="24178"/>
                    <a:pt x="13171" y="24562"/>
                    <a:pt x="12760" y="24890"/>
                  </a:cubicBezTo>
                  <a:cubicBezTo>
                    <a:pt x="13773" y="24343"/>
                    <a:pt x="14868" y="23193"/>
                    <a:pt x="15608" y="20865"/>
                  </a:cubicBezTo>
                  <a:cubicBezTo>
                    <a:pt x="15498" y="20838"/>
                    <a:pt x="15389" y="20838"/>
                    <a:pt x="15279" y="20810"/>
                  </a:cubicBezTo>
                  <a:cubicBezTo>
                    <a:pt x="12897" y="20372"/>
                    <a:pt x="10652" y="19414"/>
                    <a:pt x="8707" y="17935"/>
                  </a:cubicBezTo>
                  <a:cubicBezTo>
                    <a:pt x="6928" y="16594"/>
                    <a:pt x="5641" y="14704"/>
                    <a:pt x="5011" y="12541"/>
                  </a:cubicBezTo>
                  <a:cubicBezTo>
                    <a:pt x="4546" y="11117"/>
                    <a:pt x="4819" y="9557"/>
                    <a:pt x="5723" y="8379"/>
                  </a:cubicBezTo>
                  <a:cubicBezTo>
                    <a:pt x="6955" y="6627"/>
                    <a:pt x="8680" y="5285"/>
                    <a:pt x="10679" y="4519"/>
                  </a:cubicBezTo>
                  <a:cubicBezTo>
                    <a:pt x="12541" y="3834"/>
                    <a:pt x="14485" y="3396"/>
                    <a:pt x="16456" y="3259"/>
                  </a:cubicBezTo>
                  <a:cubicBezTo>
                    <a:pt x="16566" y="4710"/>
                    <a:pt x="16593" y="6189"/>
                    <a:pt x="16511" y="7640"/>
                  </a:cubicBezTo>
                  <a:cubicBezTo>
                    <a:pt x="16456" y="8489"/>
                    <a:pt x="16484" y="9310"/>
                    <a:pt x="16456" y="10159"/>
                  </a:cubicBezTo>
                  <a:cubicBezTo>
                    <a:pt x="16402" y="12048"/>
                    <a:pt x="16347" y="13965"/>
                    <a:pt x="16265" y="15854"/>
                  </a:cubicBezTo>
                  <a:cubicBezTo>
                    <a:pt x="16237" y="16813"/>
                    <a:pt x="16183" y="17771"/>
                    <a:pt x="16100" y="18729"/>
                  </a:cubicBezTo>
                  <a:cubicBezTo>
                    <a:pt x="16402" y="16950"/>
                    <a:pt x="16539" y="15143"/>
                    <a:pt x="16539" y="13335"/>
                  </a:cubicBezTo>
                  <a:cubicBezTo>
                    <a:pt x="16539" y="3752"/>
                    <a:pt x="16785" y="1726"/>
                    <a:pt x="162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8"/>
            <p:cNvSpPr/>
            <p:nvPr/>
          </p:nvSpPr>
          <p:spPr>
            <a:xfrm>
              <a:off x="6601132" y="2779303"/>
              <a:ext cx="51486" cy="64953"/>
            </a:xfrm>
            <a:custGeom>
              <a:rect b="b" l="l" r="r" t="t"/>
              <a:pathLst>
                <a:path extrusionOk="0" h="3352" w="2657">
                  <a:moveTo>
                    <a:pt x="910" y="1"/>
                  </a:moveTo>
                  <a:cubicBezTo>
                    <a:pt x="880" y="1"/>
                    <a:pt x="851" y="3"/>
                    <a:pt x="822" y="6"/>
                  </a:cubicBezTo>
                  <a:cubicBezTo>
                    <a:pt x="576" y="34"/>
                    <a:pt x="357" y="171"/>
                    <a:pt x="220" y="362"/>
                  </a:cubicBezTo>
                  <a:cubicBezTo>
                    <a:pt x="56" y="581"/>
                    <a:pt x="1" y="855"/>
                    <a:pt x="83" y="1102"/>
                  </a:cubicBezTo>
                  <a:cubicBezTo>
                    <a:pt x="83" y="1211"/>
                    <a:pt x="110" y="1321"/>
                    <a:pt x="193" y="1430"/>
                  </a:cubicBezTo>
                  <a:cubicBezTo>
                    <a:pt x="220" y="1485"/>
                    <a:pt x="275" y="1567"/>
                    <a:pt x="357" y="1622"/>
                  </a:cubicBezTo>
                  <a:cubicBezTo>
                    <a:pt x="412" y="1731"/>
                    <a:pt x="494" y="1813"/>
                    <a:pt x="576" y="1923"/>
                  </a:cubicBezTo>
                  <a:cubicBezTo>
                    <a:pt x="603" y="1950"/>
                    <a:pt x="631" y="1978"/>
                    <a:pt x="658" y="2032"/>
                  </a:cubicBezTo>
                  <a:cubicBezTo>
                    <a:pt x="685" y="2060"/>
                    <a:pt x="768" y="2169"/>
                    <a:pt x="795" y="2252"/>
                  </a:cubicBezTo>
                  <a:cubicBezTo>
                    <a:pt x="894" y="2375"/>
                    <a:pt x="992" y="2521"/>
                    <a:pt x="1111" y="2649"/>
                  </a:cubicBezTo>
                  <a:lnTo>
                    <a:pt x="1111" y="2649"/>
                  </a:lnTo>
                  <a:cubicBezTo>
                    <a:pt x="1205" y="2763"/>
                    <a:pt x="1294" y="2877"/>
                    <a:pt x="1370" y="2991"/>
                  </a:cubicBezTo>
                  <a:lnTo>
                    <a:pt x="1261" y="2827"/>
                  </a:lnTo>
                  <a:lnTo>
                    <a:pt x="1261" y="2827"/>
                  </a:lnTo>
                  <a:cubicBezTo>
                    <a:pt x="1315" y="2909"/>
                    <a:pt x="1397" y="2991"/>
                    <a:pt x="1480" y="3073"/>
                  </a:cubicBezTo>
                  <a:lnTo>
                    <a:pt x="1480" y="3100"/>
                  </a:lnTo>
                  <a:cubicBezTo>
                    <a:pt x="1575" y="3268"/>
                    <a:pt x="1755" y="3352"/>
                    <a:pt x="1945" y="3352"/>
                  </a:cubicBezTo>
                  <a:cubicBezTo>
                    <a:pt x="1972" y="3352"/>
                    <a:pt x="2000" y="3350"/>
                    <a:pt x="2027" y="3347"/>
                  </a:cubicBezTo>
                  <a:cubicBezTo>
                    <a:pt x="2246" y="3319"/>
                    <a:pt x="2438" y="3155"/>
                    <a:pt x="2520" y="2936"/>
                  </a:cubicBezTo>
                  <a:cubicBezTo>
                    <a:pt x="2520" y="2881"/>
                    <a:pt x="2547" y="2854"/>
                    <a:pt x="2547" y="2799"/>
                  </a:cubicBezTo>
                  <a:cubicBezTo>
                    <a:pt x="2602" y="2690"/>
                    <a:pt x="2630" y="2553"/>
                    <a:pt x="2657" y="2416"/>
                  </a:cubicBezTo>
                  <a:lnTo>
                    <a:pt x="2657" y="2279"/>
                  </a:lnTo>
                  <a:cubicBezTo>
                    <a:pt x="2657" y="2115"/>
                    <a:pt x="2630" y="1978"/>
                    <a:pt x="2602" y="1813"/>
                  </a:cubicBezTo>
                  <a:cubicBezTo>
                    <a:pt x="2547" y="1567"/>
                    <a:pt x="2465" y="1321"/>
                    <a:pt x="2328" y="1102"/>
                  </a:cubicBezTo>
                  <a:cubicBezTo>
                    <a:pt x="2274" y="1019"/>
                    <a:pt x="2219" y="937"/>
                    <a:pt x="2164" y="882"/>
                  </a:cubicBezTo>
                  <a:cubicBezTo>
                    <a:pt x="2082" y="746"/>
                    <a:pt x="1972" y="609"/>
                    <a:pt x="1863" y="472"/>
                  </a:cubicBezTo>
                  <a:cubicBezTo>
                    <a:pt x="1726" y="362"/>
                    <a:pt x="1616" y="280"/>
                    <a:pt x="1480" y="171"/>
                  </a:cubicBezTo>
                  <a:cubicBezTo>
                    <a:pt x="1313" y="75"/>
                    <a:pt x="1105" y="1"/>
                    <a:pt x="9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8"/>
            <p:cNvSpPr/>
            <p:nvPr/>
          </p:nvSpPr>
          <p:spPr>
            <a:xfrm>
              <a:off x="6390061" y="2731175"/>
              <a:ext cx="99833" cy="232472"/>
            </a:xfrm>
            <a:custGeom>
              <a:rect b="b" l="l" r="r" t="t"/>
              <a:pathLst>
                <a:path extrusionOk="0" h="11997" w="5152">
                  <a:moveTo>
                    <a:pt x="1820" y="0"/>
                  </a:moveTo>
                  <a:cubicBezTo>
                    <a:pt x="905" y="0"/>
                    <a:pt x="0" y="783"/>
                    <a:pt x="305" y="1895"/>
                  </a:cubicBezTo>
                  <a:cubicBezTo>
                    <a:pt x="524" y="2717"/>
                    <a:pt x="880" y="3483"/>
                    <a:pt x="1126" y="4277"/>
                  </a:cubicBezTo>
                  <a:cubicBezTo>
                    <a:pt x="1373" y="5072"/>
                    <a:pt x="1565" y="5838"/>
                    <a:pt x="1756" y="6632"/>
                  </a:cubicBezTo>
                  <a:cubicBezTo>
                    <a:pt x="1948" y="7399"/>
                    <a:pt x="2140" y="8166"/>
                    <a:pt x="2331" y="8960"/>
                  </a:cubicBezTo>
                  <a:cubicBezTo>
                    <a:pt x="2495" y="9644"/>
                    <a:pt x="2742" y="10411"/>
                    <a:pt x="2660" y="11123"/>
                  </a:cubicBezTo>
                  <a:cubicBezTo>
                    <a:pt x="2594" y="11697"/>
                    <a:pt x="3060" y="11996"/>
                    <a:pt x="3537" y="11996"/>
                  </a:cubicBezTo>
                  <a:cubicBezTo>
                    <a:pt x="3857" y="11996"/>
                    <a:pt x="4182" y="11863"/>
                    <a:pt x="4357" y="11588"/>
                  </a:cubicBezTo>
                  <a:cubicBezTo>
                    <a:pt x="4878" y="10794"/>
                    <a:pt x="5151" y="9863"/>
                    <a:pt x="5124" y="8932"/>
                  </a:cubicBezTo>
                  <a:cubicBezTo>
                    <a:pt x="5042" y="7974"/>
                    <a:pt x="4905" y="7016"/>
                    <a:pt x="4713" y="6085"/>
                  </a:cubicBezTo>
                  <a:cubicBezTo>
                    <a:pt x="4549" y="5208"/>
                    <a:pt x="4357" y="4332"/>
                    <a:pt x="4111" y="3456"/>
                  </a:cubicBezTo>
                  <a:cubicBezTo>
                    <a:pt x="3919" y="2498"/>
                    <a:pt x="3563" y="1567"/>
                    <a:pt x="3098" y="718"/>
                  </a:cubicBezTo>
                  <a:cubicBezTo>
                    <a:pt x="2786" y="217"/>
                    <a:pt x="2302" y="0"/>
                    <a:pt x="18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48"/>
          <p:cNvGrpSpPr/>
          <p:nvPr/>
        </p:nvGrpSpPr>
        <p:grpSpPr>
          <a:xfrm>
            <a:off x="2463179" y="2445824"/>
            <a:ext cx="599309" cy="954269"/>
            <a:chOff x="2616925" y="2486421"/>
            <a:chExt cx="763938" cy="1216560"/>
          </a:xfrm>
        </p:grpSpPr>
        <p:sp>
          <p:nvSpPr>
            <p:cNvPr id="2554" name="Google Shape;2554;p48"/>
            <p:cNvSpPr/>
            <p:nvPr/>
          </p:nvSpPr>
          <p:spPr>
            <a:xfrm>
              <a:off x="2616925" y="2486421"/>
              <a:ext cx="763938" cy="1216560"/>
            </a:xfrm>
            <a:custGeom>
              <a:rect b="b" l="l" r="r" t="t"/>
              <a:pathLst>
                <a:path extrusionOk="0" h="73955" w="46440">
                  <a:moveTo>
                    <a:pt x="34145" y="35263"/>
                  </a:moveTo>
                  <a:cubicBezTo>
                    <a:pt x="34282" y="35454"/>
                    <a:pt x="34419" y="35646"/>
                    <a:pt x="34529" y="35865"/>
                  </a:cubicBezTo>
                  <a:cubicBezTo>
                    <a:pt x="35021" y="36851"/>
                    <a:pt x="34830" y="37234"/>
                    <a:pt x="34446" y="40191"/>
                  </a:cubicBezTo>
                  <a:cubicBezTo>
                    <a:pt x="34364" y="40849"/>
                    <a:pt x="33981" y="40766"/>
                    <a:pt x="32749" y="40985"/>
                  </a:cubicBezTo>
                  <a:lnTo>
                    <a:pt x="32749" y="40958"/>
                  </a:lnTo>
                  <a:cubicBezTo>
                    <a:pt x="32639" y="39507"/>
                    <a:pt x="33515" y="35892"/>
                    <a:pt x="34145" y="35263"/>
                  </a:cubicBezTo>
                  <a:close/>
                  <a:moveTo>
                    <a:pt x="33762" y="42738"/>
                  </a:moveTo>
                  <a:cubicBezTo>
                    <a:pt x="33296" y="44244"/>
                    <a:pt x="32721" y="45722"/>
                    <a:pt x="32009" y="47146"/>
                  </a:cubicBezTo>
                  <a:cubicBezTo>
                    <a:pt x="32475" y="42300"/>
                    <a:pt x="31982" y="43094"/>
                    <a:pt x="33762" y="42738"/>
                  </a:cubicBezTo>
                  <a:close/>
                  <a:moveTo>
                    <a:pt x="2253" y="1"/>
                  </a:moveTo>
                  <a:cubicBezTo>
                    <a:pt x="1793" y="1"/>
                    <a:pt x="1363" y="7"/>
                    <a:pt x="986" y="23"/>
                  </a:cubicBezTo>
                  <a:cubicBezTo>
                    <a:pt x="1" y="50"/>
                    <a:pt x="1" y="434"/>
                    <a:pt x="275" y="3993"/>
                  </a:cubicBezTo>
                  <a:cubicBezTo>
                    <a:pt x="329" y="4869"/>
                    <a:pt x="603" y="4842"/>
                    <a:pt x="3451" y="5335"/>
                  </a:cubicBezTo>
                  <a:cubicBezTo>
                    <a:pt x="3944" y="5417"/>
                    <a:pt x="3834" y="5335"/>
                    <a:pt x="3779" y="9305"/>
                  </a:cubicBezTo>
                  <a:cubicBezTo>
                    <a:pt x="3341" y="32424"/>
                    <a:pt x="4863" y="67028"/>
                    <a:pt x="18046" y="67028"/>
                  </a:cubicBezTo>
                  <a:cubicBezTo>
                    <a:pt x="20524" y="67028"/>
                    <a:pt x="23414" y="65806"/>
                    <a:pt x="26780" y="63055"/>
                  </a:cubicBezTo>
                  <a:cubicBezTo>
                    <a:pt x="26807" y="63329"/>
                    <a:pt x="26807" y="63493"/>
                    <a:pt x="26807" y="63685"/>
                  </a:cubicBezTo>
                  <a:lnTo>
                    <a:pt x="26807" y="66861"/>
                  </a:lnTo>
                  <a:cubicBezTo>
                    <a:pt x="26807" y="67819"/>
                    <a:pt x="26780" y="68805"/>
                    <a:pt x="26780" y="69791"/>
                  </a:cubicBezTo>
                  <a:cubicBezTo>
                    <a:pt x="26780" y="70010"/>
                    <a:pt x="26643" y="70201"/>
                    <a:pt x="26424" y="70256"/>
                  </a:cubicBezTo>
                  <a:cubicBezTo>
                    <a:pt x="26013" y="70420"/>
                    <a:pt x="25602" y="70612"/>
                    <a:pt x="25192" y="70804"/>
                  </a:cubicBezTo>
                  <a:cubicBezTo>
                    <a:pt x="24863" y="70941"/>
                    <a:pt x="24644" y="71269"/>
                    <a:pt x="24644" y="71625"/>
                  </a:cubicBezTo>
                  <a:cubicBezTo>
                    <a:pt x="24644" y="72173"/>
                    <a:pt x="24671" y="72720"/>
                    <a:pt x="24726" y="73268"/>
                  </a:cubicBezTo>
                  <a:cubicBezTo>
                    <a:pt x="24726" y="73661"/>
                    <a:pt x="25027" y="73954"/>
                    <a:pt x="25390" y="73954"/>
                  </a:cubicBezTo>
                  <a:cubicBezTo>
                    <a:pt x="25406" y="73954"/>
                    <a:pt x="25422" y="73954"/>
                    <a:pt x="25438" y="73953"/>
                  </a:cubicBezTo>
                  <a:cubicBezTo>
                    <a:pt x="25876" y="73953"/>
                    <a:pt x="26287" y="73898"/>
                    <a:pt x="26698" y="73816"/>
                  </a:cubicBezTo>
                  <a:cubicBezTo>
                    <a:pt x="28149" y="73542"/>
                    <a:pt x="29573" y="73241"/>
                    <a:pt x="31024" y="72940"/>
                  </a:cubicBezTo>
                  <a:cubicBezTo>
                    <a:pt x="31599" y="72830"/>
                    <a:pt x="32174" y="72748"/>
                    <a:pt x="32749" y="72611"/>
                  </a:cubicBezTo>
                  <a:cubicBezTo>
                    <a:pt x="33406" y="72474"/>
                    <a:pt x="33680" y="72118"/>
                    <a:pt x="33570" y="71461"/>
                  </a:cubicBezTo>
                  <a:cubicBezTo>
                    <a:pt x="33515" y="71050"/>
                    <a:pt x="33406" y="70667"/>
                    <a:pt x="33296" y="70284"/>
                  </a:cubicBezTo>
                  <a:cubicBezTo>
                    <a:pt x="33218" y="69892"/>
                    <a:pt x="32866" y="69625"/>
                    <a:pt x="32477" y="69625"/>
                  </a:cubicBezTo>
                  <a:cubicBezTo>
                    <a:pt x="32458" y="69625"/>
                    <a:pt x="32439" y="69625"/>
                    <a:pt x="32420" y="69626"/>
                  </a:cubicBezTo>
                  <a:cubicBezTo>
                    <a:pt x="32229" y="69626"/>
                    <a:pt x="32009" y="69626"/>
                    <a:pt x="31790" y="69654"/>
                  </a:cubicBezTo>
                  <a:cubicBezTo>
                    <a:pt x="31517" y="69681"/>
                    <a:pt x="31270" y="69736"/>
                    <a:pt x="30914" y="69791"/>
                  </a:cubicBezTo>
                  <a:lnTo>
                    <a:pt x="30914" y="67682"/>
                  </a:lnTo>
                  <a:lnTo>
                    <a:pt x="30914" y="63931"/>
                  </a:lnTo>
                  <a:cubicBezTo>
                    <a:pt x="30942" y="62316"/>
                    <a:pt x="30969" y="60700"/>
                    <a:pt x="30996" y="59085"/>
                  </a:cubicBezTo>
                  <a:cubicBezTo>
                    <a:pt x="31024" y="58811"/>
                    <a:pt x="31106" y="58537"/>
                    <a:pt x="31298" y="58345"/>
                  </a:cubicBezTo>
                  <a:cubicBezTo>
                    <a:pt x="31845" y="57606"/>
                    <a:pt x="32393" y="56867"/>
                    <a:pt x="32886" y="56127"/>
                  </a:cubicBezTo>
                  <a:cubicBezTo>
                    <a:pt x="33981" y="54484"/>
                    <a:pt x="34885" y="52732"/>
                    <a:pt x="35624" y="50925"/>
                  </a:cubicBezTo>
                  <a:cubicBezTo>
                    <a:pt x="35733" y="50651"/>
                    <a:pt x="36007" y="50459"/>
                    <a:pt x="36308" y="50459"/>
                  </a:cubicBezTo>
                  <a:cubicBezTo>
                    <a:pt x="36746" y="50459"/>
                    <a:pt x="37212" y="50405"/>
                    <a:pt x="37677" y="50405"/>
                  </a:cubicBezTo>
                  <a:lnTo>
                    <a:pt x="38581" y="50405"/>
                  </a:lnTo>
                  <a:cubicBezTo>
                    <a:pt x="38636" y="50487"/>
                    <a:pt x="38636" y="50514"/>
                    <a:pt x="38636" y="50542"/>
                  </a:cubicBezTo>
                  <a:cubicBezTo>
                    <a:pt x="38608" y="50870"/>
                    <a:pt x="38554" y="51199"/>
                    <a:pt x="38554" y="51527"/>
                  </a:cubicBezTo>
                  <a:cubicBezTo>
                    <a:pt x="38526" y="51801"/>
                    <a:pt x="38526" y="52102"/>
                    <a:pt x="38554" y="52403"/>
                  </a:cubicBezTo>
                  <a:cubicBezTo>
                    <a:pt x="38633" y="52879"/>
                    <a:pt x="39043" y="53226"/>
                    <a:pt x="39514" y="53226"/>
                  </a:cubicBezTo>
                  <a:cubicBezTo>
                    <a:pt x="39531" y="53226"/>
                    <a:pt x="39549" y="53226"/>
                    <a:pt x="39567" y="53225"/>
                  </a:cubicBezTo>
                  <a:cubicBezTo>
                    <a:pt x="40032" y="53170"/>
                    <a:pt x="40416" y="52814"/>
                    <a:pt x="40470" y="52349"/>
                  </a:cubicBezTo>
                  <a:cubicBezTo>
                    <a:pt x="40717" y="51089"/>
                    <a:pt x="40936" y="49830"/>
                    <a:pt x="41210" y="48570"/>
                  </a:cubicBezTo>
                  <a:cubicBezTo>
                    <a:pt x="41264" y="48187"/>
                    <a:pt x="41401" y="47803"/>
                    <a:pt x="41483" y="47420"/>
                  </a:cubicBezTo>
                  <a:cubicBezTo>
                    <a:pt x="41620" y="46900"/>
                    <a:pt x="41319" y="46380"/>
                    <a:pt x="40826" y="46215"/>
                  </a:cubicBezTo>
                  <a:cubicBezTo>
                    <a:pt x="40733" y="46188"/>
                    <a:pt x="40638" y="46175"/>
                    <a:pt x="40543" y="46175"/>
                  </a:cubicBezTo>
                  <a:cubicBezTo>
                    <a:pt x="40166" y="46175"/>
                    <a:pt x="39802" y="46385"/>
                    <a:pt x="39649" y="46736"/>
                  </a:cubicBezTo>
                  <a:cubicBezTo>
                    <a:pt x="39567" y="46900"/>
                    <a:pt x="39485" y="47064"/>
                    <a:pt x="39457" y="47256"/>
                  </a:cubicBezTo>
                  <a:cubicBezTo>
                    <a:pt x="39375" y="47557"/>
                    <a:pt x="39293" y="47858"/>
                    <a:pt x="39238" y="48159"/>
                  </a:cubicBezTo>
                  <a:cubicBezTo>
                    <a:pt x="39213" y="48390"/>
                    <a:pt x="38995" y="48573"/>
                    <a:pt x="38765" y="48573"/>
                  </a:cubicBezTo>
                  <a:cubicBezTo>
                    <a:pt x="38749" y="48573"/>
                    <a:pt x="38734" y="48572"/>
                    <a:pt x="38718" y="48570"/>
                  </a:cubicBezTo>
                  <a:cubicBezTo>
                    <a:pt x="37387" y="48587"/>
                    <a:pt x="37128" y="48613"/>
                    <a:pt x="36994" y="48613"/>
                  </a:cubicBezTo>
                  <a:cubicBezTo>
                    <a:pt x="36907" y="48613"/>
                    <a:pt x="36873" y="48602"/>
                    <a:pt x="36637" y="48570"/>
                  </a:cubicBezTo>
                  <a:cubicBezTo>
                    <a:pt x="37020" y="47338"/>
                    <a:pt x="37185" y="47037"/>
                    <a:pt x="37376" y="46407"/>
                  </a:cubicBezTo>
                  <a:cubicBezTo>
                    <a:pt x="37787" y="44983"/>
                    <a:pt x="38170" y="43559"/>
                    <a:pt x="38581" y="42135"/>
                  </a:cubicBezTo>
                  <a:cubicBezTo>
                    <a:pt x="38608" y="41999"/>
                    <a:pt x="38718" y="41807"/>
                    <a:pt x="38827" y="41752"/>
                  </a:cubicBezTo>
                  <a:cubicBezTo>
                    <a:pt x="39293" y="41643"/>
                    <a:pt x="39786" y="41588"/>
                    <a:pt x="40306" y="41478"/>
                  </a:cubicBezTo>
                  <a:cubicBezTo>
                    <a:pt x="40306" y="41697"/>
                    <a:pt x="40306" y="41916"/>
                    <a:pt x="40306" y="42135"/>
                  </a:cubicBezTo>
                  <a:cubicBezTo>
                    <a:pt x="40333" y="42546"/>
                    <a:pt x="40388" y="42930"/>
                    <a:pt x="40498" y="43340"/>
                  </a:cubicBezTo>
                  <a:cubicBezTo>
                    <a:pt x="40614" y="43689"/>
                    <a:pt x="40948" y="43939"/>
                    <a:pt x="41331" y="43939"/>
                  </a:cubicBezTo>
                  <a:cubicBezTo>
                    <a:pt x="41399" y="43939"/>
                    <a:pt x="41468" y="43932"/>
                    <a:pt x="41538" y="43915"/>
                  </a:cubicBezTo>
                  <a:cubicBezTo>
                    <a:pt x="41949" y="43860"/>
                    <a:pt x="42250" y="43505"/>
                    <a:pt x="42305" y="43094"/>
                  </a:cubicBezTo>
                  <a:cubicBezTo>
                    <a:pt x="42332" y="42875"/>
                    <a:pt x="42360" y="42628"/>
                    <a:pt x="42360" y="42409"/>
                  </a:cubicBezTo>
                  <a:cubicBezTo>
                    <a:pt x="42387" y="41341"/>
                    <a:pt x="42414" y="40274"/>
                    <a:pt x="42442" y="39178"/>
                  </a:cubicBezTo>
                  <a:cubicBezTo>
                    <a:pt x="42469" y="38932"/>
                    <a:pt x="42442" y="38658"/>
                    <a:pt x="42387" y="38412"/>
                  </a:cubicBezTo>
                  <a:cubicBezTo>
                    <a:pt x="42291" y="37953"/>
                    <a:pt x="41902" y="37668"/>
                    <a:pt x="41490" y="37668"/>
                  </a:cubicBezTo>
                  <a:cubicBezTo>
                    <a:pt x="41311" y="37668"/>
                    <a:pt x="41128" y="37721"/>
                    <a:pt x="40963" y="37837"/>
                  </a:cubicBezTo>
                  <a:cubicBezTo>
                    <a:pt x="40662" y="38028"/>
                    <a:pt x="40470" y="38357"/>
                    <a:pt x="40443" y="38740"/>
                  </a:cubicBezTo>
                  <a:cubicBezTo>
                    <a:pt x="40416" y="38959"/>
                    <a:pt x="40416" y="39206"/>
                    <a:pt x="40361" y="39425"/>
                  </a:cubicBezTo>
                  <a:cubicBezTo>
                    <a:pt x="40361" y="39534"/>
                    <a:pt x="40251" y="39698"/>
                    <a:pt x="40169" y="39698"/>
                  </a:cubicBezTo>
                  <a:cubicBezTo>
                    <a:pt x="39841" y="39781"/>
                    <a:pt x="39485" y="39808"/>
                    <a:pt x="39101" y="39863"/>
                  </a:cubicBezTo>
                  <a:cubicBezTo>
                    <a:pt x="39101" y="39616"/>
                    <a:pt x="39129" y="39452"/>
                    <a:pt x="39156" y="39288"/>
                  </a:cubicBezTo>
                  <a:cubicBezTo>
                    <a:pt x="39485" y="37426"/>
                    <a:pt x="39622" y="35537"/>
                    <a:pt x="39567" y="33647"/>
                  </a:cubicBezTo>
                  <a:cubicBezTo>
                    <a:pt x="39539" y="33373"/>
                    <a:pt x="39622" y="33236"/>
                    <a:pt x="39923" y="33182"/>
                  </a:cubicBezTo>
                  <a:cubicBezTo>
                    <a:pt x="41210" y="32963"/>
                    <a:pt x="42524" y="32716"/>
                    <a:pt x="43811" y="32497"/>
                  </a:cubicBezTo>
                  <a:cubicBezTo>
                    <a:pt x="43920" y="32470"/>
                    <a:pt x="44057" y="32470"/>
                    <a:pt x="44276" y="32470"/>
                  </a:cubicBezTo>
                  <a:cubicBezTo>
                    <a:pt x="44304" y="32798"/>
                    <a:pt x="44304" y="33154"/>
                    <a:pt x="44358" y="33428"/>
                  </a:cubicBezTo>
                  <a:cubicBezTo>
                    <a:pt x="44413" y="33784"/>
                    <a:pt x="44495" y="34113"/>
                    <a:pt x="44632" y="34469"/>
                  </a:cubicBezTo>
                  <a:cubicBezTo>
                    <a:pt x="44768" y="34741"/>
                    <a:pt x="45055" y="34900"/>
                    <a:pt x="45351" y="34900"/>
                  </a:cubicBezTo>
                  <a:cubicBezTo>
                    <a:pt x="45413" y="34900"/>
                    <a:pt x="45475" y="34893"/>
                    <a:pt x="45536" y="34879"/>
                  </a:cubicBezTo>
                  <a:cubicBezTo>
                    <a:pt x="45919" y="34852"/>
                    <a:pt x="46248" y="34578"/>
                    <a:pt x="46330" y="34195"/>
                  </a:cubicBezTo>
                  <a:cubicBezTo>
                    <a:pt x="46385" y="34003"/>
                    <a:pt x="46385" y="33784"/>
                    <a:pt x="46385" y="33565"/>
                  </a:cubicBezTo>
                  <a:cubicBezTo>
                    <a:pt x="46275" y="32306"/>
                    <a:pt x="46275" y="31019"/>
                    <a:pt x="46439" y="29759"/>
                  </a:cubicBezTo>
                  <a:cubicBezTo>
                    <a:pt x="46439" y="29622"/>
                    <a:pt x="46439" y="29485"/>
                    <a:pt x="46439" y="29321"/>
                  </a:cubicBezTo>
                  <a:cubicBezTo>
                    <a:pt x="46385" y="28883"/>
                    <a:pt x="46056" y="28499"/>
                    <a:pt x="45618" y="28417"/>
                  </a:cubicBezTo>
                  <a:cubicBezTo>
                    <a:pt x="45596" y="28416"/>
                    <a:pt x="45574" y="28415"/>
                    <a:pt x="45552" y="28415"/>
                  </a:cubicBezTo>
                  <a:cubicBezTo>
                    <a:pt x="45139" y="28415"/>
                    <a:pt x="44760" y="28657"/>
                    <a:pt x="44578" y="29047"/>
                  </a:cubicBezTo>
                  <a:cubicBezTo>
                    <a:pt x="44495" y="29239"/>
                    <a:pt x="44441" y="29430"/>
                    <a:pt x="44413" y="29650"/>
                  </a:cubicBezTo>
                  <a:cubicBezTo>
                    <a:pt x="44358" y="29841"/>
                    <a:pt x="44358" y="30005"/>
                    <a:pt x="44358" y="30170"/>
                  </a:cubicBezTo>
                  <a:cubicBezTo>
                    <a:pt x="44304" y="30608"/>
                    <a:pt x="44304" y="30608"/>
                    <a:pt x="43893" y="30663"/>
                  </a:cubicBezTo>
                  <a:cubicBezTo>
                    <a:pt x="42524" y="30882"/>
                    <a:pt x="41127" y="31101"/>
                    <a:pt x="39731" y="31347"/>
                  </a:cubicBezTo>
                  <a:lnTo>
                    <a:pt x="39402" y="31347"/>
                  </a:lnTo>
                  <a:cubicBezTo>
                    <a:pt x="39348" y="31183"/>
                    <a:pt x="39320" y="31073"/>
                    <a:pt x="39293" y="30936"/>
                  </a:cubicBezTo>
                  <a:cubicBezTo>
                    <a:pt x="39156" y="30416"/>
                    <a:pt x="39074" y="29896"/>
                    <a:pt x="38910" y="29376"/>
                  </a:cubicBezTo>
                  <a:cubicBezTo>
                    <a:pt x="38335" y="27459"/>
                    <a:pt x="37267" y="25926"/>
                    <a:pt x="35432" y="24995"/>
                  </a:cubicBezTo>
                  <a:cubicBezTo>
                    <a:pt x="34949" y="24715"/>
                    <a:pt x="34396" y="24554"/>
                    <a:pt x="33838" y="24554"/>
                  </a:cubicBezTo>
                  <a:cubicBezTo>
                    <a:pt x="33794" y="24554"/>
                    <a:pt x="33751" y="24555"/>
                    <a:pt x="33707" y="24557"/>
                  </a:cubicBezTo>
                  <a:cubicBezTo>
                    <a:pt x="32776" y="24611"/>
                    <a:pt x="31955" y="25132"/>
                    <a:pt x="31462" y="25926"/>
                  </a:cubicBezTo>
                  <a:cubicBezTo>
                    <a:pt x="30887" y="26857"/>
                    <a:pt x="30476" y="27842"/>
                    <a:pt x="30202" y="28883"/>
                  </a:cubicBezTo>
                  <a:cubicBezTo>
                    <a:pt x="29846" y="30225"/>
                    <a:pt x="29545" y="31566"/>
                    <a:pt x="29271" y="32935"/>
                  </a:cubicBezTo>
                  <a:cubicBezTo>
                    <a:pt x="29244" y="33236"/>
                    <a:pt x="28970" y="33483"/>
                    <a:pt x="28669" y="33510"/>
                  </a:cubicBezTo>
                  <a:cubicBezTo>
                    <a:pt x="26308" y="33900"/>
                    <a:pt x="26695" y="33921"/>
                    <a:pt x="26252" y="33921"/>
                  </a:cubicBezTo>
                  <a:cubicBezTo>
                    <a:pt x="26197" y="33921"/>
                    <a:pt x="26129" y="33921"/>
                    <a:pt x="26040" y="33921"/>
                  </a:cubicBezTo>
                  <a:cubicBezTo>
                    <a:pt x="26040" y="33592"/>
                    <a:pt x="26013" y="33319"/>
                    <a:pt x="25986" y="33045"/>
                  </a:cubicBezTo>
                  <a:cubicBezTo>
                    <a:pt x="25986" y="32453"/>
                    <a:pt x="25514" y="32044"/>
                    <a:pt x="25002" y="32044"/>
                  </a:cubicBezTo>
                  <a:cubicBezTo>
                    <a:pt x="24827" y="32044"/>
                    <a:pt x="24647" y="32091"/>
                    <a:pt x="24480" y="32196"/>
                  </a:cubicBezTo>
                  <a:cubicBezTo>
                    <a:pt x="24124" y="32415"/>
                    <a:pt x="23932" y="32826"/>
                    <a:pt x="23959" y="33236"/>
                  </a:cubicBezTo>
                  <a:cubicBezTo>
                    <a:pt x="23987" y="33592"/>
                    <a:pt x="24014" y="33948"/>
                    <a:pt x="24096" y="34304"/>
                  </a:cubicBezTo>
                  <a:cubicBezTo>
                    <a:pt x="24315" y="35619"/>
                    <a:pt x="24562" y="36906"/>
                    <a:pt x="24836" y="38193"/>
                  </a:cubicBezTo>
                  <a:cubicBezTo>
                    <a:pt x="24863" y="38412"/>
                    <a:pt x="24945" y="38603"/>
                    <a:pt x="25055" y="38768"/>
                  </a:cubicBezTo>
                  <a:cubicBezTo>
                    <a:pt x="25238" y="39088"/>
                    <a:pt x="25545" y="39236"/>
                    <a:pt x="25851" y="39236"/>
                  </a:cubicBezTo>
                  <a:cubicBezTo>
                    <a:pt x="26277" y="39236"/>
                    <a:pt x="26700" y="38949"/>
                    <a:pt x="26780" y="38439"/>
                  </a:cubicBezTo>
                  <a:cubicBezTo>
                    <a:pt x="26807" y="38220"/>
                    <a:pt x="26807" y="37973"/>
                    <a:pt x="26780" y="37754"/>
                  </a:cubicBezTo>
                  <a:cubicBezTo>
                    <a:pt x="26698" y="37262"/>
                    <a:pt x="26615" y="36796"/>
                    <a:pt x="26533" y="36303"/>
                  </a:cubicBezTo>
                  <a:cubicBezTo>
                    <a:pt x="26506" y="36139"/>
                    <a:pt x="26478" y="35947"/>
                    <a:pt x="26698" y="35920"/>
                  </a:cubicBezTo>
                  <a:cubicBezTo>
                    <a:pt x="27355" y="35783"/>
                    <a:pt x="28039" y="35673"/>
                    <a:pt x="28779" y="35537"/>
                  </a:cubicBezTo>
                  <a:lnTo>
                    <a:pt x="28779" y="35537"/>
                  </a:lnTo>
                  <a:cubicBezTo>
                    <a:pt x="28282" y="41042"/>
                    <a:pt x="28275" y="42062"/>
                    <a:pt x="27262" y="42062"/>
                  </a:cubicBezTo>
                  <a:cubicBezTo>
                    <a:pt x="27101" y="42062"/>
                    <a:pt x="26915" y="42036"/>
                    <a:pt x="26698" y="41999"/>
                  </a:cubicBezTo>
                  <a:lnTo>
                    <a:pt x="26698" y="41560"/>
                  </a:lnTo>
                  <a:cubicBezTo>
                    <a:pt x="26698" y="41341"/>
                    <a:pt x="26670" y="41095"/>
                    <a:pt x="26643" y="40876"/>
                  </a:cubicBezTo>
                  <a:cubicBezTo>
                    <a:pt x="26588" y="40465"/>
                    <a:pt x="26259" y="40137"/>
                    <a:pt x="25849" y="40082"/>
                  </a:cubicBezTo>
                  <a:cubicBezTo>
                    <a:pt x="25793" y="40072"/>
                    <a:pt x="25738" y="40067"/>
                    <a:pt x="25684" y="40067"/>
                  </a:cubicBezTo>
                  <a:cubicBezTo>
                    <a:pt x="25288" y="40067"/>
                    <a:pt x="24953" y="40323"/>
                    <a:pt x="24808" y="40684"/>
                  </a:cubicBezTo>
                  <a:cubicBezTo>
                    <a:pt x="24699" y="40958"/>
                    <a:pt x="24644" y="41232"/>
                    <a:pt x="24644" y="41533"/>
                  </a:cubicBezTo>
                  <a:cubicBezTo>
                    <a:pt x="24617" y="42464"/>
                    <a:pt x="24589" y="43422"/>
                    <a:pt x="24589" y="44353"/>
                  </a:cubicBezTo>
                  <a:cubicBezTo>
                    <a:pt x="24589" y="44572"/>
                    <a:pt x="24617" y="44791"/>
                    <a:pt x="24671" y="44983"/>
                  </a:cubicBezTo>
                  <a:cubicBezTo>
                    <a:pt x="24724" y="45432"/>
                    <a:pt x="25133" y="45779"/>
                    <a:pt x="25579" y="45779"/>
                  </a:cubicBezTo>
                  <a:cubicBezTo>
                    <a:pt x="25596" y="45779"/>
                    <a:pt x="25613" y="45778"/>
                    <a:pt x="25630" y="45777"/>
                  </a:cubicBezTo>
                  <a:cubicBezTo>
                    <a:pt x="26095" y="45777"/>
                    <a:pt x="26478" y="45449"/>
                    <a:pt x="26561" y="44983"/>
                  </a:cubicBezTo>
                  <a:cubicBezTo>
                    <a:pt x="26615" y="44791"/>
                    <a:pt x="26588" y="44600"/>
                    <a:pt x="26643" y="44408"/>
                  </a:cubicBezTo>
                  <a:cubicBezTo>
                    <a:pt x="26670" y="44299"/>
                    <a:pt x="26725" y="44134"/>
                    <a:pt x="26807" y="44134"/>
                  </a:cubicBezTo>
                  <a:cubicBezTo>
                    <a:pt x="27136" y="44052"/>
                    <a:pt x="27492" y="44025"/>
                    <a:pt x="27902" y="43970"/>
                  </a:cubicBezTo>
                  <a:lnTo>
                    <a:pt x="27902" y="43970"/>
                  </a:lnTo>
                  <a:cubicBezTo>
                    <a:pt x="27682" y="48963"/>
                    <a:pt x="27657" y="49274"/>
                    <a:pt x="26690" y="49274"/>
                  </a:cubicBezTo>
                  <a:cubicBezTo>
                    <a:pt x="26553" y="49274"/>
                    <a:pt x="26396" y="49267"/>
                    <a:pt x="26218" y="49267"/>
                  </a:cubicBezTo>
                  <a:cubicBezTo>
                    <a:pt x="26088" y="49267"/>
                    <a:pt x="25948" y="49271"/>
                    <a:pt x="25794" y="49282"/>
                  </a:cubicBezTo>
                  <a:cubicBezTo>
                    <a:pt x="25739" y="49008"/>
                    <a:pt x="25684" y="48789"/>
                    <a:pt x="25630" y="48570"/>
                  </a:cubicBezTo>
                  <a:cubicBezTo>
                    <a:pt x="25513" y="48077"/>
                    <a:pt x="25113" y="47842"/>
                    <a:pt x="24714" y="47842"/>
                  </a:cubicBezTo>
                  <a:cubicBezTo>
                    <a:pt x="24270" y="47842"/>
                    <a:pt x="23825" y="48132"/>
                    <a:pt x="23768" y="48680"/>
                  </a:cubicBezTo>
                  <a:cubicBezTo>
                    <a:pt x="23686" y="49227"/>
                    <a:pt x="23686" y="49282"/>
                    <a:pt x="24069" y="52376"/>
                  </a:cubicBezTo>
                  <a:cubicBezTo>
                    <a:pt x="24166" y="53204"/>
                    <a:pt x="24675" y="53599"/>
                    <a:pt x="25172" y="53599"/>
                  </a:cubicBezTo>
                  <a:cubicBezTo>
                    <a:pt x="25234" y="53599"/>
                    <a:pt x="25295" y="53593"/>
                    <a:pt x="25356" y="53581"/>
                  </a:cubicBezTo>
                  <a:cubicBezTo>
                    <a:pt x="25794" y="53444"/>
                    <a:pt x="26095" y="53033"/>
                    <a:pt x="26095" y="52595"/>
                  </a:cubicBezTo>
                  <a:cubicBezTo>
                    <a:pt x="26095" y="52403"/>
                    <a:pt x="26068" y="52239"/>
                    <a:pt x="26040" y="52048"/>
                  </a:cubicBezTo>
                  <a:cubicBezTo>
                    <a:pt x="26013" y="51911"/>
                    <a:pt x="25986" y="51746"/>
                    <a:pt x="25986" y="51582"/>
                  </a:cubicBezTo>
                  <a:cubicBezTo>
                    <a:pt x="26013" y="51445"/>
                    <a:pt x="26095" y="51363"/>
                    <a:pt x="26205" y="51308"/>
                  </a:cubicBezTo>
                  <a:cubicBezTo>
                    <a:pt x="26561" y="51253"/>
                    <a:pt x="26917" y="51226"/>
                    <a:pt x="27273" y="51199"/>
                  </a:cubicBezTo>
                  <a:cubicBezTo>
                    <a:pt x="27300" y="51336"/>
                    <a:pt x="27300" y="51473"/>
                    <a:pt x="27300" y="51609"/>
                  </a:cubicBezTo>
                  <a:cubicBezTo>
                    <a:pt x="27273" y="52623"/>
                    <a:pt x="27190" y="53608"/>
                    <a:pt x="27136" y="54594"/>
                  </a:cubicBezTo>
                  <a:cubicBezTo>
                    <a:pt x="27136" y="54895"/>
                    <a:pt x="27026" y="55169"/>
                    <a:pt x="26834" y="55388"/>
                  </a:cubicBezTo>
                  <a:cubicBezTo>
                    <a:pt x="25382" y="56993"/>
                    <a:pt x="25037" y="57452"/>
                    <a:pt x="24812" y="57452"/>
                  </a:cubicBezTo>
                  <a:cubicBezTo>
                    <a:pt x="24714" y="57452"/>
                    <a:pt x="24639" y="57366"/>
                    <a:pt x="24507" y="57250"/>
                  </a:cubicBezTo>
                  <a:cubicBezTo>
                    <a:pt x="20016" y="53170"/>
                    <a:pt x="23713" y="21298"/>
                    <a:pt x="25000" y="15192"/>
                  </a:cubicBezTo>
                  <a:cubicBezTo>
                    <a:pt x="25493" y="12728"/>
                    <a:pt x="26314" y="8703"/>
                    <a:pt x="28231" y="7252"/>
                  </a:cubicBezTo>
                  <a:cubicBezTo>
                    <a:pt x="28611" y="6963"/>
                    <a:pt x="28846" y="6888"/>
                    <a:pt x="29115" y="6888"/>
                  </a:cubicBezTo>
                  <a:cubicBezTo>
                    <a:pt x="29408" y="6888"/>
                    <a:pt x="29739" y="6978"/>
                    <a:pt x="30339" y="6978"/>
                  </a:cubicBezTo>
                  <a:cubicBezTo>
                    <a:pt x="30777" y="6978"/>
                    <a:pt x="30969" y="6786"/>
                    <a:pt x="31024" y="6321"/>
                  </a:cubicBezTo>
                  <a:cubicBezTo>
                    <a:pt x="31051" y="6101"/>
                    <a:pt x="31106" y="5882"/>
                    <a:pt x="31106" y="5636"/>
                  </a:cubicBezTo>
                  <a:cubicBezTo>
                    <a:pt x="31161" y="5061"/>
                    <a:pt x="31188" y="4486"/>
                    <a:pt x="31161" y="3884"/>
                  </a:cubicBezTo>
                  <a:cubicBezTo>
                    <a:pt x="31133" y="3254"/>
                    <a:pt x="30777" y="2925"/>
                    <a:pt x="30148" y="2816"/>
                  </a:cubicBezTo>
                  <a:cubicBezTo>
                    <a:pt x="26478" y="2186"/>
                    <a:pt x="25575" y="2022"/>
                    <a:pt x="24178" y="1830"/>
                  </a:cubicBezTo>
                  <a:cubicBezTo>
                    <a:pt x="18620" y="1063"/>
                    <a:pt x="13527" y="625"/>
                    <a:pt x="7969" y="214"/>
                  </a:cubicBezTo>
                  <a:cubicBezTo>
                    <a:pt x="6769" y="126"/>
                    <a:pt x="4234" y="1"/>
                    <a:pt x="22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8"/>
            <p:cNvSpPr/>
            <p:nvPr/>
          </p:nvSpPr>
          <p:spPr>
            <a:xfrm>
              <a:off x="3020510" y="3127291"/>
              <a:ext cx="63530" cy="111827"/>
            </a:xfrm>
            <a:custGeom>
              <a:rect b="b" l="l" r="r" t="t"/>
              <a:pathLst>
                <a:path extrusionOk="0" h="6798" w="3862">
                  <a:moveTo>
                    <a:pt x="3861" y="0"/>
                  </a:moveTo>
                  <a:lnTo>
                    <a:pt x="3861" y="0"/>
                  </a:lnTo>
                  <a:cubicBezTo>
                    <a:pt x="3641" y="2150"/>
                    <a:pt x="3857" y="3080"/>
                    <a:pt x="2681" y="3080"/>
                  </a:cubicBezTo>
                  <a:cubicBezTo>
                    <a:pt x="2539" y="3080"/>
                    <a:pt x="2377" y="3066"/>
                    <a:pt x="2191" y="3040"/>
                  </a:cubicBezTo>
                  <a:cubicBezTo>
                    <a:pt x="2191" y="2656"/>
                    <a:pt x="2164" y="2273"/>
                    <a:pt x="2136" y="1890"/>
                  </a:cubicBezTo>
                  <a:cubicBezTo>
                    <a:pt x="2047" y="1368"/>
                    <a:pt x="1617" y="1090"/>
                    <a:pt x="1187" y="1090"/>
                  </a:cubicBezTo>
                  <a:cubicBezTo>
                    <a:pt x="826" y="1090"/>
                    <a:pt x="464" y="1286"/>
                    <a:pt x="302" y="1698"/>
                  </a:cubicBezTo>
                  <a:cubicBezTo>
                    <a:pt x="0" y="2437"/>
                    <a:pt x="28" y="5449"/>
                    <a:pt x="137" y="5997"/>
                  </a:cubicBezTo>
                  <a:cubicBezTo>
                    <a:pt x="233" y="6531"/>
                    <a:pt x="664" y="6798"/>
                    <a:pt x="1096" y="6798"/>
                  </a:cubicBezTo>
                  <a:cubicBezTo>
                    <a:pt x="1527" y="6798"/>
                    <a:pt x="1958" y="6531"/>
                    <a:pt x="2054" y="5997"/>
                  </a:cubicBezTo>
                  <a:cubicBezTo>
                    <a:pt x="2081" y="5778"/>
                    <a:pt x="2081" y="5203"/>
                    <a:pt x="2273" y="5148"/>
                  </a:cubicBezTo>
                  <a:cubicBezTo>
                    <a:pt x="2629" y="5093"/>
                    <a:pt x="2958" y="5066"/>
                    <a:pt x="3368" y="4984"/>
                  </a:cubicBezTo>
                  <a:lnTo>
                    <a:pt x="3368" y="4984"/>
                  </a:lnTo>
                  <a:cubicBezTo>
                    <a:pt x="3368" y="5257"/>
                    <a:pt x="3368" y="5422"/>
                    <a:pt x="3341" y="5613"/>
                  </a:cubicBezTo>
                  <a:cubicBezTo>
                    <a:pt x="3314" y="5778"/>
                    <a:pt x="3314" y="6024"/>
                    <a:pt x="3286" y="6216"/>
                  </a:cubicBezTo>
                  <a:lnTo>
                    <a:pt x="3368" y="6188"/>
                  </a:lnTo>
                  <a:lnTo>
                    <a:pt x="3861" y="0"/>
                  </a:ln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8"/>
            <p:cNvSpPr/>
            <p:nvPr/>
          </p:nvSpPr>
          <p:spPr>
            <a:xfrm>
              <a:off x="2866916" y="2560495"/>
              <a:ext cx="354053" cy="876259"/>
            </a:xfrm>
            <a:custGeom>
              <a:rect b="b" l="l" r="r" t="t"/>
              <a:pathLst>
                <a:path extrusionOk="0" h="53268" w="21523">
                  <a:moveTo>
                    <a:pt x="18948" y="30732"/>
                  </a:moveTo>
                  <a:cubicBezTo>
                    <a:pt x="19113" y="30924"/>
                    <a:pt x="19222" y="31116"/>
                    <a:pt x="19359" y="31335"/>
                  </a:cubicBezTo>
                  <a:cubicBezTo>
                    <a:pt x="19852" y="32375"/>
                    <a:pt x="19633" y="32813"/>
                    <a:pt x="19277" y="35661"/>
                  </a:cubicBezTo>
                  <a:cubicBezTo>
                    <a:pt x="19167" y="36291"/>
                    <a:pt x="18866" y="36236"/>
                    <a:pt x="17552" y="36455"/>
                  </a:cubicBezTo>
                  <a:cubicBezTo>
                    <a:pt x="17442" y="35004"/>
                    <a:pt x="18318" y="31362"/>
                    <a:pt x="18948" y="30732"/>
                  </a:cubicBezTo>
                  <a:close/>
                  <a:moveTo>
                    <a:pt x="18565" y="38235"/>
                  </a:moveTo>
                  <a:cubicBezTo>
                    <a:pt x="18099" y="39741"/>
                    <a:pt x="17524" y="41219"/>
                    <a:pt x="16840" y="42643"/>
                  </a:cubicBezTo>
                  <a:cubicBezTo>
                    <a:pt x="17251" y="37879"/>
                    <a:pt x="16785" y="38591"/>
                    <a:pt x="18565" y="38235"/>
                  </a:cubicBezTo>
                  <a:close/>
                  <a:moveTo>
                    <a:pt x="10562" y="1"/>
                  </a:moveTo>
                  <a:cubicBezTo>
                    <a:pt x="7705" y="1"/>
                    <a:pt x="6924" y="1676"/>
                    <a:pt x="6079" y="4501"/>
                  </a:cubicBezTo>
                  <a:cubicBezTo>
                    <a:pt x="0" y="24763"/>
                    <a:pt x="521" y="50776"/>
                    <a:pt x="8297" y="53048"/>
                  </a:cubicBezTo>
                  <a:cubicBezTo>
                    <a:pt x="8899" y="53185"/>
                    <a:pt x="9556" y="53267"/>
                    <a:pt x="10186" y="53267"/>
                  </a:cubicBezTo>
                  <a:cubicBezTo>
                    <a:pt x="10225" y="53268"/>
                    <a:pt x="10263" y="53268"/>
                    <a:pt x="10301" y="53268"/>
                  </a:cubicBezTo>
                  <a:cubicBezTo>
                    <a:pt x="12794" y="53268"/>
                    <a:pt x="14782" y="52387"/>
                    <a:pt x="16320" y="50365"/>
                  </a:cubicBezTo>
                  <a:cubicBezTo>
                    <a:pt x="17771" y="48421"/>
                    <a:pt x="18510" y="46011"/>
                    <a:pt x="19085" y="43656"/>
                  </a:cubicBezTo>
                  <a:cubicBezTo>
                    <a:pt x="19934" y="40206"/>
                    <a:pt x="20509" y="36701"/>
                    <a:pt x="20838" y="33169"/>
                  </a:cubicBezTo>
                  <a:cubicBezTo>
                    <a:pt x="21029" y="31307"/>
                    <a:pt x="21522" y="28980"/>
                    <a:pt x="21166" y="26981"/>
                  </a:cubicBezTo>
                  <a:cubicBezTo>
                    <a:pt x="21029" y="26105"/>
                    <a:pt x="20701" y="25311"/>
                    <a:pt x="20153" y="24626"/>
                  </a:cubicBezTo>
                  <a:cubicBezTo>
                    <a:pt x="19468" y="23832"/>
                    <a:pt x="18674" y="23148"/>
                    <a:pt x="17771" y="22627"/>
                  </a:cubicBezTo>
                  <a:cubicBezTo>
                    <a:pt x="17374" y="22377"/>
                    <a:pt x="16771" y="22015"/>
                    <a:pt x="16288" y="22015"/>
                  </a:cubicBezTo>
                  <a:cubicBezTo>
                    <a:pt x="16137" y="22015"/>
                    <a:pt x="15999" y="22050"/>
                    <a:pt x="15882" y="22135"/>
                  </a:cubicBezTo>
                  <a:cubicBezTo>
                    <a:pt x="15416" y="22436"/>
                    <a:pt x="15170" y="23832"/>
                    <a:pt x="15033" y="24325"/>
                  </a:cubicBezTo>
                  <a:cubicBezTo>
                    <a:pt x="14677" y="25667"/>
                    <a:pt x="14376" y="27036"/>
                    <a:pt x="14074" y="28378"/>
                  </a:cubicBezTo>
                  <a:cubicBezTo>
                    <a:pt x="14047" y="28706"/>
                    <a:pt x="13801" y="28953"/>
                    <a:pt x="13499" y="28953"/>
                  </a:cubicBezTo>
                  <a:cubicBezTo>
                    <a:pt x="11665" y="29254"/>
                    <a:pt x="11610" y="29336"/>
                    <a:pt x="10871" y="29363"/>
                  </a:cubicBezTo>
                  <a:cubicBezTo>
                    <a:pt x="10843" y="29062"/>
                    <a:pt x="10843" y="28788"/>
                    <a:pt x="10816" y="28487"/>
                  </a:cubicBezTo>
                  <a:cubicBezTo>
                    <a:pt x="10816" y="27911"/>
                    <a:pt x="10322" y="27490"/>
                    <a:pt x="9797" y="27490"/>
                  </a:cubicBezTo>
                  <a:cubicBezTo>
                    <a:pt x="9623" y="27490"/>
                    <a:pt x="9446" y="27536"/>
                    <a:pt x="9283" y="27638"/>
                  </a:cubicBezTo>
                  <a:cubicBezTo>
                    <a:pt x="8927" y="27885"/>
                    <a:pt x="8735" y="28295"/>
                    <a:pt x="8790" y="28706"/>
                  </a:cubicBezTo>
                  <a:cubicBezTo>
                    <a:pt x="8790" y="29062"/>
                    <a:pt x="8845" y="29418"/>
                    <a:pt x="8899" y="29774"/>
                  </a:cubicBezTo>
                  <a:cubicBezTo>
                    <a:pt x="9146" y="31061"/>
                    <a:pt x="9392" y="32375"/>
                    <a:pt x="9639" y="33662"/>
                  </a:cubicBezTo>
                  <a:cubicBezTo>
                    <a:pt x="9693" y="33854"/>
                    <a:pt x="9776" y="34045"/>
                    <a:pt x="9885" y="34237"/>
                  </a:cubicBezTo>
                  <a:cubicBezTo>
                    <a:pt x="10066" y="34542"/>
                    <a:pt x="10368" y="34684"/>
                    <a:pt x="10667" y="34684"/>
                  </a:cubicBezTo>
                  <a:cubicBezTo>
                    <a:pt x="11095" y="34684"/>
                    <a:pt x="11518" y="34396"/>
                    <a:pt x="11583" y="33881"/>
                  </a:cubicBezTo>
                  <a:cubicBezTo>
                    <a:pt x="11637" y="33662"/>
                    <a:pt x="11637" y="33443"/>
                    <a:pt x="11583" y="33197"/>
                  </a:cubicBezTo>
                  <a:cubicBezTo>
                    <a:pt x="11528" y="32731"/>
                    <a:pt x="11446" y="32238"/>
                    <a:pt x="11336" y="31773"/>
                  </a:cubicBezTo>
                  <a:cubicBezTo>
                    <a:pt x="11309" y="31581"/>
                    <a:pt x="11309" y="31417"/>
                    <a:pt x="11528" y="31362"/>
                  </a:cubicBezTo>
                  <a:cubicBezTo>
                    <a:pt x="12185" y="31225"/>
                    <a:pt x="12842" y="31116"/>
                    <a:pt x="13609" y="30979"/>
                  </a:cubicBezTo>
                  <a:lnTo>
                    <a:pt x="13609" y="30979"/>
                  </a:lnTo>
                  <a:cubicBezTo>
                    <a:pt x="13103" y="36421"/>
                    <a:pt x="13169" y="37522"/>
                    <a:pt x="12056" y="37522"/>
                  </a:cubicBezTo>
                  <a:cubicBezTo>
                    <a:pt x="11904" y="37522"/>
                    <a:pt x="11729" y="37501"/>
                    <a:pt x="11528" y="37468"/>
                  </a:cubicBezTo>
                  <a:lnTo>
                    <a:pt x="11528" y="37003"/>
                  </a:lnTo>
                  <a:cubicBezTo>
                    <a:pt x="11501" y="36784"/>
                    <a:pt x="11501" y="36565"/>
                    <a:pt x="11473" y="36318"/>
                  </a:cubicBezTo>
                  <a:cubicBezTo>
                    <a:pt x="11418" y="35907"/>
                    <a:pt x="11090" y="35579"/>
                    <a:pt x="10652" y="35524"/>
                  </a:cubicBezTo>
                  <a:cubicBezTo>
                    <a:pt x="10611" y="35519"/>
                    <a:pt x="10571" y="35517"/>
                    <a:pt x="10531" y="35517"/>
                  </a:cubicBezTo>
                  <a:cubicBezTo>
                    <a:pt x="10139" y="35517"/>
                    <a:pt x="9788" y="35754"/>
                    <a:pt x="9639" y="36126"/>
                  </a:cubicBezTo>
                  <a:cubicBezTo>
                    <a:pt x="9529" y="36400"/>
                    <a:pt x="9474" y="36701"/>
                    <a:pt x="9474" y="36975"/>
                  </a:cubicBezTo>
                  <a:cubicBezTo>
                    <a:pt x="9420" y="37934"/>
                    <a:pt x="9420" y="38865"/>
                    <a:pt x="9392" y="39823"/>
                  </a:cubicBezTo>
                  <a:cubicBezTo>
                    <a:pt x="9392" y="40015"/>
                    <a:pt x="9420" y="40234"/>
                    <a:pt x="9474" y="40453"/>
                  </a:cubicBezTo>
                  <a:cubicBezTo>
                    <a:pt x="9553" y="40900"/>
                    <a:pt x="9936" y="41221"/>
                    <a:pt x="10403" y="41221"/>
                  </a:cubicBezTo>
                  <a:cubicBezTo>
                    <a:pt x="10422" y="41221"/>
                    <a:pt x="10441" y="41220"/>
                    <a:pt x="10460" y="41219"/>
                  </a:cubicBezTo>
                  <a:cubicBezTo>
                    <a:pt x="10926" y="41219"/>
                    <a:pt x="11309" y="40891"/>
                    <a:pt x="11391" y="40425"/>
                  </a:cubicBezTo>
                  <a:cubicBezTo>
                    <a:pt x="11418" y="40261"/>
                    <a:pt x="11418" y="40042"/>
                    <a:pt x="11446" y="39850"/>
                  </a:cubicBezTo>
                  <a:cubicBezTo>
                    <a:pt x="11473" y="39768"/>
                    <a:pt x="11555" y="39604"/>
                    <a:pt x="11610" y="39604"/>
                  </a:cubicBezTo>
                  <a:cubicBezTo>
                    <a:pt x="11966" y="39522"/>
                    <a:pt x="12295" y="39494"/>
                    <a:pt x="12705" y="39440"/>
                  </a:cubicBezTo>
                  <a:lnTo>
                    <a:pt x="12705" y="39440"/>
                  </a:lnTo>
                  <a:cubicBezTo>
                    <a:pt x="12502" y="44555"/>
                    <a:pt x="12485" y="44731"/>
                    <a:pt x="11418" y="44731"/>
                  </a:cubicBezTo>
                  <a:cubicBezTo>
                    <a:pt x="11339" y="44731"/>
                    <a:pt x="11255" y="44730"/>
                    <a:pt x="11164" y="44730"/>
                  </a:cubicBezTo>
                  <a:cubicBezTo>
                    <a:pt x="10997" y="44730"/>
                    <a:pt x="10809" y="44733"/>
                    <a:pt x="10597" y="44752"/>
                  </a:cubicBezTo>
                  <a:cubicBezTo>
                    <a:pt x="10542" y="44450"/>
                    <a:pt x="10515" y="44231"/>
                    <a:pt x="10460" y="44012"/>
                  </a:cubicBezTo>
                  <a:cubicBezTo>
                    <a:pt x="10355" y="43593"/>
                    <a:pt x="9974" y="43299"/>
                    <a:pt x="9533" y="43299"/>
                  </a:cubicBezTo>
                  <a:cubicBezTo>
                    <a:pt x="9513" y="43299"/>
                    <a:pt x="9494" y="43299"/>
                    <a:pt x="9474" y="43300"/>
                  </a:cubicBezTo>
                  <a:cubicBezTo>
                    <a:pt x="8708" y="43328"/>
                    <a:pt x="8489" y="44122"/>
                    <a:pt x="8543" y="44861"/>
                  </a:cubicBezTo>
                  <a:cubicBezTo>
                    <a:pt x="8845" y="47900"/>
                    <a:pt x="8899" y="48092"/>
                    <a:pt x="9091" y="48475"/>
                  </a:cubicBezTo>
                  <a:cubicBezTo>
                    <a:pt x="9258" y="48876"/>
                    <a:pt x="9601" y="49055"/>
                    <a:pt x="9943" y="49055"/>
                  </a:cubicBezTo>
                  <a:cubicBezTo>
                    <a:pt x="10445" y="49055"/>
                    <a:pt x="10947" y="48672"/>
                    <a:pt x="10898" y="48037"/>
                  </a:cubicBezTo>
                  <a:cubicBezTo>
                    <a:pt x="10898" y="47873"/>
                    <a:pt x="10898" y="47681"/>
                    <a:pt x="10871" y="47517"/>
                  </a:cubicBezTo>
                  <a:cubicBezTo>
                    <a:pt x="10816" y="47353"/>
                    <a:pt x="10816" y="47189"/>
                    <a:pt x="10816" y="47024"/>
                  </a:cubicBezTo>
                  <a:cubicBezTo>
                    <a:pt x="10843" y="46915"/>
                    <a:pt x="10926" y="46805"/>
                    <a:pt x="11035" y="46750"/>
                  </a:cubicBezTo>
                  <a:cubicBezTo>
                    <a:pt x="11364" y="46696"/>
                    <a:pt x="11720" y="46696"/>
                    <a:pt x="12103" y="46668"/>
                  </a:cubicBezTo>
                  <a:cubicBezTo>
                    <a:pt x="12103" y="46805"/>
                    <a:pt x="12130" y="46942"/>
                    <a:pt x="12130" y="47079"/>
                  </a:cubicBezTo>
                  <a:cubicBezTo>
                    <a:pt x="12076" y="48065"/>
                    <a:pt x="12021" y="49050"/>
                    <a:pt x="11966" y="50036"/>
                  </a:cubicBezTo>
                  <a:cubicBezTo>
                    <a:pt x="11966" y="50337"/>
                    <a:pt x="11856" y="50639"/>
                    <a:pt x="11637" y="50858"/>
                  </a:cubicBezTo>
                  <a:cubicBezTo>
                    <a:pt x="11090" y="51460"/>
                    <a:pt x="10542" y="52090"/>
                    <a:pt x="9967" y="52692"/>
                  </a:cubicBezTo>
                  <a:cubicBezTo>
                    <a:pt x="9875" y="52789"/>
                    <a:pt x="9777" y="52831"/>
                    <a:pt x="9675" y="52831"/>
                  </a:cubicBezTo>
                  <a:cubicBezTo>
                    <a:pt x="9143" y="52831"/>
                    <a:pt x="8523" y="51662"/>
                    <a:pt x="8270" y="50995"/>
                  </a:cubicBezTo>
                  <a:cubicBezTo>
                    <a:pt x="5696" y="44149"/>
                    <a:pt x="8078" y="14030"/>
                    <a:pt x="11281" y="5268"/>
                  </a:cubicBezTo>
                  <a:cubicBezTo>
                    <a:pt x="11698" y="4070"/>
                    <a:pt x="12784" y="2351"/>
                    <a:pt x="13926" y="2351"/>
                  </a:cubicBezTo>
                  <a:cubicBezTo>
                    <a:pt x="13984" y="2351"/>
                    <a:pt x="14043" y="2356"/>
                    <a:pt x="14102" y="2365"/>
                  </a:cubicBezTo>
                  <a:cubicBezTo>
                    <a:pt x="14362" y="2417"/>
                    <a:pt x="14623" y="2436"/>
                    <a:pt x="14883" y="2436"/>
                  </a:cubicBezTo>
                  <a:cubicBezTo>
                    <a:pt x="15033" y="2436"/>
                    <a:pt x="15184" y="2430"/>
                    <a:pt x="15334" y="2420"/>
                  </a:cubicBezTo>
                  <a:cubicBezTo>
                    <a:pt x="14704" y="1160"/>
                    <a:pt x="13280" y="284"/>
                    <a:pt x="11829" y="93"/>
                  </a:cubicBezTo>
                  <a:cubicBezTo>
                    <a:pt x="11366" y="31"/>
                    <a:pt x="10946" y="1"/>
                    <a:pt x="1056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8"/>
            <p:cNvSpPr/>
            <p:nvPr/>
          </p:nvSpPr>
          <p:spPr>
            <a:xfrm>
              <a:off x="3307876" y="2975985"/>
              <a:ext cx="20743" cy="80934"/>
            </a:xfrm>
            <a:custGeom>
              <a:rect b="b" l="l" r="r" t="t"/>
              <a:pathLst>
                <a:path extrusionOk="0" h="4920" w="1261">
                  <a:moveTo>
                    <a:pt x="675" y="0"/>
                  </a:moveTo>
                  <a:cubicBezTo>
                    <a:pt x="511" y="0"/>
                    <a:pt x="350" y="94"/>
                    <a:pt x="302" y="299"/>
                  </a:cubicBezTo>
                  <a:cubicBezTo>
                    <a:pt x="110" y="984"/>
                    <a:pt x="28" y="1696"/>
                    <a:pt x="28" y="2408"/>
                  </a:cubicBezTo>
                  <a:cubicBezTo>
                    <a:pt x="28" y="2900"/>
                    <a:pt x="1" y="4105"/>
                    <a:pt x="138" y="4571"/>
                  </a:cubicBezTo>
                  <a:cubicBezTo>
                    <a:pt x="220" y="4803"/>
                    <a:pt x="432" y="4920"/>
                    <a:pt x="641" y="4920"/>
                  </a:cubicBezTo>
                  <a:cubicBezTo>
                    <a:pt x="849" y="4920"/>
                    <a:pt x="1055" y="4803"/>
                    <a:pt x="1123" y="4571"/>
                  </a:cubicBezTo>
                  <a:cubicBezTo>
                    <a:pt x="1260" y="4078"/>
                    <a:pt x="1178" y="3804"/>
                    <a:pt x="1178" y="2462"/>
                  </a:cubicBezTo>
                  <a:cubicBezTo>
                    <a:pt x="1205" y="1778"/>
                    <a:pt x="1178" y="1093"/>
                    <a:pt x="1096" y="409"/>
                  </a:cubicBezTo>
                  <a:cubicBezTo>
                    <a:pt x="1096" y="149"/>
                    <a:pt x="883" y="0"/>
                    <a:pt x="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8"/>
            <p:cNvSpPr/>
            <p:nvPr/>
          </p:nvSpPr>
          <p:spPr>
            <a:xfrm>
              <a:off x="3248870" y="3117109"/>
              <a:ext cx="21188" cy="83813"/>
            </a:xfrm>
            <a:custGeom>
              <a:rect b="b" l="l" r="r" t="t"/>
              <a:pathLst>
                <a:path extrusionOk="0" h="5095" w="1288">
                  <a:moveTo>
                    <a:pt x="768" y="1"/>
                  </a:moveTo>
                  <a:cubicBezTo>
                    <a:pt x="594" y="1"/>
                    <a:pt x="402" y="231"/>
                    <a:pt x="384" y="783"/>
                  </a:cubicBezTo>
                  <a:cubicBezTo>
                    <a:pt x="384" y="1003"/>
                    <a:pt x="384" y="1194"/>
                    <a:pt x="357" y="1386"/>
                  </a:cubicBezTo>
                  <a:cubicBezTo>
                    <a:pt x="357" y="1797"/>
                    <a:pt x="357" y="2207"/>
                    <a:pt x="302" y="2618"/>
                  </a:cubicBezTo>
                  <a:cubicBezTo>
                    <a:pt x="275" y="3029"/>
                    <a:pt x="220" y="3385"/>
                    <a:pt x="165" y="3768"/>
                  </a:cubicBezTo>
                  <a:cubicBezTo>
                    <a:pt x="110" y="4179"/>
                    <a:pt x="1" y="4617"/>
                    <a:pt x="192" y="4973"/>
                  </a:cubicBezTo>
                  <a:cubicBezTo>
                    <a:pt x="247" y="5046"/>
                    <a:pt x="338" y="5095"/>
                    <a:pt x="426" y="5095"/>
                  </a:cubicBezTo>
                  <a:cubicBezTo>
                    <a:pt x="469" y="5095"/>
                    <a:pt x="512" y="5082"/>
                    <a:pt x="548" y="5055"/>
                  </a:cubicBezTo>
                  <a:cubicBezTo>
                    <a:pt x="904" y="4836"/>
                    <a:pt x="1041" y="4343"/>
                    <a:pt x="1096" y="3960"/>
                  </a:cubicBezTo>
                  <a:cubicBezTo>
                    <a:pt x="1178" y="3522"/>
                    <a:pt x="1233" y="3111"/>
                    <a:pt x="1260" y="2673"/>
                  </a:cubicBezTo>
                  <a:cubicBezTo>
                    <a:pt x="1288" y="2262"/>
                    <a:pt x="1288" y="1824"/>
                    <a:pt x="1288" y="1386"/>
                  </a:cubicBezTo>
                  <a:cubicBezTo>
                    <a:pt x="1260" y="619"/>
                    <a:pt x="1151" y="428"/>
                    <a:pt x="986" y="154"/>
                  </a:cubicBezTo>
                  <a:cubicBezTo>
                    <a:pt x="933" y="55"/>
                    <a:pt x="852" y="1"/>
                    <a:pt x="7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8"/>
            <p:cNvSpPr/>
            <p:nvPr/>
          </p:nvSpPr>
          <p:spPr>
            <a:xfrm>
              <a:off x="3209686" y="3263759"/>
              <a:ext cx="37407" cy="91824"/>
            </a:xfrm>
            <a:custGeom>
              <a:rect b="b" l="l" r="r" t="t"/>
              <a:pathLst>
                <a:path extrusionOk="0" h="5582" w="2274">
                  <a:moveTo>
                    <a:pt x="1471" y="1"/>
                  </a:moveTo>
                  <a:cubicBezTo>
                    <a:pt x="1248" y="1"/>
                    <a:pt x="1029" y="154"/>
                    <a:pt x="1014" y="439"/>
                  </a:cubicBezTo>
                  <a:cubicBezTo>
                    <a:pt x="1041" y="1233"/>
                    <a:pt x="959" y="2054"/>
                    <a:pt x="849" y="2848"/>
                  </a:cubicBezTo>
                  <a:cubicBezTo>
                    <a:pt x="548" y="4300"/>
                    <a:pt x="1" y="4710"/>
                    <a:pt x="220" y="5313"/>
                  </a:cubicBezTo>
                  <a:cubicBezTo>
                    <a:pt x="280" y="5495"/>
                    <a:pt x="396" y="5581"/>
                    <a:pt x="540" y="5581"/>
                  </a:cubicBezTo>
                  <a:cubicBezTo>
                    <a:pt x="850" y="5581"/>
                    <a:pt x="1290" y="5183"/>
                    <a:pt x="1589" y="4491"/>
                  </a:cubicBezTo>
                  <a:cubicBezTo>
                    <a:pt x="1753" y="4053"/>
                    <a:pt x="1890" y="3588"/>
                    <a:pt x="1972" y="3122"/>
                  </a:cubicBezTo>
                  <a:cubicBezTo>
                    <a:pt x="2164" y="2246"/>
                    <a:pt x="2273" y="1178"/>
                    <a:pt x="1917" y="329"/>
                  </a:cubicBezTo>
                  <a:cubicBezTo>
                    <a:pt x="1843" y="106"/>
                    <a:pt x="1656" y="1"/>
                    <a:pt x="14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8"/>
            <p:cNvSpPr/>
            <p:nvPr/>
          </p:nvSpPr>
          <p:spPr>
            <a:xfrm>
              <a:off x="3031187" y="3029201"/>
              <a:ext cx="33476" cy="71640"/>
            </a:xfrm>
            <a:custGeom>
              <a:rect b="b" l="l" r="r" t="t"/>
              <a:pathLst>
                <a:path extrusionOk="0" h="4355" w="2035">
                  <a:moveTo>
                    <a:pt x="457" y="1"/>
                  </a:moveTo>
                  <a:cubicBezTo>
                    <a:pt x="191" y="1"/>
                    <a:pt x="0" y="558"/>
                    <a:pt x="748" y="3362"/>
                  </a:cubicBezTo>
                  <a:cubicBezTo>
                    <a:pt x="953" y="4115"/>
                    <a:pt x="1255" y="4355"/>
                    <a:pt x="1479" y="4355"/>
                  </a:cubicBezTo>
                  <a:cubicBezTo>
                    <a:pt x="1614" y="4355"/>
                    <a:pt x="1720" y="4269"/>
                    <a:pt x="1761" y="4156"/>
                  </a:cubicBezTo>
                  <a:cubicBezTo>
                    <a:pt x="2035" y="3608"/>
                    <a:pt x="1131" y="733"/>
                    <a:pt x="830" y="240"/>
                  </a:cubicBezTo>
                  <a:cubicBezTo>
                    <a:pt x="809" y="209"/>
                    <a:pt x="619" y="1"/>
                    <a:pt x="4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8"/>
            <p:cNvSpPr/>
            <p:nvPr/>
          </p:nvSpPr>
          <p:spPr>
            <a:xfrm>
              <a:off x="3040333" y="3164451"/>
              <a:ext cx="20283" cy="67922"/>
            </a:xfrm>
            <a:custGeom>
              <a:rect b="b" l="l" r="r" t="t"/>
              <a:pathLst>
                <a:path extrusionOk="0" h="4129" w="1233">
                  <a:moveTo>
                    <a:pt x="598" y="0"/>
                  </a:moveTo>
                  <a:cubicBezTo>
                    <a:pt x="425" y="0"/>
                    <a:pt x="270" y="212"/>
                    <a:pt x="219" y="835"/>
                  </a:cubicBezTo>
                  <a:cubicBezTo>
                    <a:pt x="192" y="1054"/>
                    <a:pt x="0" y="3272"/>
                    <a:pt x="137" y="3683"/>
                  </a:cubicBezTo>
                  <a:cubicBezTo>
                    <a:pt x="201" y="3864"/>
                    <a:pt x="381" y="4128"/>
                    <a:pt x="577" y="4128"/>
                  </a:cubicBezTo>
                  <a:cubicBezTo>
                    <a:pt x="885" y="4128"/>
                    <a:pt x="1232" y="3478"/>
                    <a:pt x="1232" y="835"/>
                  </a:cubicBezTo>
                  <a:cubicBezTo>
                    <a:pt x="1232" y="595"/>
                    <a:pt x="888" y="0"/>
                    <a:pt x="5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8"/>
            <p:cNvSpPr/>
            <p:nvPr/>
          </p:nvSpPr>
          <p:spPr>
            <a:xfrm>
              <a:off x="3029229" y="3281739"/>
              <a:ext cx="20579" cy="66491"/>
            </a:xfrm>
            <a:custGeom>
              <a:rect b="b" l="l" r="r" t="t"/>
              <a:pathLst>
                <a:path extrusionOk="0" h="4042" w="1251">
                  <a:moveTo>
                    <a:pt x="567" y="1"/>
                  </a:moveTo>
                  <a:cubicBezTo>
                    <a:pt x="309" y="1"/>
                    <a:pt x="1" y="442"/>
                    <a:pt x="73" y="2084"/>
                  </a:cubicBezTo>
                  <a:cubicBezTo>
                    <a:pt x="100" y="2577"/>
                    <a:pt x="155" y="3754"/>
                    <a:pt x="538" y="3973"/>
                  </a:cubicBezTo>
                  <a:cubicBezTo>
                    <a:pt x="618" y="4005"/>
                    <a:pt x="661" y="4019"/>
                    <a:pt x="666" y="4019"/>
                  </a:cubicBezTo>
                  <a:cubicBezTo>
                    <a:pt x="667" y="4019"/>
                    <a:pt x="667" y="4019"/>
                    <a:pt x="666" y="4018"/>
                  </a:cubicBezTo>
                  <a:lnTo>
                    <a:pt x="666" y="4018"/>
                  </a:lnTo>
                  <a:cubicBezTo>
                    <a:pt x="715" y="4034"/>
                    <a:pt x="762" y="4042"/>
                    <a:pt x="805" y="4042"/>
                  </a:cubicBezTo>
                  <a:cubicBezTo>
                    <a:pt x="1081" y="4042"/>
                    <a:pt x="1250" y="3743"/>
                    <a:pt x="1250" y="3426"/>
                  </a:cubicBezTo>
                  <a:cubicBezTo>
                    <a:pt x="1250" y="3426"/>
                    <a:pt x="922" y="332"/>
                    <a:pt x="867" y="249"/>
                  </a:cubicBezTo>
                  <a:cubicBezTo>
                    <a:pt x="820" y="119"/>
                    <a:pt x="700" y="1"/>
                    <a:pt x="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8"/>
            <p:cNvSpPr/>
            <p:nvPr/>
          </p:nvSpPr>
          <p:spPr>
            <a:xfrm>
              <a:off x="2748163" y="2844847"/>
              <a:ext cx="60585" cy="113702"/>
            </a:xfrm>
            <a:custGeom>
              <a:rect b="b" l="l" r="r" t="t"/>
              <a:pathLst>
                <a:path extrusionOk="0" h="6912" w="3683">
                  <a:moveTo>
                    <a:pt x="1489" y="1"/>
                  </a:moveTo>
                  <a:cubicBezTo>
                    <a:pt x="966" y="1"/>
                    <a:pt x="476" y="757"/>
                    <a:pt x="292" y="2685"/>
                  </a:cubicBezTo>
                  <a:cubicBezTo>
                    <a:pt x="1" y="5805"/>
                    <a:pt x="788" y="6911"/>
                    <a:pt x="1589" y="6911"/>
                  </a:cubicBezTo>
                  <a:cubicBezTo>
                    <a:pt x="2145" y="6911"/>
                    <a:pt x="2707" y="6378"/>
                    <a:pt x="2921" y="5615"/>
                  </a:cubicBezTo>
                  <a:cubicBezTo>
                    <a:pt x="3683" y="2928"/>
                    <a:pt x="2520" y="1"/>
                    <a:pt x="1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8"/>
            <p:cNvSpPr/>
            <p:nvPr/>
          </p:nvSpPr>
          <p:spPr>
            <a:xfrm>
              <a:off x="2739511" y="3008359"/>
              <a:ext cx="97713" cy="353971"/>
            </a:xfrm>
            <a:custGeom>
              <a:rect b="b" l="l" r="r" t="t"/>
              <a:pathLst>
                <a:path extrusionOk="0" h="21518" w="5940">
                  <a:moveTo>
                    <a:pt x="2193" y="0"/>
                  </a:moveTo>
                  <a:cubicBezTo>
                    <a:pt x="1995" y="0"/>
                    <a:pt x="1800" y="239"/>
                    <a:pt x="1612" y="768"/>
                  </a:cubicBezTo>
                  <a:cubicBezTo>
                    <a:pt x="1" y="5313"/>
                    <a:pt x="2550" y="21518"/>
                    <a:pt x="4475" y="21518"/>
                  </a:cubicBezTo>
                  <a:cubicBezTo>
                    <a:pt x="4742" y="21518"/>
                    <a:pt x="4996" y="21207"/>
                    <a:pt x="5226" y="20510"/>
                  </a:cubicBezTo>
                  <a:cubicBezTo>
                    <a:pt x="5939" y="18421"/>
                    <a:pt x="3938" y="0"/>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8"/>
            <p:cNvSpPr/>
            <p:nvPr/>
          </p:nvSpPr>
          <p:spPr>
            <a:xfrm>
              <a:off x="3022304" y="3448886"/>
              <a:ext cx="148659" cy="253610"/>
            </a:xfrm>
            <a:custGeom>
              <a:rect b="b" l="l" r="r" t="t"/>
              <a:pathLst>
                <a:path extrusionOk="0" h="15417" w="9037">
                  <a:moveTo>
                    <a:pt x="6545" y="1"/>
                  </a:moveTo>
                  <a:cubicBezTo>
                    <a:pt x="4418" y="2416"/>
                    <a:pt x="2115" y="4530"/>
                    <a:pt x="2147" y="4530"/>
                  </a:cubicBezTo>
                  <a:cubicBezTo>
                    <a:pt x="2148" y="4530"/>
                    <a:pt x="2154" y="4526"/>
                    <a:pt x="2164" y="4518"/>
                  </a:cubicBezTo>
                  <a:cubicBezTo>
                    <a:pt x="2191" y="5477"/>
                    <a:pt x="2191" y="7366"/>
                    <a:pt x="2164" y="8324"/>
                  </a:cubicBezTo>
                  <a:cubicBezTo>
                    <a:pt x="2137" y="11638"/>
                    <a:pt x="2219" y="11555"/>
                    <a:pt x="1781" y="11720"/>
                  </a:cubicBezTo>
                  <a:cubicBezTo>
                    <a:pt x="576" y="12185"/>
                    <a:pt x="1" y="12432"/>
                    <a:pt x="1" y="13089"/>
                  </a:cubicBezTo>
                  <a:cubicBezTo>
                    <a:pt x="1" y="14787"/>
                    <a:pt x="28" y="15389"/>
                    <a:pt x="795" y="15416"/>
                  </a:cubicBezTo>
                  <a:cubicBezTo>
                    <a:pt x="1233" y="15416"/>
                    <a:pt x="1644" y="15362"/>
                    <a:pt x="2055" y="15279"/>
                  </a:cubicBezTo>
                  <a:cubicBezTo>
                    <a:pt x="3506" y="15006"/>
                    <a:pt x="4930" y="14704"/>
                    <a:pt x="6381" y="14403"/>
                  </a:cubicBezTo>
                  <a:cubicBezTo>
                    <a:pt x="6956" y="14321"/>
                    <a:pt x="7558" y="14239"/>
                    <a:pt x="8106" y="14102"/>
                  </a:cubicBezTo>
                  <a:cubicBezTo>
                    <a:pt x="8763" y="13965"/>
                    <a:pt x="9037" y="13582"/>
                    <a:pt x="8955" y="12925"/>
                  </a:cubicBezTo>
                  <a:cubicBezTo>
                    <a:pt x="8872" y="12541"/>
                    <a:pt x="8790" y="12131"/>
                    <a:pt x="8653" y="11747"/>
                  </a:cubicBezTo>
                  <a:cubicBezTo>
                    <a:pt x="8575" y="11355"/>
                    <a:pt x="8248" y="11088"/>
                    <a:pt x="7861" y="11088"/>
                  </a:cubicBezTo>
                  <a:cubicBezTo>
                    <a:pt x="7842" y="11088"/>
                    <a:pt x="7824" y="11089"/>
                    <a:pt x="7805" y="11090"/>
                  </a:cubicBezTo>
                  <a:cubicBezTo>
                    <a:pt x="7586" y="11090"/>
                    <a:pt x="7366" y="11117"/>
                    <a:pt x="7175" y="11145"/>
                  </a:cubicBezTo>
                  <a:cubicBezTo>
                    <a:pt x="6901" y="11172"/>
                    <a:pt x="6627" y="11200"/>
                    <a:pt x="6299" y="11254"/>
                  </a:cubicBezTo>
                  <a:cubicBezTo>
                    <a:pt x="6299" y="10570"/>
                    <a:pt x="6189" y="576"/>
                    <a:pt x="65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8"/>
            <p:cNvSpPr/>
            <p:nvPr/>
          </p:nvSpPr>
          <p:spPr>
            <a:xfrm>
              <a:off x="3280405" y="3106038"/>
              <a:ext cx="35154" cy="103191"/>
            </a:xfrm>
            <a:custGeom>
              <a:rect b="b" l="l" r="r" t="t"/>
              <a:pathLst>
                <a:path extrusionOk="0" h="6273" w="2137">
                  <a:moveTo>
                    <a:pt x="1162" y="1"/>
                  </a:moveTo>
                  <a:cubicBezTo>
                    <a:pt x="981" y="1"/>
                    <a:pt x="795" y="54"/>
                    <a:pt x="630" y="170"/>
                  </a:cubicBezTo>
                  <a:cubicBezTo>
                    <a:pt x="329" y="361"/>
                    <a:pt x="137" y="690"/>
                    <a:pt x="110" y="1073"/>
                  </a:cubicBezTo>
                  <a:lnTo>
                    <a:pt x="0" y="4551"/>
                  </a:lnTo>
                  <a:cubicBezTo>
                    <a:pt x="0" y="4934"/>
                    <a:pt x="55" y="5290"/>
                    <a:pt x="165" y="5673"/>
                  </a:cubicBezTo>
                  <a:cubicBezTo>
                    <a:pt x="281" y="6022"/>
                    <a:pt x="615" y="6272"/>
                    <a:pt x="998" y="6272"/>
                  </a:cubicBezTo>
                  <a:cubicBezTo>
                    <a:pt x="1066" y="6272"/>
                    <a:pt x="1135" y="6265"/>
                    <a:pt x="1205" y="6248"/>
                  </a:cubicBezTo>
                  <a:cubicBezTo>
                    <a:pt x="1616" y="6193"/>
                    <a:pt x="1917" y="5838"/>
                    <a:pt x="1972" y="5427"/>
                  </a:cubicBezTo>
                  <a:cubicBezTo>
                    <a:pt x="1999" y="5208"/>
                    <a:pt x="2027" y="4961"/>
                    <a:pt x="2027" y="4742"/>
                  </a:cubicBezTo>
                  <a:cubicBezTo>
                    <a:pt x="2054" y="3674"/>
                    <a:pt x="2081" y="2607"/>
                    <a:pt x="2109" y="1511"/>
                  </a:cubicBezTo>
                  <a:cubicBezTo>
                    <a:pt x="2136" y="1265"/>
                    <a:pt x="2109" y="991"/>
                    <a:pt x="2054" y="745"/>
                  </a:cubicBezTo>
                  <a:cubicBezTo>
                    <a:pt x="1978" y="286"/>
                    <a:pt x="1581" y="1"/>
                    <a:pt x="1162" y="1"/>
                  </a:cubicBezTo>
                  <a:close/>
                </a:path>
              </a:pathLst>
            </a:custGeom>
            <a:solidFill>
              <a:srgbClr val="FBA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7" name="Google Shape;2567;p48"/>
          <p:cNvGrpSpPr/>
          <p:nvPr/>
        </p:nvGrpSpPr>
        <p:grpSpPr>
          <a:xfrm>
            <a:off x="3576015" y="2221200"/>
            <a:ext cx="786862" cy="1175962"/>
            <a:chOff x="3351688" y="2385059"/>
            <a:chExt cx="786862" cy="1175962"/>
          </a:xfrm>
        </p:grpSpPr>
        <p:sp>
          <p:nvSpPr>
            <p:cNvPr id="2568" name="Google Shape;2568;p48"/>
            <p:cNvSpPr/>
            <p:nvPr/>
          </p:nvSpPr>
          <p:spPr>
            <a:xfrm>
              <a:off x="3661669" y="2700544"/>
              <a:ext cx="232821" cy="860477"/>
            </a:xfrm>
            <a:custGeom>
              <a:rect b="b" l="l" r="r" t="t"/>
              <a:pathLst>
                <a:path extrusionOk="0" h="44406" w="12015">
                  <a:moveTo>
                    <a:pt x="5327" y="0"/>
                  </a:moveTo>
                  <a:cubicBezTo>
                    <a:pt x="5306" y="0"/>
                    <a:pt x="5290" y="29"/>
                    <a:pt x="5279" y="96"/>
                  </a:cubicBezTo>
                  <a:cubicBezTo>
                    <a:pt x="5169" y="671"/>
                    <a:pt x="5607" y="3245"/>
                    <a:pt x="5498" y="3792"/>
                  </a:cubicBezTo>
                  <a:cubicBezTo>
                    <a:pt x="5334" y="4723"/>
                    <a:pt x="4786" y="4696"/>
                    <a:pt x="3855" y="5024"/>
                  </a:cubicBezTo>
                  <a:cubicBezTo>
                    <a:pt x="3663" y="5107"/>
                    <a:pt x="3472" y="5161"/>
                    <a:pt x="3280" y="5216"/>
                  </a:cubicBezTo>
                  <a:cubicBezTo>
                    <a:pt x="3225" y="5161"/>
                    <a:pt x="3198" y="5107"/>
                    <a:pt x="3170" y="5024"/>
                  </a:cubicBezTo>
                  <a:cubicBezTo>
                    <a:pt x="3081" y="4845"/>
                    <a:pt x="2954" y="4702"/>
                    <a:pt x="2790" y="4702"/>
                  </a:cubicBezTo>
                  <a:cubicBezTo>
                    <a:pt x="2754" y="4702"/>
                    <a:pt x="2717" y="4709"/>
                    <a:pt x="2678" y="4723"/>
                  </a:cubicBezTo>
                  <a:cubicBezTo>
                    <a:pt x="2431" y="4805"/>
                    <a:pt x="2376" y="5024"/>
                    <a:pt x="2431" y="5271"/>
                  </a:cubicBezTo>
                  <a:cubicBezTo>
                    <a:pt x="2513" y="5709"/>
                    <a:pt x="2568" y="6147"/>
                    <a:pt x="2650" y="6613"/>
                  </a:cubicBezTo>
                  <a:cubicBezTo>
                    <a:pt x="2650" y="6750"/>
                    <a:pt x="2705" y="6886"/>
                    <a:pt x="2814" y="6969"/>
                  </a:cubicBezTo>
                  <a:cubicBezTo>
                    <a:pt x="2897" y="7030"/>
                    <a:pt x="3010" y="7061"/>
                    <a:pt x="3119" y="7061"/>
                  </a:cubicBezTo>
                  <a:cubicBezTo>
                    <a:pt x="3155" y="7061"/>
                    <a:pt x="3191" y="7058"/>
                    <a:pt x="3225" y="7051"/>
                  </a:cubicBezTo>
                  <a:cubicBezTo>
                    <a:pt x="3335" y="7023"/>
                    <a:pt x="3389" y="6832"/>
                    <a:pt x="3417" y="6722"/>
                  </a:cubicBezTo>
                  <a:cubicBezTo>
                    <a:pt x="3417" y="6585"/>
                    <a:pt x="3417" y="6476"/>
                    <a:pt x="3362" y="6339"/>
                  </a:cubicBezTo>
                  <a:cubicBezTo>
                    <a:pt x="3307" y="6147"/>
                    <a:pt x="3417" y="5955"/>
                    <a:pt x="3609" y="5928"/>
                  </a:cubicBezTo>
                  <a:cubicBezTo>
                    <a:pt x="3937" y="5791"/>
                    <a:pt x="4238" y="5682"/>
                    <a:pt x="4594" y="5545"/>
                  </a:cubicBezTo>
                  <a:lnTo>
                    <a:pt x="5553" y="5216"/>
                  </a:lnTo>
                  <a:cubicBezTo>
                    <a:pt x="5553" y="5408"/>
                    <a:pt x="5580" y="5517"/>
                    <a:pt x="5580" y="5654"/>
                  </a:cubicBezTo>
                  <a:cubicBezTo>
                    <a:pt x="5607" y="6640"/>
                    <a:pt x="5635" y="7626"/>
                    <a:pt x="5662" y="8611"/>
                  </a:cubicBezTo>
                  <a:cubicBezTo>
                    <a:pt x="5717" y="9789"/>
                    <a:pt x="5744" y="10966"/>
                    <a:pt x="5772" y="12144"/>
                  </a:cubicBezTo>
                  <a:lnTo>
                    <a:pt x="5854" y="15375"/>
                  </a:lnTo>
                  <a:cubicBezTo>
                    <a:pt x="5909" y="16552"/>
                    <a:pt x="5936" y="17729"/>
                    <a:pt x="5963" y="18907"/>
                  </a:cubicBezTo>
                  <a:lnTo>
                    <a:pt x="6045" y="22247"/>
                  </a:lnTo>
                  <a:cubicBezTo>
                    <a:pt x="6073" y="23397"/>
                    <a:pt x="6128" y="24575"/>
                    <a:pt x="6155" y="25725"/>
                  </a:cubicBezTo>
                  <a:lnTo>
                    <a:pt x="6237" y="29120"/>
                  </a:lnTo>
                  <a:cubicBezTo>
                    <a:pt x="6319" y="31420"/>
                    <a:pt x="6182" y="35801"/>
                    <a:pt x="6237" y="38129"/>
                  </a:cubicBezTo>
                  <a:lnTo>
                    <a:pt x="6292" y="39498"/>
                  </a:lnTo>
                  <a:cubicBezTo>
                    <a:pt x="6045" y="39607"/>
                    <a:pt x="5826" y="39744"/>
                    <a:pt x="5607" y="39854"/>
                  </a:cubicBezTo>
                  <a:cubicBezTo>
                    <a:pt x="5115" y="40155"/>
                    <a:pt x="4622" y="40456"/>
                    <a:pt x="4129" y="40757"/>
                  </a:cubicBezTo>
                  <a:cubicBezTo>
                    <a:pt x="3088" y="41332"/>
                    <a:pt x="2075" y="41852"/>
                    <a:pt x="1035" y="42373"/>
                  </a:cubicBezTo>
                  <a:cubicBezTo>
                    <a:pt x="0" y="42993"/>
                    <a:pt x="606" y="44405"/>
                    <a:pt x="1556" y="44405"/>
                  </a:cubicBezTo>
                  <a:cubicBezTo>
                    <a:pt x="1738" y="44405"/>
                    <a:pt x="1932" y="44353"/>
                    <a:pt x="2130" y="44235"/>
                  </a:cubicBezTo>
                  <a:cubicBezTo>
                    <a:pt x="3198" y="43742"/>
                    <a:pt x="4211" y="43167"/>
                    <a:pt x="5224" y="42537"/>
                  </a:cubicBezTo>
                  <a:cubicBezTo>
                    <a:pt x="5717" y="42236"/>
                    <a:pt x="6237" y="41907"/>
                    <a:pt x="6730" y="41579"/>
                  </a:cubicBezTo>
                  <a:cubicBezTo>
                    <a:pt x="6840" y="41497"/>
                    <a:pt x="6976" y="41387"/>
                    <a:pt x="7086" y="41305"/>
                  </a:cubicBezTo>
                  <a:cubicBezTo>
                    <a:pt x="7278" y="41606"/>
                    <a:pt x="7524" y="41852"/>
                    <a:pt x="7743" y="42126"/>
                  </a:cubicBezTo>
                  <a:cubicBezTo>
                    <a:pt x="8236" y="42701"/>
                    <a:pt x="8729" y="43249"/>
                    <a:pt x="9276" y="43742"/>
                  </a:cubicBezTo>
                  <a:cubicBezTo>
                    <a:pt x="9468" y="43933"/>
                    <a:pt x="9687" y="44098"/>
                    <a:pt x="9906" y="44207"/>
                  </a:cubicBezTo>
                  <a:cubicBezTo>
                    <a:pt x="10066" y="44300"/>
                    <a:pt x="10238" y="44343"/>
                    <a:pt x="10408" y="44343"/>
                  </a:cubicBezTo>
                  <a:cubicBezTo>
                    <a:pt x="10791" y="44343"/>
                    <a:pt x="11159" y="44121"/>
                    <a:pt x="11330" y="43742"/>
                  </a:cubicBezTo>
                  <a:cubicBezTo>
                    <a:pt x="11631" y="43057"/>
                    <a:pt x="11111" y="42537"/>
                    <a:pt x="10673" y="42072"/>
                  </a:cubicBezTo>
                  <a:cubicBezTo>
                    <a:pt x="10153" y="41524"/>
                    <a:pt x="9605" y="41004"/>
                    <a:pt x="9112" y="40456"/>
                  </a:cubicBezTo>
                  <a:cubicBezTo>
                    <a:pt x="8838" y="40127"/>
                    <a:pt x="8510" y="39826"/>
                    <a:pt x="8154" y="39580"/>
                  </a:cubicBezTo>
                  <a:cubicBezTo>
                    <a:pt x="8126" y="38430"/>
                    <a:pt x="8291" y="35226"/>
                    <a:pt x="8263" y="34076"/>
                  </a:cubicBezTo>
                  <a:lnTo>
                    <a:pt x="8154" y="30736"/>
                  </a:lnTo>
                  <a:cubicBezTo>
                    <a:pt x="8126" y="29558"/>
                    <a:pt x="8099" y="28353"/>
                    <a:pt x="8072" y="27176"/>
                  </a:cubicBezTo>
                  <a:lnTo>
                    <a:pt x="7990" y="23863"/>
                  </a:lnTo>
                  <a:cubicBezTo>
                    <a:pt x="7907" y="21563"/>
                    <a:pt x="7853" y="19263"/>
                    <a:pt x="7798" y="16963"/>
                  </a:cubicBezTo>
                  <a:lnTo>
                    <a:pt x="7688" y="13622"/>
                  </a:lnTo>
                  <a:cubicBezTo>
                    <a:pt x="7661" y="12116"/>
                    <a:pt x="7634" y="10638"/>
                    <a:pt x="7579" y="9132"/>
                  </a:cubicBezTo>
                  <a:cubicBezTo>
                    <a:pt x="7551" y="7735"/>
                    <a:pt x="7524" y="6366"/>
                    <a:pt x="7469" y="4970"/>
                  </a:cubicBezTo>
                  <a:cubicBezTo>
                    <a:pt x="7442" y="4696"/>
                    <a:pt x="7606" y="4449"/>
                    <a:pt x="7853" y="4395"/>
                  </a:cubicBezTo>
                  <a:cubicBezTo>
                    <a:pt x="8838" y="4094"/>
                    <a:pt x="9797" y="3765"/>
                    <a:pt x="10755" y="3409"/>
                  </a:cubicBezTo>
                  <a:cubicBezTo>
                    <a:pt x="10892" y="3382"/>
                    <a:pt x="11029" y="3354"/>
                    <a:pt x="11193" y="3327"/>
                  </a:cubicBezTo>
                  <a:cubicBezTo>
                    <a:pt x="11193" y="3491"/>
                    <a:pt x="11221" y="3628"/>
                    <a:pt x="11221" y="3738"/>
                  </a:cubicBezTo>
                  <a:cubicBezTo>
                    <a:pt x="11221" y="3929"/>
                    <a:pt x="11193" y="4094"/>
                    <a:pt x="11221" y="4258"/>
                  </a:cubicBezTo>
                  <a:cubicBezTo>
                    <a:pt x="11246" y="4509"/>
                    <a:pt x="11340" y="4645"/>
                    <a:pt x="11545" y="4645"/>
                  </a:cubicBezTo>
                  <a:cubicBezTo>
                    <a:pt x="11563" y="4645"/>
                    <a:pt x="11583" y="4643"/>
                    <a:pt x="11604" y="4641"/>
                  </a:cubicBezTo>
                  <a:cubicBezTo>
                    <a:pt x="11850" y="4641"/>
                    <a:pt x="11932" y="4477"/>
                    <a:pt x="11932" y="4285"/>
                  </a:cubicBezTo>
                  <a:lnTo>
                    <a:pt x="11932" y="4094"/>
                  </a:lnTo>
                  <a:cubicBezTo>
                    <a:pt x="11960" y="3409"/>
                    <a:pt x="11987" y="2752"/>
                    <a:pt x="11987" y="2067"/>
                  </a:cubicBezTo>
                  <a:cubicBezTo>
                    <a:pt x="12015" y="1848"/>
                    <a:pt x="12015" y="1657"/>
                    <a:pt x="11987" y="1438"/>
                  </a:cubicBezTo>
                  <a:cubicBezTo>
                    <a:pt x="11960" y="1383"/>
                    <a:pt x="11960" y="1328"/>
                    <a:pt x="11932" y="1301"/>
                  </a:cubicBezTo>
                  <a:cubicBezTo>
                    <a:pt x="11905" y="1273"/>
                    <a:pt x="11878" y="1246"/>
                    <a:pt x="11850" y="1218"/>
                  </a:cubicBezTo>
                  <a:lnTo>
                    <a:pt x="11796" y="1136"/>
                  </a:lnTo>
                  <a:cubicBezTo>
                    <a:pt x="11741" y="1109"/>
                    <a:pt x="11631" y="1082"/>
                    <a:pt x="11549" y="1082"/>
                  </a:cubicBezTo>
                  <a:cubicBezTo>
                    <a:pt x="11330" y="1109"/>
                    <a:pt x="11275" y="1273"/>
                    <a:pt x="11248" y="1492"/>
                  </a:cubicBezTo>
                  <a:cubicBezTo>
                    <a:pt x="11221" y="1711"/>
                    <a:pt x="11221" y="1930"/>
                    <a:pt x="11221" y="2149"/>
                  </a:cubicBezTo>
                  <a:cubicBezTo>
                    <a:pt x="11248" y="2368"/>
                    <a:pt x="11111" y="2560"/>
                    <a:pt x="10892" y="2588"/>
                  </a:cubicBezTo>
                  <a:cubicBezTo>
                    <a:pt x="9934" y="2889"/>
                    <a:pt x="8975" y="3217"/>
                    <a:pt x="7990" y="3546"/>
                  </a:cubicBezTo>
                  <a:cubicBezTo>
                    <a:pt x="7825" y="3601"/>
                    <a:pt x="7661" y="3655"/>
                    <a:pt x="7442" y="3710"/>
                  </a:cubicBezTo>
                  <a:cubicBezTo>
                    <a:pt x="7442" y="3491"/>
                    <a:pt x="7415" y="3382"/>
                    <a:pt x="7415" y="3272"/>
                  </a:cubicBezTo>
                  <a:cubicBezTo>
                    <a:pt x="7387" y="2177"/>
                    <a:pt x="7415" y="1136"/>
                    <a:pt x="7469" y="96"/>
                  </a:cubicBezTo>
                  <a:lnTo>
                    <a:pt x="7469" y="96"/>
                  </a:lnTo>
                  <a:cubicBezTo>
                    <a:pt x="6976" y="315"/>
                    <a:pt x="6511" y="561"/>
                    <a:pt x="6073" y="835"/>
                  </a:cubicBezTo>
                  <a:cubicBezTo>
                    <a:pt x="6036" y="872"/>
                    <a:pt x="6000" y="888"/>
                    <a:pt x="5964" y="888"/>
                  </a:cubicBezTo>
                  <a:cubicBezTo>
                    <a:pt x="5695" y="888"/>
                    <a:pt x="5443" y="0"/>
                    <a:pt x="53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8"/>
            <p:cNvSpPr/>
            <p:nvPr/>
          </p:nvSpPr>
          <p:spPr>
            <a:xfrm>
              <a:off x="3354865" y="2385059"/>
              <a:ext cx="783684" cy="382163"/>
            </a:xfrm>
            <a:custGeom>
              <a:rect b="b" l="l" r="r" t="t"/>
              <a:pathLst>
                <a:path extrusionOk="0" h="19722" w="40443">
                  <a:moveTo>
                    <a:pt x="21815" y="0"/>
                  </a:moveTo>
                  <a:cubicBezTo>
                    <a:pt x="21643" y="0"/>
                    <a:pt x="21523" y="186"/>
                    <a:pt x="21523" y="468"/>
                  </a:cubicBezTo>
                  <a:cubicBezTo>
                    <a:pt x="21523" y="633"/>
                    <a:pt x="21523" y="824"/>
                    <a:pt x="21550" y="1016"/>
                  </a:cubicBezTo>
                  <a:cubicBezTo>
                    <a:pt x="21550" y="1180"/>
                    <a:pt x="21577" y="1344"/>
                    <a:pt x="21577" y="1536"/>
                  </a:cubicBezTo>
                  <a:cubicBezTo>
                    <a:pt x="21605" y="1728"/>
                    <a:pt x="21468" y="1892"/>
                    <a:pt x="21276" y="1947"/>
                  </a:cubicBezTo>
                  <a:cubicBezTo>
                    <a:pt x="21139" y="1974"/>
                    <a:pt x="21002" y="2029"/>
                    <a:pt x="20865" y="2084"/>
                  </a:cubicBezTo>
                  <a:cubicBezTo>
                    <a:pt x="20674" y="2138"/>
                    <a:pt x="20592" y="2330"/>
                    <a:pt x="20646" y="2494"/>
                  </a:cubicBezTo>
                  <a:cubicBezTo>
                    <a:pt x="20695" y="2642"/>
                    <a:pt x="20833" y="2745"/>
                    <a:pt x="20979" y="2745"/>
                  </a:cubicBezTo>
                  <a:cubicBezTo>
                    <a:pt x="20996" y="2745"/>
                    <a:pt x="21013" y="2744"/>
                    <a:pt x="21030" y="2741"/>
                  </a:cubicBezTo>
                  <a:cubicBezTo>
                    <a:pt x="21194" y="2741"/>
                    <a:pt x="21358" y="2713"/>
                    <a:pt x="21577" y="2686"/>
                  </a:cubicBezTo>
                  <a:cubicBezTo>
                    <a:pt x="21605" y="3179"/>
                    <a:pt x="21659" y="3672"/>
                    <a:pt x="21659" y="4165"/>
                  </a:cubicBezTo>
                  <a:cubicBezTo>
                    <a:pt x="21687" y="4630"/>
                    <a:pt x="21659" y="4630"/>
                    <a:pt x="21194" y="4767"/>
                  </a:cubicBezTo>
                  <a:cubicBezTo>
                    <a:pt x="19715" y="5178"/>
                    <a:pt x="18237" y="5561"/>
                    <a:pt x="16758" y="5999"/>
                  </a:cubicBezTo>
                  <a:cubicBezTo>
                    <a:pt x="14020" y="6848"/>
                    <a:pt x="11309" y="7861"/>
                    <a:pt x="8708" y="9066"/>
                  </a:cubicBezTo>
                  <a:cubicBezTo>
                    <a:pt x="6627" y="9997"/>
                    <a:pt x="4656" y="11174"/>
                    <a:pt x="2848" y="12571"/>
                  </a:cubicBezTo>
                  <a:cubicBezTo>
                    <a:pt x="2000" y="13228"/>
                    <a:pt x="1260" y="14022"/>
                    <a:pt x="685" y="14980"/>
                  </a:cubicBezTo>
                  <a:cubicBezTo>
                    <a:pt x="1" y="16213"/>
                    <a:pt x="110" y="17664"/>
                    <a:pt x="1562" y="18567"/>
                  </a:cubicBezTo>
                  <a:cubicBezTo>
                    <a:pt x="1890" y="18786"/>
                    <a:pt x="2273" y="18951"/>
                    <a:pt x="2657" y="19088"/>
                  </a:cubicBezTo>
                  <a:cubicBezTo>
                    <a:pt x="4026" y="19635"/>
                    <a:pt x="5504" y="19717"/>
                    <a:pt x="6983" y="19717"/>
                  </a:cubicBezTo>
                  <a:cubicBezTo>
                    <a:pt x="7166" y="19720"/>
                    <a:pt x="7350" y="19721"/>
                    <a:pt x="7533" y="19721"/>
                  </a:cubicBezTo>
                  <a:cubicBezTo>
                    <a:pt x="9184" y="19721"/>
                    <a:pt x="10836" y="19611"/>
                    <a:pt x="12487" y="19389"/>
                  </a:cubicBezTo>
                  <a:cubicBezTo>
                    <a:pt x="14951" y="19033"/>
                    <a:pt x="17388" y="18567"/>
                    <a:pt x="19825" y="17965"/>
                  </a:cubicBezTo>
                  <a:cubicBezTo>
                    <a:pt x="25411" y="16541"/>
                    <a:pt x="31106" y="14570"/>
                    <a:pt x="36007" y="11476"/>
                  </a:cubicBezTo>
                  <a:cubicBezTo>
                    <a:pt x="37130" y="10791"/>
                    <a:pt x="38143" y="9942"/>
                    <a:pt x="39019" y="8956"/>
                  </a:cubicBezTo>
                  <a:cubicBezTo>
                    <a:pt x="39348" y="8546"/>
                    <a:pt x="39649" y="8135"/>
                    <a:pt x="39868" y="7670"/>
                  </a:cubicBezTo>
                  <a:cubicBezTo>
                    <a:pt x="40443" y="6520"/>
                    <a:pt x="40114" y="5150"/>
                    <a:pt x="39074" y="4439"/>
                  </a:cubicBezTo>
                  <a:cubicBezTo>
                    <a:pt x="38472" y="4028"/>
                    <a:pt x="37787" y="3699"/>
                    <a:pt x="37075" y="3562"/>
                  </a:cubicBezTo>
                  <a:cubicBezTo>
                    <a:pt x="35980" y="3261"/>
                    <a:pt x="34830" y="3124"/>
                    <a:pt x="33707" y="3124"/>
                  </a:cubicBezTo>
                  <a:cubicBezTo>
                    <a:pt x="32256" y="3124"/>
                    <a:pt x="30777" y="3179"/>
                    <a:pt x="29326" y="3316"/>
                  </a:cubicBezTo>
                  <a:cubicBezTo>
                    <a:pt x="27081" y="3535"/>
                    <a:pt x="24890" y="3891"/>
                    <a:pt x="22700" y="4411"/>
                  </a:cubicBezTo>
                  <a:cubicBezTo>
                    <a:pt x="22590" y="4439"/>
                    <a:pt x="22481" y="4439"/>
                    <a:pt x="22317" y="4439"/>
                  </a:cubicBezTo>
                  <a:lnTo>
                    <a:pt x="22317" y="2577"/>
                  </a:lnTo>
                  <a:cubicBezTo>
                    <a:pt x="22453" y="2549"/>
                    <a:pt x="22590" y="2494"/>
                    <a:pt x="22700" y="2440"/>
                  </a:cubicBezTo>
                  <a:cubicBezTo>
                    <a:pt x="22892" y="2385"/>
                    <a:pt x="23001" y="2166"/>
                    <a:pt x="22919" y="2002"/>
                  </a:cubicBezTo>
                  <a:cubicBezTo>
                    <a:pt x="22894" y="1854"/>
                    <a:pt x="22760" y="1751"/>
                    <a:pt x="22614" y="1751"/>
                  </a:cubicBezTo>
                  <a:cubicBezTo>
                    <a:pt x="22597" y="1751"/>
                    <a:pt x="22580" y="1752"/>
                    <a:pt x="22563" y="1755"/>
                  </a:cubicBezTo>
                  <a:lnTo>
                    <a:pt x="22180" y="1755"/>
                  </a:lnTo>
                  <a:lnTo>
                    <a:pt x="22180" y="441"/>
                  </a:lnTo>
                  <a:cubicBezTo>
                    <a:pt x="22180" y="222"/>
                    <a:pt x="22098" y="30"/>
                    <a:pt x="21851" y="3"/>
                  </a:cubicBezTo>
                  <a:cubicBezTo>
                    <a:pt x="21839" y="1"/>
                    <a:pt x="21827" y="0"/>
                    <a:pt x="218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8"/>
            <p:cNvSpPr/>
            <p:nvPr/>
          </p:nvSpPr>
          <p:spPr>
            <a:xfrm>
              <a:off x="3351688" y="2491752"/>
              <a:ext cx="779983" cy="275800"/>
            </a:xfrm>
            <a:custGeom>
              <a:rect b="b" l="l" r="r" t="t"/>
              <a:pathLst>
                <a:path extrusionOk="0" h="14233" w="40252">
                  <a:moveTo>
                    <a:pt x="39950" y="0"/>
                  </a:moveTo>
                  <a:lnTo>
                    <a:pt x="39950" y="0"/>
                  </a:lnTo>
                  <a:cubicBezTo>
                    <a:pt x="37130" y="685"/>
                    <a:pt x="34583" y="2273"/>
                    <a:pt x="31982" y="3615"/>
                  </a:cubicBezTo>
                  <a:cubicBezTo>
                    <a:pt x="26086" y="6658"/>
                    <a:pt x="19488" y="8628"/>
                    <a:pt x="12869" y="8628"/>
                  </a:cubicBezTo>
                  <a:cubicBezTo>
                    <a:pt x="11865" y="8628"/>
                    <a:pt x="10860" y="8582"/>
                    <a:pt x="9858" y="8489"/>
                  </a:cubicBezTo>
                  <a:cubicBezTo>
                    <a:pt x="9091" y="8461"/>
                    <a:pt x="8352" y="8270"/>
                    <a:pt x="7667" y="7941"/>
                  </a:cubicBezTo>
                  <a:cubicBezTo>
                    <a:pt x="7010" y="7558"/>
                    <a:pt x="6517" y="6818"/>
                    <a:pt x="6599" y="6052"/>
                  </a:cubicBezTo>
                  <a:cubicBezTo>
                    <a:pt x="6682" y="5449"/>
                    <a:pt x="7147" y="4956"/>
                    <a:pt x="7558" y="4518"/>
                  </a:cubicBezTo>
                  <a:cubicBezTo>
                    <a:pt x="7749" y="4299"/>
                    <a:pt x="8051" y="4025"/>
                    <a:pt x="8407" y="3724"/>
                  </a:cubicBezTo>
                  <a:lnTo>
                    <a:pt x="8407" y="3724"/>
                  </a:lnTo>
                  <a:cubicBezTo>
                    <a:pt x="6435" y="4600"/>
                    <a:pt x="4573" y="5723"/>
                    <a:pt x="2848" y="7065"/>
                  </a:cubicBezTo>
                  <a:cubicBezTo>
                    <a:pt x="1972" y="7722"/>
                    <a:pt x="1260" y="8516"/>
                    <a:pt x="685" y="9474"/>
                  </a:cubicBezTo>
                  <a:cubicBezTo>
                    <a:pt x="1" y="10707"/>
                    <a:pt x="110" y="12158"/>
                    <a:pt x="1534" y="13061"/>
                  </a:cubicBezTo>
                  <a:cubicBezTo>
                    <a:pt x="1890" y="13280"/>
                    <a:pt x="2273" y="13445"/>
                    <a:pt x="2657" y="13582"/>
                  </a:cubicBezTo>
                  <a:cubicBezTo>
                    <a:pt x="3779" y="13992"/>
                    <a:pt x="4929" y="14184"/>
                    <a:pt x="6134" y="14211"/>
                  </a:cubicBezTo>
                  <a:cubicBezTo>
                    <a:pt x="6539" y="14225"/>
                    <a:pt x="6943" y="14232"/>
                    <a:pt x="7348" y="14232"/>
                  </a:cubicBezTo>
                  <a:cubicBezTo>
                    <a:pt x="9325" y="14232"/>
                    <a:pt x="11298" y="14069"/>
                    <a:pt x="13253" y="13773"/>
                  </a:cubicBezTo>
                  <a:cubicBezTo>
                    <a:pt x="15444" y="13445"/>
                    <a:pt x="17634" y="12979"/>
                    <a:pt x="19797" y="12432"/>
                  </a:cubicBezTo>
                  <a:cubicBezTo>
                    <a:pt x="20345" y="12295"/>
                    <a:pt x="20892" y="12185"/>
                    <a:pt x="21467" y="12021"/>
                  </a:cubicBezTo>
                  <a:lnTo>
                    <a:pt x="21467" y="12076"/>
                  </a:lnTo>
                  <a:cubicBezTo>
                    <a:pt x="21659" y="11966"/>
                    <a:pt x="21878" y="11911"/>
                    <a:pt x="22070" y="11857"/>
                  </a:cubicBezTo>
                  <a:cubicBezTo>
                    <a:pt x="22754" y="11610"/>
                    <a:pt x="23439" y="11391"/>
                    <a:pt x="24151" y="11172"/>
                  </a:cubicBezTo>
                  <a:lnTo>
                    <a:pt x="24315" y="11145"/>
                  </a:lnTo>
                  <a:cubicBezTo>
                    <a:pt x="25219" y="10843"/>
                    <a:pt x="26122" y="10542"/>
                    <a:pt x="26998" y="10214"/>
                  </a:cubicBezTo>
                  <a:cubicBezTo>
                    <a:pt x="30147" y="9118"/>
                    <a:pt x="33159" y="7695"/>
                    <a:pt x="36007" y="5970"/>
                  </a:cubicBezTo>
                  <a:cubicBezTo>
                    <a:pt x="37130" y="5285"/>
                    <a:pt x="38143" y="4436"/>
                    <a:pt x="39019" y="3450"/>
                  </a:cubicBezTo>
                  <a:cubicBezTo>
                    <a:pt x="39347" y="3040"/>
                    <a:pt x="39649" y="2629"/>
                    <a:pt x="39868" y="2164"/>
                  </a:cubicBezTo>
                  <a:cubicBezTo>
                    <a:pt x="40224" y="1479"/>
                    <a:pt x="40251" y="685"/>
                    <a:pt x="39950"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8"/>
            <p:cNvSpPr/>
            <p:nvPr/>
          </p:nvSpPr>
          <p:spPr>
            <a:xfrm>
              <a:off x="3485915" y="2548179"/>
              <a:ext cx="489476" cy="154071"/>
            </a:xfrm>
            <a:custGeom>
              <a:rect b="b" l="l" r="r" t="t"/>
              <a:pathLst>
                <a:path extrusionOk="0" h="7951" w="25260">
                  <a:moveTo>
                    <a:pt x="6706" y="0"/>
                  </a:moveTo>
                  <a:cubicBezTo>
                    <a:pt x="6663" y="0"/>
                    <a:pt x="6619" y="6"/>
                    <a:pt x="6573" y="18"/>
                  </a:cubicBezTo>
                  <a:cubicBezTo>
                    <a:pt x="5450" y="265"/>
                    <a:pt x="4409" y="730"/>
                    <a:pt x="3478" y="1415"/>
                  </a:cubicBezTo>
                  <a:cubicBezTo>
                    <a:pt x="2493" y="2044"/>
                    <a:pt x="1616" y="2811"/>
                    <a:pt x="877" y="3687"/>
                  </a:cubicBezTo>
                  <a:cubicBezTo>
                    <a:pt x="1" y="4755"/>
                    <a:pt x="247" y="5933"/>
                    <a:pt x="1288" y="6754"/>
                  </a:cubicBezTo>
                  <a:cubicBezTo>
                    <a:pt x="2137" y="7411"/>
                    <a:pt x="3150" y="7795"/>
                    <a:pt x="4218" y="7904"/>
                  </a:cubicBezTo>
                  <a:cubicBezTo>
                    <a:pt x="4628" y="7935"/>
                    <a:pt x="5043" y="7950"/>
                    <a:pt x="5457" y="7950"/>
                  </a:cubicBezTo>
                  <a:cubicBezTo>
                    <a:pt x="6147" y="7950"/>
                    <a:pt x="6836" y="7907"/>
                    <a:pt x="7503" y="7822"/>
                  </a:cubicBezTo>
                  <a:cubicBezTo>
                    <a:pt x="8736" y="7712"/>
                    <a:pt x="9940" y="7521"/>
                    <a:pt x="11145" y="7274"/>
                  </a:cubicBezTo>
                  <a:cubicBezTo>
                    <a:pt x="13582" y="6809"/>
                    <a:pt x="15937" y="6097"/>
                    <a:pt x="18237" y="5139"/>
                  </a:cubicBezTo>
                  <a:cubicBezTo>
                    <a:pt x="19469" y="4646"/>
                    <a:pt x="20701" y="4071"/>
                    <a:pt x="21879" y="3441"/>
                  </a:cubicBezTo>
                  <a:cubicBezTo>
                    <a:pt x="22454" y="3112"/>
                    <a:pt x="23029" y="2784"/>
                    <a:pt x="23576" y="2400"/>
                  </a:cubicBezTo>
                  <a:cubicBezTo>
                    <a:pt x="24179" y="2072"/>
                    <a:pt x="24672" y="1606"/>
                    <a:pt x="25110" y="1086"/>
                  </a:cubicBezTo>
                  <a:cubicBezTo>
                    <a:pt x="25260" y="861"/>
                    <a:pt x="25045" y="614"/>
                    <a:pt x="24819" y="614"/>
                  </a:cubicBezTo>
                  <a:cubicBezTo>
                    <a:pt x="24797" y="614"/>
                    <a:pt x="24775" y="616"/>
                    <a:pt x="24754" y="621"/>
                  </a:cubicBezTo>
                  <a:cubicBezTo>
                    <a:pt x="24288" y="730"/>
                    <a:pt x="23823" y="922"/>
                    <a:pt x="23385" y="1141"/>
                  </a:cubicBezTo>
                  <a:cubicBezTo>
                    <a:pt x="22864" y="1387"/>
                    <a:pt x="22372" y="1661"/>
                    <a:pt x="21851" y="1935"/>
                  </a:cubicBezTo>
                  <a:cubicBezTo>
                    <a:pt x="20920" y="2428"/>
                    <a:pt x="19989" y="2893"/>
                    <a:pt x="19031" y="3304"/>
                  </a:cubicBezTo>
                  <a:cubicBezTo>
                    <a:pt x="17087" y="4153"/>
                    <a:pt x="15061" y="4837"/>
                    <a:pt x="12980" y="5358"/>
                  </a:cubicBezTo>
                  <a:cubicBezTo>
                    <a:pt x="10926" y="5905"/>
                    <a:pt x="8818" y="6289"/>
                    <a:pt x="6682" y="6480"/>
                  </a:cubicBezTo>
                  <a:cubicBezTo>
                    <a:pt x="6352" y="6519"/>
                    <a:pt x="6019" y="6537"/>
                    <a:pt x="5685" y="6537"/>
                  </a:cubicBezTo>
                  <a:cubicBezTo>
                    <a:pt x="5076" y="6537"/>
                    <a:pt x="4463" y="6477"/>
                    <a:pt x="3862" y="6371"/>
                  </a:cubicBezTo>
                  <a:cubicBezTo>
                    <a:pt x="3478" y="6289"/>
                    <a:pt x="3095" y="6152"/>
                    <a:pt x="2739" y="5987"/>
                  </a:cubicBezTo>
                  <a:cubicBezTo>
                    <a:pt x="2465" y="5823"/>
                    <a:pt x="1836" y="5467"/>
                    <a:pt x="1808" y="5084"/>
                  </a:cubicBezTo>
                  <a:cubicBezTo>
                    <a:pt x="1781" y="4700"/>
                    <a:pt x="2493" y="4125"/>
                    <a:pt x="2739" y="3879"/>
                  </a:cubicBezTo>
                  <a:cubicBezTo>
                    <a:pt x="3150" y="3468"/>
                    <a:pt x="3588" y="3085"/>
                    <a:pt x="4026" y="2729"/>
                  </a:cubicBezTo>
                  <a:cubicBezTo>
                    <a:pt x="4957" y="2044"/>
                    <a:pt x="5970" y="1442"/>
                    <a:pt x="6928" y="840"/>
                  </a:cubicBezTo>
                  <a:cubicBezTo>
                    <a:pt x="7327" y="590"/>
                    <a:pt x="7136" y="0"/>
                    <a:pt x="6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8"/>
            <p:cNvSpPr/>
            <p:nvPr/>
          </p:nvSpPr>
          <p:spPr>
            <a:xfrm>
              <a:off x="3741660" y="2548780"/>
              <a:ext cx="64217" cy="32128"/>
            </a:xfrm>
            <a:custGeom>
              <a:rect b="b" l="l" r="r" t="t"/>
              <a:pathLst>
                <a:path extrusionOk="0" h="1658" w="3314">
                  <a:moveTo>
                    <a:pt x="2790" y="1"/>
                  </a:moveTo>
                  <a:cubicBezTo>
                    <a:pt x="2712" y="1"/>
                    <a:pt x="2629" y="15"/>
                    <a:pt x="2547" y="42"/>
                  </a:cubicBezTo>
                  <a:cubicBezTo>
                    <a:pt x="2410" y="97"/>
                    <a:pt x="2301" y="152"/>
                    <a:pt x="2164" y="206"/>
                  </a:cubicBezTo>
                  <a:lnTo>
                    <a:pt x="2000" y="288"/>
                  </a:lnTo>
                  <a:cubicBezTo>
                    <a:pt x="1981" y="288"/>
                    <a:pt x="1927" y="313"/>
                    <a:pt x="1925" y="313"/>
                  </a:cubicBezTo>
                  <a:cubicBezTo>
                    <a:pt x="1924" y="313"/>
                    <a:pt x="1936" y="307"/>
                    <a:pt x="1972" y="288"/>
                  </a:cubicBezTo>
                  <a:lnTo>
                    <a:pt x="1972" y="288"/>
                  </a:lnTo>
                  <a:cubicBezTo>
                    <a:pt x="1835" y="343"/>
                    <a:pt x="1698" y="398"/>
                    <a:pt x="1589" y="453"/>
                  </a:cubicBezTo>
                  <a:cubicBezTo>
                    <a:pt x="1452" y="535"/>
                    <a:pt x="1206" y="644"/>
                    <a:pt x="1014" y="727"/>
                  </a:cubicBezTo>
                  <a:cubicBezTo>
                    <a:pt x="1030" y="721"/>
                    <a:pt x="1038" y="719"/>
                    <a:pt x="1040" y="719"/>
                  </a:cubicBezTo>
                  <a:lnTo>
                    <a:pt x="1040" y="719"/>
                  </a:lnTo>
                  <a:cubicBezTo>
                    <a:pt x="1046" y="719"/>
                    <a:pt x="954" y="754"/>
                    <a:pt x="932" y="754"/>
                  </a:cubicBezTo>
                  <a:lnTo>
                    <a:pt x="767" y="809"/>
                  </a:lnTo>
                  <a:cubicBezTo>
                    <a:pt x="658" y="863"/>
                    <a:pt x="548" y="891"/>
                    <a:pt x="439" y="918"/>
                  </a:cubicBezTo>
                  <a:cubicBezTo>
                    <a:pt x="1" y="1028"/>
                    <a:pt x="83" y="1657"/>
                    <a:pt x="548" y="1657"/>
                  </a:cubicBezTo>
                  <a:lnTo>
                    <a:pt x="877" y="1657"/>
                  </a:lnTo>
                  <a:lnTo>
                    <a:pt x="1069" y="1630"/>
                  </a:lnTo>
                  <a:lnTo>
                    <a:pt x="1233" y="1657"/>
                  </a:lnTo>
                  <a:cubicBezTo>
                    <a:pt x="1753" y="1630"/>
                    <a:pt x="2246" y="1466"/>
                    <a:pt x="2712" y="1192"/>
                  </a:cubicBezTo>
                  <a:cubicBezTo>
                    <a:pt x="3013" y="1055"/>
                    <a:pt x="3232" y="781"/>
                    <a:pt x="3314" y="453"/>
                  </a:cubicBezTo>
                  <a:cubicBezTo>
                    <a:pt x="3314" y="261"/>
                    <a:pt x="3204" y="97"/>
                    <a:pt x="3013" y="42"/>
                  </a:cubicBezTo>
                  <a:cubicBezTo>
                    <a:pt x="2944" y="15"/>
                    <a:pt x="2869" y="1"/>
                    <a:pt x="27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3" name="Google Shape;2573;p48"/>
          <p:cNvGrpSpPr/>
          <p:nvPr/>
        </p:nvGrpSpPr>
        <p:grpSpPr>
          <a:xfrm>
            <a:off x="1162017" y="2821183"/>
            <a:ext cx="786839" cy="581169"/>
            <a:chOff x="893497" y="4886268"/>
            <a:chExt cx="1315345" cy="971530"/>
          </a:xfrm>
        </p:grpSpPr>
        <p:sp>
          <p:nvSpPr>
            <p:cNvPr id="2574" name="Google Shape;2574;p48"/>
            <p:cNvSpPr/>
            <p:nvPr/>
          </p:nvSpPr>
          <p:spPr>
            <a:xfrm>
              <a:off x="893497" y="4886268"/>
              <a:ext cx="1315345" cy="971530"/>
            </a:xfrm>
            <a:custGeom>
              <a:rect b="b" l="l" r="r" t="t"/>
              <a:pathLst>
                <a:path extrusionOk="0" h="50137" w="67880">
                  <a:moveTo>
                    <a:pt x="65906" y="4453"/>
                  </a:moveTo>
                  <a:cubicBezTo>
                    <a:pt x="66025" y="4453"/>
                    <a:pt x="66136" y="4473"/>
                    <a:pt x="66182" y="4519"/>
                  </a:cubicBezTo>
                  <a:cubicBezTo>
                    <a:pt x="66318" y="4710"/>
                    <a:pt x="66373" y="4929"/>
                    <a:pt x="66291" y="5148"/>
                  </a:cubicBezTo>
                  <a:cubicBezTo>
                    <a:pt x="65908" y="5833"/>
                    <a:pt x="65524" y="6518"/>
                    <a:pt x="64730" y="6819"/>
                  </a:cubicBezTo>
                  <a:cubicBezTo>
                    <a:pt x="64374" y="6956"/>
                    <a:pt x="64018" y="7147"/>
                    <a:pt x="63690" y="7339"/>
                  </a:cubicBezTo>
                  <a:cubicBezTo>
                    <a:pt x="63662" y="6709"/>
                    <a:pt x="64128" y="5504"/>
                    <a:pt x="64511" y="5203"/>
                  </a:cubicBezTo>
                  <a:cubicBezTo>
                    <a:pt x="64867" y="4929"/>
                    <a:pt x="65251" y="4710"/>
                    <a:pt x="65634" y="4491"/>
                  </a:cubicBezTo>
                  <a:cubicBezTo>
                    <a:pt x="65708" y="4467"/>
                    <a:pt x="65809" y="4453"/>
                    <a:pt x="65906" y="4453"/>
                  </a:cubicBezTo>
                  <a:close/>
                  <a:moveTo>
                    <a:pt x="2787" y="5898"/>
                  </a:moveTo>
                  <a:cubicBezTo>
                    <a:pt x="3443" y="5898"/>
                    <a:pt x="4049" y="6369"/>
                    <a:pt x="4136" y="7065"/>
                  </a:cubicBezTo>
                  <a:cubicBezTo>
                    <a:pt x="4245" y="7449"/>
                    <a:pt x="4464" y="7832"/>
                    <a:pt x="4218" y="8352"/>
                  </a:cubicBezTo>
                  <a:cubicBezTo>
                    <a:pt x="3369" y="8133"/>
                    <a:pt x="2520" y="7969"/>
                    <a:pt x="1918" y="7312"/>
                  </a:cubicBezTo>
                  <a:cubicBezTo>
                    <a:pt x="1397" y="6764"/>
                    <a:pt x="1589" y="6216"/>
                    <a:pt x="2274" y="5997"/>
                  </a:cubicBezTo>
                  <a:cubicBezTo>
                    <a:pt x="2443" y="5930"/>
                    <a:pt x="2616" y="5898"/>
                    <a:pt x="2787" y="5898"/>
                  </a:cubicBezTo>
                  <a:close/>
                  <a:moveTo>
                    <a:pt x="37020" y="5504"/>
                  </a:moveTo>
                  <a:cubicBezTo>
                    <a:pt x="38280" y="5532"/>
                    <a:pt x="39540" y="5559"/>
                    <a:pt x="40826" y="5587"/>
                  </a:cubicBezTo>
                  <a:cubicBezTo>
                    <a:pt x="42278" y="5614"/>
                    <a:pt x="43729" y="5669"/>
                    <a:pt x="45180" y="5723"/>
                  </a:cubicBezTo>
                  <a:cubicBezTo>
                    <a:pt x="46905" y="5806"/>
                    <a:pt x="48658" y="5833"/>
                    <a:pt x="50383" y="5970"/>
                  </a:cubicBezTo>
                  <a:cubicBezTo>
                    <a:pt x="51642" y="6025"/>
                    <a:pt x="52902" y="6244"/>
                    <a:pt x="54161" y="6381"/>
                  </a:cubicBezTo>
                  <a:cubicBezTo>
                    <a:pt x="54818" y="6463"/>
                    <a:pt x="55503" y="6518"/>
                    <a:pt x="56160" y="6627"/>
                  </a:cubicBezTo>
                  <a:cubicBezTo>
                    <a:pt x="57365" y="6819"/>
                    <a:pt x="58570" y="7010"/>
                    <a:pt x="59747" y="7284"/>
                  </a:cubicBezTo>
                  <a:cubicBezTo>
                    <a:pt x="60431" y="7449"/>
                    <a:pt x="61089" y="7695"/>
                    <a:pt x="61691" y="8024"/>
                  </a:cubicBezTo>
                  <a:cubicBezTo>
                    <a:pt x="62211" y="8297"/>
                    <a:pt x="62156" y="8735"/>
                    <a:pt x="61636" y="8982"/>
                  </a:cubicBezTo>
                  <a:cubicBezTo>
                    <a:pt x="60596" y="9447"/>
                    <a:pt x="59501" y="9776"/>
                    <a:pt x="58378" y="9940"/>
                  </a:cubicBezTo>
                  <a:cubicBezTo>
                    <a:pt x="57584" y="10077"/>
                    <a:pt x="56790" y="10296"/>
                    <a:pt x="56023" y="10488"/>
                  </a:cubicBezTo>
                  <a:cubicBezTo>
                    <a:pt x="55812" y="10545"/>
                    <a:pt x="55657" y="10580"/>
                    <a:pt x="55536" y="10580"/>
                  </a:cubicBezTo>
                  <a:cubicBezTo>
                    <a:pt x="55248" y="10580"/>
                    <a:pt x="55156" y="10381"/>
                    <a:pt x="54983" y="9803"/>
                  </a:cubicBezTo>
                  <a:cubicBezTo>
                    <a:pt x="55749" y="9228"/>
                    <a:pt x="55859" y="8872"/>
                    <a:pt x="55421" y="8325"/>
                  </a:cubicBezTo>
                  <a:cubicBezTo>
                    <a:pt x="55284" y="8106"/>
                    <a:pt x="55037" y="7996"/>
                    <a:pt x="54791" y="7996"/>
                  </a:cubicBezTo>
                  <a:cubicBezTo>
                    <a:pt x="53915" y="8160"/>
                    <a:pt x="53039" y="8379"/>
                    <a:pt x="52162" y="8681"/>
                  </a:cubicBezTo>
                  <a:cubicBezTo>
                    <a:pt x="51752" y="8818"/>
                    <a:pt x="51697" y="9283"/>
                    <a:pt x="51669" y="9666"/>
                  </a:cubicBezTo>
                  <a:cubicBezTo>
                    <a:pt x="51642" y="10077"/>
                    <a:pt x="51971" y="10187"/>
                    <a:pt x="52272" y="10269"/>
                  </a:cubicBezTo>
                  <a:cubicBezTo>
                    <a:pt x="52600" y="10324"/>
                    <a:pt x="52902" y="10378"/>
                    <a:pt x="53230" y="10378"/>
                  </a:cubicBezTo>
                  <a:cubicBezTo>
                    <a:pt x="53340" y="10625"/>
                    <a:pt x="53367" y="10871"/>
                    <a:pt x="53011" y="10953"/>
                  </a:cubicBezTo>
                  <a:cubicBezTo>
                    <a:pt x="52710" y="11008"/>
                    <a:pt x="52381" y="10981"/>
                    <a:pt x="52080" y="11008"/>
                  </a:cubicBezTo>
                  <a:cubicBezTo>
                    <a:pt x="50793" y="11145"/>
                    <a:pt x="49506" y="11337"/>
                    <a:pt x="48219" y="11474"/>
                  </a:cubicBezTo>
                  <a:cubicBezTo>
                    <a:pt x="47809" y="11528"/>
                    <a:pt x="47371" y="11528"/>
                    <a:pt x="46905" y="11528"/>
                  </a:cubicBezTo>
                  <a:cubicBezTo>
                    <a:pt x="46631" y="11172"/>
                    <a:pt x="46686" y="10926"/>
                    <a:pt x="47097" y="10734"/>
                  </a:cubicBezTo>
                  <a:cubicBezTo>
                    <a:pt x="47261" y="10652"/>
                    <a:pt x="47425" y="10597"/>
                    <a:pt x="47590" y="10515"/>
                  </a:cubicBezTo>
                  <a:cubicBezTo>
                    <a:pt x="48000" y="10269"/>
                    <a:pt x="48165" y="9721"/>
                    <a:pt x="47946" y="9283"/>
                  </a:cubicBezTo>
                  <a:cubicBezTo>
                    <a:pt x="47824" y="8980"/>
                    <a:pt x="47658" y="8856"/>
                    <a:pt x="47359" y="8856"/>
                  </a:cubicBezTo>
                  <a:cubicBezTo>
                    <a:pt x="47253" y="8856"/>
                    <a:pt x="47130" y="8871"/>
                    <a:pt x="46987" y="8900"/>
                  </a:cubicBezTo>
                  <a:cubicBezTo>
                    <a:pt x="46193" y="9037"/>
                    <a:pt x="45399" y="9146"/>
                    <a:pt x="44605" y="9256"/>
                  </a:cubicBezTo>
                  <a:cubicBezTo>
                    <a:pt x="43701" y="9256"/>
                    <a:pt x="43428" y="10460"/>
                    <a:pt x="44249" y="10871"/>
                  </a:cubicBezTo>
                  <a:cubicBezTo>
                    <a:pt x="44769" y="11200"/>
                    <a:pt x="44769" y="11200"/>
                    <a:pt x="44934" y="11720"/>
                  </a:cubicBezTo>
                  <a:lnTo>
                    <a:pt x="40607" y="11994"/>
                  </a:lnTo>
                  <a:cubicBezTo>
                    <a:pt x="40224" y="11391"/>
                    <a:pt x="40443" y="10816"/>
                    <a:pt x="40443" y="10269"/>
                  </a:cubicBezTo>
                  <a:cubicBezTo>
                    <a:pt x="40443" y="10159"/>
                    <a:pt x="40690" y="10050"/>
                    <a:pt x="40854" y="9995"/>
                  </a:cubicBezTo>
                  <a:cubicBezTo>
                    <a:pt x="41155" y="9858"/>
                    <a:pt x="41456" y="9831"/>
                    <a:pt x="41757" y="9721"/>
                  </a:cubicBezTo>
                  <a:cubicBezTo>
                    <a:pt x="42196" y="9557"/>
                    <a:pt x="42442" y="9064"/>
                    <a:pt x="42305" y="8626"/>
                  </a:cubicBezTo>
                  <a:cubicBezTo>
                    <a:pt x="42136" y="8216"/>
                    <a:pt x="41733" y="7954"/>
                    <a:pt x="41303" y="7954"/>
                  </a:cubicBezTo>
                  <a:cubicBezTo>
                    <a:pt x="41245" y="7954"/>
                    <a:pt x="41186" y="7959"/>
                    <a:pt x="41128" y="7969"/>
                  </a:cubicBezTo>
                  <a:cubicBezTo>
                    <a:pt x="40197" y="8188"/>
                    <a:pt x="39238" y="8379"/>
                    <a:pt x="38335" y="8653"/>
                  </a:cubicBezTo>
                  <a:cubicBezTo>
                    <a:pt x="37842" y="8818"/>
                    <a:pt x="37376" y="9037"/>
                    <a:pt x="36938" y="9338"/>
                  </a:cubicBezTo>
                  <a:cubicBezTo>
                    <a:pt x="36637" y="9529"/>
                    <a:pt x="36555" y="9940"/>
                    <a:pt x="36774" y="10241"/>
                  </a:cubicBezTo>
                  <a:cubicBezTo>
                    <a:pt x="36896" y="10510"/>
                    <a:pt x="37018" y="10888"/>
                    <a:pt x="37394" y="10888"/>
                  </a:cubicBezTo>
                  <a:cubicBezTo>
                    <a:pt x="37439" y="10888"/>
                    <a:pt x="37488" y="10883"/>
                    <a:pt x="37541" y="10871"/>
                  </a:cubicBezTo>
                  <a:cubicBezTo>
                    <a:pt x="37842" y="10816"/>
                    <a:pt x="38143" y="10707"/>
                    <a:pt x="38499" y="10597"/>
                  </a:cubicBezTo>
                  <a:lnTo>
                    <a:pt x="38526" y="12021"/>
                  </a:lnTo>
                  <a:cubicBezTo>
                    <a:pt x="37979" y="12021"/>
                    <a:pt x="37431" y="12049"/>
                    <a:pt x="36911" y="12049"/>
                  </a:cubicBezTo>
                  <a:cubicBezTo>
                    <a:pt x="36117" y="12076"/>
                    <a:pt x="35323" y="12103"/>
                    <a:pt x="34501" y="12158"/>
                  </a:cubicBezTo>
                  <a:cubicBezTo>
                    <a:pt x="34382" y="12166"/>
                    <a:pt x="34278" y="12171"/>
                    <a:pt x="34188" y="12171"/>
                  </a:cubicBezTo>
                  <a:cubicBezTo>
                    <a:pt x="33677" y="12171"/>
                    <a:pt x="33602" y="12007"/>
                    <a:pt x="33625" y="11309"/>
                  </a:cubicBezTo>
                  <a:cubicBezTo>
                    <a:pt x="33625" y="11118"/>
                    <a:pt x="33680" y="10899"/>
                    <a:pt x="33680" y="10652"/>
                  </a:cubicBezTo>
                  <a:cubicBezTo>
                    <a:pt x="33872" y="10652"/>
                    <a:pt x="34036" y="10597"/>
                    <a:pt x="34200" y="10543"/>
                  </a:cubicBezTo>
                  <a:cubicBezTo>
                    <a:pt x="34556" y="10378"/>
                    <a:pt x="34857" y="10159"/>
                    <a:pt x="35104" y="9858"/>
                  </a:cubicBezTo>
                  <a:cubicBezTo>
                    <a:pt x="35241" y="9557"/>
                    <a:pt x="35268" y="9228"/>
                    <a:pt x="35159" y="8927"/>
                  </a:cubicBezTo>
                  <a:cubicBezTo>
                    <a:pt x="35061" y="8675"/>
                    <a:pt x="34826" y="8587"/>
                    <a:pt x="34581" y="8587"/>
                  </a:cubicBezTo>
                  <a:cubicBezTo>
                    <a:pt x="34480" y="8587"/>
                    <a:pt x="34378" y="8602"/>
                    <a:pt x="34282" y="8626"/>
                  </a:cubicBezTo>
                  <a:cubicBezTo>
                    <a:pt x="33160" y="8927"/>
                    <a:pt x="32010" y="9228"/>
                    <a:pt x="30887" y="9529"/>
                  </a:cubicBezTo>
                  <a:cubicBezTo>
                    <a:pt x="30558" y="9639"/>
                    <a:pt x="30230" y="10214"/>
                    <a:pt x="30422" y="10570"/>
                  </a:cubicBezTo>
                  <a:cubicBezTo>
                    <a:pt x="30668" y="10871"/>
                    <a:pt x="30969" y="11090"/>
                    <a:pt x="31298" y="11255"/>
                  </a:cubicBezTo>
                  <a:cubicBezTo>
                    <a:pt x="31325" y="11268"/>
                    <a:pt x="31356" y="11273"/>
                    <a:pt x="31390" y="11273"/>
                  </a:cubicBezTo>
                  <a:cubicBezTo>
                    <a:pt x="31493" y="11273"/>
                    <a:pt x="31626" y="11227"/>
                    <a:pt x="31791" y="11227"/>
                  </a:cubicBezTo>
                  <a:cubicBezTo>
                    <a:pt x="31763" y="11528"/>
                    <a:pt x="31736" y="11802"/>
                    <a:pt x="31708" y="12185"/>
                  </a:cubicBezTo>
                  <a:lnTo>
                    <a:pt x="23385" y="12076"/>
                  </a:lnTo>
                  <a:cubicBezTo>
                    <a:pt x="23385" y="11638"/>
                    <a:pt x="23357" y="11282"/>
                    <a:pt x="23357" y="10844"/>
                  </a:cubicBezTo>
                  <a:cubicBezTo>
                    <a:pt x="23686" y="10734"/>
                    <a:pt x="24042" y="10625"/>
                    <a:pt x="24370" y="10488"/>
                  </a:cubicBezTo>
                  <a:cubicBezTo>
                    <a:pt x="24671" y="10351"/>
                    <a:pt x="24945" y="10159"/>
                    <a:pt x="24918" y="9749"/>
                  </a:cubicBezTo>
                  <a:cubicBezTo>
                    <a:pt x="24891" y="9310"/>
                    <a:pt x="24562" y="8954"/>
                    <a:pt x="24124" y="8900"/>
                  </a:cubicBezTo>
                  <a:cubicBezTo>
                    <a:pt x="23905" y="8872"/>
                    <a:pt x="23658" y="8845"/>
                    <a:pt x="23439" y="8845"/>
                  </a:cubicBezTo>
                  <a:cubicBezTo>
                    <a:pt x="22399" y="8818"/>
                    <a:pt x="21358" y="8818"/>
                    <a:pt x="20318" y="8790"/>
                  </a:cubicBezTo>
                  <a:cubicBezTo>
                    <a:pt x="20282" y="8785"/>
                    <a:pt x="20247" y="8783"/>
                    <a:pt x="20212" y="8783"/>
                  </a:cubicBezTo>
                  <a:cubicBezTo>
                    <a:pt x="19871" y="8783"/>
                    <a:pt x="19573" y="9018"/>
                    <a:pt x="19524" y="9365"/>
                  </a:cubicBezTo>
                  <a:cubicBezTo>
                    <a:pt x="19387" y="9749"/>
                    <a:pt x="19579" y="10132"/>
                    <a:pt x="19935" y="10296"/>
                  </a:cubicBezTo>
                  <a:cubicBezTo>
                    <a:pt x="20427" y="10460"/>
                    <a:pt x="20920" y="10597"/>
                    <a:pt x="21440" y="10734"/>
                  </a:cubicBezTo>
                  <a:cubicBezTo>
                    <a:pt x="21468" y="10981"/>
                    <a:pt x="21523" y="11364"/>
                    <a:pt x="21577" y="11884"/>
                  </a:cubicBezTo>
                  <a:cubicBezTo>
                    <a:pt x="21393" y="11889"/>
                    <a:pt x="21210" y="11891"/>
                    <a:pt x="21028" y="11891"/>
                  </a:cubicBezTo>
                  <a:cubicBezTo>
                    <a:pt x="18954" y="11891"/>
                    <a:pt x="16962" y="11620"/>
                    <a:pt x="14924" y="11419"/>
                  </a:cubicBezTo>
                  <a:cubicBezTo>
                    <a:pt x="14869" y="11200"/>
                    <a:pt x="14842" y="10981"/>
                    <a:pt x="14814" y="10789"/>
                  </a:cubicBezTo>
                  <a:cubicBezTo>
                    <a:pt x="14814" y="10307"/>
                    <a:pt x="14899" y="10122"/>
                    <a:pt x="15274" y="10122"/>
                  </a:cubicBezTo>
                  <a:cubicBezTo>
                    <a:pt x="15325" y="10122"/>
                    <a:pt x="15382" y="10125"/>
                    <a:pt x="15444" y="10132"/>
                  </a:cubicBezTo>
                  <a:cubicBezTo>
                    <a:pt x="15494" y="10142"/>
                    <a:pt x="15543" y="10148"/>
                    <a:pt x="15593" y="10148"/>
                  </a:cubicBezTo>
                  <a:cubicBezTo>
                    <a:pt x="15928" y="10148"/>
                    <a:pt x="16249" y="9915"/>
                    <a:pt x="16320" y="9557"/>
                  </a:cubicBezTo>
                  <a:cubicBezTo>
                    <a:pt x="16402" y="9119"/>
                    <a:pt x="16211" y="8708"/>
                    <a:pt x="15827" y="8489"/>
                  </a:cubicBezTo>
                  <a:cubicBezTo>
                    <a:pt x="15690" y="8407"/>
                    <a:pt x="15499" y="8352"/>
                    <a:pt x="15334" y="8325"/>
                  </a:cubicBezTo>
                  <a:cubicBezTo>
                    <a:pt x="14349" y="8352"/>
                    <a:pt x="13363" y="8379"/>
                    <a:pt x="12377" y="8434"/>
                  </a:cubicBezTo>
                  <a:cubicBezTo>
                    <a:pt x="11939" y="8489"/>
                    <a:pt x="11583" y="8818"/>
                    <a:pt x="11528" y="9256"/>
                  </a:cubicBezTo>
                  <a:cubicBezTo>
                    <a:pt x="11528" y="9694"/>
                    <a:pt x="11830" y="10050"/>
                    <a:pt x="12268" y="10159"/>
                  </a:cubicBezTo>
                  <a:cubicBezTo>
                    <a:pt x="12980" y="10433"/>
                    <a:pt x="12980" y="10433"/>
                    <a:pt x="12815" y="11227"/>
                  </a:cubicBezTo>
                  <a:cubicBezTo>
                    <a:pt x="11309" y="10953"/>
                    <a:pt x="9776" y="10734"/>
                    <a:pt x="8270" y="10406"/>
                  </a:cubicBezTo>
                  <a:cubicBezTo>
                    <a:pt x="7558" y="10187"/>
                    <a:pt x="6901" y="9913"/>
                    <a:pt x="6271" y="9557"/>
                  </a:cubicBezTo>
                  <a:cubicBezTo>
                    <a:pt x="5778" y="9310"/>
                    <a:pt x="5806" y="8872"/>
                    <a:pt x="6299" y="8708"/>
                  </a:cubicBezTo>
                  <a:cubicBezTo>
                    <a:pt x="7449" y="8352"/>
                    <a:pt x="8599" y="8024"/>
                    <a:pt x="9776" y="7695"/>
                  </a:cubicBezTo>
                  <a:cubicBezTo>
                    <a:pt x="10296" y="7558"/>
                    <a:pt x="10817" y="7449"/>
                    <a:pt x="11364" y="7339"/>
                  </a:cubicBezTo>
                  <a:cubicBezTo>
                    <a:pt x="12706" y="7120"/>
                    <a:pt x="14048" y="6873"/>
                    <a:pt x="15417" y="6682"/>
                  </a:cubicBezTo>
                  <a:cubicBezTo>
                    <a:pt x="16621" y="6518"/>
                    <a:pt x="17826" y="6463"/>
                    <a:pt x="19031" y="6353"/>
                  </a:cubicBezTo>
                  <a:cubicBezTo>
                    <a:pt x="19606" y="6298"/>
                    <a:pt x="20181" y="6216"/>
                    <a:pt x="20729" y="6189"/>
                  </a:cubicBezTo>
                  <a:cubicBezTo>
                    <a:pt x="22755" y="6052"/>
                    <a:pt x="24781" y="5943"/>
                    <a:pt x="26780" y="5806"/>
                  </a:cubicBezTo>
                  <a:cubicBezTo>
                    <a:pt x="27547" y="5751"/>
                    <a:pt x="28368" y="5669"/>
                    <a:pt x="29107" y="5641"/>
                  </a:cubicBezTo>
                  <a:cubicBezTo>
                    <a:pt x="29354" y="5632"/>
                    <a:pt x="29600" y="5629"/>
                    <a:pt x="29848" y="5629"/>
                  </a:cubicBezTo>
                  <a:cubicBezTo>
                    <a:pt x="30342" y="5629"/>
                    <a:pt x="30841" y="5641"/>
                    <a:pt x="31353" y="5641"/>
                  </a:cubicBezTo>
                  <a:cubicBezTo>
                    <a:pt x="32092" y="5614"/>
                    <a:pt x="32831" y="5532"/>
                    <a:pt x="33598" y="5532"/>
                  </a:cubicBezTo>
                  <a:cubicBezTo>
                    <a:pt x="34748" y="5504"/>
                    <a:pt x="35870" y="5504"/>
                    <a:pt x="37020" y="5504"/>
                  </a:cubicBezTo>
                  <a:close/>
                  <a:moveTo>
                    <a:pt x="41292" y="1"/>
                  </a:moveTo>
                  <a:cubicBezTo>
                    <a:pt x="40498" y="83"/>
                    <a:pt x="39704" y="247"/>
                    <a:pt x="38910" y="302"/>
                  </a:cubicBezTo>
                  <a:cubicBezTo>
                    <a:pt x="38893" y="301"/>
                    <a:pt x="38876" y="300"/>
                    <a:pt x="38859" y="300"/>
                  </a:cubicBezTo>
                  <a:cubicBezTo>
                    <a:pt x="38442" y="300"/>
                    <a:pt x="38087" y="620"/>
                    <a:pt x="38061" y="1041"/>
                  </a:cubicBezTo>
                  <a:cubicBezTo>
                    <a:pt x="37951" y="1507"/>
                    <a:pt x="38088" y="1753"/>
                    <a:pt x="38636" y="1972"/>
                  </a:cubicBezTo>
                  <a:cubicBezTo>
                    <a:pt x="38992" y="2082"/>
                    <a:pt x="39211" y="2465"/>
                    <a:pt x="39101" y="2848"/>
                  </a:cubicBezTo>
                  <a:cubicBezTo>
                    <a:pt x="39019" y="3232"/>
                    <a:pt x="38910" y="3642"/>
                    <a:pt x="38800" y="4163"/>
                  </a:cubicBezTo>
                  <a:lnTo>
                    <a:pt x="33379" y="4163"/>
                  </a:lnTo>
                  <a:cubicBezTo>
                    <a:pt x="33132" y="3122"/>
                    <a:pt x="33351" y="2629"/>
                    <a:pt x="33981" y="2383"/>
                  </a:cubicBezTo>
                  <a:cubicBezTo>
                    <a:pt x="35036" y="2177"/>
                    <a:pt x="34834" y="666"/>
                    <a:pt x="33874" y="666"/>
                  </a:cubicBezTo>
                  <a:cubicBezTo>
                    <a:pt x="33812" y="666"/>
                    <a:pt x="33748" y="672"/>
                    <a:pt x="33680" y="685"/>
                  </a:cubicBezTo>
                  <a:cubicBezTo>
                    <a:pt x="32776" y="795"/>
                    <a:pt x="31873" y="904"/>
                    <a:pt x="30969" y="1069"/>
                  </a:cubicBezTo>
                  <a:cubicBezTo>
                    <a:pt x="30586" y="1123"/>
                    <a:pt x="30257" y="1479"/>
                    <a:pt x="30230" y="1890"/>
                  </a:cubicBezTo>
                  <a:cubicBezTo>
                    <a:pt x="30230" y="2246"/>
                    <a:pt x="30476" y="2602"/>
                    <a:pt x="30860" y="2684"/>
                  </a:cubicBezTo>
                  <a:cubicBezTo>
                    <a:pt x="31079" y="2766"/>
                    <a:pt x="31270" y="2848"/>
                    <a:pt x="31489" y="2931"/>
                  </a:cubicBezTo>
                  <a:cubicBezTo>
                    <a:pt x="31407" y="3369"/>
                    <a:pt x="31353" y="3779"/>
                    <a:pt x="31270" y="4245"/>
                  </a:cubicBezTo>
                  <a:lnTo>
                    <a:pt x="27218" y="4354"/>
                  </a:lnTo>
                  <a:cubicBezTo>
                    <a:pt x="26003" y="4405"/>
                    <a:pt x="24789" y="4549"/>
                    <a:pt x="23510" y="4549"/>
                  </a:cubicBezTo>
                  <a:cubicBezTo>
                    <a:pt x="23405" y="4549"/>
                    <a:pt x="23299" y="4548"/>
                    <a:pt x="23193" y="4546"/>
                  </a:cubicBezTo>
                  <a:cubicBezTo>
                    <a:pt x="23302" y="3889"/>
                    <a:pt x="23357" y="3369"/>
                    <a:pt x="23439" y="2876"/>
                  </a:cubicBezTo>
                  <a:cubicBezTo>
                    <a:pt x="23576" y="2821"/>
                    <a:pt x="23658" y="2794"/>
                    <a:pt x="23713" y="2794"/>
                  </a:cubicBezTo>
                  <a:cubicBezTo>
                    <a:pt x="24370" y="2602"/>
                    <a:pt x="24617" y="2356"/>
                    <a:pt x="24589" y="1890"/>
                  </a:cubicBezTo>
                  <a:cubicBezTo>
                    <a:pt x="24562" y="1342"/>
                    <a:pt x="24288" y="1014"/>
                    <a:pt x="23604" y="1014"/>
                  </a:cubicBezTo>
                  <a:cubicBezTo>
                    <a:pt x="22755" y="1041"/>
                    <a:pt x="21906" y="1123"/>
                    <a:pt x="21057" y="1260"/>
                  </a:cubicBezTo>
                  <a:cubicBezTo>
                    <a:pt x="20920" y="1260"/>
                    <a:pt x="20811" y="1342"/>
                    <a:pt x="20729" y="1425"/>
                  </a:cubicBezTo>
                  <a:cubicBezTo>
                    <a:pt x="20427" y="1616"/>
                    <a:pt x="20290" y="1972"/>
                    <a:pt x="20373" y="2301"/>
                  </a:cubicBezTo>
                  <a:cubicBezTo>
                    <a:pt x="20455" y="2657"/>
                    <a:pt x="20619" y="2958"/>
                    <a:pt x="21030" y="2985"/>
                  </a:cubicBezTo>
                  <a:cubicBezTo>
                    <a:pt x="21167" y="3013"/>
                    <a:pt x="21331" y="3067"/>
                    <a:pt x="21468" y="3122"/>
                  </a:cubicBezTo>
                  <a:lnTo>
                    <a:pt x="21468" y="3615"/>
                  </a:lnTo>
                  <a:cubicBezTo>
                    <a:pt x="21413" y="4656"/>
                    <a:pt x="21221" y="4820"/>
                    <a:pt x="20208" y="4847"/>
                  </a:cubicBezTo>
                  <a:cubicBezTo>
                    <a:pt x="19551" y="4875"/>
                    <a:pt x="18921" y="4957"/>
                    <a:pt x="18264" y="5039"/>
                  </a:cubicBezTo>
                  <a:lnTo>
                    <a:pt x="15006" y="5395"/>
                  </a:lnTo>
                  <a:cubicBezTo>
                    <a:pt x="14623" y="4573"/>
                    <a:pt x="14623" y="4573"/>
                    <a:pt x="15170" y="3916"/>
                  </a:cubicBezTo>
                  <a:cubicBezTo>
                    <a:pt x="15636" y="3423"/>
                    <a:pt x="15362" y="2657"/>
                    <a:pt x="14705" y="2547"/>
                  </a:cubicBezTo>
                  <a:cubicBezTo>
                    <a:pt x="14579" y="2526"/>
                    <a:pt x="14450" y="2517"/>
                    <a:pt x="14319" y="2517"/>
                  </a:cubicBezTo>
                  <a:cubicBezTo>
                    <a:pt x="14108" y="2517"/>
                    <a:pt x="13895" y="2541"/>
                    <a:pt x="13692" y="2575"/>
                  </a:cubicBezTo>
                  <a:cubicBezTo>
                    <a:pt x="13281" y="2657"/>
                    <a:pt x="12843" y="2766"/>
                    <a:pt x="12432" y="2876"/>
                  </a:cubicBezTo>
                  <a:cubicBezTo>
                    <a:pt x="11912" y="2985"/>
                    <a:pt x="11501" y="3314"/>
                    <a:pt x="11309" y="3779"/>
                  </a:cubicBezTo>
                  <a:cubicBezTo>
                    <a:pt x="11036" y="4437"/>
                    <a:pt x="11337" y="4847"/>
                    <a:pt x="12049" y="4847"/>
                  </a:cubicBezTo>
                  <a:cubicBezTo>
                    <a:pt x="12268" y="4820"/>
                    <a:pt x="12514" y="4765"/>
                    <a:pt x="12733" y="4738"/>
                  </a:cubicBezTo>
                  <a:lnTo>
                    <a:pt x="12733" y="4738"/>
                  </a:lnTo>
                  <a:cubicBezTo>
                    <a:pt x="13226" y="5477"/>
                    <a:pt x="13171" y="5614"/>
                    <a:pt x="12405" y="5751"/>
                  </a:cubicBezTo>
                  <a:cubicBezTo>
                    <a:pt x="11802" y="5860"/>
                    <a:pt x="11227" y="5970"/>
                    <a:pt x="10652" y="6134"/>
                  </a:cubicBezTo>
                  <a:cubicBezTo>
                    <a:pt x="9338" y="6463"/>
                    <a:pt x="8051" y="6819"/>
                    <a:pt x="6764" y="7175"/>
                  </a:cubicBezTo>
                  <a:cubicBezTo>
                    <a:pt x="6408" y="7257"/>
                    <a:pt x="6080" y="7339"/>
                    <a:pt x="5696" y="7449"/>
                  </a:cubicBezTo>
                  <a:cubicBezTo>
                    <a:pt x="5696" y="7312"/>
                    <a:pt x="5669" y="7147"/>
                    <a:pt x="5614" y="7010"/>
                  </a:cubicBezTo>
                  <a:cubicBezTo>
                    <a:pt x="5313" y="6408"/>
                    <a:pt x="5121" y="5641"/>
                    <a:pt x="4628" y="5203"/>
                  </a:cubicBezTo>
                  <a:cubicBezTo>
                    <a:pt x="4087" y="4731"/>
                    <a:pt x="3411" y="4491"/>
                    <a:pt x="2734" y="4491"/>
                  </a:cubicBezTo>
                  <a:cubicBezTo>
                    <a:pt x="2076" y="4491"/>
                    <a:pt x="1417" y="4717"/>
                    <a:pt x="877" y="5176"/>
                  </a:cubicBezTo>
                  <a:cubicBezTo>
                    <a:pt x="138" y="5778"/>
                    <a:pt x="1" y="7202"/>
                    <a:pt x="576" y="7832"/>
                  </a:cubicBezTo>
                  <a:cubicBezTo>
                    <a:pt x="877" y="8160"/>
                    <a:pt x="1178" y="8462"/>
                    <a:pt x="1534" y="8735"/>
                  </a:cubicBezTo>
                  <a:cubicBezTo>
                    <a:pt x="2356" y="9420"/>
                    <a:pt x="3369" y="9557"/>
                    <a:pt x="4355" y="9831"/>
                  </a:cubicBezTo>
                  <a:cubicBezTo>
                    <a:pt x="4382" y="9913"/>
                    <a:pt x="4382" y="9968"/>
                    <a:pt x="4382" y="10050"/>
                  </a:cubicBezTo>
                  <a:cubicBezTo>
                    <a:pt x="4437" y="11200"/>
                    <a:pt x="4464" y="12350"/>
                    <a:pt x="4519" y="13472"/>
                  </a:cubicBezTo>
                  <a:cubicBezTo>
                    <a:pt x="4574" y="14266"/>
                    <a:pt x="4683" y="15061"/>
                    <a:pt x="4711" y="15882"/>
                  </a:cubicBezTo>
                  <a:cubicBezTo>
                    <a:pt x="4793" y="17169"/>
                    <a:pt x="4820" y="18483"/>
                    <a:pt x="4902" y="19770"/>
                  </a:cubicBezTo>
                  <a:cubicBezTo>
                    <a:pt x="4957" y="21030"/>
                    <a:pt x="5066" y="22289"/>
                    <a:pt x="5149" y="23549"/>
                  </a:cubicBezTo>
                  <a:cubicBezTo>
                    <a:pt x="5231" y="25329"/>
                    <a:pt x="5313" y="27108"/>
                    <a:pt x="5422" y="28888"/>
                  </a:cubicBezTo>
                  <a:cubicBezTo>
                    <a:pt x="5505" y="30394"/>
                    <a:pt x="5641" y="31873"/>
                    <a:pt x="5806" y="33379"/>
                  </a:cubicBezTo>
                  <a:cubicBezTo>
                    <a:pt x="5943" y="34939"/>
                    <a:pt x="6134" y="36473"/>
                    <a:pt x="6326" y="38006"/>
                  </a:cubicBezTo>
                  <a:cubicBezTo>
                    <a:pt x="6381" y="38307"/>
                    <a:pt x="6436" y="38581"/>
                    <a:pt x="6545" y="38855"/>
                  </a:cubicBezTo>
                  <a:cubicBezTo>
                    <a:pt x="6655" y="39129"/>
                    <a:pt x="6928" y="39348"/>
                    <a:pt x="7230" y="39348"/>
                  </a:cubicBezTo>
                  <a:cubicBezTo>
                    <a:pt x="7750" y="39457"/>
                    <a:pt x="8270" y="39622"/>
                    <a:pt x="8763" y="39841"/>
                  </a:cubicBezTo>
                  <a:cubicBezTo>
                    <a:pt x="9119" y="39950"/>
                    <a:pt x="9420" y="40142"/>
                    <a:pt x="9749" y="40306"/>
                  </a:cubicBezTo>
                  <a:cubicBezTo>
                    <a:pt x="10187" y="40498"/>
                    <a:pt x="10652" y="40690"/>
                    <a:pt x="11090" y="40881"/>
                  </a:cubicBezTo>
                  <a:cubicBezTo>
                    <a:pt x="11227" y="41593"/>
                    <a:pt x="11173" y="42360"/>
                    <a:pt x="10926" y="43072"/>
                  </a:cubicBezTo>
                  <a:lnTo>
                    <a:pt x="10351" y="43072"/>
                  </a:lnTo>
                  <a:cubicBezTo>
                    <a:pt x="10333" y="43071"/>
                    <a:pt x="10316" y="43070"/>
                    <a:pt x="10298" y="43070"/>
                  </a:cubicBezTo>
                  <a:cubicBezTo>
                    <a:pt x="9829" y="43070"/>
                    <a:pt x="9445" y="43417"/>
                    <a:pt x="9393" y="43866"/>
                  </a:cubicBezTo>
                  <a:cubicBezTo>
                    <a:pt x="9311" y="44277"/>
                    <a:pt x="9447" y="44550"/>
                    <a:pt x="10022" y="44687"/>
                  </a:cubicBezTo>
                  <a:cubicBezTo>
                    <a:pt x="11036" y="44934"/>
                    <a:pt x="12076" y="45098"/>
                    <a:pt x="13144" y="45235"/>
                  </a:cubicBezTo>
                  <a:cubicBezTo>
                    <a:pt x="13188" y="45241"/>
                    <a:pt x="13231" y="45244"/>
                    <a:pt x="13272" y="45244"/>
                  </a:cubicBezTo>
                  <a:cubicBezTo>
                    <a:pt x="13763" y="45244"/>
                    <a:pt x="14005" y="44805"/>
                    <a:pt x="13828" y="44249"/>
                  </a:cubicBezTo>
                  <a:cubicBezTo>
                    <a:pt x="13692" y="43784"/>
                    <a:pt x="13308" y="43428"/>
                    <a:pt x="12815" y="43318"/>
                  </a:cubicBezTo>
                  <a:cubicBezTo>
                    <a:pt x="12870" y="42688"/>
                    <a:pt x="12925" y="42059"/>
                    <a:pt x="12980" y="41484"/>
                  </a:cubicBezTo>
                  <a:lnTo>
                    <a:pt x="20893" y="42935"/>
                  </a:lnTo>
                  <a:cubicBezTo>
                    <a:pt x="20865" y="43756"/>
                    <a:pt x="20838" y="44523"/>
                    <a:pt x="20811" y="45317"/>
                  </a:cubicBezTo>
                  <a:lnTo>
                    <a:pt x="20318" y="45509"/>
                  </a:lnTo>
                  <a:cubicBezTo>
                    <a:pt x="19907" y="45673"/>
                    <a:pt x="19606" y="45892"/>
                    <a:pt x="19633" y="46357"/>
                  </a:cubicBezTo>
                  <a:cubicBezTo>
                    <a:pt x="19661" y="46796"/>
                    <a:pt x="20017" y="47152"/>
                    <a:pt x="20482" y="47152"/>
                  </a:cubicBezTo>
                  <a:cubicBezTo>
                    <a:pt x="20756" y="47170"/>
                    <a:pt x="21030" y="47179"/>
                    <a:pt x="21304" y="47179"/>
                  </a:cubicBezTo>
                  <a:cubicBezTo>
                    <a:pt x="21851" y="47179"/>
                    <a:pt x="22399" y="47142"/>
                    <a:pt x="22946" y="47069"/>
                  </a:cubicBezTo>
                  <a:cubicBezTo>
                    <a:pt x="23357" y="47015"/>
                    <a:pt x="23686" y="46659"/>
                    <a:pt x="23658" y="46248"/>
                  </a:cubicBezTo>
                  <a:cubicBezTo>
                    <a:pt x="23741" y="45837"/>
                    <a:pt x="23467" y="45454"/>
                    <a:pt x="23056" y="45372"/>
                  </a:cubicBezTo>
                  <a:cubicBezTo>
                    <a:pt x="22618" y="45290"/>
                    <a:pt x="22618" y="44906"/>
                    <a:pt x="22618" y="44578"/>
                  </a:cubicBezTo>
                  <a:cubicBezTo>
                    <a:pt x="22618" y="44112"/>
                    <a:pt x="22700" y="43674"/>
                    <a:pt x="22782" y="43126"/>
                  </a:cubicBezTo>
                  <a:lnTo>
                    <a:pt x="28313" y="43537"/>
                  </a:lnTo>
                  <a:cubicBezTo>
                    <a:pt x="28450" y="44085"/>
                    <a:pt x="28094" y="44194"/>
                    <a:pt x="27711" y="44277"/>
                  </a:cubicBezTo>
                  <a:cubicBezTo>
                    <a:pt x="27327" y="44359"/>
                    <a:pt x="27026" y="44523"/>
                    <a:pt x="26999" y="44961"/>
                  </a:cubicBezTo>
                  <a:cubicBezTo>
                    <a:pt x="26972" y="45427"/>
                    <a:pt x="27245" y="45837"/>
                    <a:pt x="27683" y="46002"/>
                  </a:cubicBezTo>
                  <a:cubicBezTo>
                    <a:pt x="28477" y="46248"/>
                    <a:pt x="29272" y="46467"/>
                    <a:pt x="30066" y="46686"/>
                  </a:cubicBezTo>
                  <a:cubicBezTo>
                    <a:pt x="30143" y="46704"/>
                    <a:pt x="30217" y="46713"/>
                    <a:pt x="30287" y="46713"/>
                  </a:cubicBezTo>
                  <a:cubicBezTo>
                    <a:pt x="30638" y="46713"/>
                    <a:pt x="30896" y="46485"/>
                    <a:pt x="31079" y="46029"/>
                  </a:cubicBezTo>
                  <a:cubicBezTo>
                    <a:pt x="31243" y="45646"/>
                    <a:pt x="31161" y="45399"/>
                    <a:pt x="30723" y="45125"/>
                  </a:cubicBezTo>
                  <a:cubicBezTo>
                    <a:pt x="30641" y="45071"/>
                    <a:pt x="30558" y="45043"/>
                    <a:pt x="30449" y="44988"/>
                  </a:cubicBezTo>
                  <a:cubicBezTo>
                    <a:pt x="30148" y="44934"/>
                    <a:pt x="29983" y="44605"/>
                    <a:pt x="30120" y="44304"/>
                  </a:cubicBezTo>
                  <a:cubicBezTo>
                    <a:pt x="30175" y="44112"/>
                    <a:pt x="30230" y="43921"/>
                    <a:pt x="30312" y="43647"/>
                  </a:cubicBezTo>
                  <a:cubicBezTo>
                    <a:pt x="30750" y="43647"/>
                    <a:pt x="31188" y="43619"/>
                    <a:pt x="31626" y="43619"/>
                  </a:cubicBezTo>
                  <a:cubicBezTo>
                    <a:pt x="32393" y="43619"/>
                    <a:pt x="33187" y="43674"/>
                    <a:pt x="33954" y="43674"/>
                  </a:cubicBezTo>
                  <a:cubicBezTo>
                    <a:pt x="35131" y="43674"/>
                    <a:pt x="36281" y="43619"/>
                    <a:pt x="37459" y="43592"/>
                  </a:cubicBezTo>
                  <a:cubicBezTo>
                    <a:pt x="38088" y="43592"/>
                    <a:pt x="38280" y="43838"/>
                    <a:pt x="38253" y="44441"/>
                  </a:cubicBezTo>
                  <a:cubicBezTo>
                    <a:pt x="38253" y="45235"/>
                    <a:pt x="38280" y="46029"/>
                    <a:pt x="38280" y="46850"/>
                  </a:cubicBezTo>
                  <a:cubicBezTo>
                    <a:pt x="38280" y="47316"/>
                    <a:pt x="38280" y="47809"/>
                    <a:pt x="38280" y="48247"/>
                  </a:cubicBezTo>
                  <a:cubicBezTo>
                    <a:pt x="38170" y="48274"/>
                    <a:pt x="38034" y="48329"/>
                    <a:pt x="37924" y="48356"/>
                  </a:cubicBezTo>
                  <a:cubicBezTo>
                    <a:pt x="37486" y="48384"/>
                    <a:pt x="37103" y="48685"/>
                    <a:pt x="36993" y="49123"/>
                  </a:cubicBezTo>
                  <a:cubicBezTo>
                    <a:pt x="36938" y="49452"/>
                    <a:pt x="37212" y="49835"/>
                    <a:pt x="37705" y="50027"/>
                  </a:cubicBezTo>
                  <a:cubicBezTo>
                    <a:pt x="37842" y="50109"/>
                    <a:pt x="38006" y="50136"/>
                    <a:pt x="38143" y="50136"/>
                  </a:cubicBezTo>
                  <a:cubicBezTo>
                    <a:pt x="38965" y="50027"/>
                    <a:pt x="39759" y="49890"/>
                    <a:pt x="40553" y="49808"/>
                  </a:cubicBezTo>
                  <a:cubicBezTo>
                    <a:pt x="41046" y="49753"/>
                    <a:pt x="41100" y="49424"/>
                    <a:pt x="41237" y="49068"/>
                  </a:cubicBezTo>
                  <a:cubicBezTo>
                    <a:pt x="41374" y="48740"/>
                    <a:pt x="41155" y="48521"/>
                    <a:pt x="40909" y="48356"/>
                  </a:cubicBezTo>
                  <a:cubicBezTo>
                    <a:pt x="40635" y="48192"/>
                    <a:pt x="40334" y="48028"/>
                    <a:pt x="40032" y="47863"/>
                  </a:cubicBezTo>
                  <a:cubicBezTo>
                    <a:pt x="40060" y="46440"/>
                    <a:pt x="40060" y="45016"/>
                    <a:pt x="40060" y="43537"/>
                  </a:cubicBezTo>
                  <a:lnTo>
                    <a:pt x="46796" y="43044"/>
                  </a:lnTo>
                  <a:cubicBezTo>
                    <a:pt x="46796" y="43318"/>
                    <a:pt x="46823" y="43619"/>
                    <a:pt x="46823" y="43921"/>
                  </a:cubicBezTo>
                  <a:cubicBezTo>
                    <a:pt x="46659" y="44003"/>
                    <a:pt x="46494" y="44057"/>
                    <a:pt x="46357" y="44167"/>
                  </a:cubicBezTo>
                  <a:cubicBezTo>
                    <a:pt x="46002" y="44386"/>
                    <a:pt x="45673" y="44632"/>
                    <a:pt x="45728" y="45153"/>
                  </a:cubicBezTo>
                  <a:cubicBezTo>
                    <a:pt x="45810" y="45673"/>
                    <a:pt x="46221" y="45810"/>
                    <a:pt x="46659" y="45810"/>
                  </a:cubicBezTo>
                  <a:cubicBezTo>
                    <a:pt x="47507" y="45810"/>
                    <a:pt x="48384" y="45782"/>
                    <a:pt x="49233" y="45728"/>
                  </a:cubicBezTo>
                  <a:cubicBezTo>
                    <a:pt x="49452" y="45700"/>
                    <a:pt x="49671" y="45591"/>
                    <a:pt x="49835" y="45427"/>
                  </a:cubicBezTo>
                  <a:cubicBezTo>
                    <a:pt x="50163" y="45207"/>
                    <a:pt x="50273" y="44824"/>
                    <a:pt x="50163" y="44441"/>
                  </a:cubicBezTo>
                  <a:cubicBezTo>
                    <a:pt x="50054" y="44057"/>
                    <a:pt x="49725" y="43948"/>
                    <a:pt x="49369" y="43948"/>
                  </a:cubicBezTo>
                  <a:cubicBezTo>
                    <a:pt x="49178" y="43948"/>
                    <a:pt x="48959" y="43921"/>
                    <a:pt x="48712" y="43893"/>
                  </a:cubicBezTo>
                  <a:cubicBezTo>
                    <a:pt x="48712" y="43510"/>
                    <a:pt x="48740" y="43181"/>
                    <a:pt x="48767" y="42853"/>
                  </a:cubicBezTo>
                  <a:lnTo>
                    <a:pt x="57529" y="41100"/>
                  </a:lnTo>
                  <a:lnTo>
                    <a:pt x="57529" y="41100"/>
                  </a:lnTo>
                  <a:cubicBezTo>
                    <a:pt x="57775" y="41757"/>
                    <a:pt x="57803" y="41785"/>
                    <a:pt x="57447" y="42442"/>
                  </a:cubicBezTo>
                  <a:cubicBezTo>
                    <a:pt x="57228" y="42771"/>
                    <a:pt x="57228" y="43209"/>
                    <a:pt x="57447" y="43537"/>
                  </a:cubicBezTo>
                  <a:cubicBezTo>
                    <a:pt x="57622" y="43763"/>
                    <a:pt x="57890" y="43897"/>
                    <a:pt x="58165" y="43897"/>
                  </a:cubicBezTo>
                  <a:cubicBezTo>
                    <a:pt x="58190" y="43897"/>
                    <a:pt x="58216" y="43895"/>
                    <a:pt x="58241" y="43893"/>
                  </a:cubicBezTo>
                  <a:cubicBezTo>
                    <a:pt x="58980" y="43756"/>
                    <a:pt x="59692" y="43537"/>
                    <a:pt x="60404" y="43263"/>
                  </a:cubicBezTo>
                  <a:cubicBezTo>
                    <a:pt x="60842" y="43099"/>
                    <a:pt x="60952" y="42606"/>
                    <a:pt x="60842" y="42141"/>
                  </a:cubicBezTo>
                  <a:cubicBezTo>
                    <a:pt x="60747" y="41737"/>
                    <a:pt x="60487" y="41642"/>
                    <a:pt x="60151" y="41642"/>
                  </a:cubicBezTo>
                  <a:cubicBezTo>
                    <a:pt x="60100" y="41642"/>
                    <a:pt x="60048" y="41644"/>
                    <a:pt x="59993" y="41648"/>
                  </a:cubicBezTo>
                  <a:lnTo>
                    <a:pt x="59555" y="41648"/>
                  </a:lnTo>
                  <a:cubicBezTo>
                    <a:pt x="59473" y="41265"/>
                    <a:pt x="59391" y="40881"/>
                    <a:pt x="59281" y="40498"/>
                  </a:cubicBezTo>
                  <a:cubicBezTo>
                    <a:pt x="59856" y="40197"/>
                    <a:pt x="60404" y="39950"/>
                    <a:pt x="60924" y="39676"/>
                  </a:cubicBezTo>
                  <a:cubicBezTo>
                    <a:pt x="61937" y="39129"/>
                    <a:pt x="63005" y="38636"/>
                    <a:pt x="63690" y="37623"/>
                  </a:cubicBezTo>
                  <a:cubicBezTo>
                    <a:pt x="64183" y="36911"/>
                    <a:pt x="64183" y="36226"/>
                    <a:pt x="64128" y="35460"/>
                  </a:cubicBezTo>
                  <a:cubicBezTo>
                    <a:pt x="64073" y="34583"/>
                    <a:pt x="63991" y="33735"/>
                    <a:pt x="63964" y="32858"/>
                  </a:cubicBezTo>
                  <a:cubicBezTo>
                    <a:pt x="63909" y="32119"/>
                    <a:pt x="63964" y="31352"/>
                    <a:pt x="63964" y="30613"/>
                  </a:cubicBezTo>
                  <a:cubicBezTo>
                    <a:pt x="63936" y="29874"/>
                    <a:pt x="63854" y="29135"/>
                    <a:pt x="63827" y="28368"/>
                  </a:cubicBezTo>
                  <a:cubicBezTo>
                    <a:pt x="63799" y="26999"/>
                    <a:pt x="63799" y="25630"/>
                    <a:pt x="63799" y="24261"/>
                  </a:cubicBezTo>
                  <a:cubicBezTo>
                    <a:pt x="63772" y="22454"/>
                    <a:pt x="63745" y="20646"/>
                    <a:pt x="63717" y="18812"/>
                  </a:cubicBezTo>
                  <a:cubicBezTo>
                    <a:pt x="63717" y="18182"/>
                    <a:pt x="63717" y="17580"/>
                    <a:pt x="63690" y="16950"/>
                  </a:cubicBezTo>
                  <a:cubicBezTo>
                    <a:pt x="63635" y="16238"/>
                    <a:pt x="63580" y="15499"/>
                    <a:pt x="63553" y="14787"/>
                  </a:cubicBezTo>
                  <a:cubicBezTo>
                    <a:pt x="63526" y="14184"/>
                    <a:pt x="63526" y="13609"/>
                    <a:pt x="63526" y="13007"/>
                  </a:cubicBezTo>
                  <a:cubicBezTo>
                    <a:pt x="63526" y="12185"/>
                    <a:pt x="63580" y="11309"/>
                    <a:pt x="63498" y="10460"/>
                  </a:cubicBezTo>
                  <a:cubicBezTo>
                    <a:pt x="63389" y="9338"/>
                    <a:pt x="63717" y="8790"/>
                    <a:pt x="64703" y="8325"/>
                  </a:cubicBezTo>
                  <a:cubicBezTo>
                    <a:pt x="65990" y="7722"/>
                    <a:pt x="67113" y="6956"/>
                    <a:pt x="67605" y="5477"/>
                  </a:cubicBezTo>
                  <a:cubicBezTo>
                    <a:pt x="67879" y="4820"/>
                    <a:pt x="67715" y="4053"/>
                    <a:pt x="67249" y="3533"/>
                  </a:cubicBezTo>
                  <a:cubicBezTo>
                    <a:pt x="66896" y="3180"/>
                    <a:pt x="66430" y="3003"/>
                    <a:pt x="65953" y="3003"/>
                  </a:cubicBezTo>
                  <a:cubicBezTo>
                    <a:pt x="65727" y="3003"/>
                    <a:pt x="65498" y="3043"/>
                    <a:pt x="65278" y="3122"/>
                  </a:cubicBezTo>
                  <a:cubicBezTo>
                    <a:pt x="63772" y="3615"/>
                    <a:pt x="62896" y="4710"/>
                    <a:pt x="62430" y="6189"/>
                  </a:cubicBezTo>
                  <a:cubicBezTo>
                    <a:pt x="62348" y="6381"/>
                    <a:pt x="62211" y="6572"/>
                    <a:pt x="62074" y="6764"/>
                  </a:cubicBezTo>
                  <a:cubicBezTo>
                    <a:pt x="60021" y="5888"/>
                    <a:pt x="57885" y="5669"/>
                    <a:pt x="55804" y="5258"/>
                  </a:cubicBezTo>
                  <a:cubicBezTo>
                    <a:pt x="55886" y="4847"/>
                    <a:pt x="55968" y="4409"/>
                    <a:pt x="56050" y="3971"/>
                  </a:cubicBezTo>
                  <a:cubicBezTo>
                    <a:pt x="56220" y="3316"/>
                    <a:pt x="56411" y="3113"/>
                    <a:pt x="57005" y="3113"/>
                  </a:cubicBezTo>
                  <a:cubicBezTo>
                    <a:pt x="57081" y="3113"/>
                    <a:pt x="57164" y="3116"/>
                    <a:pt x="57255" y="3122"/>
                  </a:cubicBezTo>
                  <a:cubicBezTo>
                    <a:pt x="57297" y="3128"/>
                    <a:pt x="57339" y="3131"/>
                    <a:pt x="57381" y="3131"/>
                  </a:cubicBezTo>
                  <a:cubicBezTo>
                    <a:pt x="57748" y="3131"/>
                    <a:pt x="58099" y="2919"/>
                    <a:pt x="58296" y="2575"/>
                  </a:cubicBezTo>
                  <a:cubicBezTo>
                    <a:pt x="58624" y="2054"/>
                    <a:pt x="58433" y="1534"/>
                    <a:pt x="57858" y="1425"/>
                  </a:cubicBezTo>
                  <a:cubicBezTo>
                    <a:pt x="57207" y="1311"/>
                    <a:pt x="56549" y="1257"/>
                    <a:pt x="55891" y="1257"/>
                  </a:cubicBezTo>
                  <a:cubicBezTo>
                    <a:pt x="55276" y="1257"/>
                    <a:pt x="54660" y="1305"/>
                    <a:pt x="54052" y="1397"/>
                  </a:cubicBezTo>
                  <a:cubicBezTo>
                    <a:pt x="53750" y="1452"/>
                    <a:pt x="53449" y="1835"/>
                    <a:pt x="53285" y="2191"/>
                  </a:cubicBezTo>
                  <a:cubicBezTo>
                    <a:pt x="53148" y="2520"/>
                    <a:pt x="53449" y="2794"/>
                    <a:pt x="53778" y="2985"/>
                  </a:cubicBezTo>
                  <a:cubicBezTo>
                    <a:pt x="53942" y="3067"/>
                    <a:pt x="54106" y="3204"/>
                    <a:pt x="54298" y="3314"/>
                  </a:cubicBezTo>
                  <a:cubicBezTo>
                    <a:pt x="54189" y="3862"/>
                    <a:pt x="54106" y="4382"/>
                    <a:pt x="53997" y="4929"/>
                  </a:cubicBezTo>
                  <a:cubicBezTo>
                    <a:pt x="53784" y="4949"/>
                    <a:pt x="53598" y="4968"/>
                    <a:pt x="53421" y="4968"/>
                  </a:cubicBezTo>
                  <a:cubicBezTo>
                    <a:pt x="53347" y="4968"/>
                    <a:pt x="53275" y="4965"/>
                    <a:pt x="53203" y="4957"/>
                  </a:cubicBezTo>
                  <a:cubicBezTo>
                    <a:pt x="52053" y="4875"/>
                    <a:pt x="50903" y="4793"/>
                    <a:pt x="49780" y="4710"/>
                  </a:cubicBezTo>
                  <a:cubicBezTo>
                    <a:pt x="49233" y="4656"/>
                    <a:pt x="48685" y="4601"/>
                    <a:pt x="48165" y="4519"/>
                  </a:cubicBezTo>
                  <a:cubicBezTo>
                    <a:pt x="47809" y="4464"/>
                    <a:pt x="47316" y="4491"/>
                    <a:pt x="47234" y="3971"/>
                  </a:cubicBezTo>
                  <a:cubicBezTo>
                    <a:pt x="47124" y="3396"/>
                    <a:pt x="47069" y="2821"/>
                    <a:pt x="47015" y="2219"/>
                  </a:cubicBezTo>
                  <a:cubicBezTo>
                    <a:pt x="47316" y="2109"/>
                    <a:pt x="47562" y="2000"/>
                    <a:pt x="47809" y="1917"/>
                  </a:cubicBezTo>
                  <a:cubicBezTo>
                    <a:pt x="48165" y="1781"/>
                    <a:pt x="48438" y="1589"/>
                    <a:pt x="48356" y="1123"/>
                  </a:cubicBezTo>
                  <a:cubicBezTo>
                    <a:pt x="48329" y="658"/>
                    <a:pt x="47946" y="302"/>
                    <a:pt x="47480" y="302"/>
                  </a:cubicBezTo>
                  <a:cubicBezTo>
                    <a:pt x="46467" y="384"/>
                    <a:pt x="45481" y="521"/>
                    <a:pt x="44468" y="658"/>
                  </a:cubicBezTo>
                  <a:cubicBezTo>
                    <a:pt x="44276" y="713"/>
                    <a:pt x="44085" y="795"/>
                    <a:pt x="43921" y="932"/>
                  </a:cubicBezTo>
                  <a:cubicBezTo>
                    <a:pt x="43592" y="1151"/>
                    <a:pt x="43346" y="1753"/>
                    <a:pt x="43455" y="2027"/>
                  </a:cubicBezTo>
                  <a:cubicBezTo>
                    <a:pt x="43608" y="2377"/>
                    <a:pt x="43884" y="2483"/>
                    <a:pt x="44199" y="2483"/>
                  </a:cubicBezTo>
                  <a:cubicBezTo>
                    <a:pt x="44278" y="2483"/>
                    <a:pt x="44359" y="2476"/>
                    <a:pt x="44441" y="2465"/>
                  </a:cubicBezTo>
                  <a:cubicBezTo>
                    <a:pt x="44532" y="2465"/>
                    <a:pt x="44623" y="2441"/>
                    <a:pt x="44706" y="2441"/>
                  </a:cubicBezTo>
                  <a:cubicBezTo>
                    <a:pt x="44748" y="2441"/>
                    <a:pt x="44788" y="2447"/>
                    <a:pt x="44824" y="2465"/>
                  </a:cubicBezTo>
                  <a:cubicBezTo>
                    <a:pt x="44988" y="2575"/>
                    <a:pt x="45180" y="2712"/>
                    <a:pt x="45207" y="2876"/>
                  </a:cubicBezTo>
                  <a:cubicBezTo>
                    <a:pt x="45290" y="3314"/>
                    <a:pt x="45317" y="3779"/>
                    <a:pt x="45372" y="4354"/>
                  </a:cubicBezTo>
                  <a:lnTo>
                    <a:pt x="40744" y="4163"/>
                  </a:lnTo>
                  <a:cubicBezTo>
                    <a:pt x="40826" y="3396"/>
                    <a:pt x="40909" y="2629"/>
                    <a:pt x="40963" y="1863"/>
                  </a:cubicBezTo>
                  <a:cubicBezTo>
                    <a:pt x="41292" y="1781"/>
                    <a:pt x="41566" y="1726"/>
                    <a:pt x="41840" y="1644"/>
                  </a:cubicBezTo>
                  <a:cubicBezTo>
                    <a:pt x="42250" y="1561"/>
                    <a:pt x="42332" y="1288"/>
                    <a:pt x="42332" y="959"/>
                  </a:cubicBezTo>
                  <a:cubicBezTo>
                    <a:pt x="42278" y="411"/>
                    <a:pt x="41840" y="1"/>
                    <a:pt x="412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8"/>
            <p:cNvSpPr/>
            <p:nvPr/>
          </p:nvSpPr>
          <p:spPr>
            <a:xfrm>
              <a:off x="1033053" y="5144861"/>
              <a:ext cx="84912" cy="486046"/>
            </a:xfrm>
            <a:custGeom>
              <a:rect b="b" l="l" r="r" t="t"/>
              <a:pathLst>
                <a:path extrusionOk="0" h="25083" w="4382">
                  <a:moveTo>
                    <a:pt x="1825" y="0"/>
                  </a:moveTo>
                  <a:cubicBezTo>
                    <a:pt x="1175" y="0"/>
                    <a:pt x="523" y="357"/>
                    <a:pt x="438" y="1058"/>
                  </a:cubicBezTo>
                  <a:cubicBezTo>
                    <a:pt x="164" y="3002"/>
                    <a:pt x="0" y="5001"/>
                    <a:pt x="0" y="6973"/>
                  </a:cubicBezTo>
                  <a:cubicBezTo>
                    <a:pt x="28" y="8807"/>
                    <a:pt x="55" y="10669"/>
                    <a:pt x="82" y="12504"/>
                  </a:cubicBezTo>
                  <a:cubicBezTo>
                    <a:pt x="110" y="14338"/>
                    <a:pt x="192" y="16173"/>
                    <a:pt x="274" y="18035"/>
                  </a:cubicBezTo>
                  <a:cubicBezTo>
                    <a:pt x="274" y="18993"/>
                    <a:pt x="356" y="19952"/>
                    <a:pt x="493" y="20910"/>
                  </a:cubicBezTo>
                  <a:cubicBezTo>
                    <a:pt x="657" y="21950"/>
                    <a:pt x="1068" y="22909"/>
                    <a:pt x="1232" y="23922"/>
                  </a:cubicBezTo>
                  <a:cubicBezTo>
                    <a:pt x="1353" y="24699"/>
                    <a:pt x="1913" y="25083"/>
                    <a:pt x="2472" y="25083"/>
                  </a:cubicBezTo>
                  <a:cubicBezTo>
                    <a:pt x="3056" y="25083"/>
                    <a:pt x="3640" y="24665"/>
                    <a:pt x="3724" y="23840"/>
                  </a:cubicBezTo>
                  <a:cubicBezTo>
                    <a:pt x="3806" y="22881"/>
                    <a:pt x="4135" y="21950"/>
                    <a:pt x="4272" y="20992"/>
                  </a:cubicBezTo>
                  <a:cubicBezTo>
                    <a:pt x="4381" y="19979"/>
                    <a:pt x="4381" y="18938"/>
                    <a:pt x="4326" y="17925"/>
                  </a:cubicBezTo>
                  <a:cubicBezTo>
                    <a:pt x="4299" y="16063"/>
                    <a:pt x="4299" y="14229"/>
                    <a:pt x="4217" y="12394"/>
                  </a:cubicBezTo>
                  <a:lnTo>
                    <a:pt x="3971" y="6863"/>
                  </a:lnTo>
                  <a:cubicBezTo>
                    <a:pt x="3834" y="4892"/>
                    <a:pt x="3560" y="2920"/>
                    <a:pt x="3176" y="976"/>
                  </a:cubicBezTo>
                  <a:cubicBezTo>
                    <a:pt x="3056" y="322"/>
                    <a:pt x="2442" y="0"/>
                    <a:pt x="18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8"/>
            <p:cNvSpPr/>
            <p:nvPr/>
          </p:nvSpPr>
          <p:spPr>
            <a:xfrm>
              <a:off x="1176311" y="5190999"/>
              <a:ext cx="93400" cy="462076"/>
            </a:xfrm>
            <a:custGeom>
              <a:rect b="b" l="l" r="r" t="t"/>
              <a:pathLst>
                <a:path extrusionOk="0" h="23846" w="4820">
                  <a:moveTo>
                    <a:pt x="2601" y="1"/>
                  </a:moveTo>
                  <a:cubicBezTo>
                    <a:pt x="1895" y="1"/>
                    <a:pt x="1224" y="404"/>
                    <a:pt x="1041" y="1306"/>
                  </a:cubicBezTo>
                  <a:cubicBezTo>
                    <a:pt x="329" y="4783"/>
                    <a:pt x="164" y="8316"/>
                    <a:pt x="82" y="11875"/>
                  </a:cubicBezTo>
                  <a:cubicBezTo>
                    <a:pt x="55" y="13573"/>
                    <a:pt x="0" y="15298"/>
                    <a:pt x="55" y="16996"/>
                  </a:cubicBezTo>
                  <a:cubicBezTo>
                    <a:pt x="82" y="18803"/>
                    <a:pt x="0" y="20719"/>
                    <a:pt x="438" y="22472"/>
                  </a:cubicBezTo>
                  <a:cubicBezTo>
                    <a:pt x="663" y="23399"/>
                    <a:pt x="1472" y="23846"/>
                    <a:pt x="2293" y="23846"/>
                  </a:cubicBezTo>
                  <a:cubicBezTo>
                    <a:pt x="3169" y="23846"/>
                    <a:pt x="4060" y="23338"/>
                    <a:pt x="4272" y="22362"/>
                  </a:cubicBezTo>
                  <a:cubicBezTo>
                    <a:pt x="4628" y="20665"/>
                    <a:pt x="4491" y="18830"/>
                    <a:pt x="4545" y="17078"/>
                  </a:cubicBezTo>
                  <a:cubicBezTo>
                    <a:pt x="4573" y="15353"/>
                    <a:pt x="4573" y="13655"/>
                    <a:pt x="4628" y="11957"/>
                  </a:cubicBezTo>
                  <a:cubicBezTo>
                    <a:pt x="4682" y="8507"/>
                    <a:pt x="4819" y="5112"/>
                    <a:pt x="4518" y="1689"/>
                  </a:cubicBezTo>
                  <a:cubicBezTo>
                    <a:pt x="4412" y="626"/>
                    <a:pt x="3480" y="1"/>
                    <a:pt x="26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8"/>
            <p:cNvSpPr/>
            <p:nvPr/>
          </p:nvSpPr>
          <p:spPr>
            <a:xfrm>
              <a:off x="1364661" y="5198188"/>
              <a:ext cx="92605" cy="472772"/>
            </a:xfrm>
            <a:custGeom>
              <a:rect b="b" l="l" r="r" t="t"/>
              <a:pathLst>
                <a:path extrusionOk="0" h="24398" w="4779">
                  <a:moveTo>
                    <a:pt x="2467" y="1"/>
                  </a:moveTo>
                  <a:cubicBezTo>
                    <a:pt x="2004" y="1"/>
                    <a:pt x="1551" y="228"/>
                    <a:pt x="1287" y="743"/>
                  </a:cubicBezTo>
                  <a:cubicBezTo>
                    <a:pt x="439" y="2359"/>
                    <a:pt x="439" y="4440"/>
                    <a:pt x="274" y="6220"/>
                  </a:cubicBezTo>
                  <a:cubicBezTo>
                    <a:pt x="137" y="7999"/>
                    <a:pt x="83" y="9779"/>
                    <a:pt x="55" y="11559"/>
                  </a:cubicBezTo>
                  <a:cubicBezTo>
                    <a:pt x="1" y="15201"/>
                    <a:pt x="165" y="18815"/>
                    <a:pt x="576" y="22429"/>
                  </a:cubicBezTo>
                  <a:cubicBezTo>
                    <a:pt x="724" y="23741"/>
                    <a:pt x="1754" y="24398"/>
                    <a:pt x="2755" y="24398"/>
                  </a:cubicBezTo>
                  <a:cubicBezTo>
                    <a:pt x="3782" y="24398"/>
                    <a:pt x="4779" y="23706"/>
                    <a:pt x="4765" y="22320"/>
                  </a:cubicBezTo>
                  <a:cubicBezTo>
                    <a:pt x="4710" y="18760"/>
                    <a:pt x="4601" y="15201"/>
                    <a:pt x="4518" y="11641"/>
                  </a:cubicBezTo>
                  <a:cubicBezTo>
                    <a:pt x="4491" y="9916"/>
                    <a:pt x="4491" y="8218"/>
                    <a:pt x="4436" y="6493"/>
                  </a:cubicBezTo>
                  <a:cubicBezTo>
                    <a:pt x="4382" y="4796"/>
                    <a:pt x="4573" y="2660"/>
                    <a:pt x="3916" y="990"/>
                  </a:cubicBezTo>
                  <a:cubicBezTo>
                    <a:pt x="3670" y="374"/>
                    <a:pt x="3060" y="1"/>
                    <a:pt x="24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8"/>
            <p:cNvSpPr/>
            <p:nvPr/>
          </p:nvSpPr>
          <p:spPr>
            <a:xfrm>
              <a:off x="1543999" y="5209213"/>
              <a:ext cx="92334" cy="451108"/>
            </a:xfrm>
            <a:custGeom>
              <a:rect b="b" l="l" r="r" t="t"/>
              <a:pathLst>
                <a:path extrusionOk="0" h="23280" w="4765">
                  <a:moveTo>
                    <a:pt x="2750" y="0"/>
                  </a:moveTo>
                  <a:cubicBezTo>
                    <a:pt x="2500" y="0"/>
                    <a:pt x="2251" y="75"/>
                    <a:pt x="2027" y="256"/>
                  </a:cubicBezTo>
                  <a:cubicBezTo>
                    <a:pt x="548" y="1489"/>
                    <a:pt x="521" y="3707"/>
                    <a:pt x="329" y="5514"/>
                  </a:cubicBezTo>
                  <a:cubicBezTo>
                    <a:pt x="137" y="7293"/>
                    <a:pt x="55" y="9128"/>
                    <a:pt x="28" y="10963"/>
                  </a:cubicBezTo>
                  <a:cubicBezTo>
                    <a:pt x="0" y="12770"/>
                    <a:pt x="0" y="14577"/>
                    <a:pt x="83" y="16384"/>
                  </a:cubicBezTo>
                  <a:cubicBezTo>
                    <a:pt x="192" y="18219"/>
                    <a:pt x="83" y="20245"/>
                    <a:pt x="603" y="21943"/>
                  </a:cubicBezTo>
                  <a:cubicBezTo>
                    <a:pt x="794" y="22572"/>
                    <a:pt x="1315" y="23065"/>
                    <a:pt x="1972" y="23229"/>
                  </a:cubicBezTo>
                  <a:cubicBezTo>
                    <a:pt x="2109" y="23264"/>
                    <a:pt x="2252" y="23279"/>
                    <a:pt x="2395" y="23279"/>
                  </a:cubicBezTo>
                  <a:cubicBezTo>
                    <a:pt x="2594" y="23279"/>
                    <a:pt x="2794" y="23250"/>
                    <a:pt x="2985" y="23202"/>
                  </a:cubicBezTo>
                  <a:cubicBezTo>
                    <a:pt x="3615" y="23010"/>
                    <a:pt x="4108" y="22490"/>
                    <a:pt x="4272" y="21833"/>
                  </a:cubicBezTo>
                  <a:cubicBezTo>
                    <a:pt x="4573" y="20026"/>
                    <a:pt x="4299" y="18082"/>
                    <a:pt x="4327" y="16275"/>
                  </a:cubicBezTo>
                  <a:cubicBezTo>
                    <a:pt x="4327" y="14577"/>
                    <a:pt x="4327" y="12907"/>
                    <a:pt x="4381" y="11209"/>
                  </a:cubicBezTo>
                  <a:cubicBezTo>
                    <a:pt x="4436" y="9511"/>
                    <a:pt x="4518" y="7841"/>
                    <a:pt x="4600" y="6143"/>
                  </a:cubicBezTo>
                  <a:cubicBezTo>
                    <a:pt x="4655" y="5240"/>
                    <a:pt x="4683" y="4364"/>
                    <a:pt x="4683" y="3433"/>
                  </a:cubicBezTo>
                  <a:cubicBezTo>
                    <a:pt x="4683" y="2529"/>
                    <a:pt x="4765" y="1516"/>
                    <a:pt x="4162" y="749"/>
                  </a:cubicBezTo>
                  <a:cubicBezTo>
                    <a:pt x="3844" y="355"/>
                    <a:pt x="3293" y="0"/>
                    <a:pt x="27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8"/>
            <p:cNvSpPr/>
            <p:nvPr/>
          </p:nvSpPr>
          <p:spPr>
            <a:xfrm>
              <a:off x="1715897" y="5201927"/>
              <a:ext cx="89698" cy="448027"/>
            </a:xfrm>
            <a:custGeom>
              <a:rect b="b" l="l" r="r" t="t"/>
              <a:pathLst>
                <a:path extrusionOk="0" h="23121" w="4629">
                  <a:moveTo>
                    <a:pt x="2356" y="0"/>
                  </a:moveTo>
                  <a:cubicBezTo>
                    <a:pt x="2098" y="0"/>
                    <a:pt x="1845" y="99"/>
                    <a:pt x="1671" y="331"/>
                  </a:cubicBezTo>
                  <a:cubicBezTo>
                    <a:pt x="1797" y="292"/>
                    <a:pt x="1875" y="274"/>
                    <a:pt x="1903" y="274"/>
                  </a:cubicBezTo>
                  <a:cubicBezTo>
                    <a:pt x="1953" y="274"/>
                    <a:pt x="1835" y="335"/>
                    <a:pt x="1534" y="441"/>
                  </a:cubicBezTo>
                  <a:cubicBezTo>
                    <a:pt x="1288" y="605"/>
                    <a:pt x="1096" y="797"/>
                    <a:pt x="959" y="1043"/>
                  </a:cubicBezTo>
                  <a:cubicBezTo>
                    <a:pt x="740" y="1399"/>
                    <a:pt x="576" y="1755"/>
                    <a:pt x="466" y="2166"/>
                  </a:cubicBezTo>
                  <a:cubicBezTo>
                    <a:pt x="193" y="3097"/>
                    <a:pt x="220" y="4137"/>
                    <a:pt x="165" y="5068"/>
                  </a:cubicBezTo>
                  <a:cubicBezTo>
                    <a:pt x="83" y="6821"/>
                    <a:pt x="28" y="8546"/>
                    <a:pt x="28" y="10271"/>
                  </a:cubicBezTo>
                  <a:cubicBezTo>
                    <a:pt x="1" y="13885"/>
                    <a:pt x="56" y="17472"/>
                    <a:pt x="193" y="21059"/>
                  </a:cubicBezTo>
                  <a:cubicBezTo>
                    <a:pt x="260" y="22442"/>
                    <a:pt x="1334" y="23120"/>
                    <a:pt x="2405" y="23120"/>
                  </a:cubicBezTo>
                  <a:cubicBezTo>
                    <a:pt x="3519" y="23120"/>
                    <a:pt x="4629" y="22387"/>
                    <a:pt x="4601" y="20949"/>
                  </a:cubicBezTo>
                  <a:cubicBezTo>
                    <a:pt x="4519" y="17417"/>
                    <a:pt x="4464" y="13885"/>
                    <a:pt x="4491" y="10353"/>
                  </a:cubicBezTo>
                  <a:cubicBezTo>
                    <a:pt x="4491" y="8628"/>
                    <a:pt x="4491" y="6875"/>
                    <a:pt x="4464" y="5150"/>
                  </a:cubicBezTo>
                  <a:cubicBezTo>
                    <a:pt x="4464" y="4302"/>
                    <a:pt x="4409" y="3425"/>
                    <a:pt x="4327" y="2577"/>
                  </a:cubicBezTo>
                  <a:cubicBezTo>
                    <a:pt x="4245" y="2111"/>
                    <a:pt x="4108" y="1673"/>
                    <a:pt x="3916" y="1262"/>
                  </a:cubicBezTo>
                  <a:cubicBezTo>
                    <a:pt x="3834" y="1016"/>
                    <a:pt x="3670" y="824"/>
                    <a:pt x="3506" y="632"/>
                  </a:cubicBezTo>
                  <a:lnTo>
                    <a:pt x="3259" y="468"/>
                  </a:lnTo>
                  <a:cubicBezTo>
                    <a:pt x="3070" y="184"/>
                    <a:pt x="2708" y="0"/>
                    <a:pt x="23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8"/>
            <p:cNvSpPr/>
            <p:nvPr/>
          </p:nvSpPr>
          <p:spPr>
            <a:xfrm>
              <a:off x="1865530" y="5193266"/>
              <a:ext cx="114618" cy="438629"/>
            </a:xfrm>
            <a:custGeom>
              <a:rect b="b" l="l" r="r" t="t"/>
              <a:pathLst>
                <a:path extrusionOk="0" h="22636" w="5915">
                  <a:moveTo>
                    <a:pt x="2663" y="1"/>
                  </a:moveTo>
                  <a:cubicBezTo>
                    <a:pt x="2132" y="1"/>
                    <a:pt x="1593" y="248"/>
                    <a:pt x="1370" y="724"/>
                  </a:cubicBezTo>
                  <a:cubicBezTo>
                    <a:pt x="0" y="3763"/>
                    <a:pt x="466" y="7624"/>
                    <a:pt x="630" y="10855"/>
                  </a:cubicBezTo>
                  <a:cubicBezTo>
                    <a:pt x="740" y="12552"/>
                    <a:pt x="877" y="14250"/>
                    <a:pt x="1041" y="15920"/>
                  </a:cubicBezTo>
                  <a:cubicBezTo>
                    <a:pt x="1178" y="17590"/>
                    <a:pt x="1233" y="19480"/>
                    <a:pt x="1698" y="21150"/>
                  </a:cubicBezTo>
                  <a:cubicBezTo>
                    <a:pt x="1970" y="22178"/>
                    <a:pt x="2752" y="22635"/>
                    <a:pt x="3564" y="22635"/>
                  </a:cubicBezTo>
                  <a:cubicBezTo>
                    <a:pt x="4633" y="22635"/>
                    <a:pt x="5755" y="21843"/>
                    <a:pt x="5833" y="20520"/>
                  </a:cubicBezTo>
                  <a:cubicBezTo>
                    <a:pt x="5915" y="18877"/>
                    <a:pt x="5614" y="17152"/>
                    <a:pt x="5477" y="15482"/>
                  </a:cubicBezTo>
                  <a:cubicBezTo>
                    <a:pt x="5367" y="13867"/>
                    <a:pt x="5312" y="12224"/>
                    <a:pt x="5203" y="10608"/>
                  </a:cubicBezTo>
                  <a:cubicBezTo>
                    <a:pt x="5011" y="7377"/>
                    <a:pt x="5258" y="3681"/>
                    <a:pt x="3889" y="696"/>
                  </a:cubicBezTo>
                  <a:cubicBezTo>
                    <a:pt x="3674" y="227"/>
                    <a:pt x="3172" y="1"/>
                    <a:pt x="26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8"/>
            <p:cNvSpPr/>
            <p:nvPr/>
          </p:nvSpPr>
          <p:spPr>
            <a:xfrm>
              <a:off x="2019407" y="5143717"/>
              <a:ext cx="79893" cy="455410"/>
            </a:xfrm>
            <a:custGeom>
              <a:rect b="b" l="l" r="r" t="t"/>
              <a:pathLst>
                <a:path extrusionOk="0" h="23502" w="4123">
                  <a:moveTo>
                    <a:pt x="1553" y="1"/>
                  </a:moveTo>
                  <a:cubicBezTo>
                    <a:pt x="1238" y="1"/>
                    <a:pt x="924" y="228"/>
                    <a:pt x="712" y="652"/>
                  </a:cubicBezTo>
                  <a:cubicBezTo>
                    <a:pt x="0" y="2076"/>
                    <a:pt x="82" y="4348"/>
                    <a:pt x="110" y="6019"/>
                  </a:cubicBezTo>
                  <a:cubicBezTo>
                    <a:pt x="110" y="7771"/>
                    <a:pt x="192" y="9551"/>
                    <a:pt x="274" y="11303"/>
                  </a:cubicBezTo>
                  <a:cubicBezTo>
                    <a:pt x="466" y="14890"/>
                    <a:pt x="630" y="18641"/>
                    <a:pt x="1260" y="22146"/>
                  </a:cubicBezTo>
                  <a:cubicBezTo>
                    <a:pt x="1436" y="23086"/>
                    <a:pt x="1989" y="23501"/>
                    <a:pt x="2562" y="23501"/>
                  </a:cubicBezTo>
                  <a:cubicBezTo>
                    <a:pt x="3326" y="23501"/>
                    <a:pt x="4123" y="22764"/>
                    <a:pt x="4107" y="21544"/>
                  </a:cubicBezTo>
                  <a:cubicBezTo>
                    <a:pt x="4080" y="19709"/>
                    <a:pt x="3888" y="17902"/>
                    <a:pt x="3751" y="16095"/>
                  </a:cubicBezTo>
                  <a:cubicBezTo>
                    <a:pt x="3642" y="14397"/>
                    <a:pt x="3560" y="12700"/>
                    <a:pt x="3477" y="11029"/>
                  </a:cubicBezTo>
                  <a:cubicBezTo>
                    <a:pt x="3368" y="9332"/>
                    <a:pt x="3313" y="7634"/>
                    <a:pt x="3231" y="5937"/>
                  </a:cubicBezTo>
                  <a:cubicBezTo>
                    <a:pt x="3122" y="4239"/>
                    <a:pt x="3122" y="2021"/>
                    <a:pt x="2355" y="625"/>
                  </a:cubicBezTo>
                  <a:cubicBezTo>
                    <a:pt x="2143" y="201"/>
                    <a:pt x="1848" y="1"/>
                    <a:pt x="1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8"/>
            <p:cNvSpPr/>
            <p:nvPr/>
          </p:nvSpPr>
          <p:spPr>
            <a:xfrm>
              <a:off x="1002282" y="5187123"/>
              <a:ext cx="113552" cy="46700"/>
            </a:xfrm>
            <a:custGeom>
              <a:rect b="b" l="l" r="r" t="t"/>
              <a:pathLst>
                <a:path extrusionOk="0" h="2410" w="5860">
                  <a:moveTo>
                    <a:pt x="794" y="0"/>
                  </a:moveTo>
                  <a:cubicBezTo>
                    <a:pt x="247" y="27"/>
                    <a:pt x="0" y="685"/>
                    <a:pt x="383" y="1068"/>
                  </a:cubicBezTo>
                  <a:cubicBezTo>
                    <a:pt x="712" y="1396"/>
                    <a:pt x="1123" y="1643"/>
                    <a:pt x="1533" y="1807"/>
                  </a:cubicBezTo>
                  <a:cubicBezTo>
                    <a:pt x="1999" y="1971"/>
                    <a:pt x="2437" y="2136"/>
                    <a:pt x="2903" y="2245"/>
                  </a:cubicBezTo>
                  <a:cubicBezTo>
                    <a:pt x="3368" y="2355"/>
                    <a:pt x="3833" y="2410"/>
                    <a:pt x="4326" y="2410"/>
                  </a:cubicBezTo>
                  <a:lnTo>
                    <a:pt x="4573" y="2382"/>
                  </a:lnTo>
                  <a:cubicBezTo>
                    <a:pt x="4682" y="2382"/>
                    <a:pt x="4764" y="2355"/>
                    <a:pt x="4874" y="2327"/>
                  </a:cubicBezTo>
                  <a:cubicBezTo>
                    <a:pt x="4983" y="2300"/>
                    <a:pt x="5038" y="2245"/>
                    <a:pt x="5148" y="2191"/>
                  </a:cubicBezTo>
                  <a:lnTo>
                    <a:pt x="5148" y="2191"/>
                  </a:lnTo>
                  <a:cubicBezTo>
                    <a:pt x="5107" y="2218"/>
                    <a:pt x="5093" y="2232"/>
                    <a:pt x="5100" y="2232"/>
                  </a:cubicBezTo>
                  <a:cubicBezTo>
                    <a:pt x="5107" y="2232"/>
                    <a:pt x="5134" y="2218"/>
                    <a:pt x="5175" y="2191"/>
                  </a:cubicBezTo>
                  <a:cubicBezTo>
                    <a:pt x="5257" y="2191"/>
                    <a:pt x="5367" y="2136"/>
                    <a:pt x="5449" y="2108"/>
                  </a:cubicBezTo>
                  <a:cubicBezTo>
                    <a:pt x="5559" y="1999"/>
                    <a:pt x="5668" y="1889"/>
                    <a:pt x="5750" y="1725"/>
                  </a:cubicBezTo>
                  <a:cubicBezTo>
                    <a:pt x="5860" y="1506"/>
                    <a:pt x="5805" y="1205"/>
                    <a:pt x="5613" y="1013"/>
                  </a:cubicBezTo>
                  <a:cubicBezTo>
                    <a:pt x="5504" y="876"/>
                    <a:pt x="5367" y="794"/>
                    <a:pt x="5230" y="767"/>
                  </a:cubicBezTo>
                  <a:cubicBezTo>
                    <a:pt x="5161" y="753"/>
                    <a:pt x="5093" y="753"/>
                    <a:pt x="5028" y="753"/>
                  </a:cubicBezTo>
                  <a:cubicBezTo>
                    <a:pt x="4963" y="753"/>
                    <a:pt x="4901" y="753"/>
                    <a:pt x="4847" y="739"/>
                  </a:cubicBezTo>
                  <a:cubicBezTo>
                    <a:pt x="4929" y="739"/>
                    <a:pt x="4901" y="712"/>
                    <a:pt x="4819" y="685"/>
                  </a:cubicBezTo>
                  <a:cubicBezTo>
                    <a:pt x="4737" y="685"/>
                    <a:pt x="4628" y="685"/>
                    <a:pt x="4518" y="657"/>
                  </a:cubicBezTo>
                  <a:cubicBezTo>
                    <a:pt x="4500" y="657"/>
                    <a:pt x="4384" y="645"/>
                    <a:pt x="4358" y="645"/>
                  </a:cubicBezTo>
                  <a:cubicBezTo>
                    <a:pt x="4345" y="645"/>
                    <a:pt x="4354" y="648"/>
                    <a:pt x="4408" y="657"/>
                  </a:cubicBezTo>
                  <a:cubicBezTo>
                    <a:pt x="4244" y="657"/>
                    <a:pt x="4080" y="630"/>
                    <a:pt x="3916" y="602"/>
                  </a:cubicBezTo>
                  <a:lnTo>
                    <a:pt x="3833" y="602"/>
                  </a:lnTo>
                  <a:cubicBezTo>
                    <a:pt x="3642" y="575"/>
                    <a:pt x="3423" y="548"/>
                    <a:pt x="3231" y="493"/>
                  </a:cubicBezTo>
                  <a:cubicBezTo>
                    <a:pt x="2848" y="411"/>
                    <a:pt x="2464" y="301"/>
                    <a:pt x="2081" y="192"/>
                  </a:cubicBezTo>
                  <a:cubicBezTo>
                    <a:pt x="1670" y="55"/>
                    <a:pt x="1232" y="0"/>
                    <a:pt x="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8"/>
            <p:cNvSpPr/>
            <p:nvPr/>
          </p:nvSpPr>
          <p:spPr>
            <a:xfrm>
              <a:off x="1130677" y="5236458"/>
              <a:ext cx="170328" cy="40402"/>
            </a:xfrm>
            <a:custGeom>
              <a:rect b="b" l="l" r="r" t="t"/>
              <a:pathLst>
                <a:path extrusionOk="0" h="2085" w="8790">
                  <a:moveTo>
                    <a:pt x="658" y="0"/>
                  </a:moveTo>
                  <a:cubicBezTo>
                    <a:pt x="219" y="0"/>
                    <a:pt x="0" y="548"/>
                    <a:pt x="302" y="877"/>
                  </a:cubicBezTo>
                  <a:cubicBezTo>
                    <a:pt x="1123" y="1589"/>
                    <a:pt x="2437" y="1862"/>
                    <a:pt x="3478" y="1999"/>
                  </a:cubicBezTo>
                  <a:cubicBezTo>
                    <a:pt x="3980" y="2056"/>
                    <a:pt x="4477" y="2085"/>
                    <a:pt x="4971" y="2085"/>
                  </a:cubicBezTo>
                  <a:cubicBezTo>
                    <a:pt x="5664" y="2085"/>
                    <a:pt x="6351" y="2029"/>
                    <a:pt x="7037" y="1917"/>
                  </a:cubicBezTo>
                  <a:cubicBezTo>
                    <a:pt x="7558" y="1808"/>
                    <a:pt x="8297" y="1616"/>
                    <a:pt x="8625" y="1178"/>
                  </a:cubicBezTo>
                  <a:cubicBezTo>
                    <a:pt x="8790" y="959"/>
                    <a:pt x="8762" y="630"/>
                    <a:pt x="8598" y="411"/>
                  </a:cubicBezTo>
                  <a:cubicBezTo>
                    <a:pt x="8382" y="244"/>
                    <a:pt x="8125" y="160"/>
                    <a:pt x="7880" y="160"/>
                  </a:cubicBezTo>
                  <a:cubicBezTo>
                    <a:pt x="7846" y="160"/>
                    <a:pt x="7811" y="161"/>
                    <a:pt x="7777" y="165"/>
                  </a:cubicBezTo>
                  <a:cubicBezTo>
                    <a:pt x="6728" y="216"/>
                    <a:pt x="5680" y="386"/>
                    <a:pt x="4631" y="386"/>
                  </a:cubicBezTo>
                  <a:cubicBezTo>
                    <a:pt x="4557" y="386"/>
                    <a:pt x="4483" y="386"/>
                    <a:pt x="4409" y="384"/>
                  </a:cubicBezTo>
                  <a:cubicBezTo>
                    <a:pt x="3806" y="356"/>
                    <a:pt x="3204" y="302"/>
                    <a:pt x="2602" y="220"/>
                  </a:cubicBezTo>
                  <a:cubicBezTo>
                    <a:pt x="1972" y="83"/>
                    <a:pt x="1315" y="0"/>
                    <a:pt x="6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8"/>
            <p:cNvSpPr/>
            <p:nvPr/>
          </p:nvSpPr>
          <p:spPr>
            <a:xfrm>
              <a:off x="1327650" y="5239636"/>
              <a:ext cx="126167" cy="41584"/>
            </a:xfrm>
            <a:custGeom>
              <a:rect b="b" l="l" r="r" t="t"/>
              <a:pathLst>
                <a:path extrusionOk="0" h="2146" w="6511">
                  <a:moveTo>
                    <a:pt x="814" y="0"/>
                  </a:moveTo>
                  <a:cubicBezTo>
                    <a:pt x="233" y="0"/>
                    <a:pt x="0" y="828"/>
                    <a:pt x="405" y="1178"/>
                  </a:cubicBezTo>
                  <a:cubicBezTo>
                    <a:pt x="1034" y="1698"/>
                    <a:pt x="1828" y="2027"/>
                    <a:pt x="2650" y="2082"/>
                  </a:cubicBezTo>
                  <a:cubicBezTo>
                    <a:pt x="2977" y="2124"/>
                    <a:pt x="3304" y="2146"/>
                    <a:pt x="3629" y="2146"/>
                  </a:cubicBezTo>
                  <a:cubicBezTo>
                    <a:pt x="4148" y="2146"/>
                    <a:pt x="4664" y="2090"/>
                    <a:pt x="5169" y="1972"/>
                  </a:cubicBezTo>
                  <a:cubicBezTo>
                    <a:pt x="5607" y="1863"/>
                    <a:pt x="6127" y="1671"/>
                    <a:pt x="6292" y="1233"/>
                  </a:cubicBezTo>
                  <a:cubicBezTo>
                    <a:pt x="6511" y="713"/>
                    <a:pt x="6045" y="275"/>
                    <a:pt x="5525" y="275"/>
                  </a:cubicBezTo>
                  <a:cubicBezTo>
                    <a:pt x="4853" y="275"/>
                    <a:pt x="4181" y="388"/>
                    <a:pt x="3509" y="388"/>
                  </a:cubicBezTo>
                  <a:cubicBezTo>
                    <a:pt x="3441" y="388"/>
                    <a:pt x="3374" y="387"/>
                    <a:pt x="3307" y="384"/>
                  </a:cubicBezTo>
                  <a:lnTo>
                    <a:pt x="3033" y="357"/>
                  </a:lnTo>
                  <a:lnTo>
                    <a:pt x="2814" y="329"/>
                  </a:lnTo>
                  <a:cubicBezTo>
                    <a:pt x="2622" y="302"/>
                    <a:pt x="2403" y="275"/>
                    <a:pt x="2212" y="247"/>
                  </a:cubicBezTo>
                  <a:cubicBezTo>
                    <a:pt x="1774" y="138"/>
                    <a:pt x="1308" y="56"/>
                    <a:pt x="843" y="1"/>
                  </a:cubicBezTo>
                  <a:cubicBezTo>
                    <a:pt x="833" y="0"/>
                    <a:pt x="824" y="0"/>
                    <a:pt x="8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8"/>
            <p:cNvSpPr/>
            <p:nvPr/>
          </p:nvSpPr>
          <p:spPr>
            <a:xfrm>
              <a:off x="1518537" y="5254305"/>
              <a:ext cx="122039" cy="33872"/>
            </a:xfrm>
            <a:custGeom>
              <a:rect b="b" l="l" r="r" t="t"/>
              <a:pathLst>
                <a:path extrusionOk="0" h="1748" w="6298">
                  <a:moveTo>
                    <a:pt x="4634" y="0"/>
                  </a:moveTo>
                  <a:cubicBezTo>
                    <a:pt x="4532" y="0"/>
                    <a:pt x="4429" y="4"/>
                    <a:pt x="4326" y="10"/>
                  </a:cubicBezTo>
                  <a:cubicBezTo>
                    <a:pt x="3943" y="65"/>
                    <a:pt x="3532" y="65"/>
                    <a:pt x="3122" y="65"/>
                  </a:cubicBezTo>
                  <a:cubicBezTo>
                    <a:pt x="2921" y="59"/>
                    <a:pt x="2721" y="55"/>
                    <a:pt x="2521" y="55"/>
                  </a:cubicBezTo>
                  <a:cubicBezTo>
                    <a:pt x="1874" y="55"/>
                    <a:pt x="1230" y="91"/>
                    <a:pt x="602" y="175"/>
                  </a:cubicBezTo>
                  <a:cubicBezTo>
                    <a:pt x="82" y="366"/>
                    <a:pt x="0" y="1051"/>
                    <a:pt x="466" y="1352"/>
                  </a:cubicBezTo>
                  <a:cubicBezTo>
                    <a:pt x="1239" y="1610"/>
                    <a:pt x="2032" y="1747"/>
                    <a:pt x="2845" y="1747"/>
                  </a:cubicBezTo>
                  <a:cubicBezTo>
                    <a:pt x="2982" y="1747"/>
                    <a:pt x="3120" y="1743"/>
                    <a:pt x="3258" y="1735"/>
                  </a:cubicBezTo>
                  <a:cubicBezTo>
                    <a:pt x="3697" y="1735"/>
                    <a:pt x="4107" y="1708"/>
                    <a:pt x="4518" y="1681"/>
                  </a:cubicBezTo>
                  <a:cubicBezTo>
                    <a:pt x="5038" y="1653"/>
                    <a:pt x="5695" y="1544"/>
                    <a:pt x="6024" y="1160"/>
                  </a:cubicBezTo>
                  <a:cubicBezTo>
                    <a:pt x="6298" y="859"/>
                    <a:pt x="6216" y="394"/>
                    <a:pt x="5887" y="202"/>
                  </a:cubicBezTo>
                  <a:cubicBezTo>
                    <a:pt x="5778" y="147"/>
                    <a:pt x="5668" y="93"/>
                    <a:pt x="5531" y="93"/>
                  </a:cubicBezTo>
                  <a:cubicBezTo>
                    <a:pt x="5244" y="31"/>
                    <a:pt x="4941" y="0"/>
                    <a:pt x="46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8"/>
            <p:cNvSpPr/>
            <p:nvPr/>
          </p:nvSpPr>
          <p:spPr>
            <a:xfrm>
              <a:off x="1698399" y="5249170"/>
              <a:ext cx="96054" cy="34628"/>
            </a:xfrm>
            <a:custGeom>
              <a:rect b="b" l="l" r="r" t="t"/>
              <a:pathLst>
                <a:path extrusionOk="0" h="1787" w="4957">
                  <a:moveTo>
                    <a:pt x="3636" y="1"/>
                  </a:moveTo>
                  <a:cubicBezTo>
                    <a:pt x="3204" y="1"/>
                    <a:pt x="2780" y="31"/>
                    <a:pt x="2355" y="84"/>
                  </a:cubicBezTo>
                  <a:cubicBezTo>
                    <a:pt x="2054" y="111"/>
                    <a:pt x="1753" y="111"/>
                    <a:pt x="1452" y="111"/>
                  </a:cubicBezTo>
                  <a:cubicBezTo>
                    <a:pt x="1260" y="139"/>
                    <a:pt x="1068" y="139"/>
                    <a:pt x="877" y="193"/>
                  </a:cubicBezTo>
                  <a:lnTo>
                    <a:pt x="740" y="221"/>
                  </a:lnTo>
                  <a:lnTo>
                    <a:pt x="685" y="221"/>
                  </a:lnTo>
                  <a:cubicBezTo>
                    <a:pt x="548" y="248"/>
                    <a:pt x="438" y="303"/>
                    <a:pt x="302" y="358"/>
                  </a:cubicBezTo>
                  <a:cubicBezTo>
                    <a:pt x="110" y="495"/>
                    <a:pt x="0" y="714"/>
                    <a:pt x="0" y="960"/>
                  </a:cubicBezTo>
                  <a:cubicBezTo>
                    <a:pt x="0" y="1179"/>
                    <a:pt x="137" y="1398"/>
                    <a:pt x="356" y="1535"/>
                  </a:cubicBezTo>
                  <a:cubicBezTo>
                    <a:pt x="644" y="1703"/>
                    <a:pt x="973" y="1787"/>
                    <a:pt x="1326" y="1787"/>
                  </a:cubicBezTo>
                  <a:cubicBezTo>
                    <a:pt x="1377" y="1787"/>
                    <a:pt x="1428" y="1785"/>
                    <a:pt x="1479" y="1781"/>
                  </a:cubicBezTo>
                  <a:lnTo>
                    <a:pt x="2410" y="1781"/>
                  </a:lnTo>
                  <a:cubicBezTo>
                    <a:pt x="2711" y="1781"/>
                    <a:pt x="2985" y="1781"/>
                    <a:pt x="3286" y="1754"/>
                  </a:cubicBezTo>
                  <a:cubicBezTo>
                    <a:pt x="3669" y="1727"/>
                    <a:pt x="4025" y="1672"/>
                    <a:pt x="4381" y="1535"/>
                  </a:cubicBezTo>
                  <a:cubicBezTo>
                    <a:pt x="4710" y="1425"/>
                    <a:pt x="4956" y="1124"/>
                    <a:pt x="4956" y="768"/>
                  </a:cubicBezTo>
                  <a:cubicBezTo>
                    <a:pt x="4929" y="412"/>
                    <a:pt x="4683" y="111"/>
                    <a:pt x="4354" y="29"/>
                  </a:cubicBezTo>
                  <a:cubicBezTo>
                    <a:pt x="4112" y="10"/>
                    <a:pt x="3872" y="1"/>
                    <a:pt x="3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8"/>
            <p:cNvSpPr/>
            <p:nvPr/>
          </p:nvSpPr>
          <p:spPr>
            <a:xfrm>
              <a:off x="1863941" y="5240566"/>
              <a:ext cx="84370" cy="38929"/>
            </a:xfrm>
            <a:custGeom>
              <a:rect b="b" l="l" r="r" t="t"/>
              <a:pathLst>
                <a:path extrusionOk="0" h="2009" w="4354">
                  <a:moveTo>
                    <a:pt x="3590" y="1"/>
                  </a:moveTo>
                  <a:cubicBezTo>
                    <a:pt x="3562" y="1"/>
                    <a:pt x="3533" y="3"/>
                    <a:pt x="3505" y="8"/>
                  </a:cubicBezTo>
                  <a:cubicBezTo>
                    <a:pt x="3368" y="8"/>
                    <a:pt x="3259" y="35"/>
                    <a:pt x="3149" y="62"/>
                  </a:cubicBezTo>
                  <a:cubicBezTo>
                    <a:pt x="3012" y="90"/>
                    <a:pt x="2875" y="144"/>
                    <a:pt x="2738" y="199"/>
                  </a:cubicBezTo>
                  <a:cubicBezTo>
                    <a:pt x="2602" y="254"/>
                    <a:pt x="2465" y="281"/>
                    <a:pt x="2328" y="309"/>
                  </a:cubicBezTo>
                  <a:lnTo>
                    <a:pt x="2273" y="309"/>
                  </a:lnTo>
                  <a:cubicBezTo>
                    <a:pt x="2218" y="309"/>
                    <a:pt x="2163" y="309"/>
                    <a:pt x="2109" y="336"/>
                  </a:cubicBezTo>
                  <a:cubicBezTo>
                    <a:pt x="1835" y="364"/>
                    <a:pt x="1561" y="364"/>
                    <a:pt x="1287" y="364"/>
                  </a:cubicBezTo>
                  <a:lnTo>
                    <a:pt x="877" y="364"/>
                  </a:lnTo>
                  <a:cubicBezTo>
                    <a:pt x="851" y="361"/>
                    <a:pt x="826" y="359"/>
                    <a:pt x="800" y="359"/>
                  </a:cubicBezTo>
                  <a:cubicBezTo>
                    <a:pt x="580" y="359"/>
                    <a:pt x="367" y="463"/>
                    <a:pt x="219" y="610"/>
                  </a:cubicBezTo>
                  <a:cubicBezTo>
                    <a:pt x="55" y="774"/>
                    <a:pt x="0" y="993"/>
                    <a:pt x="82" y="1212"/>
                  </a:cubicBezTo>
                  <a:cubicBezTo>
                    <a:pt x="192" y="1650"/>
                    <a:pt x="712" y="1869"/>
                    <a:pt x="1123" y="1952"/>
                  </a:cubicBezTo>
                  <a:cubicBezTo>
                    <a:pt x="1343" y="1985"/>
                    <a:pt x="1563" y="2009"/>
                    <a:pt x="1789" y="2009"/>
                  </a:cubicBezTo>
                  <a:cubicBezTo>
                    <a:pt x="1929" y="2009"/>
                    <a:pt x="2072" y="2000"/>
                    <a:pt x="2218" y="1979"/>
                  </a:cubicBezTo>
                  <a:cubicBezTo>
                    <a:pt x="2547" y="1952"/>
                    <a:pt x="2903" y="1869"/>
                    <a:pt x="3259" y="1760"/>
                  </a:cubicBezTo>
                  <a:cubicBezTo>
                    <a:pt x="3450" y="1705"/>
                    <a:pt x="3642" y="1623"/>
                    <a:pt x="3806" y="1514"/>
                  </a:cubicBezTo>
                  <a:cubicBezTo>
                    <a:pt x="3916" y="1459"/>
                    <a:pt x="3998" y="1377"/>
                    <a:pt x="4080" y="1294"/>
                  </a:cubicBezTo>
                  <a:cubicBezTo>
                    <a:pt x="4244" y="1130"/>
                    <a:pt x="4327" y="911"/>
                    <a:pt x="4354" y="665"/>
                  </a:cubicBezTo>
                  <a:cubicBezTo>
                    <a:pt x="4327" y="446"/>
                    <a:pt x="4190" y="227"/>
                    <a:pt x="3998" y="144"/>
                  </a:cubicBezTo>
                  <a:cubicBezTo>
                    <a:pt x="3862" y="54"/>
                    <a:pt x="3726" y="1"/>
                    <a:pt x="35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8"/>
            <p:cNvSpPr/>
            <p:nvPr/>
          </p:nvSpPr>
          <p:spPr>
            <a:xfrm>
              <a:off x="2008788" y="5201579"/>
              <a:ext cx="104018" cy="43599"/>
            </a:xfrm>
            <a:custGeom>
              <a:rect b="b" l="l" r="r" t="t"/>
              <a:pathLst>
                <a:path extrusionOk="0" h="2250" w="5368">
                  <a:moveTo>
                    <a:pt x="4459" y="1"/>
                  </a:moveTo>
                  <a:cubicBezTo>
                    <a:pt x="4134" y="1"/>
                    <a:pt x="3825" y="72"/>
                    <a:pt x="3533" y="240"/>
                  </a:cubicBezTo>
                  <a:cubicBezTo>
                    <a:pt x="3368" y="295"/>
                    <a:pt x="3204" y="349"/>
                    <a:pt x="3040" y="377"/>
                  </a:cubicBezTo>
                  <a:lnTo>
                    <a:pt x="2766" y="431"/>
                  </a:lnTo>
                  <a:lnTo>
                    <a:pt x="2711" y="431"/>
                  </a:lnTo>
                  <a:cubicBezTo>
                    <a:pt x="2383" y="486"/>
                    <a:pt x="2054" y="514"/>
                    <a:pt x="1725" y="514"/>
                  </a:cubicBezTo>
                  <a:cubicBezTo>
                    <a:pt x="1547" y="500"/>
                    <a:pt x="1376" y="493"/>
                    <a:pt x="1209" y="493"/>
                  </a:cubicBezTo>
                  <a:cubicBezTo>
                    <a:pt x="1041" y="493"/>
                    <a:pt x="877" y="500"/>
                    <a:pt x="712" y="514"/>
                  </a:cubicBezTo>
                  <a:cubicBezTo>
                    <a:pt x="439" y="514"/>
                    <a:pt x="192" y="678"/>
                    <a:pt x="110" y="952"/>
                  </a:cubicBezTo>
                  <a:cubicBezTo>
                    <a:pt x="0" y="1198"/>
                    <a:pt x="55" y="1472"/>
                    <a:pt x="274" y="1664"/>
                  </a:cubicBezTo>
                  <a:cubicBezTo>
                    <a:pt x="630" y="1965"/>
                    <a:pt x="1041" y="2129"/>
                    <a:pt x="1506" y="2184"/>
                  </a:cubicBezTo>
                  <a:cubicBezTo>
                    <a:pt x="1733" y="2229"/>
                    <a:pt x="1967" y="2249"/>
                    <a:pt x="2205" y="2249"/>
                  </a:cubicBezTo>
                  <a:cubicBezTo>
                    <a:pt x="2399" y="2249"/>
                    <a:pt x="2596" y="2236"/>
                    <a:pt x="2793" y="2211"/>
                  </a:cubicBezTo>
                  <a:cubicBezTo>
                    <a:pt x="3670" y="2102"/>
                    <a:pt x="5011" y="1883"/>
                    <a:pt x="5312" y="897"/>
                  </a:cubicBezTo>
                  <a:cubicBezTo>
                    <a:pt x="5367" y="486"/>
                    <a:pt x="5148" y="130"/>
                    <a:pt x="4765" y="21"/>
                  </a:cubicBezTo>
                  <a:cubicBezTo>
                    <a:pt x="4661" y="8"/>
                    <a:pt x="4559" y="1"/>
                    <a:pt x="44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8"/>
            <p:cNvSpPr/>
            <p:nvPr/>
          </p:nvSpPr>
          <p:spPr>
            <a:xfrm>
              <a:off x="2016752" y="5534775"/>
              <a:ext cx="116207" cy="48734"/>
            </a:xfrm>
            <a:custGeom>
              <a:rect b="b" l="l" r="r" t="t"/>
              <a:pathLst>
                <a:path extrusionOk="0" h="2515" w="5997">
                  <a:moveTo>
                    <a:pt x="5158" y="1"/>
                  </a:moveTo>
                  <a:cubicBezTo>
                    <a:pt x="4792" y="1"/>
                    <a:pt x="4371" y="165"/>
                    <a:pt x="4053" y="240"/>
                  </a:cubicBezTo>
                  <a:cubicBezTo>
                    <a:pt x="3614" y="377"/>
                    <a:pt x="3231" y="487"/>
                    <a:pt x="2820" y="596"/>
                  </a:cubicBezTo>
                  <a:cubicBezTo>
                    <a:pt x="2382" y="678"/>
                    <a:pt x="1972" y="761"/>
                    <a:pt x="1561" y="897"/>
                  </a:cubicBezTo>
                  <a:cubicBezTo>
                    <a:pt x="1123" y="1007"/>
                    <a:pt x="493" y="1062"/>
                    <a:pt x="219" y="1445"/>
                  </a:cubicBezTo>
                  <a:cubicBezTo>
                    <a:pt x="0" y="1664"/>
                    <a:pt x="0" y="2047"/>
                    <a:pt x="247" y="2267"/>
                  </a:cubicBezTo>
                  <a:cubicBezTo>
                    <a:pt x="515" y="2468"/>
                    <a:pt x="845" y="2515"/>
                    <a:pt x="1180" y="2515"/>
                  </a:cubicBezTo>
                  <a:cubicBezTo>
                    <a:pt x="1392" y="2515"/>
                    <a:pt x="1606" y="2496"/>
                    <a:pt x="1807" y="2486"/>
                  </a:cubicBezTo>
                  <a:cubicBezTo>
                    <a:pt x="2300" y="2431"/>
                    <a:pt x="2793" y="2349"/>
                    <a:pt x="3259" y="2212"/>
                  </a:cubicBezTo>
                  <a:cubicBezTo>
                    <a:pt x="3697" y="2102"/>
                    <a:pt x="4135" y="1993"/>
                    <a:pt x="4545" y="1828"/>
                  </a:cubicBezTo>
                  <a:cubicBezTo>
                    <a:pt x="5066" y="1637"/>
                    <a:pt x="5832" y="1418"/>
                    <a:pt x="5942" y="815"/>
                  </a:cubicBezTo>
                  <a:cubicBezTo>
                    <a:pt x="5997" y="541"/>
                    <a:pt x="5860" y="268"/>
                    <a:pt x="5613" y="131"/>
                  </a:cubicBezTo>
                  <a:cubicBezTo>
                    <a:pt x="5484" y="36"/>
                    <a:pt x="5327" y="1"/>
                    <a:pt x="51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8"/>
            <p:cNvSpPr/>
            <p:nvPr/>
          </p:nvSpPr>
          <p:spPr>
            <a:xfrm>
              <a:off x="1887814" y="5554269"/>
              <a:ext cx="124171" cy="49354"/>
            </a:xfrm>
            <a:custGeom>
              <a:rect b="b" l="l" r="r" t="t"/>
              <a:pathLst>
                <a:path extrusionOk="0" h="2547" w="6408">
                  <a:moveTo>
                    <a:pt x="5477" y="1"/>
                  </a:moveTo>
                  <a:cubicBezTo>
                    <a:pt x="5340" y="1"/>
                    <a:pt x="5203" y="28"/>
                    <a:pt x="5066" y="83"/>
                  </a:cubicBezTo>
                  <a:cubicBezTo>
                    <a:pt x="4874" y="138"/>
                    <a:pt x="4655" y="220"/>
                    <a:pt x="4464" y="302"/>
                  </a:cubicBezTo>
                  <a:cubicBezTo>
                    <a:pt x="4026" y="466"/>
                    <a:pt x="3615" y="576"/>
                    <a:pt x="3177" y="685"/>
                  </a:cubicBezTo>
                  <a:cubicBezTo>
                    <a:pt x="2766" y="795"/>
                    <a:pt x="2328" y="877"/>
                    <a:pt x="1972" y="932"/>
                  </a:cubicBezTo>
                  <a:cubicBezTo>
                    <a:pt x="1506" y="987"/>
                    <a:pt x="1041" y="1069"/>
                    <a:pt x="576" y="1206"/>
                  </a:cubicBezTo>
                  <a:cubicBezTo>
                    <a:pt x="0" y="1397"/>
                    <a:pt x="28" y="2246"/>
                    <a:pt x="630" y="2411"/>
                  </a:cubicBezTo>
                  <a:cubicBezTo>
                    <a:pt x="948" y="2504"/>
                    <a:pt x="1292" y="2546"/>
                    <a:pt x="1644" y="2546"/>
                  </a:cubicBezTo>
                  <a:cubicBezTo>
                    <a:pt x="1807" y="2546"/>
                    <a:pt x="1972" y="2537"/>
                    <a:pt x="2136" y="2520"/>
                  </a:cubicBezTo>
                  <a:cubicBezTo>
                    <a:pt x="2629" y="2465"/>
                    <a:pt x="3122" y="2383"/>
                    <a:pt x="3615" y="2274"/>
                  </a:cubicBezTo>
                  <a:cubicBezTo>
                    <a:pt x="4053" y="2164"/>
                    <a:pt x="4491" y="2027"/>
                    <a:pt x="4929" y="1863"/>
                  </a:cubicBezTo>
                  <a:cubicBezTo>
                    <a:pt x="5176" y="1781"/>
                    <a:pt x="5422" y="1671"/>
                    <a:pt x="5641" y="1562"/>
                  </a:cubicBezTo>
                  <a:cubicBezTo>
                    <a:pt x="5805" y="1480"/>
                    <a:pt x="5915" y="1397"/>
                    <a:pt x="6052" y="1288"/>
                  </a:cubicBezTo>
                  <a:cubicBezTo>
                    <a:pt x="6134" y="1178"/>
                    <a:pt x="6189" y="1069"/>
                    <a:pt x="6216" y="932"/>
                  </a:cubicBezTo>
                  <a:cubicBezTo>
                    <a:pt x="6216" y="966"/>
                    <a:pt x="6216" y="982"/>
                    <a:pt x="6218" y="982"/>
                  </a:cubicBezTo>
                  <a:cubicBezTo>
                    <a:pt x="6221" y="982"/>
                    <a:pt x="6228" y="952"/>
                    <a:pt x="6243" y="905"/>
                  </a:cubicBezTo>
                  <a:cubicBezTo>
                    <a:pt x="6408" y="576"/>
                    <a:pt x="6243" y="193"/>
                    <a:pt x="5887" y="83"/>
                  </a:cubicBezTo>
                  <a:cubicBezTo>
                    <a:pt x="5862" y="75"/>
                    <a:pt x="5842" y="71"/>
                    <a:pt x="5829" y="71"/>
                  </a:cubicBezTo>
                  <a:lnTo>
                    <a:pt x="5829" y="71"/>
                  </a:lnTo>
                  <a:cubicBezTo>
                    <a:pt x="5702" y="24"/>
                    <a:pt x="5578" y="1"/>
                    <a:pt x="54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8"/>
            <p:cNvSpPr/>
            <p:nvPr/>
          </p:nvSpPr>
          <p:spPr>
            <a:xfrm>
              <a:off x="1707410" y="5588102"/>
              <a:ext cx="122582" cy="36953"/>
            </a:xfrm>
            <a:custGeom>
              <a:rect b="b" l="l" r="r" t="t"/>
              <a:pathLst>
                <a:path extrusionOk="0" h="1907" w="6326">
                  <a:moveTo>
                    <a:pt x="5342" y="0"/>
                  </a:moveTo>
                  <a:cubicBezTo>
                    <a:pt x="5296" y="0"/>
                    <a:pt x="5250" y="3"/>
                    <a:pt x="5203" y="7"/>
                  </a:cubicBezTo>
                  <a:cubicBezTo>
                    <a:pt x="4957" y="7"/>
                    <a:pt x="4683" y="35"/>
                    <a:pt x="4437" y="62"/>
                  </a:cubicBezTo>
                  <a:cubicBezTo>
                    <a:pt x="3971" y="117"/>
                    <a:pt x="3506" y="144"/>
                    <a:pt x="3068" y="144"/>
                  </a:cubicBezTo>
                  <a:cubicBezTo>
                    <a:pt x="2912" y="153"/>
                    <a:pt x="2757" y="156"/>
                    <a:pt x="2603" y="156"/>
                  </a:cubicBezTo>
                  <a:cubicBezTo>
                    <a:pt x="2295" y="156"/>
                    <a:pt x="1991" y="144"/>
                    <a:pt x="1698" y="144"/>
                  </a:cubicBezTo>
                  <a:cubicBezTo>
                    <a:pt x="1574" y="137"/>
                    <a:pt x="1436" y="130"/>
                    <a:pt x="1293" y="130"/>
                  </a:cubicBezTo>
                  <a:cubicBezTo>
                    <a:pt x="901" y="130"/>
                    <a:pt x="473" y="185"/>
                    <a:pt x="193" y="445"/>
                  </a:cubicBezTo>
                  <a:cubicBezTo>
                    <a:pt x="56" y="582"/>
                    <a:pt x="1" y="774"/>
                    <a:pt x="56" y="938"/>
                  </a:cubicBezTo>
                  <a:cubicBezTo>
                    <a:pt x="302" y="1486"/>
                    <a:pt x="959" y="1705"/>
                    <a:pt x="1507" y="1787"/>
                  </a:cubicBezTo>
                  <a:cubicBezTo>
                    <a:pt x="1925" y="1871"/>
                    <a:pt x="2328" y="1907"/>
                    <a:pt x="2738" y="1907"/>
                  </a:cubicBezTo>
                  <a:cubicBezTo>
                    <a:pt x="2865" y="1907"/>
                    <a:pt x="2993" y="1903"/>
                    <a:pt x="3122" y="1897"/>
                  </a:cubicBezTo>
                  <a:cubicBezTo>
                    <a:pt x="3670" y="1869"/>
                    <a:pt x="4190" y="1815"/>
                    <a:pt x="4710" y="1705"/>
                  </a:cubicBezTo>
                  <a:cubicBezTo>
                    <a:pt x="5012" y="1650"/>
                    <a:pt x="5285" y="1541"/>
                    <a:pt x="5559" y="1404"/>
                  </a:cubicBezTo>
                  <a:cubicBezTo>
                    <a:pt x="5833" y="1294"/>
                    <a:pt x="6052" y="1103"/>
                    <a:pt x="6189" y="856"/>
                  </a:cubicBezTo>
                  <a:cubicBezTo>
                    <a:pt x="6326" y="610"/>
                    <a:pt x="6216" y="281"/>
                    <a:pt x="5970" y="144"/>
                  </a:cubicBezTo>
                  <a:cubicBezTo>
                    <a:pt x="5766" y="54"/>
                    <a:pt x="5562" y="0"/>
                    <a:pt x="53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8"/>
            <p:cNvSpPr/>
            <p:nvPr/>
          </p:nvSpPr>
          <p:spPr>
            <a:xfrm>
              <a:off x="1530726" y="5601007"/>
              <a:ext cx="149652" cy="39375"/>
            </a:xfrm>
            <a:custGeom>
              <a:rect b="b" l="l" r="r" t="t"/>
              <a:pathLst>
                <a:path extrusionOk="0" h="2032" w="7723">
                  <a:moveTo>
                    <a:pt x="6231" y="0"/>
                  </a:moveTo>
                  <a:cubicBezTo>
                    <a:pt x="5960" y="0"/>
                    <a:pt x="5683" y="29"/>
                    <a:pt x="5395" y="53"/>
                  </a:cubicBezTo>
                  <a:cubicBezTo>
                    <a:pt x="4847" y="108"/>
                    <a:pt x="4300" y="163"/>
                    <a:pt x="3752" y="163"/>
                  </a:cubicBezTo>
                  <a:cubicBezTo>
                    <a:pt x="3204" y="190"/>
                    <a:pt x="2657" y="190"/>
                    <a:pt x="2109" y="218"/>
                  </a:cubicBezTo>
                  <a:cubicBezTo>
                    <a:pt x="1808" y="218"/>
                    <a:pt x="1507" y="272"/>
                    <a:pt x="1233" y="300"/>
                  </a:cubicBezTo>
                  <a:cubicBezTo>
                    <a:pt x="932" y="354"/>
                    <a:pt x="631" y="437"/>
                    <a:pt x="384" y="574"/>
                  </a:cubicBezTo>
                  <a:cubicBezTo>
                    <a:pt x="56" y="683"/>
                    <a:pt x="1" y="1121"/>
                    <a:pt x="302" y="1285"/>
                  </a:cubicBezTo>
                  <a:cubicBezTo>
                    <a:pt x="521" y="1477"/>
                    <a:pt x="795" y="1614"/>
                    <a:pt x="1069" y="1724"/>
                  </a:cubicBezTo>
                  <a:cubicBezTo>
                    <a:pt x="1343" y="1806"/>
                    <a:pt x="1644" y="1860"/>
                    <a:pt x="1918" y="1915"/>
                  </a:cubicBezTo>
                  <a:cubicBezTo>
                    <a:pt x="2436" y="1983"/>
                    <a:pt x="2954" y="2032"/>
                    <a:pt x="3472" y="2032"/>
                  </a:cubicBezTo>
                  <a:cubicBezTo>
                    <a:pt x="3584" y="2032"/>
                    <a:pt x="3695" y="2030"/>
                    <a:pt x="3807" y="2025"/>
                  </a:cubicBezTo>
                  <a:cubicBezTo>
                    <a:pt x="4409" y="2025"/>
                    <a:pt x="4984" y="1997"/>
                    <a:pt x="5587" y="1943"/>
                  </a:cubicBezTo>
                  <a:cubicBezTo>
                    <a:pt x="6271" y="1833"/>
                    <a:pt x="6928" y="1751"/>
                    <a:pt x="7421" y="1258"/>
                  </a:cubicBezTo>
                  <a:cubicBezTo>
                    <a:pt x="7722" y="929"/>
                    <a:pt x="7640" y="437"/>
                    <a:pt x="7257" y="218"/>
                  </a:cubicBezTo>
                  <a:cubicBezTo>
                    <a:pt x="6918" y="48"/>
                    <a:pt x="6580" y="0"/>
                    <a:pt x="6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8"/>
            <p:cNvSpPr/>
            <p:nvPr/>
          </p:nvSpPr>
          <p:spPr>
            <a:xfrm>
              <a:off x="1368381" y="5609591"/>
              <a:ext cx="105065" cy="43386"/>
            </a:xfrm>
            <a:custGeom>
              <a:rect b="b" l="l" r="r" t="t"/>
              <a:pathLst>
                <a:path extrusionOk="0" h="2239" w="5422">
                  <a:moveTo>
                    <a:pt x="948" y="0"/>
                  </a:moveTo>
                  <a:cubicBezTo>
                    <a:pt x="883" y="0"/>
                    <a:pt x="822" y="7"/>
                    <a:pt x="767" y="21"/>
                  </a:cubicBezTo>
                  <a:cubicBezTo>
                    <a:pt x="274" y="48"/>
                    <a:pt x="0" y="569"/>
                    <a:pt x="247" y="952"/>
                  </a:cubicBezTo>
                  <a:cubicBezTo>
                    <a:pt x="301" y="1062"/>
                    <a:pt x="356" y="1171"/>
                    <a:pt x="438" y="1253"/>
                  </a:cubicBezTo>
                  <a:cubicBezTo>
                    <a:pt x="548" y="1335"/>
                    <a:pt x="657" y="1417"/>
                    <a:pt x="767" y="1472"/>
                  </a:cubicBezTo>
                  <a:cubicBezTo>
                    <a:pt x="904" y="1582"/>
                    <a:pt x="1068" y="1664"/>
                    <a:pt x="1232" y="1719"/>
                  </a:cubicBezTo>
                  <a:cubicBezTo>
                    <a:pt x="1588" y="1883"/>
                    <a:pt x="1972" y="2020"/>
                    <a:pt x="2355" y="2102"/>
                  </a:cubicBezTo>
                  <a:cubicBezTo>
                    <a:pt x="2738" y="2184"/>
                    <a:pt x="3149" y="2239"/>
                    <a:pt x="3560" y="2239"/>
                  </a:cubicBezTo>
                  <a:cubicBezTo>
                    <a:pt x="3724" y="2239"/>
                    <a:pt x="3916" y="2239"/>
                    <a:pt x="4080" y="2212"/>
                  </a:cubicBezTo>
                  <a:cubicBezTo>
                    <a:pt x="4354" y="2184"/>
                    <a:pt x="4628" y="2102"/>
                    <a:pt x="4847" y="1965"/>
                  </a:cubicBezTo>
                  <a:cubicBezTo>
                    <a:pt x="5422" y="1609"/>
                    <a:pt x="5285" y="760"/>
                    <a:pt x="4628" y="569"/>
                  </a:cubicBezTo>
                  <a:lnTo>
                    <a:pt x="4628" y="569"/>
                  </a:lnTo>
                  <a:lnTo>
                    <a:pt x="4655" y="596"/>
                  </a:lnTo>
                  <a:cubicBezTo>
                    <a:pt x="4272" y="514"/>
                    <a:pt x="3888" y="459"/>
                    <a:pt x="3505" y="459"/>
                  </a:cubicBezTo>
                  <a:cubicBezTo>
                    <a:pt x="3368" y="459"/>
                    <a:pt x="3204" y="459"/>
                    <a:pt x="3040" y="432"/>
                  </a:cubicBezTo>
                  <a:lnTo>
                    <a:pt x="3012" y="432"/>
                  </a:lnTo>
                  <a:cubicBezTo>
                    <a:pt x="2930" y="432"/>
                    <a:pt x="2848" y="404"/>
                    <a:pt x="2766" y="377"/>
                  </a:cubicBezTo>
                  <a:cubicBezTo>
                    <a:pt x="2465" y="350"/>
                    <a:pt x="2136" y="267"/>
                    <a:pt x="1835" y="213"/>
                  </a:cubicBezTo>
                  <a:cubicBezTo>
                    <a:pt x="1698" y="158"/>
                    <a:pt x="1534" y="131"/>
                    <a:pt x="1397" y="76"/>
                  </a:cubicBezTo>
                  <a:cubicBezTo>
                    <a:pt x="1314" y="76"/>
                    <a:pt x="1232" y="48"/>
                    <a:pt x="1150" y="21"/>
                  </a:cubicBezTo>
                  <a:cubicBezTo>
                    <a:pt x="1082" y="7"/>
                    <a:pt x="1013" y="0"/>
                    <a:pt x="9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8"/>
            <p:cNvSpPr/>
            <p:nvPr/>
          </p:nvSpPr>
          <p:spPr>
            <a:xfrm>
              <a:off x="1151372" y="5576165"/>
              <a:ext cx="136379" cy="48909"/>
            </a:xfrm>
            <a:custGeom>
              <a:rect b="b" l="l" r="r" t="t"/>
              <a:pathLst>
                <a:path extrusionOk="0" h="2524" w="7038">
                  <a:moveTo>
                    <a:pt x="1285" y="1"/>
                  </a:moveTo>
                  <a:cubicBezTo>
                    <a:pt x="1149" y="1"/>
                    <a:pt x="1011" y="51"/>
                    <a:pt x="904" y="158"/>
                  </a:cubicBezTo>
                  <a:cubicBezTo>
                    <a:pt x="0" y="1390"/>
                    <a:pt x="2273" y="1992"/>
                    <a:pt x="3067" y="2184"/>
                  </a:cubicBezTo>
                  <a:cubicBezTo>
                    <a:pt x="3615" y="2294"/>
                    <a:pt x="4162" y="2403"/>
                    <a:pt x="4710" y="2458"/>
                  </a:cubicBezTo>
                  <a:cubicBezTo>
                    <a:pt x="4950" y="2498"/>
                    <a:pt x="5191" y="2523"/>
                    <a:pt x="5431" y="2523"/>
                  </a:cubicBezTo>
                  <a:cubicBezTo>
                    <a:pt x="5519" y="2523"/>
                    <a:pt x="5608" y="2520"/>
                    <a:pt x="5696" y="2513"/>
                  </a:cubicBezTo>
                  <a:cubicBezTo>
                    <a:pt x="5997" y="2513"/>
                    <a:pt x="6298" y="2431"/>
                    <a:pt x="6572" y="2239"/>
                  </a:cubicBezTo>
                  <a:cubicBezTo>
                    <a:pt x="6627" y="2211"/>
                    <a:pt x="6681" y="2184"/>
                    <a:pt x="6736" y="2157"/>
                  </a:cubicBezTo>
                  <a:cubicBezTo>
                    <a:pt x="7010" y="1965"/>
                    <a:pt x="7037" y="1582"/>
                    <a:pt x="6818" y="1363"/>
                  </a:cubicBezTo>
                  <a:cubicBezTo>
                    <a:pt x="6736" y="1308"/>
                    <a:pt x="6681" y="1253"/>
                    <a:pt x="6599" y="1198"/>
                  </a:cubicBezTo>
                  <a:cubicBezTo>
                    <a:pt x="6298" y="897"/>
                    <a:pt x="5778" y="815"/>
                    <a:pt x="5367" y="760"/>
                  </a:cubicBezTo>
                  <a:cubicBezTo>
                    <a:pt x="4956" y="706"/>
                    <a:pt x="4546" y="678"/>
                    <a:pt x="4025" y="596"/>
                  </a:cubicBezTo>
                  <a:cubicBezTo>
                    <a:pt x="3587" y="514"/>
                    <a:pt x="3149" y="432"/>
                    <a:pt x="2684" y="377"/>
                  </a:cubicBezTo>
                  <a:cubicBezTo>
                    <a:pt x="2382" y="322"/>
                    <a:pt x="2026" y="322"/>
                    <a:pt x="1725" y="240"/>
                  </a:cubicBezTo>
                  <a:cubicBezTo>
                    <a:pt x="1632" y="85"/>
                    <a:pt x="1461" y="1"/>
                    <a:pt x="12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8"/>
            <p:cNvSpPr/>
            <p:nvPr/>
          </p:nvSpPr>
          <p:spPr>
            <a:xfrm>
              <a:off x="1039952" y="5562233"/>
              <a:ext cx="73228" cy="35035"/>
            </a:xfrm>
            <a:custGeom>
              <a:rect b="b" l="l" r="r" t="t"/>
              <a:pathLst>
                <a:path extrusionOk="0" h="1808" w="3779">
                  <a:moveTo>
                    <a:pt x="1698" y="1"/>
                  </a:moveTo>
                  <a:cubicBezTo>
                    <a:pt x="1479" y="1"/>
                    <a:pt x="1287" y="28"/>
                    <a:pt x="1068" y="55"/>
                  </a:cubicBezTo>
                  <a:cubicBezTo>
                    <a:pt x="739" y="55"/>
                    <a:pt x="411" y="220"/>
                    <a:pt x="192" y="466"/>
                  </a:cubicBezTo>
                  <a:cubicBezTo>
                    <a:pt x="82" y="576"/>
                    <a:pt x="0" y="713"/>
                    <a:pt x="0" y="877"/>
                  </a:cubicBezTo>
                  <a:cubicBezTo>
                    <a:pt x="28" y="986"/>
                    <a:pt x="82" y="1123"/>
                    <a:pt x="164" y="1205"/>
                  </a:cubicBezTo>
                  <a:cubicBezTo>
                    <a:pt x="247" y="1315"/>
                    <a:pt x="356" y="1425"/>
                    <a:pt x="493" y="1507"/>
                  </a:cubicBezTo>
                  <a:cubicBezTo>
                    <a:pt x="630" y="1561"/>
                    <a:pt x="767" y="1616"/>
                    <a:pt x="904" y="1644"/>
                  </a:cubicBezTo>
                  <a:cubicBezTo>
                    <a:pt x="1150" y="1726"/>
                    <a:pt x="1424" y="1753"/>
                    <a:pt x="1698" y="1753"/>
                  </a:cubicBezTo>
                  <a:lnTo>
                    <a:pt x="2328" y="1808"/>
                  </a:lnTo>
                  <a:lnTo>
                    <a:pt x="2766" y="1808"/>
                  </a:lnTo>
                  <a:cubicBezTo>
                    <a:pt x="2909" y="1784"/>
                    <a:pt x="3052" y="1739"/>
                    <a:pt x="3196" y="1674"/>
                  </a:cubicBezTo>
                  <a:lnTo>
                    <a:pt x="3196" y="1674"/>
                  </a:lnTo>
                  <a:cubicBezTo>
                    <a:pt x="3226" y="1664"/>
                    <a:pt x="3256" y="1654"/>
                    <a:pt x="3286" y="1644"/>
                  </a:cubicBezTo>
                  <a:cubicBezTo>
                    <a:pt x="3423" y="1589"/>
                    <a:pt x="3560" y="1479"/>
                    <a:pt x="3615" y="1342"/>
                  </a:cubicBezTo>
                  <a:cubicBezTo>
                    <a:pt x="3697" y="1260"/>
                    <a:pt x="3751" y="1123"/>
                    <a:pt x="3779" y="1014"/>
                  </a:cubicBezTo>
                  <a:cubicBezTo>
                    <a:pt x="3779" y="850"/>
                    <a:pt x="3751" y="713"/>
                    <a:pt x="3642" y="576"/>
                  </a:cubicBezTo>
                  <a:lnTo>
                    <a:pt x="3587" y="494"/>
                  </a:lnTo>
                  <a:cubicBezTo>
                    <a:pt x="3495" y="364"/>
                    <a:pt x="3378" y="273"/>
                    <a:pt x="3253" y="218"/>
                  </a:cubicBezTo>
                  <a:lnTo>
                    <a:pt x="3253" y="218"/>
                  </a:lnTo>
                  <a:lnTo>
                    <a:pt x="3259" y="220"/>
                  </a:lnTo>
                  <a:cubicBezTo>
                    <a:pt x="3122" y="165"/>
                    <a:pt x="2957" y="110"/>
                    <a:pt x="2820" y="83"/>
                  </a:cubicBezTo>
                  <a:cubicBezTo>
                    <a:pt x="2656" y="55"/>
                    <a:pt x="2492" y="28"/>
                    <a:pt x="2328" y="28"/>
                  </a:cubicBezTo>
                  <a:lnTo>
                    <a:pt x="16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 name="Google Shape;2596;p48"/>
          <p:cNvGrpSpPr/>
          <p:nvPr/>
        </p:nvGrpSpPr>
        <p:grpSpPr>
          <a:xfrm>
            <a:off x="4830416" y="2059972"/>
            <a:ext cx="599310" cy="1345589"/>
            <a:chOff x="5292801" y="2633944"/>
            <a:chExt cx="763939" cy="1715219"/>
          </a:xfrm>
        </p:grpSpPr>
        <p:sp>
          <p:nvSpPr>
            <p:cNvPr id="2597" name="Google Shape;2597;p48"/>
            <p:cNvSpPr/>
            <p:nvPr/>
          </p:nvSpPr>
          <p:spPr>
            <a:xfrm>
              <a:off x="5670991" y="2662603"/>
              <a:ext cx="91811" cy="25559"/>
            </a:xfrm>
            <a:custGeom>
              <a:rect b="b" l="l" r="r" t="t"/>
              <a:pathLst>
                <a:path extrusionOk="0" h="1319" w="4738">
                  <a:moveTo>
                    <a:pt x="3806" y="0"/>
                  </a:moveTo>
                  <a:lnTo>
                    <a:pt x="3368" y="28"/>
                  </a:lnTo>
                  <a:cubicBezTo>
                    <a:pt x="3040" y="55"/>
                    <a:pt x="2711" y="82"/>
                    <a:pt x="2382" y="82"/>
                  </a:cubicBezTo>
                  <a:lnTo>
                    <a:pt x="1424" y="82"/>
                  </a:lnTo>
                  <a:cubicBezTo>
                    <a:pt x="1340" y="76"/>
                    <a:pt x="1256" y="72"/>
                    <a:pt x="1172" y="72"/>
                  </a:cubicBezTo>
                  <a:cubicBezTo>
                    <a:pt x="902" y="72"/>
                    <a:pt x="635" y="108"/>
                    <a:pt x="384" y="192"/>
                  </a:cubicBezTo>
                  <a:cubicBezTo>
                    <a:pt x="192" y="247"/>
                    <a:pt x="55" y="384"/>
                    <a:pt x="55" y="575"/>
                  </a:cubicBezTo>
                  <a:cubicBezTo>
                    <a:pt x="0" y="767"/>
                    <a:pt x="110" y="959"/>
                    <a:pt x="274" y="1068"/>
                  </a:cubicBezTo>
                  <a:cubicBezTo>
                    <a:pt x="716" y="1289"/>
                    <a:pt x="1261" y="1318"/>
                    <a:pt x="1779" y="1318"/>
                  </a:cubicBezTo>
                  <a:cubicBezTo>
                    <a:pt x="1967" y="1318"/>
                    <a:pt x="2152" y="1315"/>
                    <a:pt x="2328" y="1315"/>
                  </a:cubicBezTo>
                  <a:cubicBezTo>
                    <a:pt x="2629" y="1315"/>
                    <a:pt x="2957" y="1315"/>
                    <a:pt x="3286" y="1287"/>
                  </a:cubicBezTo>
                  <a:lnTo>
                    <a:pt x="3779" y="1260"/>
                  </a:lnTo>
                  <a:cubicBezTo>
                    <a:pt x="3888" y="1232"/>
                    <a:pt x="3970" y="1232"/>
                    <a:pt x="4080" y="1205"/>
                  </a:cubicBezTo>
                  <a:cubicBezTo>
                    <a:pt x="4162" y="1205"/>
                    <a:pt x="4217" y="1178"/>
                    <a:pt x="4299" y="1150"/>
                  </a:cubicBezTo>
                  <a:lnTo>
                    <a:pt x="4381" y="1068"/>
                  </a:lnTo>
                  <a:cubicBezTo>
                    <a:pt x="4573" y="1013"/>
                    <a:pt x="4737" y="822"/>
                    <a:pt x="4737" y="603"/>
                  </a:cubicBezTo>
                  <a:cubicBezTo>
                    <a:pt x="4737" y="356"/>
                    <a:pt x="4600" y="165"/>
                    <a:pt x="4381" y="110"/>
                  </a:cubicBezTo>
                  <a:cubicBezTo>
                    <a:pt x="4299" y="55"/>
                    <a:pt x="4217" y="28"/>
                    <a:pt x="4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8"/>
            <p:cNvSpPr/>
            <p:nvPr/>
          </p:nvSpPr>
          <p:spPr>
            <a:xfrm>
              <a:off x="5292801" y="2633944"/>
              <a:ext cx="763939" cy="1715219"/>
            </a:xfrm>
            <a:custGeom>
              <a:rect b="b" l="l" r="r" t="t"/>
              <a:pathLst>
                <a:path extrusionOk="0" h="88516" w="39424">
                  <a:moveTo>
                    <a:pt x="21691" y="0"/>
                  </a:moveTo>
                  <a:cubicBezTo>
                    <a:pt x="21358" y="0"/>
                    <a:pt x="20980" y="53"/>
                    <a:pt x="20530" y="165"/>
                  </a:cubicBezTo>
                  <a:cubicBezTo>
                    <a:pt x="20284" y="247"/>
                    <a:pt x="20120" y="521"/>
                    <a:pt x="18586" y="2082"/>
                  </a:cubicBezTo>
                  <a:cubicBezTo>
                    <a:pt x="18093" y="2574"/>
                    <a:pt x="18258" y="2930"/>
                    <a:pt x="18285" y="5477"/>
                  </a:cubicBezTo>
                  <a:cubicBezTo>
                    <a:pt x="18367" y="10351"/>
                    <a:pt x="18203" y="10542"/>
                    <a:pt x="18860" y="11063"/>
                  </a:cubicBezTo>
                  <a:cubicBezTo>
                    <a:pt x="19243" y="11364"/>
                    <a:pt x="20037" y="11912"/>
                    <a:pt x="20010" y="12432"/>
                  </a:cubicBezTo>
                  <a:cubicBezTo>
                    <a:pt x="20010" y="12459"/>
                    <a:pt x="20448" y="43236"/>
                    <a:pt x="20229" y="44304"/>
                  </a:cubicBezTo>
                  <a:cubicBezTo>
                    <a:pt x="20146" y="44297"/>
                    <a:pt x="20062" y="44293"/>
                    <a:pt x="19977" y="44293"/>
                  </a:cubicBezTo>
                  <a:cubicBezTo>
                    <a:pt x="18407" y="44293"/>
                    <a:pt x="16530" y="45454"/>
                    <a:pt x="15465" y="46467"/>
                  </a:cubicBezTo>
                  <a:cubicBezTo>
                    <a:pt x="10454" y="51341"/>
                    <a:pt x="12973" y="57255"/>
                    <a:pt x="10399" y="61910"/>
                  </a:cubicBezTo>
                  <a:cubicBezTo>
                    <a:pt x="9222" y="63991"/>
                    <a:pt x="8181" y="65114"/>
                    <a:pt x="7250" y="66510"/>
                  </a:cubicBezTo>
                  <a:cubicBezTo>
                    <a:pt x="0" y="77769"/>
                    <a:pt x="10118" y="88515"/>
                    <a:pt x="21476" y="88515"/>
                  </a:cubicBezTo>
                  <a:cubicBezTo>
                    <a:pt x="26719" y="88515"/>
                    <a:pt x="32226" y="86225"/>
                    <a:pt x="36411" y="80639"/>
                  </a:cubicBezTo>
                  <a:cubicBezTo>
                    <a:pt x="39067" y="77079"/>
                    <a:pt x="39423" y="71329"/>
                    <a:pt x="34714" y="65196"/>
                  </a:cubicBezTo>
                  <a:cubicBezTo>
                    <a:pt x="30935" y="60240"/>
                    <a:pt x="32688" y="61253"/>
                    <a:pt x="32523" y="55448"/>
                  </a:cubicBezTo>
                  <a:cubicBezTo>
                    <a:pt x="32359" y="50109"/>
                    <a:pt x="29977" y="45947"/>
                    <a:pt x="24227" y="44057"/>
                  </a:cubicBezTo>
                  <a:cubicBezTo>
                    <a:pt x="24145" y="44030"/>
                    <a:pt x="24035" y="44030"/>
                    <a:pt x="23871" y="43975"/>
                  </a:cubicBezTo>
                  <a:cubicBezTo>
                    <a:pt x="24473" y="30038"/>
                    <a:pt x="22584" y="12021"/>
                    <a:pt x="23898" y="11419"/>
                  </a:cubicBezTo>
                  <a:cubicBezTo>
                    <a:pt x="25295" y="10816"/>
                    <a:pt x="25021" y="10104"/>
                    <a:pt x="25295" y="4738"/>
                  </a:cubicBezTo>
                  <a:cubicBezTo>
                    <a:pt x="25377" y="2848"/>
                    <a:pt x="25541" y="2219"/>
                    <a:pt x="24857" y="1698"/>
                  </a:cubicBezTo>
                  <a:cubicBezTo>
                    <a:pt x="23526" y="689"/>
                    <a:pt x="22902" y="0"/>
                    <a:pt x="216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8"/>
            <p:cNvSpPr/>
            <p:nvPr/>
          </p:nvSpPr>
          <p:spPr>
            <a:xfrm>
              <a:off x="5560617" y="3929388"/>
              <a:ext cx="312540" cy="313896"/>
            </a:xfrm>
            <a:custGeom>
              <a:rect b="b" l="l" r="r" t="t"/>
              <a:pathLst>
                <a:path extrusionOk="0" h="16199" w="16129">
                  <a:moveTo>
                    <a:pt x="7364" y="0"/>
                  </a:moveTo>
                  <a:cubicBezTo>
                    <a:pt x="4287" y="0"/>
                    <a:pt x="1449" y="1971"/>
                    <a:pt x="466" y="5051"/>
                  </a:cubicBezTo>
                  <a:cubicBezTo>
                    <a:pt x="1" y="6612"/>
                    <a:pt x="56" y="8310"/>
                    <a:pt x="631" y="9843"/>
                  </a:cubicBezTo>
                  <a:cubicBezTo>
                    <a:pt x="713" y="11294"/>
                    <a:pt x="1288" y="12691"/>
                    <a:pt x="2274" y="13759"/>
                  </a:cubicBezTo>
                  <a:cubicBezTo>
                    <a:pt x="3669" y="15328"/>
                    <a:pt x="6031" y="16198"/>
                    <a:pt x="8284" y="16198"/>
                  </a:cubicBezTo>
                  <a:cubicBezTo>
                    <a:pt x="9567" y="16198"/>
                    <a:pt x="10816" y="15916"/>
                    <a:pt x="11830" y="15319"/>
                  </a:cubicBezTo>
                  <a:cubicBezTo>
                    <a:pt x="14321" y="13868"/>
                    <a:pt x="16128" y="10035"/>
                    <a:pt x="16019" y="7105"/>
                  </a:cubicBezTo>
                  <a:cubicBezTo>
                    <a:pt x="15909" y="3326"/>
                    <a:pt x="12569" y="1218"/>
                    <a:pt x="9475" y="314"/>
                  </a:cubicBezTo>
                  <a:cubicBezTo>
                    <a:pt x="8772" y="102"/>
                    <a:pt x="8062" y="0"/>
                    <a:pt x="7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8"/>
            <p:cNvSpPr/>
            <p:nvPr/>
          </p:nvSpPr>
          <p:spPr>
            <a:xfrm>
              <a:off x="5733058" y="2675470"/>
              <a:ext cx="11161" cy="1475694"/>
            </a:xfrm>
            <a:custGeom>
              <a:rect b="b" l="l" r="r" t="t"/>
              <a:pathLst>
                <a:path extrusionOk="0" h="76155" w="576">
                  <a:moveTo>
                    <a:pt x="309" y="1"/>
                  </a:moveTo>
                  <a:cubicBezTo>
                    <a:pt x="254" y="1"/>
                    <a:pt x="204" y="190"/>
                    <a:pt x="192" y="651"/>
                  </a:cubicBezTo>
                  <a:cubicBezTo>
                    <a:pt x="83" y="6811"/>
                    <a:pt x="83" y="13000"/>
                    <a:pt x="83" y="19188"/>
                  </a:cubicBezTo>
                  <a:cubicBezTo>
                    <a:pt x="83" y="25513"/>
                    <a:pt x="56" y="31838"/>
                    <a:pt x="56" y="38163"/>
                  </a:cubicBezTo>
                  <a:cubicBezTo>
                    <a:pt x="56" y="44461"/>
                    <a:pt x="56" y="50786"/>
                    <a:pt x="56" y="57111"/>
                  </a:cubicBezTo>
                  <a:cubicBezTo>
                    <a:pt x="56" y="63217"/>
                    <a:pt x="1" y="69597"/>
                    <a:pt x="165" y="75621"/>
                  </a:cubicBezTo>
                  <a:cubicBezTo>
                    <a:pt x="179" y="75977"/>
                    <a:pt x="227" y="76155"/>
                    <a:pt x="271" y="76155"/>
                  </a:cubicBezTo>
                  <a:cubicBezTo>
                    <a:pt x="316" y="76155"/>
                    <a:pt x="357" y="75977"/>
                    <a:pt x="357" y="75621"/>
                  </a:cubicBezTo>
                  <a:cubicBezTo>
                    <a:pt x="548" y="69624"/>
                    <a:pt x="494" y="63217"/>
                    <a:pt x="521" y="57111"/>
                  </a:cubicBezTo>
                  <a:cubicBezTo>
                    <a:pt x="521" y="50895"/>
                    <a:pt x="521" y="44680"/>
                    <a:pt x="548" y="38464"/>
                  </a:cubicBezTo>
                  <a:cubicBezTo>
                    <a:pt x="548" y="32249"/>
                    <a:pt x="548" y="26033"/>
                    <a:pt x="548" y="19818"/>
                  </a:cubicBezTo>
                  <a:cubicBezTo>
                    <a:pt x="548" y="13520"/>
                    <a:pt x="576" y="7140"/>
                    <a:pt x="466" y="870"/>
                  </a:cubicBezTo>
                  <a:cubicBezTo>
                    <a:pt x="466" y="362"/>
                    <a:pt x="383" y="1"/>
                    <a:pt x="3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8"/>
            <p:cNvSpPr/>
            <p:nvPr/>
          </p:nvSpPr>
          <p:spPr>
            <a:xfrm>
              <a:off x="5711316" y="2675470"/>
              <a:ext cx="10619" cy="1475694"/>
            </a:xfrm>
            <a:custGeom>
              <a:rect b="b" l="l" r="r" t="t"/>
              <a:pathLst>
                <a:path extrusionOk="0" h="76155" w="548">
                  <a:moveTo>
                    <a:pt x="297" y="1"/>
                  </a:moveTo>
                  <a:cubicBezTo>
                    <a:pt x="249" y="1"/>
                    <a:pt x="203" y="190"/>
                    <a:pt x="192" y="651"/>
                  </a:cubicBezTo>
                  <a:cubicBezTo>
                    <a:pt x="55" y="6811"/>
                    <a:pt x="82" y="13000"/>
                    <a:pt x="55" y="19188"/>
                  </a:cubicBezTo>
                  <a:lnTo>
                    <a:pt x="55" y="38163"/>
                  </a:lnTo>
                  <a:lnTo>
                    <a:pt x="55" y="57111"/>
                  </a:lnTo>
                  <a:cubicBezTo>
                    <a:pt x="55" y="63217"/>
                    <a:pt x="0" y="69597"/>
                    <a:pt x="164" y="75621"/>
                  </a:cubicBezTo>
                  <a:cubicBezTo>
                    <a:pt x="178" y="75977"/>
                    <a:pt x="226" y="76155"/>
                    <a:pt x="271" y="76155"/>
                  </a:cubicBezTo>
                  <a:cubicBezTo>
                    <a:pt x="315" y="76155"/>
                    <a:pt x="356" y="75977"/>
                    <a:pt x="356" y="75621"/>
                  </a:cubicBezTo>
                  <a:cubicBezTo>
                    <a:pt x="548" y="69624"/>
                    <a:pt x="493" y="63217"/>
                    <a:pt x="520" y="57111"/>
                  </a:cubicBezTo>
                  <a:cubicBezTo>
                    <a:pt x="520" y="50895"/>
                    <a:pt x="520" y="44680"/>
                    <a:pt x="548" y="38464"/>
                  </a:cubicBezTo>
                  <a:cubicBezTo>
                    <a:pt x="548" y="32249"/>
                    <a:pt x="548" y="26033"/>
                    <a:pt x="548" y="19818"/>
                  </a:cubicBezTo>
                  <a:cubicBezTo>
                    <a:pt x="520" y="13520"/>
                    <a:pt x="548" y="7140"/>
                    <a:pt x="438" y="870"/>
                  </a:cubicBezTo>
                  <a:cubicBezTo>
                    <a:pt x="438" y="362"/>
                    <a:pt x="365" y="1"/>
                    <a:pt x="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8"/>
            <p:cNvSpPr/>
            <p:nvPr/>
          </p:nvSpPr>
          <p:spPr>
            <a:xfrm>
              <a:off x="5691144" y="2675470"/>
              <a:ext cx="11161" cy="1475694"/>
            </a:xfrm>
            <a:custGeom>
              <a:rect b="b" l="l" r="r" t="t"/>
              <a:pathLst>
                <a:path extrusionOk="0" h="76155" w="576">
                  <a:moveTo>
                    <a:pt x="298" y="1"/>
                  </a:moveTo>
                  <a:cubicBezTo>
                    <a:pt x="249" y="1"/>
                    <a:pt x="204" y="190"/>
                    <a:pt x="192" y="651"/>
                  </a:cubicBezTo>
                  <a:cubicBezTo>
                    <a:pt x="83" y="6811"/>
                    <a:pt x="83" y="13000"/>
                    <a:pt x="55" y="19188"/>
                  </a:cubicBezTo>
                  <a:lnTo>
                    <a:pt x="55" y="38163"/>
                  </a:lnTo>
                  <a:lnTo>
                    <a:pt x="55" y="57111"/>
                  </a:lnTo>
                  <a:cubicBezTo>
                    <a:pt x="55" y="63217"/>
                    <a:pt x="1" y="69597"/>
                    <a:pt x="165" y="75621"/>
                  </a:cubicBezTo>
                  <a:cubicBezTo>
                    <a:pt x="179" y="75977"/>
                    <a:pt x="227" y="76155"/>
                    <a:pt x="275" y="76155"/>
                  </a:cubicBezTo>
                  <a:cubicBezTo>
                    <a:pt x="322" y="76155"/>
                    <a:pt x="370" y="75977"/>
                    <a:pt x="384" y="75621"/>
                  </a:cubicBezTo>
                  <a:cubicBezTo>
                    <a:pt x="548" y="69624"/>
                    <a:pt x="494" y="63217"/>
                    <a:pt x="521" y="57111"/>
                  </a:cubicBezTo>
                  <a:cubicBezTo>
                    <a:pt x="521" y="50895"/>
                    <a:pt x="548" y="44680"/>
                    <a:pt x="548" y="38464"/>
                  </a:cubicBezTo>
                  <a:cubicBezTo>
                    <a:pt x="548" y="32249"/>
                    <a:pt x="548" y="26033"/>
                    <a:pt x="576" y="19818"/>
                  </a:cubicBezTo>
                  <a:cubicBezTo>
                    <a:pt x="548" y="13520"/>
                    <a:pt x="576" y="7140"/>
                    <a:pt x="439" y="870"/>
                  </a:cubicBezTo>
                  <a:cubicBezTo>
                    <a:pt x="439" y="362"/>
                    <a:pt x="365" y="1"/>
                    <a:pt x="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8"/>
            <p:cNvSpPr/>
            <p:nvPr/>
          </p:nvSpPr>
          <p:spPr>
            <a:xfrm>
              <a:off x="5644464" y="4136417"/>
              <a:ext cx="135313" cy="34318"/>
            </a:xfrm>
            <a:custGeom>
              <a:rect b="b" l="l" r="r" t="t"/>
              <a:pathLst>
                <a:path extrusionOk="0" h="1771" w="6983">
                  <a:moveTo>
                    <a:pt x="5709" y="1"/>
                  </a:moveTo>
                  <a:cubicBezTo>
                    <a:pt x="5456" y="1"/>
                    <a:pt x="5203" y="21"/>
                    <a:pt x="4956" y="63"/>
                  </a:cubicBezTo>
                  <a:cubicBezTo>
                    <a:pt x="4463" y="90"/>
                    <a:pt x="3998" y="117"/>
                    <a:pt x="3505" y="145"/>
                  </a:cubicBezTo>
                  <a:lnTo>
                    <a:pt x="2054" y="254"/>
                  </a:lnTo>
                  <a:cubicBezTo>
                    <a:pt x="1561" y="254"/>
                    <a:pt x="1068" y="336"/>
                    <a:pt x="575" y="473"/>
                  </a:cubicBezTo>
                  <a:cubicBezTo>
                    <a:pt x="82" y="665"/>
                    <a:pt x="0" y="1514"/>
                    <a:pt x="575" y="1651"/>
                  </a:cubicBezTo>
                  <a:cubicBezTo>
                    <a:pt x="952" y="1734"/>
                    <a:pt x="1328" y="1770"/>
                    <a:pt x="1705" y="1770"/>
                  </a:cubicBezTo>
                  <a:cubicBezTo>
                    <a:pt x="1821" y="1770"/>
                    <a:pt x="1937" y="1767"/>
                    <a:pt x="2054" y="1760"/>
                  </a:cubicBezTo>
                  <a:lnTo>
                    <a:pt x="3505" y="1705"/>
                  </a:lnTo>
                  <a:cubicBezTo>
                    <a:pt x="3998" y="1705"/>
                    <a:pt x="4463" y="1678"/>
                    <a:pt x="4956" y="1651"/>
                  </a:cubicBezTo>
                  <a:cubicBezTo>
                    <a:pt x="5041" y="1655"/>
                    <a:pt x="5126" y="1658"/>
                    <a:pt x="5212" y="1658"/>
                  </a:cubicBezTo>
                  <a:cubicBezTo>
                    <a:pt x="5627" y="1658"/>
                    <a:pt x="6054" y="1605"/>
                    <a:pt x="6462" y="1514"/>
                  </a:cubicBezTo>
                  <a:cubicBezTo>
                    <a:pt x="6763" y="1404"/>
                    <a:pt x="6982" y="1130"/>
                    <a:pt x="6982" y="802"/>
                  </a:cubicBezTo>
                  <a:cubicBezTo>
                    <a:pt x="6982" y="473"/>
                    <a:pt x="6763" y="172"/>
                    <a:pt x="6462" y="63"/>
                  </a:cubicBezTo>
                  <a:cubicBezTo>
                    <a:pt x="6216" y="21"/>
                    <a:pt x="5962" y="1"/>
                    <a:pt x="57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8"/>
            <p:cNvSpPr/>
            <p:nvPr/>
          </p:nvSpPr>
          <p:spPr>
            <a:xfrm>
              <a:off x="5650296" y="3873832"/>
              <a:ext cx="128415" cy="32477"/>
            </a:xfrm>
            <a:custGeom>
              <a:rect b="b" l="l" r="r" t="t"/>
              <a:pathLst>
                <a:path extrusionOk="0" h="1676" w="6627">
                  <a:moveTo>
                    <a:pt x="4345" y="1"/>
                  </a:moveTo>
                  <a:cubicBezTo>
                    <a:pt x="4202" y="1"/>
                    <a:pt x="4059" y="11"/>
                    <a:pt x="3916" y="32"/>
                  </a:cubicBezTo>
                  <a:cubicBezTo>
                    <a:pt x="3231" y="115"/>
                    <a:pt x="2574" y="224"/>
                    <a:pt x="1917" y="388"/>
                  </a:cubicBezTo>
                  <a:cubicBezTo>
                    <a:pt x="1561" y="470"/>
                    <a:pt x="1205" y="553"/>
                    <a:pt x="849" y="635"/>
                  </a:cubicBezTo>
                  <a:cubicBezTo>
                    <a:pt x="493" y="744"/>
                    <a:pt x="165" y="826"/>
                    <a:pt x="28" y="1210"/>
                  </a:cubicBezTo>
                  <a:cubicBezTo>
                    <a:pt x="0" y="1319"/>
                    <a:pt x="28" y="1429"/>
                    <a:pt x="110" y="1511"/>
                  </a:cubicBezTo>
                  <a:cubicBezTo>
                    <a:pt x="240" y="1641"/>
                    <a:pt x="399" y="1675"/>
                    <a:pt x="570" y="1675"/>
                  </a:cubicBezTo>
                  <a:cubicBezTo>
                    <a:pt x="687" y="1675"/>
                    <a:pt x="809" y="1659"/>
                    <a:pt x="931" y="1648"/>
                  </a:cubicBezTo>
                  <a:cubicBezTo>
                    <a:pt x="1232" y="1593"/>
                    <a:pt x="1561" y="1538"/>
                    <a:pt x="1890" y="1484"/>
                  </a:cubicBezTo>
                  <a:cubicBezTo>
                    <a:pt x="2492" y="1401"/>
                    <a:pt x="3094" y="1292"/>
                    <a:pt x="3697" y="1237"/>
                  </a:cubicBezTo>
                  <a:cubicBezTo>
                    <a:pt x="3894" y="1213"/>
                    <a:pt x="4091" y="1199"/>
                    <a:pt x="4285" y="1199"/>
                  </a:cubicBezTo>
                  <a:cubicBezTo>
                    <a:pt x="4523" y="1199"/>
                    <a:pt x="4758" y="1219"/>
                    <a:pt x="4984" y="1265"/>
                  </a:cubicBezTo>
                  <a:cubicBezTo>
                    <a:pt x="5175" y="1319"/>
                    <a:pt x="5367" y="1374"/>
                    <a:pt x="5559" y="1456"/>
                  </a:cubicBezTo>
                  <a:cubicBezTo>
                    <a:pt x="5750" y="1566"/>
                    <a:pt x="5969" y="1648"/>
                    <a:pt x="6216" y="1675"/>
                  </a:cubicBezTo>
                  <a:cubicBezTo>
                    <a:pt x="6353" y="1675"/>
                    <a:pt x="6462" y="1593"/>
                    <a:pt x="6490" y="1456"/>
                  </a:cubicBezTo>
                  <a:cubicBezTo>
                    <a:pt x="6627" y="881"/>
                    <a:pt x="5997" y="388"/>
                    <a:pt x="5559" y="224"/>
                  </a:cubicBezTo>
                  <a:cubicBezTo>
                    <a:pt x="5154" y="82"/>
                    <a:pt x="4750" y="1"/>
                    <a:pt x="4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8"/>
            <p:cNvSpPr/>
            <p:nvPr/>
          </p:nvSpPr>
          <p:spPr>
            <a:xfrm>
              <a:off x="5576545" y="3567358"/>
              <a:ext cx="55788" cy="222977"/>
            </a:xfrm>
            <a:custGeom>
              <a:rect b="b" l="l" r="r" t="t"/>
              <a:pathLst>
                <a:path extrusionOk="0" h="11507" w="2879">
                  <a:moveTo>
                    <a:pt x="2507" y="0"/>
                  </a:moveTo>
                  <a:cubicBezTo>
                    <a:pt x="2420" y="0"/>
                    <a:pt x="2333" y="47"/>
                    <a:pt x="2273" y="159"/>
                  </a:cubicBezTo>
                  <a:cubicBezTo>
                    <a:pt x="1232" y="1829"/>
                    <a:pt x="548" y="3718"/>
                    <a:pt x="247" y="5662"/>
                  </a:cubicBezTo>
                  <a:cubicBezTo>
                    <a:pt x="82" y="6621"/>
                    <a:pt x="0" y="7607"/>
                    <a:pt x="28" y="8592"/>
                  </a:cubicBezTo>
                  <a:cubicBezTo>
                    <a:pt x="28" y="9469"/>
                    <a:pt x="28" y="10619"/>
                    <a:pt x="438" y="11358"/>
                  </a:cubicBezTo>
                  <a:cubicBezTo>
                    <a:pt x="501" y="11458"/>
                    <a:pt x="603" y="11506"/>
                    <a:pt x="701" y="11506"/>
                  </a:cubicBezTo>
                  <a:cubicBezTo>
                    <a:pt x="818" y="11506"/>
                    <a:pt x="929" y="11437"/>
                    <a:pt x="959" y="11303"/>
                  </a:cubicBezTo>
                  <a:cubicBezTo>
                    <a:pt x="1150" y="10454"/>
                    <a:pt x="986" y="9469"/>
                    <a:pt x="986" y="8592"/>
                  </a:cubicBezTo>
                  <a:cubicBezTo>
                    <a:pt x="1013" y="7689"/>
                    <a:pt x="1068" y="6758"/>
                    <a:pt x="1232" y="5854"/>
                  </a:cubicBezTo>
                  <a:cubicBezTo>
                    <a:pt x="1534" y="4020"/>
                    <a:pt x="2054" y="2212"/>
                    <a:pt x="2766" y="487"/>
                  </a:cubicBezTo>
                  <a:cubicBezTo>
                    <a:pt x="2879" y="224"/>
                    <a:pt x="2695" y="0"/>
                    <a:pt x="2507"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8"/>
            <p:cNvSpPr/>
            <p:nvPr/>
          </p:nvSpPr>
          <p:spPr>
            <a:xfrm>
              <a:off x="5814714" y="3567358"/>
              <a:ext cx="55265" cy="222977"/>
            </a:xfrm>
            <a:custGeom>
              <a:rect b="b" l="l" r="r" t="t"/>
              <a:pathLst>
                <a:path extrusionOk="0" h="11507" w="2852">
                  <a:moveTo>
                    <a:pt x="381" y="0"/>
                  </a:moveTo>
                  <a:cubicBezTo>
                    <a:pt x="184" y="0"/>
                    <a:pt x="0" y="224"/>
                    <a:pt x="113" y="487"/>
                  </a:cubicBezTo>
                  <a:cubicBezTo>
                    <a:pt x="825" y="2212"/>
                    <a:pt x="1345" y="4020"/>
                    <a:pt x="1646" y="5854"/>
                  </a:cubicBezTo>
                  <a:cubicBezTo>
                    <a:pt x="1783" y="6758"/>
                    <a:pt x="1865" y="7689"/>
                    <a:pt x="1865" y="8592"/>
                  </a:cubicBezTo>
                  <a:cubicBezTo>
                    <a:pt x="1893" y="9469"/>
                    <a:pt x="1701" y="10454"/>
                    <a:pt x="1920" y="11303"/>
                  </a:cubicBezTo>
                  <a:cubicBezTo>
                    <a:pt x="1950" y="11437"/>
                    <a:pt x="2061" y="11506"/>
                    <a:pt x="2178" y="11506"/>
                  </a:cubicBezTo>
                  <a:cubicBezTo>
                    <a:pt x="2276" y="11506"/>
                    <a:pt x="2378" y="11458"/>
                    <a:pt x="2440" y="11358"/>
                  </a:cubicBezTo>
                  <a:cubicBezTo>
                    <a:pt x="2851" y="10619"/>
                    <a:pt x="2851" y="9469"/>
                    <a:pt x="2851" y="8592"/>
                  </a:cubicBezTo>
                  <a:cubicBezTo>
                    <a:pt x="2851" y="7607"/>
                    <a:pt x="2769" y="6621"/>
                    <a:pt x="2632" y="5662"/>
                  </a:cubicBezTo>
                  <a:cubicBezTo>
                    <a:pt x="2331" y="3718"/>
                    <a:pt x="1646" y="1829"/>
                    <a:pt x="633" y="159"/>
                  </a:cubicBezTo>
                  <a:cubicBezTo>
                    <a:pt x="565" y="47"/>
                    <a:pt x="471" y="0"/>
                    <a:pt x="38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8"/>
            <p:cNvSpPr/>
            <p:nvPr/>
          </p:nvSpPr>
          <p:spPr>
            <a:xfrm>
              <a:off x="5451851" y="3978820"/>
              <a:ext cx="85397" cy="195945"/>
            </a:xfrm>
            <a:custGeom>
              <a:rect b="b" l="l" r="r" t="t"/>
              <a:pathLst>
                <a:path extrusionOk="0" h="10112" w="4407">
                  <a:moveTo>
                    <a:pt x="2996" y="0"/>
                  </a:moveTo>
                  <a:cubicBezTo>
                    <a:pt x="2564" y="0"/>
                    <a:pt x="2118" y="185"/>
                    <a:pt x="1863" y="584"/>
                  </a:cubicBezTo>
                  <a:cubicBezTo>
                    <a:pt x="767" y="2254"/>
                    <a:pt x="110" y="3842"/>
                    <a:pt x="28" y="5896"/>
                  </a:cubicBezTo>
                  <a:cubicBezTo>
                    <a:pt x="1" y="7511"/>
                    <a:pt x="329" y="9565"/>
                    <a:pt x="1972" y="10085"/>
                  </a:cubicBezTo>
                  <a:cubicBezTo>
                    <a:pt x="2044" y="10103"/>
                    <a:pt x="2117" y="10112"/>
                    <a:pt x="2189" y="10112"/>
                  </a:cubicBezTo>
                  <a:cubicBezTo>
                    <a:pt x="2449" y="10112"/>
                    <a:pt x="2704" y="9998"/>
                    <a:pt x="2876" y="9784"/>
                  </a:cubicBezTo>
                  <a:cubicBezTo>
                    <a:pt x="3725" y="8771"/>
                    <a:pt x="3451" y="7265"/>
                    <a:pt x="3451" y="6005"/>
                  </a:cubicBezTo>
                  <a:cubicBezTo>
                    <a:pt x="3423" y="4444"/>
                    <a:pt x="3615" y="2911"/>
                    <a:pt x="4081" y="1432"/>
                  </a:cubicBezTo>
                  <a:cubicBezTo>
                    <a:pt x="4407" y="523"/>
                    <a:pt x="3721" y="0"/>
                    <a:pt x="2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8"/>
            <p:cNvSpPr/>
            <p:nvPr/>
          </p:nvSpPr>
          <p:spPr>
            <a:xfrm>
              <a:off x="5529323" y="3913498"/>
              <a:ext cx="42456" cy="48405"/>
            </a:xfrm>
            <a:custGeom>
              <a:rect b="b" l="l" r="r" t="t"/>
              <a:pathLst>
                <a:path extrusionOk="0" h="2498" w="2191">
                  <a:moveTo>
                    <a:pt x="1399" y="1"/>
                  </a:moveTo>
                  <a:cubicBezTo>
                    <a:pt x="1297" y="1"/>
                    <a:pt x="1194" y="23"/>
                    <a:pt x="1096" y="66"/>
                  </a:cubicBezTo>
                  <a:cubicBezTo>
                    <a:pt x="849" y="149"/>
                    <a:pt x="658" y="313"/>
                    <a:pt x="521" y="532"/>
                  </a:cubicBezTo>
                  <a:cubicBezTo>
                    <a:pt x="274" y="888"/>
                    <a:pt x="0" y="1299"/>
                    <a:pt x="83" y="1791"/>
                  </a:cubicBezTo>
                  <a:cubicBezTo>
                    <a:pt x="83" y="2196"/>
                    <a:pt x="434" y="2497"/>
                    <a:pt x="832" y="2497"/>
                  </a:cubicBezTo>
                  <a:cubicBezTo>
                    <a:pt x="892" y="2497"/>
                    <a:pt x="953" y="2490"/>
                    <a:pt x="1014" y="2476"/>
                  </a:cubicBezTo>
                  <a:cubicBezTo>
                    <a:pt x="1452" y="2366"/>
                    <a:pt x="1725" y="1956"/>
                    <a:pt x="1944" y="1572"/>
                  </a:cubicBezTo>
                  <a:cubicBezTo>
                    <a:pt x="2054" y="1381"/>
                    <a:pt x="2136" y="1189"/>
                    <a:pt x="2164" y="970"/>
                  </a:cubicBezTo>
                  <a:cubicBezTo>
                    <a:pt x="2191" y="641"/>
                    <a:pt x="2054" y="340"/>
                    <a:pt x="1835" y="149"/>
                  </a:cubicBezTo>
                  <a:cubicBezTo>
                    <a:pt x="1704" y="50"/>
                    <a:pt x="1552" y="1"/>
                    <a:pt x="13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8"/>
            <p:cNvSpPr/>
            <p:nvPr/>
          </p:nvSpPr>
          <p:spPr>
            <a:xfrm>
              <a:off x="5898115" y="3978820"/>
              <a:ext cx="85397" cy="195945"/>
            </a:xfrm>
            <a:custGeom>
              <a:rect b="b" l="l" r="r" t="t"/>
              <a:pathLst>
                <a:path extrusionOk="0" h="10112" w="4407">
                  <a:moveTo>
                    <a:pt x="1412" y="0"/>
                  </a:moveTo>
                  <a:cubicBezTo>
                    <a:pt x="686" y="0"/>
                    <a:pt x="1" y="523"/>
                    <a:pt x="327" y="1432"/>
                  </a:cubicBezTo>
                  <a:cubicBezTo>
                    <a:pt x="792" y="2911"/>
                    <a:pt x="984" y="4444"/>
                    <a:pt x="957" y="6005"/>
                  </a:cubicBezTo>
                  <a:cubicBezTo>
                    <a:pt x="957" y="7265"/>
                    <a:pt x="683" y="8771"/>
                    <a:pt x="1532" y="9784"/>
                  </a:cubicBezTo>
                  <a:cubicBezTo>
                    <a:pt x="1703" y="9998"/>
                    <a:pt x="1958" y="10112"/>
                    <a:pt x="2219" y="10112"/>
                  </a:cubicBezTo>
                  <a:cubicBezTo>
                    <a:pt x="2291" y="10112"/>
                    <a:pt x="2364" y="10103"/>
                    <a:pt x="2435" y="10085"/>
                  </a:cubicBezTo>
                  <a:cubicBezTo>
                    <a:pt x="4078" y="9565"/>
                    <a:pt x="4407" y="7511"/>
                    <a:pt x="4379" y="5896"/>
                  </a:cubicBezTo>
                  <a:cubicBezTo>
                    <a:pt x="4325" y="3842"/>
                    <a:pt x="3640" y="2254"/>
                    <a:pt x="2545" y="584"/>
                  </a:cubicBezTo>
                  <a:cubicBezTo>
                    <a:pt x="2289" y="185"/>
                    <a:pt x="1844" y="0"/>
                    <a:pt x="1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8"/>
            <p:cNvSpPr/>
            <p:nvPr/>
          </p:nvSpPr>
          <p:spPr>
            <a:xfrm>
              <a:off x="5863584" y="3913498"/>
              <a:ext cx="42475" cy="48405"/>
            </a:xfrm>
            <a:custGeom>
              <a:rect b="b" l="l" r="r" t="t"/>
              <a:pathLst>
                <a:path extrusionOk="0" h="2498" w="2192">
                  <a:moveTo>
                    <a:pt x="792" y="1"/>
                  </a:moveTo>
                  <a:cubicBezTo>
                    <a:pt x="639" y="1"/>
                    <a:pt x="488" y="50"/>
                    <a:pt x="357" y="149"/>
                  </a:cubicBezTo>
                  <a:cubicBezTo>
                    <a:pt x="138" y="340"/>
                    <a:pt x="1" y="641"/>
                    <a:pt x="28" y="970"/>
                  </a:cubicBezTo>
                  <a:cubicBezTo>
                    <a:pt x="55" y="1189"/>
                    <a:pt x="138" y="1381"/>
                    <a:pt x="247" y="1572"/>
                  </a:cubicBezTo>
                  <a:cubicBezTo>
                    <a:pt x="439" y="1983"/>
                    <a:pt x="767" y="2312"/>
                    <a:pt x="1178" y="2476"/>
                  </a:cubicBezTo>
                  <a:cubicBezTo>
                    <a:pt x="1239" y="2490"/>
                    <a:pt x="1300" y="2497"/>
                    <a:pt x="1360" y="2497"/>
                  </a:cubicBezTo>
                  <a:cubicBezTo>
                    <a:pt x="1757" y="2497"/>
                    <a:pt x="2109" y="2196"/>
                    <a:pt x="2109" y="1791"/>
                  </a:cubicBezTo>
                  <a:cubicBezTo>
                    <a:pt x="2191" y="1299"/>
                    <a:pt x="1917" y="888"/>
                    <a:pt x="1671" y="532"/>
                  </a:cubicBezTo>
                  <a:cubicBezTo>
                    <a:pt x="1534" y="313"/>
                    <a:pt x="1342" y="149"/>
                    <a:pt x="1096" y="66"/>
                  </a:cubicBezTo>
                  <a:cubicBezTo>
                    <a:pt x="997" y="23"/>
                    <a:pt x="894" y="1"/>
                    <a:pt x="7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8"/>
            <p:cNvSpPr/>
            <p:nvPr/>
          </p:nvSpPr>
          <p:spPr>
            <a:xfrm>
              <a:off x="5673646" y="2672524"/>
              <a:ext cx="93923" cy="28601"/>
            </a:xfrm>
            <a:custGeom>
              <a:rect b="b" l="l" r="r" t="t"/>
              <a:pathLst>
                <a:path extrusionOk="0" h="1476" w="4847">
                  <a:moveTo>
                    <a:pt x="3816" y="0"/>
                  </a:moveTo>
                  <a:cubicBezTo>
                    <a:pt x="3679" y="0"/>
                    <a:pt x="3544" y="8"/>
                    <a:pt x="3423" y="8"/>
                  </a:cubicBezTo>
                  <a:lnTo>
                    <a:pt x="2492" y="8"/>
                  </a:lnTo>
                  <a:cubicBezTo>
                    <a:pt x="1807" y="8"/>
                    <a:pt x="1150" y="63"/>
                    <a:pt x="520" y="228"/>
                  </a:cubicBezTo>
                  <a:cubicBezTo>
                    <a:pt x="0" y="392"/>
                    <a:pt x="0" y="1104"/>
                    <a:pt x="520" y="1268"/>
                  </a:cubicBezTo>
                  <a:cubicBezTo>
                    <a:pt x="1048" y="1406"/>
                    <a:pt x="1595" y="1466"/>
                    <a:pt x="2161" y="1466"/>
                  </a:cubicBezTo>
                  <a:cubicBezTo>
                    <a:pt x="2270" y="1466"/>
                    <a:pt x="2381" y="1464"/>
                    <a:pt x="2492" y="1460"/>
                  </a:cubicBezTo>
                  <a:lnTo>
                    <a:pt x="3423" y="1460"/>
                  </a:lnTo>
                  <a:cubicBezTo>
                    <a:pt x="3569" y="1460"/>
                    <a:pt x="3735" y="1476"/>
                    <a:pt x="3901" y="1476"/>
                  </a:cubicBezTo>
                  <a:cubicBezTo>
                    <a:pt x="4171" y="1476"/>
                    <a:pt x="4441" y="1434"/>
                    <a:pt x="4628" y="1213"/>
                  </a:cubicBezTo>
                  <a:cubicBezTo>
                    <a:pt x="4847" y="939"/>
                    <a:pt x="4847" y="556"/>
                    <a:pt x="4628" y="282"/>
                  </a:cubicBezTo>
                  <a:cubicBezTo>
                    <a:pt x="4421" y="39"/>
                    <a:pt x="4113" y="0"/>
                    <a:pt x="38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8"/>
            <p:cNvSpPr/>
            <p:nvPr/>
          </p:nvSpPr>
          <p:spPr>
            <a:xfrm>
              <a:off x="5658222" y="2731238"/>
              <a:ext cx="114657" cy="32845"/>
            </a:xfrm>
            <a:custGeom>
              <a:rect b="b" l="l" r="r" t="t"/>
              <a:pathLst>
                <a:path extrusionOk="0" h="1695" w="5917">
                  <a:moveTo>
                    <a:pt x="4397" y="1"/>
                  </a:moveTo>
                  <a:cubicBezTo>
                    <a:pt x="4302" y="1"/>
                    <a:pt x="4206" y="6"/>
                    <a:pt x="4109" y="18"/>
                  </a:cubicBezTo>
                  <a:cubicBezTo>
                    <a:pt x="3671" y="18"/>
                    <a:pt x="3260" y="73"/>
                    <a:pt x="2822" y="127"/>
                  </a:cubicBezTo>
                  <a:cubicBezTo>
                    <a:pt x="2001" y="264"/>
                    <a:pt x="1234" y="511"/>
                    <a:pt x="468" y="839"/>
                  </a:cubicBezTo>
                  <a:cubicBezTo>
                    <a:pt x="0" y="1021"/>
                    <a:pt x="148" y="1694"/>
                    <a:pt x="608" y="1694"/>
                  </a:cubicBezTo>
                  <a:cubicBezTo>
                    <a:pt x="633" y="1694"/>
                    <a:pt x="659" y="1692"/>
                    <a:pt x="687" y="1688"/>
                  </a:cubicBezTo>
                  <a:cubicBezTo>
                    <a:pt x="1426" y="1551"/>
                    <a:pt x="2193" y="1442"/>
                    <a:pt x="2932" y="1387"/>
                  </a:cubicBezTo>
                  <a:cubicBezTo>
                    <a:pt x="3124" y="1373"/>
                    <a:pt x="3315" y="1373"/>
                    <a:pt x="3507" y="1373"/>
                  </a:cubicBezTo>
                  <a:cubicBezTo>
                    <a:pt x="3699" y="1373"/>
                    <a:pt x="3890" y="1373"/>
                    <a:pt x="4082" y="1359"/>
                  </a:cubicBezTo>
                  <a:cubicBezTo>
                    <a:pt x="4185" y="1366"/>
                    <a:pt x="4287" y="1370"/>
                    <a:pt x="4390" y="1370"/>
                  </a:cubicBezTo>
                  <a:cubicBezTo>
                    <a:pt x="4698" y="1370"/>
                    <a:pt x="5006" y="1339"/>
                    <a:pt x="5314" y="1277"/>
                  </a:cubicBezTo>
                  <a:cubicBezTo>
                    <a:pt x="5725" y="1140"/>
                    <a:pt x="5916" y="401"/>
                    <a:pt x="5451" y="209"/>
                  </a:cubicBezTo>
                  <a:cubicBezTo>
                    <a:pt x="5104" y="79"/>
                    <a:pt x="4758" y="1"/>
                    <a:pt x="43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8"/>
            <p:cNvSpPr/>
            <p:nvPr/>
          </p:nvSpPr>
          <p:spPr>
            <a:xfrm>
              <a:off x="5655606" y="2804388"/>
              <a:ext cx="110897" cy="32787"/>
            </a:xfrm>
            <a:custGeom>
              <a:rect b="b" l="l" r="r" t="t"/>
              <a:pathLst>
                <a:path extrusionOk="0" h="1692" w="5723">
                  <a:moveTo>
                    <a:pt x="3714" y="1"/>
                  </a:moveTo>
                  <a:cubicBezTo>
                    <a:pt x="3505" y="1"/>
                    <a:pt x="3300" y="8"/>
                    <a:pt x="3094" y="21"/>
                  </a:cubicBezTo>
                  <a:cubicBezTo>
                    <a:pt x="2191" y="104"/>
                    <a:pt x="1287" y="268"/>
                    <a:pt x="438" y="542"/>
                  </a:cubicBezTo>
                  <a:cubicBezTo>
                    <a:pt x="164" y="624"/>
                    <a:pt x="0" y="898"/>
                    <a:pt x="28" y="1171"/>
                  </a:cubicBezTo>
                  <a:cubicBezTo>
                    <a:pt x="55" y="1473"/>
                    <a:pt x="301" y="1692"/>
                    <a:pt x="575" y="1692"/>
                  </a:cubicBezTo>
                  <a:cubicBezTo>
                    <a:pt x="1451" y="1610"/>
                    <a:pt x="2328" y="1582"/>
                    <a:pt x="3176" y="1582"/>
                  </a:cubicBezTo>
                  <a:cubicBezTo>
                    <a:pt x="3587" y="1582"/>
                    <a:pt x="4025" y="1582"/>
                    <a:pt x="4436" y="1527"/>
                  </a:cubicBezTo>
                  <a:cubicBezTo>
                    <a:pt x="4874" y="1500"/>
                    <a:pt x="5723" y="1418"/>
                    <a:pt x="5668" y="761"/>
                  </a:cubicBezTo>
                  <a:cubicBezTo>
                    <a:pt x="5586" y="104"/>
                    <a:pt x="4819" y="49"/>
                    <a:pt x="4354" y="21"/>
                  </a:cubicBezTo>
                  <a:cubicBezTo>
                    <a:pt x="4135" y="8"/>
                    <a:pt x="3923" y="1"/>
                    <a:pt x="37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8"/>
            <p:cNvSpPr/>
            <p:nvPr/>
          </p:nvSpPr>
          <p:spPr>
            <a:xfrm>
              <a:off x="5626946" y="3639248"/>
              <a:ext cx="27613" cy="79622"/>
            </a:xfrm>
            <a:custGeom>
              <a:rect b="b" l="l" r="r" t="t"/>
              <a:pathLst>
                <a:path extrusionOk="0" h="4109" w="1425">
                  <a:moveTo>
                    <a:pt x="888" y="0"/>
                  </a:moveTo>
                  <a:cubicBezTo>
                    <a:pt x="769" y="0"/>
                    <a:pt x="648" y="46"/>
                    <a:pt x="548" y="145"/>
                  </a:cubicBezTo>
                  <a:cubicBezTo>
                    <a:pt x="110" y="611"/>
                    <a:pt x="55" y="1405"/>
                    <a:pt x="1" y="2035"/>
                  </a:cubicBezTo>
                  <a:cubicBezTo>
                    <a:pt x="1" y="2336"/>
                    <a:pt x="1" y="2610"/>
                    <a:pt x="1" y="2911"/>
                  </a:cubicBezTo>
                  <a:cubicBezTo>
                    <a:pt x="1" y="3075"/>
                    <a:pt x="28" y="3267"/>
                    <a:pt x="83" y="3458"/>
                  </a:cubicBezTo>
                  <a:cubicBezTo>
                    <a:pt x="110" y="3541"/>
                    <a:pt x="137" y="3650"/>
                    <a:pt x="192" y="3732"/>
                  </a:cubicBezTo>
                  <a:cubicBezTo>
                    <a:pt x="247" y="3814"/>
                    <a:pt x="329" y="3897"/>
                    <a:pt x="439" y="3951"/>
                  </a:cubicBezTo>
                  <a:cubicBezTo>
                    <a:pt x="493" y="4006"/>
                    <a:pt x="548" y="4033"/>
                    <a:pt x="603" y="4061"/>
                  </a:cubicBezTo>
                  <a:cubicBezTo>
                    <a:pt x="646" y="4093"/>
                    <a:pt x="698" y="4109"/>
                    <a:pt x="751" y="4109"/>
                  </a:cubicBezTo>
                  <a:cubicBezTo>
                    <a:pt x="834" y="4109"/>
                    <a:pt x="920" y="4072"/>
                    <a:pt x="986" y="4006"/>
                  </a:cubicBezTo>
                  <a:cubicBezTo>
                    <a:pt x="1014" y="3979"/>
                    <a:pt x="1068" y="3924"/>
                    <a:pt x="1096" y="3869"/>
                  </a:cubicBezTo>
                  <a:cubicBezTo>
                    <a:pt x="1178" y="3787"/>
                    <a:pt x="1233" y="3705"/>
                    <a:pt x="1260" y="3595"/>
                  </a:cubicBezTo>
                  <a:cubicBezTo>
                    <a:pt x="1287" y="3541"/>
                    <a:pt x="1287" y="3486"/>
                    <a:pt x="1315" y="3404"/>
                  </a:cubicBezTo>
                  <a:cubicBezTo>
                    <a:pt x="1315" y="3239"/>
                    <a:pt x="1342" y="3048"/>
                    <a:pt x="1315" y="2856"/>
                  </a:cubicBezTo>
                  <a:cubicBezTo>
                    <a:pt x="1315" y="2610"/>
                    <a:pt x="1315" y="2336"/>
                    <a:pt x="1315" y="2062"/>
                  </a:cubicBezTo>
                  <a:cubicBezTo>
                    <a:pt x="1315" y="1816"/>
                    <a:pt x="1370" y="1542"/>
                    <a:pt x="1370" y="1268"/>
                  </a:cubicBezTo>
                  <a:cubicBezTo>
                    <a:pt x="1424" y="967"/>
                    <a:pt x="1397" y="666"/>
                    <a:pt x="1342" y="364"/>
                  </a:cubicBezTo>
                  <a:cubicBezTo>
                    <a:pt x="1290" y="138"/>
                    <a:pt x="1094" y="0"/>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8"/>
            <p:cNvSpPr/>
            <p:nvPr/>
          </p:nvSpPr>
          <p:spPr>
            <a:xfrm>
              <a:off x="5772859" y="3647484"/>
              <a:ext cx="30268" cy="70147"/>
            </a:xfrm>
            <a:custGeom>
              <a:rect b="b" l="l" r="r" t="t"/>
              <a:pathLst>
                <a:path extrusionOk="0" h="3620" w="1562">
                  <a:moveTo>
                    <a:pt x="658" y="1"/>
                  </a:moveTo>
                  <a:cubicBezTo>
                    <a:pt x="486" y="1"/>
                    <a:pt x="315" y="90"/>
                    <a:pt x="219" y="268"/>
                  </a:cubicBezTo>
                  <a:cubicBezTo>
                    <a:pt x="55" y="733"/>
                    <a:pt x="0" y="1281"/>
                    <a:pt x="55" y="1774"/>
                  </a:cubicBezTo>
                  <a:cubicBezTo>
                    <a:pt x="83" y="1993"/>
                    <a:pt x="110" y="2212"/>
                    <a:pt x="137" y="2431"/>
                  </a:cubicBezTo>
                  <a:cubicBezTo>
                    <a:pt x="165" y="2568"/>
                    <a:pt x="165" y="2732"/>
                    <a:pt x="219" y="2897"/>
                  </a:cubicBezTo>
                  <a:cubicBezTo>
                    <a:pt x="247" y="3088"/>
                    <a:pt x="356" y="3253"/>
                    <a:pt x="493" y="3389"/>
                  </a:cubicBezTo>
                  <a:cubicBezTo>
                    <a:pt x="548" y="3472"/>
                    <a:pt x="603" y="3526"/>
                    <a:pt x="685" y="3554"/>
                  </a:cubicBezTo>
                  <a:cubicBezTo>
                    <a:pt x="762" y="3598"/>
                    <a:pt x="851" y="3619"/>
                    <a:pt x="942" y="3619"/>
                  </a:cubicBezTo>
                  <a:cubicBezTo>
                    <a:pt x="1078" y="3619"/>
                    <a:pt x="1216" y="3570"/>
                    <a:pt x="1315" y="3472"/>
                  </a:cubicBezTo>
                  <a:cubicBezTo>
                    <a:pt x="1369" y="3417"/>
                    <a:pt x="1397" y="3362"/>
                    <a:pt x="1424" y="3335"/>
                  </a:cubicBezTo>
                  <a:cubicBezTo>
                    <a:pt x="1462" y="3220"/>
                    <a:pt x="1474" y="3172"/>
                    <a:pt x="1477" y="3172"/>
                  </a:cubicBezTo>
                  <a:cubicBezTo>
                    <a:pt x="1479" y="3172"/>
                    <a:pt x="1479" y="3181"/>
                    <a:pt x="1479" y="3198"/>
                  </a:cubicBezTo>
                  <a:cubicBezTo>
                    <a:pt x="1479" y="3214"/>
                    <a:pt x="1479" y="3223"/>
                    <a:pt x="1480" y="3223"/>
                  </a:cubicBezTo>
                  <a:cubicBezTo>
                    <a:pt x="1484" y="3223"/>
                    <a:pt x="1495" y="3169"/>
                    <a:pt x="1534" y="3033"/>
                  </a:cubicBezTo>
                  <a:cubicBezTo>
                    <a:pt x="1561" y="3006"/>
                    <a:pt x="1561" y="2951"/>
                    <a:pt x="1561" y="2897"/>
                  </a:cubicBezTo>
                  <a:cubicBezTo>
                    <a:pt x="1561" y="2705"/>
                    <a:pt x="1561" y="2541"/>
                    <a:pt x="1506" y="2349"/>
                  </a:cubicBezTo>
                  <a:cubicBezTo>
                    <a:pt x="1506" y="2239"/>
                    <a:pt x="1479" y="2130"/>
                    <a:pt x="1479" y="2020"/>
                  </a:cubicBezTo>
                  <a:cubicBezTo>
                    <a:pt x="1479" y="1966"/>
                    <a:pt x="1479" y="1938"/>
                    <a:pt x="1452" y="1883"/>
                  </a:cubicBezTo>
                  <a:cubicBezTo>
                    <a:pt x="1430" y="1819"/>
                    <a:pt x="1426" y="1721"/>
                    <a:pt x="1425" y="1721"/>
                  </a:cubicBezTo>
                  <a:cubicBezTo>
                    <a:pt x="1424" y="1721"/>
                    <a:pt x="1424" y="1729"/>
                    <a:pt x="1424" y="1747"/>
                  </a:cubicBezTo>
                  <a:lnTo>
                    <a:pt x="1424" y="1664"/>
                  </a:lnTo>
                  <a:cubicBezTo>
                    <a:pt x="1424" y="1555"/>
                    <a:pt x="1397" y="1445"/>
                    <a:pt x="1397" y="1308"/>
                  </a:cubicBezTo>
                  <a:lnTo>
                    <a:pt x="1342" y="1007"/>
                  </a:lnTo>
                  <a:cubicBezTo>
                    <a:pt x="1287" y="733"/>
                    <a:pt x="1205" y="487"/>
                    <a:pt x="1096" y="268"/>
                  </a:cubicBezTo>
                  <a:cubicBezTo>
                    <a:pt x="1000" y="90"/>
                    <a:pt x="829" y="1"/>
                    <a:pt x="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6" name="Google Shape;2616;p48"/>
          <p:cNvSpPr txBox="1"/>
          <p:nvPr/>
        </p:nvSpPr>
        <p:spPr>
          <a:xfrm>
            <a:off x="2409750" y="976900"/>
            <a:ext cx="4324500" cy="19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Mark the corrects answers with a circle</a:t>
            </a:r>
            <a:endParaRPr>
              <a:solidFill>
                <a:schemeClr val="accent5"/>
              </a:solidFill>
              <a:latin typeface="Englebert"/>
              <a:ea typeface="Englebert"/>
              <a:cs typeface="Englebert"/>
              <a:sym typeface="Englebert"/>
            </a:endParaRPr>
          </a:p>
        </p:txBody>
      </p:sp>
      <p:sp>
        <p:nvSpPr>
          <p:cNvPr id="2617" name="Google Shape;2617;p48"/>
          <p:cNvSpPr/>
          <p:nvPr/>
        </p:nvSpPr>
        <p:spPr>
          <a:xfrm flipH="1">
            <a:off x="139909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01</a:t>
            </a:r>
            <a:endParaRPr/>
          </a:p>
        </p:txBody>
      </p:sp>
      <p:sp>
        <p:nvSpPr>
          <p:cNvPr id="2618" name="Google Shape;2618;p48"/>
          <p:cNvSpPr/>
          <p:nvPr/>
        </p:nvSpPr>
        <p:spPr>
          <a:xfrm flipH="1">
            <a:off x="380899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03</a:t>
            </a:r>
            <a:endParaRPr/>
          </a:p>
        </p:txBody>
      </p:sp>
      <p:sp>
        <p:nvSpPr>
          <p:cNvPr id="2619" name="Google Shape;2619;p48"/>
          <p:cNvSpPr/>
          <p:nvPr/>
        </p:nvSpPr>
        <p:spPr>
          <a:xfrm flipH="1">
            <a:off x="621889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05</a:t>
            </a:r>
            <a:endParaRPr/>
          </a:p>
        </p:txBody>
      </p:sp>
      <p:sp>
        <p:nvSpPr>
          <p:cNvPr id="2620" name="Google Shape;2620;p48"/>
          <p:cNvSpPr/>
          <p:nvPr/>
        </p:nvSpPr>
        <p:spPr>
          <a:xfrm flipH="1">
            <a:off x="742384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06</a:t>
            </a:r>
            <a:endParaRPr/>
          </a:p>
        </p:txBody>
      </p:sp>
      <p:sp>
        <p:nvSpPr>
          <p:cNvPr id="2621" name="Google Shape;2621;p48"/>
          <p:cNvSpPr/>
          <p:nvPr/>
        </p:nvSpPr>
        <p:spPr>
          <a:xfrm flipH="1">
            <a:off x="260404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02</a:t>
            </a:r>
            <a:endParaRPr/>
          </a:p>
        </p:txBody>
      </p:sp>
      <p:sp>
        <p:nvSpPr>
          <p:cNvPr id="2622" name="Google Shape;2622;p48"/>
          <p:cNvSpPr/>
          <p:nvPr/>
        </p:nvSpPr>
        <p:spPr>
          <a:xfrm flipH="1">
            <a:off x="5013948" y="3527212"/>
            <a:ext cx="322229" cy="309899"/>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latin typeface="Luckiest Guy"/>
                <a:ea typeface="Luckiest Guy"/>
                <a:cs typeface="Luckiest Guy"/>
                <a:sym typeface="Luckiest Guy"/>
              </a:rPr>
              <a:t>04</a:t>
            </a:r>
            <a:endParaRPr/>
          </a:p>
        </p:txBody>
      </p:sp>
      <p:sp>
        <p:nvSpPr>
          <p:cNvPr id="2623" name="Google Shape;2623;p48">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8">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8">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8"/>
          <p:cNvSpPr/>
          <p:nvPr/>
        </p:nvSpPr>
        <p:spPr>
          <a:xfrm rot="9000068">
            <a:off x="2545139" y="3477913"/>
            <a:ext cx="440043" cy="436350"/>
          </a:xfrm>
          <a:custGeom>
            <a:rect b="b" l="l" r="r" t="t"/>
            <a:pathLst>
              <a:path extrusionOk="0" h="7963" w="12812">
                <a:moveTo>
                  <a:pt x="2262" y="1284"/>
                </a:moveTo>
                <a:cubicBezTo>
                  <a:pt x="2084" y="1379"/>
                  <a:pt x="1893" y="1498"/>
                  <a:pt x="1715" y="1617"/>
                </a:cubicBezTo>
                <a:cubicBezTo>
                  <a:pt x="1441" y="1796"/>
                  <a:pt x="1203" y="2010"/>
                  <a:pt x="988" y="2248"/>
                </a:cubicBezTo>
                <a:lnTo>
                  <a:pt x="988" y="2117"/>
                </a:lnTo>
                <a:cubicBezTo>
                  <a:pt x="1238" y="1831"/>
                  <a:pt x="1524" y="1593"/>
                  <a:pt x="1834" y="1379"/>
                </a:cubicBezTo>
                <a:cubicBezTo>
                  <a:pt x="1965" y="1343"/>
                  <a:pt x="2119" y="1308"/>
                  <a:pt x="2262" y="1284"/>
                </a:cubicBezTo>
                <a:close/>
                <a:moveTo>
                  <a:pt x="5773" y="730"/>
                </a:moveTo>
                <a:cubicBezTo>
                  <a:pt x="6254" y="730"/>
                  <a:pt x="6733" y="769"/>
                  <a:pt x="7203" y="843"/>
                </a:cubicBezTo>
                <a:cubicBezTo>
                  <a:pt x="8108" y="998"/>
                  <a:pt x="9025" y="1284"/>
                  <a:pt x="9811" y="1772"/>
                </a:cubicBezTo>
                <a:cubicBezTo>
                  <a:pt x="10156" y="1974"/>
                  <a:pt x="10466" y="2248"/>
                  <a:pt x="10728" y="2558"/>
                </a:cubicBezTo>
                <a:cubicBezTo>
                  <a:pt x="10525" y="2427"/>
                  <a:pt x="10299" y="2308"/>
                  <a:pt x="10097" y="2201"/>
                </a:cubicBezTo>
                <a:cubicBezTo>
                  <a:pt x="9656" y="1974"/>
                  <a:pt x="9216" y="1796"/>
                  <a:pt x="8763" y="1653"/>
                </a:cubicBezTo>
                <a:cubicBezTo>
                  <a:pt x="7372" y="1169"/>
                  <a:pt x="5904" y="967"/>
                  <a:pt x="4453" y="967"/>
                </a:cubicBezTo>
                <a:cubicBezTo>
                  <a:pt x="4190" y="967"/>
                  <a:pt x="3928" y="973"/>
                  <a:pt x="3667" y="986"/>
                </a:cubicBezTo>
                <a:cubicBezTo>
                  <a:pt x="3846" y="938"/>
                  <a:pt x="4036" y="891"/>
                  <a:pt x="4227" y="867"/>
                </a:cubicBezTo>
                <a:cubicBezTo>
                  <a:pt x="4739" y="775"/>
                  <a:pt x="5257" y="730"/>
                  <a:pt x="5773" y="730"/>
                </a:cubicBezTo>
                <a:close/>
                <a:moveTo>
                  <a:pt x="869" y="2260"/>
                </a:moveTo>
                <a:cubicBezTo>
                  <a:pt x="869" y="2308"/>
                  <a:pt x="845" y="2355"/>
                  <a:pt x="845" y="2391"/>
                </a:cubicBezTo>
                <a:cubicBezTo>
                  <a:pt x="679" y="2605"/>
                  <a:pt x="536" y="2843"/>
                  <a:pt x="429" y="3094"/>
                </a:cubicBezTo>
                <a:cubicBezTo>
                  <a:pt x="441" y="3034"/>
                  <a:pt x="441" y="2963"/>
                  <a:pt x="464" y="2903"/>
                </a:cubicBezTo>
                <a:cubicBezTo>
                  <a:pt x="548" y="2724"/>
                  <a:pt x="655" y="2546"/>
                  <a:pt x="762" y="2391"/>
                </a:cubicBezTo>
                <a:cubicBezTo>
                  <a:pt x="786" y="2355"/>
                  <a:pt x="833" y="2308"/>
                  <a:pt x="869" y="2260"/>
                </a:cubicBezTo>
                <a:close/>
                <a:moveTo>
                  <a:pt x="810" y="2808"/>
                </a:moveTo>
                <a:cubicBezTo>
                  <a:pt x="714" y="3451"/>
                  <a:pt x="583" y="4094"/>
                  <a:pt x="595" y="4748"/>
                </a:cubicBezTo>
                <a:lnTo>
                  <a:pt x="595" y="4820"/>
                </a:lnTo>
                <a:cubicBezTo>
                  <a:pt x="572" y="4725"/>
                  <a:pt x="536" y="4653"/>
                  <a:pt x="524" y="4570"/>
                </a:cubicBezTo>
                <a:lnTo>
                  <a:pt x="476" y="4344"/>
                </a:lnTo>
                <a:cubicBezTo>
                  <a:pt x="429" y="4046"/>
                  <a:pt x="453" y="3736"/>
                  <a:pt x="536" y="3427"/>
                </a:cubicBezTo>
                <a:cubicBezTo>
                  <a:pt x="595" y="3201"/>
                  <a:pt x="703" y="3010"/>
                  <a:pt x="810" y="2808"/>
                </a:cubicBezTo>
                <a:close/>
                <a:moveTo>
                  <a:pt x="11490" y="3463"/>
                </a:moveTo>
                <a:cubicBezTo>
                  <a:pt x="11621" y="3641"/>
                  <a:pt x="11728" y="3856"/>
                  <a:pt x="11799" y="4058"/>
                </a:cubicBezTo>
                <a:cubicBezTo>
                  <a:pt x="11906" y="4451"/>
                  <a:pt x="11859" y="4856"/>
                  <a:pt x="11728" y="5225"/>
                </a:cubicBezTo>
                <a:cubicBezTo>
                  <a:pt x="11644" y="5463"/>
                  <a:pt x="11525" y="5653"/>
                  <a:pt x="11371" y="5844"/>
                </a:cubicBezTo>
                <a:cubicBezTo>
                  <a:pt x="11406" y="5772"/>
                  <a:pt x="11442" y="5689"/>
                  <a:pt x="11490" y="5594"/>
                </a:cubicBezTo>
                <a:cubicBezTo>
                  <a:pt x="11549" y="5487"/>
                  <a:pt x="11597" y="5368"/>
                  <a:pt x="11621" y="5249"/>
                </a:cubicBezTo>
                <a:cubicBezTo>
                  <a:pt x="11644" y="5225"/>
                  <a:pt x="11621" y="5213"/>
                  <a:pt x="11621" y="5189"/>
                </a:cubicBezTo>
                <a:cubicBezTo>
                  <a:pt x="11740" y="4701"/>
                  <a:pt x="11728" y="4177"/>
                  <a:pt x="11561" y="3677"/>
                </a:cubicBezTo>
                <a:cubicBezTo>
                  <a:pt x="11549" y="3605"/>
                  <a:pt x="11525" y="3546"/>
                  <a:pt x="11490" y="3463"/>
                </a:cubicBezTo>
                <a:close/>
                <a:moveTo>
                  <a:pt x="6060" y="189"/>
                </a:moveTo>
                <a:cubicBezTo>
                  <a:pt x="7361" y="189"/>
                  <a:pt x="8667" y="485"/>
                  <a:pt x="9823" y="1081"/>
                </a:cubicBezTo>
                <a:cubicBezTo>
                  <a:pt x="10573" y="1474"/>
                  <a:pt x="11263" y="1974"/>
                  <a:pt x="11787" y="2629"/>
                </a:cubicBezTo>
                <a:cubicBezTo>
                  <a:pt x="12311" y="3272"/>
                  <a:pt x="12633" y="4117"/>
                  <a:pt x="12359" y="4951"/>
                </a:cubicBezTo>
                <a:cubicBezTo>
                  <a:pt x="12085" y="5749"/>
                  <a:pt x="11371" y="6356"/>
                  <a:pt x="10656" y="6737"/>
                </a:cubicBezTo>
                <a:cubicBezTo>
                  <a:pt x="10644" y="6761"/>
                  <a:pt x="10632" y="6761"/>
                  <a:pt x="10609" y="6773"/>
                </a:cubicBezTo>
                <a:cubicBezTo>
                  <a:pt x="10656" y="6725"/>
                  <a:pt x="10716" y="6677"/>
                  <a:pt x="10763" y="6642"/>
                </a:cubicBezTo>
                <a:cubicBezTo>
                  <a:pt x="11311" y="6296"/>
                  <a:pt x="11740" y="5808"/>
                  <a:pt x="11954" y="5118"/>
                </a:cubicBezTo>
                <a:cubicBezTo>
                  <a:pt x="12073" y="4737"/>
                  <a:pt x="12073" y="4296"/>
                  <a:pt x="11942" y="3915"/>
                </a:cubicBezTo>
                <a:cubicBezTo>
                  <a:pt x="11799" y="3522"/>
                  <a:pt x="11537" y="3201"/>
                  <a:pt x="11228" y="2927"/>
                </a:cubicBezTo>
                <a:cubicBezTo>
                  <a:pt x="10394" y="1581"/>
                  <a:pt x="8704" y="903"/>
                  <a:pt x="7180" y="665"/>
                </a:cubicBezTo>
                <a:cubicBezTo>
                  <a:pt x="6717" y="594"/>
                  <a:pt x="6247" y="558"/>
                  <a:pt x="5777" y="558"/>
                </a:cubicBezTo>
                <a:cubicBezTo>
                  <a:pt x="5218" y="558"/>
                  <a:pt x="4657" y="609"/>
                  <a:pt x="4108" y="712"/>
                </a:cubicBezTo>
                <a:cubicBezTo>
                  <a:pt x="3679" y="784"/>
                  <a:pt x="3250" y="903"/>
                  <a:pt x="2846" y="1058"/>
                </a:cubicBezTo>
                <a:cubicBezTo>
                  <a:pt x="2667" y="1069"/>
                  <a:pt x="2500" y="1081"/>
                  <a:pt x="2322" y="1117"/>
                </a:cubicBezTo>
                <a:cubicBezTo>
                  <a:pt x="2441" y="1046"/>
                  <a:pt x="2572" y="986"/>
                  <a:pt x="2715" y="927"/>
                </a:cubicBezTo>
                <a:cubicBezTo>
                  <a:pt x="3453" y="581"/>
                  <a:pt x="4239" y="355"/>
                  <a:pt x="5060" y="248"/>
                </a:cubicBezTo>
                <a:cubicBezTo>
                  <a:pt x="5392" y="209"/>
                  <a:pt x="5726" y="189"/>
                  <a:pt x="6060" y="189"/>
                </a:cubicBezTo>
                <a:close/>
                <a:moveTo>
                  <a:pt x="1310" y="6403"/>
                </a:moveTo>
                <a:lnTo>
                  <a:pt x="1310" y="6403"/>
                </a:lnTo>
                <a:cubicBezTo>
                  <a:pt x="1679" y="6725"/>
                  <a:pt x="2119" y="6975"/>
                  <a:pt x="2560" y="7201"/>
                </a:cubicBezTo>
                <a:cubicBezTo>
                  <a:pt x="2250" y="7094"/>
                  <a:pt x="1953" y="6963"/>
                  <a:pt x="1679" y="6761"/>
                </a:cubicBezTo>
                <a:cubicBezTo>
                  <a:pt x="1536" y="6653"/>
                  <a:pt x="1417" y="6534"/>
                  <a:pt x="1310" y="6403"/>
                </a:cubicBezTo>
                <a:close/>
                <a:moveTo>
                  <a:pt x="3143" y="7213"/>
                </a:moveTo>
                <a:cubicBezTo>
                  <a:pt x="3381" y="7296"/>
                  <a:pt x="3631" y="7356"/>
                  <a:pt x="3882" y="7415"/>
                </a:cubicBezTo>
                <a:cubicBezTo>
                  <a:pt x="3810" y="7415"/>
                  <a:pt x="3739" y="7392"/>
                  <a:pt x="3667" y="7392"/>
                </a:cubicBezTo>
                <a:cubicBezTo>
                  <a:pt x="3489" y="7356"/>
                  <a:pt x="3310" y="7296"/>
                  <a:pt x="3131" y="7213"/>
                </a:cubicBezTo>
                <a:close/>
                <a:moveTo>
                  <a:pt x="4419" y="1149"/>
                </a:moveTo>
                <a:cubicBezTo>
                  <a:pt x="4957" y="1149"/>
                  <a:pt x="5493" y="1175"/>
                  <a:pt x="6025" y="1236"/>
                </a:cubicBezTo>
                <a:cubicBezTo>
                  <a:pt x="6953" y="1343"/>
                  <a:pt x="7870" y="1522"/>
                  <a:pt x="8751" y="1831"/>
                </a:cubicBezTo>
                <a:cubicBezTo>
                  <a:pt x="9204" y="1974"/>
                  <a:pt x="9632" y="2153"/>
                  <a:pt x="10037" y="2379"/>
                </a:cubicBezTo>
                <a:cubicBezTo>
                  <a:pt x="10394" y="2558"/>
                  <a:pt x="10751" y="2772"/>
                  <a:pt x="11061" y="3034"/>
                </a:cubicBezTo>
                <a:cubicBezTo>
                  <a:pt x="11204" y="3272"/>
                  <a:pt x="11323" y="3510"/>
                  <a:pt x="11406" y="3784"/>
                </a:cubicBezTo>
                <a:cubicBezTo>
                  <a:pt x="11525" y="4177"/>
                  <a:pt x="11561" y="4629"/>
                  <a:pt x="11478" y="5046"/>
                </a:cubicBezTo>
                <a:cubicBezTo>
                  <a:pt x="11454" y="5118"/>
                  <a:pt x="11442" y="5177"/>
                  <a:pt x="11430" y="5249"/>
                </a:cubicBezTo>
                <a:cubicBezTo>
                  <a:pt x="11228" y="5868"/>
                  <a:pt x="10823" y="6344"/>
                  <a:pt x="10311" y="6689"/>
                </a:cubicBezTo>
                <a:cubicBezTo>
                  <a:pt x="10168" y="6773"/>
                  <a:pt x="10013" y="6832"/>
                  <a:pt x="9870" y="6892"/>
                </a:cubicBezTo>
                <a:cubicBezTo>
                  <a:pt x="9442" y="7034"/>
                  <a:pt x="9001" y="7142"/>
                  <a:pt x="8561" y="7213"/>
                </a:cubicBezTo>
                <a:cubicBezTo>
                  <a:pt x="8049" y="7308"/>
                  <a:pt x="7549" y="7368"/>
                  <a:pt x="7025" y="7404"/>
                </a:cubicBezTo>
                <a:cubicBezTo>
                  <a:pt x="6537" y="7451"/>
                  <a:pt x="6037" y="7487"/>
                  <a:pt x="5548" y="7487"/>
                </a:cubicBezTo>
                <a:cubicBezTo>
                  <a:pt x="4763" y="7404"/>
                  <a:pt x="3989" y="7308"/>
                  <a:pt x="3227" y="7070"/>
                </a:cubicBezTo>
                <a:cubicBezTo>
                  <a:pt x="2393" y="6808"/>
                  <a:pt x="1607" y="6380"/>
                  <a:pt x="1060" y="5677"/>
                </a:cubicBezTo>
                <a:cubicBezTo>
                  <a:pt x="976" y="5594"/>
                  <a:pt x="917" y="5487"/>
                  <a:pt x="857" y="5403"/>
                </a:cubicBezTo>
                <a:cubicBezTo>
                  <a:pt x="798" y="5118"/>
                  <a:pt x="774" y="4832"/>
                  <a:pt x="774" y="4534"/>
                </a:cubicBezTo>
                <a:cubicBezTo>
                  <a:pt x="774" y="3879"/>
                  <a:pt x="905" y="3236"/>
                  <a:pt x="964" y="2582"/>
                </a:cubicBezTo>
                <a:cubicBezTo>
                  <a:pt x="1215" y="2260"/>
                  <a:pt x="1548" y="1974"/>
                  <a:pt x="1905" y="1736"/>
                </a:cubicBezTo>
                <a:cubicBezTo>
                  <a:pt x="2227" y="1534"/>
                  <a:pt x="2584" y="1355"/>
                  <a:pt x="2941" y="1212"/>
                </a:cubicBezTo>
                <a:cubicBezTo>
                  <a:pt x="3036" y="1200"/>
                  <a:pt x="3131" y="1189"/>
                  <a:pt x="3215" y="1189"/>
                </a:cubicBezTo>
                <a:cubicBezTo>
                  <a:pt x="3616" y="1163"/>
                  <a:pt x="4018" y="1149"/>
                  <a:pt x="4419" y="1149"/>
                </a:cubicBezTo>
                <a:close/>
                <a:moveTo>
                  <a:pt x="9263" y="7237"/>
                </a:moveTo>
                <a:lnTo>
                  <a:pt x="9263" y="7237"/>
                </a:lnTo>
                <a:cubicBezTo>
                  <a:pt x="9120" y="7296"/>
                  <a:pt x="8989" y="7332"/>
                  <a:pt x="8858" y="7380"/>
                </a:cubicBezTo>
                <a:cubicBezTo>
                  <a:pt x="8692" y="7415"/>
                  <a:pt x="8525" y="7439"/>
                  <a:pt x="8370" y="7451"/>
                </a:cubicBezTo>
                <a:cubicBezTo>
                  <a:pt x="8037" y="7499"/>
                  <a:pt x="7692" y="7511"/>
                  <a:pt x="7370" y="7535"/>
                </a:cubicBezTo>
                <a:cubicBezTo>
                  <a:pt x="7965" y="7475"/>
                  <a:pt x="8620" y="7380"/>
                  <a:pt x="9263" y="7237"/>
                </a:cubicBezTo>
                <a:close/>
                <a:moveTo>
                  <a:pt x="5417" y="7630"/>
                </a:moveTo>
                <a:lnTo>
                  <a:pt x="5906" y="7677"/>
                </a:lnTo>
                <a:cubicBezTo>
                  <a:pt x="6287" y="7713"/>
                  <a:pt x="6656" y="7725"/>
                  <a:pt x="7037" y="7725"/>
                </a:cubicBezTo>
                <a:cubicBezTo>
                  <a:pt x="6894" y="7737"/>
                  <a:pt x="6739" y="7749"/>
                  <a:pt x="6596" y="7749"/>
                </a:cubicBezTo>
                <a:lnTo>
                  <a:pt x="6168" y="7749"/>
                </a:lnTo>
                <a:cubicBezTo>
                  <a:pt x="5703" y="7737"/>
                  <a:pt x="5227" y="7713"/>
                  <a:pt x="4751" y="7630"/>
                </a:cubicBezTo>
                <a:close/>
                <a:moveTo>
                  <a:pt x="6058" y="0"/>
                </a:moveTo>
                <a:cubicBezTo>
                  <a:pt x="4813" y="0"/>
                  <a:pt x="3570" y="277"/>
                  <a:pt x="2453" y="831"/>
                </a:cubicBezTo>
                <a:cubicBezTo>
                  <a:pt x="2203" y="962"/>
                  <a:pt x="1953" y="1105"/>
                  <a:pt x="1691" y="1260"/>
                </a:cubicBezTo>
                <a:cubicBezTo>
                  <a:pt x="1429" y="1355"/>
                  <a:pt x="1191" y="1474"/>
                  <a:pt x="976" y="1653"/>
                </a:cubicBezTo>
                <a:lnTo>
                  <a:pt x="976" y="1617"/>
                </a:lnTo>
                <a:cubicBezTo>
                  <a:pt x="976" y="1587"/>
                  <a:pt x="956" y="1572"/>
                  <a:pt x="935" y="1572"/>
                </a:cubicBezTo>
                <a:cubicBezTo>
                  <a:pt x="914" y="1572"/>
                  <a:pt x="893" y="1587"/>
                  <a:pt x="893" y="1617"/>
                </a:cubicBezTo>
                <a:lnTo>
                  <a:pt x="893" y="1724"/>
                </a:lnTo>
                <a:cubicBezTo>
                  <a:pt x="822" y="1796"/>
                  <a:pt x="738" y="1879"/>
                  <a:pt x="667" y="1974"/>
                </a:cubicBezTo>
                <a:cubicBezTo>
                  <a:pt x="488" y="2212"/>
                  <a:pt x="381" y="2498"/>
                  <a:pt x="310" y="2784"/>
                </a:cubicBezTo>
                <a:cubicBezTo>
                  <a:pt x="12" y="3451"/>
                  <a:pt x="0" y="4213"/>
                  <a:pt x="250" y="4903"/>
                </a:cubicBezTo>
                <a:cubicBezTo>
                  <a:pt x="381" y="5260"/>
                  <a:pt x="572" y="5582"/>
                  <a:pt x="798" y="5880"/>
                </a:cubicBezTo>
                <a:cubicBezTo>
                  <a:pt x="822" y="5939"/>
                  <a:pt x="845" y="5975"/>
                  <a:pt x="857" y="6046"/>
                </a:cubicBezTo>
                <a:cubicBezTo>
                  <a:pt x="1036" y="6427"/>
                  <a:pt x="1322" y="6761"/>
                  <a:pt x="1667" y="6987"/>
                </a:cubicBezTo>
                <a:cubicBezTo>
                  <a:pt x="2215" y="7368"/>
                  <a:pt x="2905" y="7511"/>
                  <a:pt x="3572" y="7582"/>
                </a:cubicBezTo>
                <a:cubicBezTo>
                  <a:pt x="3941" y="7689"/>
                  <a:pt x="4310" y="7785"/>
                  <a:pt x="4691" y="7844"/>
                </a:cubicBezTo>
                <a:cubicBezTo>
                  <a:pt x="5179" y="7925"/>
                  <a:pt x="5673" y="7962"/>
                  <a:pt x="6165" y="7962"/>
                </a:cubicBezTo>
                <a:cubicBezTo>
                  <a:pt x="6393" y="7962"/>
                  <a:pt x="6620" y="7954"/>
                  <a:pt x="6846" y="7939"/>
                </a:cubicBezTo>
                <a:cubicBezTo>
                  <a:pt x="7632" y="7927"/>
                  <a:pt x="8418" y="7844"/>
                  <a:pt x="9168" y="7582"/>
                </a:cubicBezTo>
                <a:cubicBezTo>
                  <a:pt x="9346" y="7535"/>
                  <a:pt x="9537" y="7451"/>
                  <a:pt x="9704" y="7368"/>
                </a:cubicBezTo>
                <a:cubicBezTo>
                  <a:pt x="10108" y="7237"/>
                  <a:pt x="10489" y="7070"/>
                  <a:pt x="10859" y="6844"/>
                </a:cubicBezTo>
                <a:cubicBezTo>
                  <a:pt x="11597" y="6415"/>
                  <a:pt x="12311" y="5761"/>
                  <a:pt x="12561" y="4927"/>
                </a:cubicBezTo>
                <a:cubicBezTo>
                  <a:pt x="12811" y="4058"/>
                  <a:pt x="12478" y="3189"/>
                  <a:pt x="11942" y="2510"/>
                </a:cubicBezTo>
                <a:cubicBezTo>
                  <a:pt x="11406" y="1831"/>
                  <a:pt x="10656" y="1296"/>
                  <a:pt x="9882" y="903"/>
                </a:cubicBezTo>
                <a:cubicBezTo>
                  <a:pt x="9120" y="522"/>
                  <a:pt x="8311" y="248"/>
                  <a:pt x="7453" y="117"/>
                </a:cubicBezTo>
                <a:cubicBezTo>
                  <a:pt x="6992" y="39"/>
                  <a:pt x="6525" y="0"/>
                  <a:pt x="60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7" name="Google Shape;2627;p48"/>
          <p:cNvGrpSpPr/>
          <p:nvPr/>
        </p:nvGrpSpPr>
        <p:grpSpPr>
          <a:xfrm>
            <a:off x="1797750" y="166000"/>
            <a:ext cx="7057150" cy="810900"/>
            <a:chOff x="1797750" y="166000"/>
            <a:chExt cx="7057150" cy="810900"/>
          </a:xfrm>
        </p:grpSpPr>
        <p:sp>
          <p:nvSpPr>
            <p:cNvPr id="2628" name="Google Shape;2628;p48"/>
            <p:cNvSpPr/>
            <p:nvPr/>
          </p:nvSpPr>
          <p:spPr>
            <a:xfrm>
              <a:off x="8649925" y="309500"/>
              <a:ext cx="204975" cy="382900"/>
            </a:xfrm>
            <a:custGeom>
              <a:rect b="b" l="l" r="r" t="t"/>
              <a:pathLst>
                <a:path extrusionOk="0" h="15316" w="8199">
                  <a:moveTo>
                    <a:pt x="2962" y="0"/>
                  </a:moveTo>
                  <a:cubicBezTo>
                    <a:pt x="2861" y="0"/>
                    <a:pt x="2757" y="21"/>
                    <a:pt x="2653" y="65"/>
                  </a:cubicBezTo>
                  <a:cubicBezTo>
                    <a:pt x="2265" y="121"/>
                    <a:pt x="1988" y="454"/>
                    <a:pt x="1932" y="842"/>
                  </a:cubicBezTo>
                  <a:cubicBezTo>
                    <a:pt x="1932" y="1230"/>
                    <a:pt x="1932" y="1618"/>
                    <a:pt x="1932" y="2006"/>
                  </a:cubicBezTo>
                  <a:cubicBezTo>
                    <a:pt x="2098" y="3282"/>
                    <a:pt x="2320" y="4502"/>
                    <a:pt x="2431" y="5832"/>
                  </a:cubicBezTo>
                  <a:cubicBezTo>
                    <a:pt x="2542" y="7108"/>
                    <a:pt x="2653" y="8439"/>
                    <a:pt x="2708" y="9714"/>
                  </a:cubicBezTo>
                  <a:cubicBezTo>
                    <a:pt x="2764" y="10047"/>
                    <a:pt x="2653" y="10379"/>
                    <a:pt x="2376" y="10601"/>
                  </a:cubicBezTo>
                  <a:cubicBezTo>
                    <a:pt x="1988" y="10934"/>
                    <a:pt x="1655" y="11267"/>
                    <a:pt x="1267" y="11599"/>
                  </a:cubicBezTo>
                  <a:cubicBezTo>
                    <a:pt x="490" y="12209"/>
                    <a:pt x="47" y="13152"/>
                    <a:pt x="47" y="14150"/>
                  </a:cubicBezTo>
                  <a:cubicBezTo>
                    <a:pt x="1" y="14885"/>
                    <a:pt x="373" y="15316"/>
                    <a:pt x="944" y="15316"/>
                  </a:cubicBezTo>
                  <a:cubicBezTo>
                    <a:pt x="1062" y="15316"/>
                    <a:pt x="1189" y="15297"/>
                    <a:pt x="1322" y="15259"/>
                  </a:cubicBezTo>
                  <a:cubicBezTo>
                    <a:pt x="1544" y="15148"/>
                    <a:pt x="1710" y="15093"/>
                    <a:pt x="1877" y="14982"/>
                  </a:cubicBezTo>
                  <a:cubicBezTo>
                    <a:pt x="3152" y="14095"/>
                    <a:pt x="4206" y="12930"/>
                    <a:pt x="4926" y="11599"/>
                  </a:cubicBezTo>
                  <a:cubicBezTo>
                    <a:pt x="5204" y="11045"/>
                    <a:pt x="5093" y="10657"/>
                    <a:pt x="4649" y="10158"/>
                  </a:cubicBezTo>
                  <a:cubicBezTo>
                    <a:pt x="4483" y="9991"/>
                    <a:pt x="4372" y="9825"/>
                    <a:pt x="4372" y="9603"/>
                  </a:cubicBezTo>
                  <a:cubicBezTo>
                    <a:pt x="4261" y="8272"/>
                    <a:pt x="4150" y="6997"/>
                    <a:pt x="4039" y="5666"/>
                  </a:cubicBezTo>
                  <a:cubicBezTo>
                    <a:pt x="3984" y="5001"/>
                    <a:pt x="3928" y="4280"/>
                    <a:pt x="3873" y="3614"/>
                  </a:cubicBezTo>
                  <a:lnTo>
                    <a:pt x="4039" y="3503"/>
                  </a:lnTo>
                  <a:cubicBezTo>
                    <a:pt x="4705" y="4058"/>
                    <a:pt x="5370" y="4557"/>
                    <a:pt x="6035" y="5112"/>
                  </a:cubicBezTo>
                  <a:cubicBezTo>
                    <a:pt x="6257" y="5278"/>
                    <a:pt x="6313" y="5611"/>
                    <a:pt x="6146" y="5888"/>
                  </a:cubicBezTo>
                  <a:cubicBezTo>
                    <a:pt x="5980" y="6276"/>
                    <a:pt x="5814" y="6720"/>
                    <a:pt x="5647" y="7108"/>
                  </a:cubicBezTo>
                  <a:cubicBezTo>
                    <a:pt x="5592" y="7274"/>
                    <a:pt x="5481" y="7496"/>
                    <a:pt x="5481" y="7662"/>
                  </a:cubicBezTo>
                  <a:cubicBezTo>
                    <a:pt x="5370" y="8161"/>
                    <a:pt x="5647" y="8660"/>
                    <a:pt x="6146" y="8827"/>
                  </a:cubicBezTo>
                  <a:cubicBezTo>
                    <a:pt x="6179" y="8831"/>
                    <a:pt x="6212" y="8834"/>
                    <a:pt x="6245" y="8834"/>
                  </a:cubicBezTo>
                  <a:cubicBezTo>
                    <a:pt x="6599" y="8834"/>
                    <a:pt x="6941" y="8563"/>
                    <a:pt x="7144" y="8106"/>
                  </a:cubicBezTo>
                  <a:cubicBezTo>
                    <a:pt x="7366" y="7496"/>
                    <a:pt x="7588" y="6830"/>
                    <a:pt x="7810" y="6221"/>
                  </a:cubicBezTo>
                  <a:cubicBezTo>
                    <a:pt x="8198" y="5333"/>
                    <a:pt x="7921" y="4335"/>
                    <a:pt x="7144" y="3781"/>
                  </a:cubicBezTo>
                  <a:cubicBezTo>
                    <a:pt x="5869" y="2783"/>
                    <a:pt x="4538" y="1840"/>
                    <a:pt x="3651" y="398"/>
                  </a:cubicBezTo>
                  <a:cubicBezTo>
                    <a:pt x="3489" y="155"/>
                    <a:pt x="3237" y="0"/>
                    <a:pt x="29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8"/>
            <p:cNvSpPr/>
            <p:nvPr/>
          </p:nvSpPr>
          <p:spPr>
            <a:xfrm>
              <a:off x="7746075" y="691450"/>
              <a:ext cx="217525" cy="285450"/>
            </a:xfrm>
            <a:custGeom>
              <a:rect b="b" l="l" r="r" t="t"/>
              <a:pathLst>
                <a:path extrusionOk="0" h="11418" w="8701">
                  <a:moveTo>
                    <a:pt x="7541" y="1117"/>
                  </a:moveTo>
                  <a:cubicBezTo>
                    <a:pt x="7541" y="1395"/>
                    <a:pt x="7541" y="1672"/>
                    <a:pt x="7486" y="2005"/>
                  </a:cubicBezTo>
                  <a:cubicBezTo>
                    <a:pt x="7431" y="2171"/>
                    <a:pt x="7320" y="2337"/>
                    <a:pt x="7153" y="2393"/>
                  </a:cubicBezTo>
                  <a:cubicBezTo>
                    <a:pt x="6044" y="2559"/>
                    <a:pt x="4935" y="2725"/>
                    <a:pt x="3826" y="2892"/>
                  </a:cubicBezTo>
                  <a:cubicBezTo>
                    <a:pt x="3660" y="2504"/>
                    <a:pt x="3660" y="2060"/>
                    <a:pt x="3826" y="1672"/>
                  </a:cubicBezTo>
                  <a:cubicBezTo>
                    <a:pt x="3882" y="1506"/>
                    <a:pt x="3993" y="1395"/>
                    <a:pt x="4159" y="1339"/>
                  </a:cubicBezTo>
                  <a:cubicBezTo>
                    <a:pt x="5268" y="1228"/>
                    <a:pt x="6322" y="1173"/>
                    <a:pt x="7541" y="1117"/>
                  </a:cubicBezTo>
                  <a:close/>
                  <a:moveTo>
                    <a:pt x="7645" y="1"/>
                  </a:moveTo>
                  <a:cubicBezTo>
                    <a:pt x="7562" y="1"/>
                    <a:pt x="7472" y="3"/>
                    <a:pt x="7375" y="8"/>
                  </a:cubicBezTo>
                  <a:cubicBezTo>
                    <a:pt x="6100" y="64"/>
                    <a:pt x="4880" y="175"/>
                    <a:pt x="3660" y="286"/>
                  </a:cubicBezTo>
                  <a:cubicBezTo>
                    <a:pt x="3631" y="283"/>
                    <a:pt x="3603" y="281"/>
                    <a:pt x="3575" y="281"/>
                  </a:cubicBezTo>
                  <a:cubicBezTo>
                    <a:pt x="3056" y="281"/>
                    <a:pt x="2609" y="758"/>
                    <a:pt x="2662" y="1284"/>
                  </a:cubicBezTo>
                  <a:cubicBezTo>
                    <a:pt x="2606" y="2171"/>
                    <a:pt x="2551" y="3058"/>
                    <a:pt x="2495" y="3945"/>
                  </a:cubicBezTo>
                  <a:cubicBezTo>
                    <a:pt x="2384" y="5054"/>
                    <a:pt x="2218" y="6163"/>
                    <a:pt x="2052" y="7272"/>
                  </a:cubicBezTo>
                  <a:cubicBezTo>
                    <a:pt x="1996" y="7550"/>
                    <a:pt x="1830" y="7772"/>
                    <a:pt x="1664" y="7993"/>
                  </a:cubicBezTo>
                  <a:cubicBezTo>
                    <a:pt x="1220" y="8659"/>
                    <a:pt x="721" y="9269"/>
                    <a:pt x="222" y="9934"/>
                  </a:cubicBezTo>
                  <a:cubicBezTo>
                    <a:pt x="166" y="10100"/>
                    <a:pt x="111" y="10267"/>
                    <a:pt x="111" y="10433"/>
                  </a:cubicBezTo>
                  <a:cubicBezTo>
                    <a:pt x="0" y="10766"/>
                    <a:pt x="166" y="11099"/>
                    <a:pt x="444" y="11320"/>
                  </a:cubicBezTo>
                  <a:cubicBezTo>
                    <a:pt x="553" y="11386"/>
                    <a:pt x="680" y="11417"/>
                    <a:pt x="810" y="11417"/>
                  </a:cubicBezTo>
                  <a:cubicBezTo>
                    <a:pt x="1010" y="11417"/>
                    <a:pt x="1218" y="11344"/>
                    <a:pt x="1386" y="11209"/>
                  </a:cubicBezTo>
                  <a:cubicBezTo>
                    <a:pt x="1719" y="10877"/>
                    <a:pt x="2107" y="10544"/>
                    <a:pt x="2440" y="10156"/>
                  </a:cubicBezTo>
                  <a:cubicBezTo>
                    <a:pt x="2939" y="9546"/>
                    <a:pt x="3216" y="8825"/>
                    <a:pt x="3161" y="8049"/>
                  </a:cubicBezTo>
                  <a:cubicBezTo>
                    <a:pt x="3216" y="6884"/>
                    <a:pt x="3383" y="5664"/>
                    <a:pt x="3494" y="4444"/>
                  </a:cubicBezTo>
                  <a:cubicBezTo>
                    <a:pt x="3549" y="4223"/>
                    <a:pt x="3660" y="4001"/>
                    <a:pt x="3937" y="4001"/>
                  </a:cubicBezTo>
                  <a:lnTo>
                    <a:pt x="7320" y="3502"/>
                  </a:lnTo>
                  <a:lnTo>
                    <a:pt x="7320" y="3502"/>
                  </a:lnTo>
                  <a:cubicBezTo>
                    <a:pt x="7098" y="4943"/>
                    <a:pt x="6931" y="6163"/>
                    <a:pt x="6821" y="7494"/>
                  </a:cubicBezTo>
                  <a:cubicBezTo>
                    <a:pt x="6765" y="7772"/>
                    <a:pt x="6599" y="7993"/>
                    <a:pt x="6377" y="8160"/>
                  </a:cubicBezTo>
                  <a:cubicBezTo>
                    <a:pt x="5712" y="8714"/>
                    <a:pt x="5102" y="9269"/>
                    <a:pt x="4492" y="9879"/>
                  </a:cubicBezTo>
                  <a:cubicBezTo>
                    <a:pt x="4214" y="10211"/>
                    <a:pt x="4214" y="10655"/>
                    <a:pt x="4436" y="10988"/>
                  </a:cubicBezTo>
                  <a:cubicBezTo>
                    <a:pt x="4589" y="11171"/>
                    <a:pt x="4775" y="11253"/>
                    <a:pt x="4986" y="11253"/>
                  </a:cubicBezTo>
                  <a:cubicBezTo>
                    <a:pt x="5158" y="11253"/>
                    <a:pt x="5346" y="11198"/>
                    <a:pt x="5545" y="11099"/>
                  </a:cubicBezTo>
                  <a:cubicBezTo>
                    <a:pt x="5712" y="11043"/>
                    <a:pt x="5822" y="10988"/>
                    <a:pt x="5878" y="10932"/>
                  </a:cubicBezTo>
                  <a:cubicBezTo>
                    <a:pt x="6987" y="10156"/>
                    <a:pt x="7708" y="8936"/>
                    <a:pt x="7874" y="7605"/>
                  </a:cubicBezTo>
                  <a:cubicBezTo>
                    <a:pt x="7985" y="6662"/>
                    <a:pt x="8151" y="5664"/>
                    <a:pt x="8262" y="4722"/>
                  </a:cubicBezTo>
                  <a:cubicBezTo>
                    <a:pt x="8373" y="3557"/>
                    <a:pt x="8595" y="2337"/>
                    <a:pt x="8650" y="1228"/>
                  </a:cubicBezTo>
                  <a:cubicBezTo>
                    <a:pt x="8701" y="271"/>
                    <a:pt x="8477" y="1"/>
                    <a:pt x="76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8"/>
            <p:cNvSpPr/>
            <p:nvPr/>
          </p:nvSpPr>
          <p:spPr>
            <a:xfrm>
              <a:off x="1797750" y="166000"/>
              <a:ext cx="250950" cy="262575"/>
            </a:xfrm>
            <a:custGeom>
              <a:rect b="b" l="l" r="r" t="t"/>
              <a:pathLst>
                <a:path extrusionOk="0" h="10503" w="10038">
                  <a:moveTo>
                    <a:pt x="6877" y="1464"/>
                  </a:moveTo>
                  <a:cubicBezTo>
                    <a:pt x="6821" y="1963"/>
                    <a:pt x="6711" y="2462"/>
                    <a:pt x="6655" y="2961"/>
                  </a:cubicBezTo>
                  <a:lnTo>
                    <a:pt x="4382" y="2961"/>
                  </a:lnTo>
                  <a:cubicBezTo>
                    <a:pt x="3676" y="2922"/>
                    <a:pt x="2970" y="2883"/>
                    <a:pt x="2284" y="2883"/>
                  </a:cubicBezTo>
                  <a:cubicBezTo>
                    <a:pt x="2000" y="2883"/>
                    <a:pt x="1719" y="2890"/>
                    <a:pt x="1443" y="2906"/>
                  </a:cubicBezTo>
                  <a:lnTo>
                    <a:pt x="1276" y="2906"/>
                  </a:lnTo>
                  <a:lnTo>
                    <a:pt x="1276" y="1520"/>
                  </a:lnTo>
                  <a:lnTo>
                    <a:pt x="5657" y="1520"/>
                  </a:lnTo>
                  <a:cubicBezTo>
                    <a:pt x="6045" y="1520"/>
                    <a:pt x="6489" y="1520"/>
                    <a:pt x="6877" y="1464"/>
                  </a:cubicBezTo>
                  <a:close/>
                  <a:moveTo>
                    <a:pt x="6093" y="1"/>
                  </a:moveTo>
                  <a:cubicBezTo>
                    <a:pt x="5950" y="1"/>
                    <a:pt x="5806" y="8"/>
                    <a:pt x="5657" y="22"/>
                  </a:cubicBezTo>
                  <a:lnTo>
                    <a:pt x="1165" y="22"/>
                  </a:lnTo>
                  <a:cubicBezTo>
                    <a:pt x="555" y="22"/>
                    <a:pt x="334" y="688"/>
                    <a:pt x="500" y="1187"/>
                  </a:cubicBezTo>
                  <a:cubicBezTo>
                    <a:pt x="334" y="2185"/>
                    <a:pt x="223" y="3239"/>
                    <a:pt x="112" y="4292"/>
                  </a:cubicBezTo>
                  <a:cubicBezTo>
                    <a:pt x="56" y="4902"/>
                    <a:pt x="1" y="5512"/>
                    <a:pt x="1" y="6122"/>
                  </a:cubicBezTo>
                  <a:lnTo>
                    <a:pt x="1" y="6954"/>
                  </a:lnTo>
                  <a:cubicBezTo>
                    <a:pt x="1" y="7176"/>
                    <a:pt x="56" y="7397"/>
                    <a:pt x="167" y="7564"/>
                  </a:cubicBezTo>
                  <a:cubicBezTo>
                    <a:pt x="167" y="7619"/>
                    <a:pt x="167" y="7619"/>
                    <a:pt x="167" y="7619"/>
                  </a:cubicBezTo>
                  <a:cubicBezTo>
                    <a:pt x="389" y="8340"/>
                    <a:pt x="722" y="9006"/>
                    <a:pt x="1221" y="9616"/>
                  </a:cubicBezTo>
                  <a:cubicBezTo>
                    <a:pt x="1665" y="10170"/>
                    <a:pt x="2385" y="10503"/>
                    <a:pt x="3106" y="10503"/>
                  </a:cubicBezTo>
                  <a:cubicBezTo>
                    <a:pt x="3439" y="10503"/>
                    <a:pt x="3716" y="10226"/>
                    <a:pt x="3716" y="9893"/>
                  </a:cubicBezTo>
                  <a:cubicBezTo>
                    <a:pt x="3716" y="9227"/>
                    <a:pt x="3494" y="8617"/>
                    <a:pt x="3106" y="8118"/>
                  </a:cubicBezTo>
                  <a:cubicBezTo>
                    <a:pt x="2940" y="7897"/>
                    <a:pt x="2774" y="7675"/>
                    <a:pt x="2552" y="7508"/>
                  </a:cubicBezTo>
                  <a:cubicBezTo>
                    <a:pt x="2496" y="7453"/>
                    <a:pt x="2441" y="7397"/>
                    <a:pt x="2330" y="7342"/>
                  </a:cubicBezTo>
                  <a:cubicBezTo>
                    <a:pt x="2108" y="7120"/>
                    <a:pt x="1831" y="6954"/>
                    <a:pt x="1554" y="6843"/>
                  </a:cubicBezTo>
                  <a:lnTo>
                    <a:pt x="1443" y="6843"/>
                  </a:lnTo>
                  <a:lnTo>
                    <a:pt x="1443" y="6011"/>
                  </a:lnTo>
                  <a:cubicBezTo>
                    <a:pt x="1443" y="5512"/>
                    <a:pt x="1387" y="4958"/>
                    <a:pt x="1332" y="4403"/>
                  </a:cubicBezTo>
                  <a:lnTo>
                    <a:pt x="1332" y="4403"/>
                  </a:lnTo>
                  <a:cubicBezTo>
                    <a:pt x="2062" y="4484"/>
                    <a:pt x="2793" y="4536"/>
                    <a:pt x="3524" y="4536"/>
                  </a:cubicBezTo>
                  <a:cubicBezTo>
                    <a:pt x="3791" y="4536"/>
                    <a:pt x="4059" y="4529"/>
                    <a:pt x="4326" y="4514"/>
                  </a:cubicBezTo>
                  <a:lnTo>
                    <a:pt x="6544" y="4514"/>
                  </a:lnTo>
                  <a:cubicBezTo>
                    <a:pt x="6489" y="5069"/>
                    <a:pt x="6489" y="5568"/>
                    <a:pt x="6433" y="6067"/>
                  </a:cubicBezTo>
                  <a:lnTo>
                    <a:pt x="6433" y="6954"/>
                  </a:lnTo>
                  <a:cubicBezTo>
                    <a:pt x="6433" y="7065"/>
                    <a:pt x="6433" y="7176"/>
                    <a:pt x="6433" y="7342"/>
                  </a:cubicBezTo>
                  <a:cubicBezTo>
                    <a:pt x="6433" y="7397"/>
                    <a:pt x="6433" y="7453"/>
                    <a:pt x="6433" y="7564"/>
                  </a:cubicBezTo>
                  <a:cubicBezTo>
                    <a:pt x="6711" y="8285"/>
                    <a:pt x="7043" y="8950"/>
                    <a:pt x="7487" y="9505"/>
                  </a:cubicBezTo>
                  <a:cubicBezTo>
                    <a:pt x="7986" y="10059"/>
                    <a:pt x="8651" y="10392"/>
                    <a:pt x="9428" y="10447"/>
                  </a:cubicBezTo>
                  <a:cubicBezTo>
                    <a:pt x="9760" y="10447"/>
                    <a:pt x="10038" y="10170"/>
                    <a:pt x="10038" y="9782"/>
                  </a:cubicBezTo>
                  <a:cubicBezTo>
                    <a:pt x="10038" y="9172"/>
                    <a:pt x="9816" y="8562"/>
                    <a:pt x="9428" y="8007"/>
                  </a:cubicBezTo>
                  <a:cubicBezTo>
                    <a:pt x="9261" y="7786"/>
                    <a:pt x="9095" y="7619"/>
                    <a:pt x="8873" y="7453"/>
                  </a:cubicBezTo>
                  <a:cubicBezTo>
                    <a:pt x="8818" y="7397"/>
                    <a:pt x="8707" y="7287"/>
                    <a:pt x="8651" y="7231"/>
                  </a:cubicBezTo>
                  <a:cubicBezTo>
                    <a:pt x="8430" y="7009"/>
                    <a:pt x="8152" y="6898"/>
                    <a:pt x="7875" y="6788"/>
                  </a:cubicBezTo>
                  <a:lnTo>
                    <a:pt x="7875" y="6122"/>
                  </a:lnTo>
                  <a:cubicBezTo>
                    <a:pt x="7875" y="5457"/>
                    <a:pt x="7820" y="4847"/>
                    <a:pt x="7820" y="4237"/>
                  </a:cubicBezTo>
                  <a:lnTo>
                    <a:pt x="7820" y="4015"/>
                  </a:lnTo>
                  <a:cubicBezTo>
                    <a:pt x="7875" y="3849"/>
                    <a:pt x="7875" y="3627"/>
                    <a:pt x="7820" y="3460"/>
                  </a:cubicBezTo>
                  <a:cubicBezTo>
                    <a:pt x="7820" y="2518"/>
                    <a:pt x="7709" y="1520"/>
                    <a:pt x="7709" y="577"/>
                  </a:cubicBezTo>
                  <a:cubicBezTo>
                    <a:pt x="7709" y="466"/>
                    <a:pt x="7653" y="411"/>
                    <a:pt x="7542" y="411"/>
                  </a:cubicBezTo>
                  <a:cubicBezTo>
                    <a:pt x="7487" y="300"/>
                    <a:pt x="7376" y="189"/>
                    <a:pt x="7265" y="133"/>
                  </a:cubicBezTo>
                  <a:cubicBezTo>
                    <a:pt x="6859" y="52"/>
                    <a:pt x="6483" y="1"/>
                    <a:pt x="60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 name="Google Shape;2631;p48"/>
          <p:cNvGrpSpPr/>
          <p:nvPr/>
        </p:nvGrpSpPr>
        <p:grpSpPr>
          <a:xfrm flipH="1" rot="-3523190">
            <a:off x="9174272" y="494155"/>
            <a:ext cx="252388" cy="805455"/>
            <a:chOff x="8478897" y="4127025"/>
            <a:chExt cx="252400" cy="805492"/>
          </a:xfrm>
        </p:grpSpPr>
        <p:sp>
          <p:nvSpPr>
            <p:cNvPr id="2632" name="Google Shape;2632;p48"/>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8"/>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8"/>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8"/>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48"/>
          <p:cNvGrpSpPr/>
          <p:nvPr/>
        </p:nvGrpSpPr>
        <p:grpSpPr>
          <a:xfrm rot="-1039784">
            <a:off x="-185" y="-65513"/>
            <a:ext cx="1730461" cy="1383820"/>
            <a:chOff x="15524550" y="1548900"/>
            <a:chExt cx="1307925" cy="1045925"/>
          </a:xfrm>
        </p:grpSpPr>
        <p:sp>
          <p:nvSpPr>
            <p:cNvPr id="2637" name="Google Shape;2637;p48"/>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8"/>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8"/>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8"/>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8"/>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8"/>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8"/>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8"/>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8"/>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8"/>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8"/>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8"/>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8"/>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8"/>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8"/>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8"/>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8"/>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8"/>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8"/>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8"/>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8"/>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8"/>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8"/>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8"/>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8"/>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8"/>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8"/>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8"/>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8"/>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8"/>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8"/>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8"/>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8"/>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8"/>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8"/>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8"/>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8"/>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8"/>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8"/>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8"/>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8"/>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8"/>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8"/>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5" name="Shape 2685"/>
        <p:cNvGrpSpPr/>
        <p:nvPr/>
      </p:nvGrpSpPr>
      <p:grpSpPr>
        <a:xfrm>
          <a:off x="0" y="0"/>
          <a:ext cx="0" cy="0"/>
          <a:chOff x="0" y="0"/>
          <a:chExt cx="0" cy="0"/>
        </a:xfrm>
      </p:grpSpPr>
      <p:sp>
        <p:nvSpPr>
          <p:cNvPr id="2686" name="Google Shape;2686;p49"/>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Questions Practice</a:t>
            </a:r>
            <a:endParaRPr/>
          </a:p>
        </p:txBody>
      </p:sp>
      <p:grpSp>
        <p:nvGrpSpPr>
          <p:cNvPr id="2687" name="Google Shape;2687;p49"/>
          <p:cNvGrpSpPr/>
          <p:nvPr/>
        </p:nvGrpSpPr>
        <p:grpSpPr>
          <a:xfrm>
            <a:off x="1559364" y="1405914"/>
            <a:ext cx="5885946" cy="534671"/>
            <a:chOff x="1873599" y="1325200"/>
            <a:chExt cx="4633509" cy="477598"/>
          </a:xfrm>
        </p:grpSpPr>
        <p:sp>
          <p:nvSpPr>
            <p:cNvPr id="2688" name="Google Shape;2688;p49"/>
            <p:cNvSpPr/>
            <p:nvPr/>
          </p:nvSpPr>
          <p:spPr>
            <a:xfrm>
              <a:off x="1873599"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9"/>
            <p:cNvSpPr/>
            <p:nvPr/>
          </p:nvSpPr>
          <p:spPr>
            <a:xfrm>
              <a:off x="3303037"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9"/>
            <p:cNvSpPr/>
            <p:nvPr/>
          </p:nvSpPr>
          <p:spPr>
            <a:xfrm>
              <a:off x="4697374"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1" name="Google Shape;2691;p49"/>
          <p:cNvSpPr txBox="1"/>
          <p:nvPr/>
        </p:nvSpPr>
        <p:spPr>
          <a:xfrm>
            <a:off x="1943100" y="1495363"/>
            <a:ext cx="5257800" cy="35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Luckiest Guy"/>
                <a:ea typeface="Luckiest Guy"/>
                <a:cs typeface="Luckiest Guy"/>
                <a:sym typeface="Luckiest Guy"/>
              </a:rPr>
              <a:t>WhAT WE CAN DO TO COMBAT CLIMATE CHANGE?</a:t>
            </a:r>
            <a:endParaRPr sz="1600">
              <a:solidFill>
                <a:schemeClr val="dk2"/>
              </a:solidFill>
              <a:latin typeface="Luckiest Guy"/>
              <a:ea typeface="Luckiest Guy"/>
              <a:cs typeface="Luckiest Guy"/>
              <a:sym typeface="Luckiest Guy"/>
            </a:endParaRPr>
          </a:p>
        </p:txBody>
      </p:sp>
      <p:sp>
        <p:nvSpPr>
          <p:cNvPr id="2692" name="Google Shape;2692;p49"/>
          <p:cNvSpPr txBox="1"/>
          <p:nvPr/>
        </p:nvSpPr>
        <p:spPr>
          <a:xfrm>
            <a:off x="1581725" y="2221375"/>
            <a:ext cx="3160800" cy="2066400"/>
          </a:xfrm>
          <a:prstGeom prst="rect">
            <a:avLst/>
          </a:prstGeom>
          <a:noFill/>
          <a:ln>
            <a:noFill/>
          </a:ln>
        </p:spPr>
        <p:txBody>
          <a:bodyPr anchorCtr="0" anchor="t" bIns="91425" lIns="91425" spcFirstLastPara="1" rIns="91425" wrap="square" tIns="91425">
            <a:noAutofit/>
          </a:bodyPr>
          <a:lstStyle/>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a:t>
            </a:r>
            <a:r>
              <a:rPr lang="en">
                <a:solidFill>
                  <a:schemeClr val="dk2"/>
                </a:solidFill>
                <a:latin typeface="Englebert"/>
                <a:ea typeface="Englebert"/>
                <a:cs typeface="Englebert"/>
                <a:sym typeface="Englebert"/>
              </a:rPr>
              <a:t>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a:p>
            <a:pPr indent="-319299" lvl="0" marL="320399" rtl="0" algn="l">
              <a:spcBef>
                <a:spcPts val="0"/>
              </a:spcBef>
              <a:spcAft>
                <a:spcPts val="0"/>
              </a:spcAft>
              <a:buClr>
                <a:schemeClr val="accent1"/>
              </a:buClr>
              <a:buSzPts val="1400"/>
              <a:buFont typeface="Englebert"/>
              <a:buChar char="●"/>
            </a:pPr>
            <a:r>
              <a:rPr lang="en">
                <a:solidFill>
                  <a:schemeClr val="dk2"/>
                </a:solidFill>
                <a:latin typeface="Englebert"/>
                <a:ea typeface="Englebert"/>
                <a:cs typeface="Englebert"/>
                <a:sym typeface="Englebert"/>
              </a:rPr>
              <a:t>You can write your ideas here</a:t>
            </a:r>
            <a:endParaRPr>
              <a:solidFill>
                <a:schemeClr val="dk2"/>
              </a:solidFill>
              <a:latin typeface="Englebert"/>
              <a:ea typeface="Englebert"/>
              <a:cs typeface="Englebert"/>
              <a:sym typeface="Englebert"/>
            </a:endParaRPr>
          </a:p>
        </p:txBody>
      </p:sp>
      <p:grpSp>
        <p:nvGrpSpPr>
          <p:cNvPr id="2693" name="Google Shape;2693;p49"/>
          <p:cNvGrpSpPr/>
          <p:nvPr/>
        </p:nvGrpSpPr>
        <p:grpSpPr>
          <a:xfrm>
            <a:off x="1589305" y="2501725"/>
            <a:ext cx="3160835" cy="1257285"/>
            <a:chOff x="728675" y="2062075"/>
            <a:chExt cx="2419500" cy="1257285"/>
          </a:xfrm>
        </p:grpSpPr>
        <p:cxnSp>
          <p:nvCxnSpPr>
            <p:cNvPr id="2694" name="Google Shape;2694;p49"/>
            <p:cNvCxnSpPr/>
            <p:nvPr/>
          </p:nvCxnSpPr>
          <p:spPr>
            <a:xfrm>
              <a:off x="728675" y="2062075"/>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695" name="Google Shape;2695;p49"/>
            <p:cNvCxnSpPr/>
            <p:nvPr/>
          </p:nvCxnSpPr>
          <p:spPr>
            <a:xfrm>
              <a:off x="728675" y="2271623"/>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696" name="Google Shape;2696;p49"/>
            <p:cNvCxnSpPr/>
            <p:nvPr/>
          </p:nvCxnSpPr>
          <p:spPr>
            <a:xfrm>
              <a:off x="728675" y="2481170"/>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697" name="Google Shape;2697;p49"/>
            <p:cNvCxnSpPr/>
            <p:nvPr/>
          </p:nvCxnSpPr>
          <p:spPr>
            <a:xfrm>
              <a:off x="728675" y="2690718"/>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698" name="Google Shape;2698;p49"/>
            <p:cNvCxnSpPr/>
            <p:nvPr/>
          </p:nvCxnSpPr>
          <p:spPr>
            <a:xfrm>
              <a:off x="728675" y="2900265"/>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699" name="Google Shape;2699;p49"/>
            <p:cNvCxnSpPr/>
            <p:nvPr/>
          </p:nvCxnSpPr>
          <p:spPr>
            <a:xfrm>
              <a:off x="728675" y="3109813"/>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2700" name="Google Shape;2700;p49"/>
            <p:cNvCxnSpPr/>
            <p:nvPr/>
          </p:nvCxnSpPr>
          <p:spPr>
            <a:xfrm>
              <a:off x="728675" y="3319360"/>
              <a:ext cx="2419500" cy="0"/>
            </a:xfrm>
            <a:prstGeom prst="straightConnector1">
              <a:avLst/>
            </a:prstGeom>
            <a:noFill/>
            <a:ln cap="flat" cmpd="sng" w="9525">
              <a:solidFill>
                <a:schemeClr val="accent4"/>
              </a:solidFill>
              <a:prstDash val="solid"/>
              <a:round/>
              <a:headEnd len="med" w="med" type="none"/>
              <a:tailEnd len="med" w="med" type="none"/>
            </a:ln>
          </p:spPr>
        </p:cxnSp>
      </p:grpSp>
      <p:sp>
        <p:nvSpPr>
          <p:cNvPr id="2701" name="Google Shape;2701;p49">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9">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9">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4" name="Google Shape;2704;p49"/>
          <p:cNvGrpSpPr/>
          <p:nvPr/>
        </p:nvGrpSpPr>
        <p:grpSpPr>
          <a:xfrm>
            <a:off x="4750156" y="1851264"/>
            <a:ext cx="2753120" cy="2111321"/>
            <a:chOff x="4906100" y="1851175"/>
            <a:chExt cx="2605395" cy="1997844"/>
          </a:xfrm>
        </p:grpSpPr>
        <p:sp>
          <p:nvSpPr>
            <p:cNvPr id="2705" name="Google Shape;2705;p49"/>
            <p:cNvSpPr/>
            <p:nvPr/>
          </p:nvSpPr>
          <p:spPr>
            <a:xfrm>
              <a:off x="7445300" y="2027885"/>
              <a:ext cx="66195" cy="63734"/>
            </a:xfrm>
            <a:custGeom>
              <a:rect b="b" l="l" r="r" t="t"/>
              <a:pathLst>
                <a:path extrusionOk="0" h="1606" w="1668">
                  <a:moveTo>
                    <a:pt x="920" y="0"/>
                  </a:moveTo>
                  <a:cubicBezTo>
                    <a:pt x="902" y="0"/>
                    <a:pt x="888" y="9"/>
                    <a:pt x="882" y="21"/>
                  </a:cubicBezTo>
                  <a:lnTo>
                    <a:pt x="858" y="33"/>
                  </a:lnTo>
                  <a:cubicBezTo>
                    <a:pt x="727" y="116"/>
                    <a:pt x="667" y="354"/>
                    <a:pt x="620" y="509"/>
                  </a:cubicBezTo>
                  <a:cubicBezTo>
                    <a:pt x="544" y="479"/>
                    <a:pt x="347" y="410"/>
                    <a:pt x="196" y="410"/>
                  </a:cubicBezTo>
                  <a:cubicBezTo>
                    <a:pt x="110" y="410"/>
                    <a:pt x="38" y="432"/>
                    <a:pt x="12" y="497"/>
                  </a:cubicBezTo>
                  <a:cubicBezTo>
                    <a:pt x="1" y="533"/>
                    <a:pt x="12" y="581"/>
                    <a:pt x="48" y="616"/>
                  </a:cubicBezTo>
                  <a:cubicBezTo>
                    <a:pt x="131" y="747"/>
                    <a:pt x="251" y="819"/>
                    <a:pt x="405" y="866"/>
                  </a:cubicBezTo>
                  <a:cubicBezTo>
                    <a:pt x="322" y="974"/>
                    <a:pt x="24" y="1474"/>
                    <a:pt x="322" y="1474"/>
                  </a:cubicBezTo>
                  <a:cubicBezTo>
                    <a:pt x="477" y="1474"/>
                    <a:pt x="667" y="1295"/>
                    <a:pt x="763" y="1176"/>
                  </a:cubicBezTo>
                  <a:cubicBezTo>
                    <a:pt x="798" y="1331"/>
                    <a:pt x="941" y="1533"/>
                    <a:pt x="1084" y="1593"/>
                  </a:cubicBezTo>
                  <a:cubicBezTo>
                    <a:pt x="1109" y="1602"/>
                    <a:pt x="1131" y="1606"/>
                    <a:pt x="1150" y="1606"/>
                  </a:cubicBezTo>
                  <a:cubicBezTo>
                    <a:pt x="1360" y="1606"/>
                    <a:pt x="1247" y="1106"/>
                    <a:pt x="1203" y="997"/>
                  </a:cubicBezTo>
                  <a:cubicBezTo>
                    <a:pt x="1358" y="997"/>
                    <a:pt x="1501" y="950"/>
                    <a:pt x="1620" y="866"/>
                  </a:cubicBezTo>
                  <a:cubicBezTo>
                    <a:pt x="1632" y="854"/>
                    <a:pt x="1667" y="807"/>
                    <a:pt x="1667" y="759"/>
                  </a:cubicBezTo>
                  <a:cubicBezTo>
                    <a:pt x="1658" y="595"/>
                    <a:pt x="1359" y="580"/>
                    <a:pt x="1183" y="580"/>
                  </a:cubicBezTo>
                  <a:cubicBezTo>
                    <a:pt x="1141" y="580"/>
                    <a:pt x="1107" y="581"/>
                    <a:pt x="1084" y="581"/>
                  </a:cubicBezTo>
                  <a:cubicBezTo>
                    <a:pt x="1084" y="473"/>
                    <a:pt x="1096" y="331"/>
                    <a:pt x="1072" y="212"/>
                  </a:cubicBezTo>
                  <a:cubicBezTo>
                    <a:pt x="1060" y="81"/>
                    <a:pt x="977" y="33"/>
                    <a:pt x="977" y="33"/>
                  </a:cubicBezTo>
                  <a:cubicBezTo>
                    <a:pt x="959" y="9"/>
                    <a:pt x="938" y="0"/>
                    <a:pt x="9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6" name="Google Shape;2706;p49"/>
            <p:cNvGrpSpPr/>
            <p:nvPr/>
          </p:nvGrpSpPr>
          <p:grpSpPr>
            <a:xfrm>
              <a:off x="4906100" y="1851175"/>
              <a:ext cx="2539199" cy="1997844"/>
              <a:chOff x="4906100" y="1851175"/>
              <a:chExt cx="2539199" cy="1997844"/>
            </a:xfrm>
          </p:grpSpPr>
          <p:sp>
            <p:nvSpPr>
              <p:cNvPr id="2707" name="Google Shape;2707;p49"/>
              <p:cNvSpPr/>
              <p:nvPr/>
            </p:nvSpPr>
            <p:spPr>
              <a:xfrm>
                <a:off x="5757524" y="1851175"/>
                <a:ext cx="126198" cy="120881"/>
              </a:xfrm>
              <a:custGeom>
                <a:rect b="b" l="l" r="r" t="t"/>
                <a:pathLst>
                  <a:path extrusionOk="0" h="3046" w="3180">
                    <a:moveTo>
                      <a:pt x="1755" y="0"/>
                    </a:moveTo>
                    <a:cubicBezTo>
                      <a:pt x="1716" y="0"/>
                      <a:pt x="1681" y="16"/>
                      <a:pt x="1656" y="35"/>
                    </a:cubicBezTo>
                    <a:lnTo>
                      <a:pt x="1644" y="47"/>
                    </a:lnTo>
                    <a:cubicBezTo>
                      <a:pt x="1406" y="225"/>
                      <a:pt x="1298" y="666"/>
                      <a:pt x="1191" y="951"/>
                    </a:cubicBezTo>
                    <a:cubicBezTo>
                      <a:pt x="1039" y="906"/>
                      <a:pt x="667" y="767"/>
                      <a:pt x="381" y="767"/>
                    </a:cubicBezTo>
                    <a:cubicBezTo>
                      <a:pt x="221" y="767"/>
                      <a:pt x="88" y="811"/>
                      <a:pt x="36" y="940"/>
                    </a:cubicBezTo>
                    <a:cubicBezTo>
                      <a:pt x="1" y="1011"/>
                      <a:pt x="36" y="1106"/>
                      <a:pt x="84" y="1178"/>
                    </a:cubicBezTo>
                    <a:cubicBezTo>
                      <a:pt x="239" y="1416"/>
                      <a:pt x="477" y="1559"/>
                      <a:pt x="751" y="1654"/>
                    </a:cubicBezTo>
                    <a:cubicBezTo>
                      <a:pt x="597" y="1855"/>
                      <a:pt x="55" y="2797"/>
                      <a:pt x="621" y="2797"/>
                    </a:cubicBezTo>
                    <a:cubicBezTo>
                      <a:pt x="624" y="2797"/>
                      <a:pt x="628" y="2797"/>
                      <a:pt x="632" y="2797"/>
                    </a:cubicBezTo>
                    <a:cubicBezTo>
                      <a:pt x="929" y="2785"/>
                      <a:pt x="1275" y="2475"/>
                      <a:pt x="1453" y="2249"/>
                    </a:cubicBezTo>
                    <a:cubicBezTo>
                      <a:pt x="1548" y="2511"/>
                      <a:pt x="1787" y="2916"/>
                      <a:pt x="2072" y="3023"/>
                    </a:cubicBezTo>
                    <a:cubicBezTo>
                      <a:pt x="2116" y="3038"/>
                      <a:pt x="2155" y="3045"/>
                      <a:pt x="2189" y="3045"/>
                    </a:cubicBezTo>
                    <a:cubicBezTo>
                      <a:pt x="2581" y="3045"/>
                      <a:pt x="2364" y="2111"/>
                      <a:pt x="2298" y="1892"/>
                    </a:cubicBezTo>
                    <a:cubicBezTo>
                      <a:pt x="2584" y="1880"/>
                      <a:pt x="2858" y="1797"/>
                      <a:pt x="3072" y="1618"/>
                    </a:cubicBezTo>
                    <a:cubicBezTo>
                      <a:pt x="3120" y="1559"/>
                      <a:pt x="3180" y="1487"/>
                      <a:pt x="3180" y="1416"/>
                    </a:cubicBezTo>
                    <a:cubicBezTo>
                      <a:pt x="3150" y="1107"/>
                      <a:pt x="2560" y="1081"/>
                      <a:pt x="2229" y="1081"/>
                    </a:cubicBezTo>
                    <a:cubicBezTo>
                      <a:pt x="2165" y="1081"/>
                      <a:pt x="2111" y="1082"/>
                      <a:pt x="2072" y="1082"/>
                    </a:cubicBezTo>
                    <a:cubicBezTo>
                      <a:pt x="2060" y="892"/>
                      <a:pt x="2084" y="594"/>
                      <a:pt x="2048" y="392"/>
                    </a:cubicBezTo>
                    <a:cubicBezTo>
                      <a:pt x="2013" y="154"/>
                      <a:pt x="1870" y="47"/>
                      <a:pt x="1870" y="47"/>
                    </a:cubicBezTo>
                    <a:cubicBezTo>
                      <a:pt x="1830" y="13"/>
                      <a:pt x="1791" y="0"/>
                      <a:pt x="17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9"/>
              <p:cNvSpPr/>
              <p:nvPr/>
            </p:nvSpPr>
            <p:spPr>
              <a:xfrm>
                <a:off x="6839513" y="1852484"/>
                <a:ext cx="86513" cy="85005"/>
              </a:xfrm>
              <a:custGeom>
                <a:rect b="b" l="l" r="r" t="t"/>
                <a:pathLst>
                  <a:path extrusionOk="0" h="2142" w="2180">
                    <a:moveTo>
                      <a:pt x="886" y="1"/>
                    </a:moveTo>
                    <a:cubicBezTo>
                      <a:pt x="843" y="1"/>
                      <a:pt x="808" y="34"/>
                      <a:pt x="799" y="61"/>
                    </a:cubicBezTo>
                    <a:cubicBezTo>
                      <a:pt x="799" y="61"/>
                      <a:pt x="799" y="73"/>
                      <a:pt x="775" y="73"/>
                    </a:cubicBezTo>
                    <a:cubicBezTo>
                      <a:pt x="680" y="252"/>
                      <a:pt x="715" y="561"/>
                      <a:pt x="715" y="776"/>
                    </a:cubicBezTo>
                    <a:cubicBezTo>
                      <a:pt x="561" y="776"/>
                      <a:pt x="1" y="776"/>
                      <a:pt x="1" y="1038"/>
                    </a:cubicBezTo>
                    <a:cubicBezTo>
                      <a:pt x="1" y="1097"/>
                      <a:pt x="49" y="1145"/>
                      <a:pt x="96" y="1192"/>
                    </a:cubicBezTo>
                    <a:cubicBezTo>
                      <a:pt x="232" y="1297"/>
                      <a:pt x="396" y="1337"/>
                      <a:pt x="564" y="1337"/>
                    </a:cubicBezTo>
                    <a:cubicBezTo>
                      <a:pt x="586" y="1337"/>
                      <a:pt x="609" y="1337"/>
                      <a:pt x="632" y="1335"/>
                    </a:cubicBezTo>
                    <a:lnTo>
                      <a:pt x="632" y="1335"/>
                    </a:lnTo>
                    <a:cubicBezTo>
                      <a:pt x="599" y="1487"/>
                      <a:pt x="498" y="2141"/>
                      <a:pt x="749" y="2141"/>
                    </a:cubicBezTo>
                    <a:cubicBezTo>
                      <a:pt x="774" y="2141"/>
                      <a:pt x="802" y="2135"/>
                      <a:pt x="834" y="2121"/>
                    </a:cubicBezTo>
                    <a:cubicBezTo>
                      <a:pt x="1013" y="2050"/>
                      <a:pt x="1144" y="1752"/>
                      <a:pt x="1203" y="1561"/>
                    </a:cubicBezTo>
                    <a:cubicBezTo>
                      <a:pt x="1346" y="1704"/>
                      <a:pt x="1596" y="1919"/>
                      <a:pt x="1787" y="1919"/>
                    </a:cubicBezTo>
                    <a:cubicBezTo>
                      <a:pt x="2180" y="1907"/>
                      <a:pt x="1739" y="1264"/>
                      <a:pt x="1644" y="1109"/>
                    </a:cubicBezTo>
                    <a:cubicBezTo>
                      <a:pt x="1823" y="1038"/>
                      <a:pt x="1965" y="918"/>
                      <a:pt x="2061" y="740"/>
                    </a:cubicBezTo>
                    <a:cubicBezTo>
                      <a:pt x="2085" y="692"/>
                      <a:pt x="2108" y="633"/>
                      <a:pt x="2085" y="573"/>
                    </a:cubicBezTo>
                    <a:cubicBezTo>
                      <a:pt x="2046" y="497"/>
                      <a:pt x="1969" y="469"/>
                      <a:pt x="1876" y="469"/>
                    </a:cubicBezTo>
                    <a:cubicBezTo>
                      <a:pt x="1680" y="469"/>
                      <a:pt x="1416" y="592"/>
                      <a:pt x="1311" y="633"/>
                    </a:cubicBezTo>
                    <a:cubicBezTo>
                      <a:pt x="1251" y="514"/>
                      <a:pt x="1192" y="311"/>
                      <a:pt x="1120" y="192"/>
                    </a:cubicBezTo>
                    <a:cubicBezTo>
                      <a:pt x="1049" y="37"/>
                      <a:pt x="930" y="14"/>
                      <a:pt x="930" y="14"/>
                    </a:cubicBezTo>
                    <a:cubicBezTo>
                      <a:pt x="915" y="5"/>
                      <a:pt x="900" y="1"/>
                      <a:pt x="8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9"/>
              <p:cNvSpPr/>
              <p:nvPr/>
            </p:nvSpPr>
            <p:spPr>
              <a:xfrm>
                <a:off x="4906100" y="2182460"/>
                <a:ext cx="66195" cy="63734"/>
              </a:xfrm>
              <a:custGeom>
                <a:rect b="b" l="l" r="r" t="t"/>
                <a:pathLst>
                  <a:path extrusionOk="0" h="1606" w="1668">
                    <a:moveTo>
                      <a:pt x="920" y="0"/>
                    </a:moveTo>
                    <a:cubicBezTo>
                      <a:pt x="902" y="0"/>
                      <a:pt x="888" y="9"/>
                      <a:pt x="882" y="21"/>
                    </a:cubicBezTo>
                    <a:lnTo>
                      <a:pt x="858" y="33"/>
                    </a:lnTo>
                    <a:cubicBezTo>
                      <a:pt x="727" y="116"/>
                      <a:pt x="667" y="354"/>
                      <a:pt x="620" y="509"/>
                    </a:cubicBezTo>
                    <a:cubicBezTo>
                      <a:pt x="544" y="479"/>
                      <a:pt x="347" y="410"/>
                      <a:pt x="196" y="410"/>
                    </a:cubicBezTo>
                    <a:cubicBezTo>
                      <a:pt x="110" y="410"/>
                      <a:pt x="38" y="432"/>
                      <a:pt x="12" y="497"/>
                    </a:cubicBezTo>
                    <a:cubicBezTo>
                      <a:pt x="1" y="533"/>
                      <a:pt x="12" y="581"/>
                      <a:pt x="48" y="616"/>
                    </a:cubicBezTo>
                    <a:cubicBezTo>
                      <a:pt x="131" y="747"/>
                      <a:pt x="251" y="819"/>
                      <a:pt x="405" y="866"/>
                    </a:cubicBezTo>
                    <a:cubicBezTo>
                      <a:pt x="322" y="974"/>
                      <a:pt x="24" y="1474"/>
                      <a:pt x="322" y="1474"/>
                    </a:cubicBezTo>
                    <a:cubicBezTo>
                      <a:pt x="477" y="1474"/>
                      <a:pt x="667" y="1295"/>
                      <a:pt x="763" y="1176"/>
                    </a:cubicBezTo>
                    <a:cubicBezTo>
                      <a:pt x="798" y="1331"/>
                      <a:pt x="941" y="1533"/>
                      <a:pt x="1084" y="1593"/>
                    </a:cubicBezTo>
                    <a:cubicBezTo>
                      <a:pt x="1109" y="1602"/>
                      <a:pt x="1131" y="1606"/>
                      <a:pt x="1150" y="1606"/>
                    </a:cubicBezTo>
                    <a:cubicBezTo>
                      <a:pt x="1360" y="1606"/>
                      <a:pt x="1247" y="1106"/>
                      <a:pt x="1203" y="997"/>
                    </a:cubicBezTo>
                    <a:cubicBezTo>
                      <a:pt x="1358" y="997"/>
                      <a:pt x="1501" y="950"/>
                      <a:pt x="1620" y="866"/>
                    </a:cubicBezTo>
                    <a:cubicBezTo>
                      <a:pt x="1632" y="854"/>
                      <a:pt x="1667" y="807"/>
                      <a:pt x="1667" y="759"/>
                    </a:cubicBezTo>
                    <a:cubicBezTo>
                      <a:pt x="1658" y="595"/>
                      <a:pt x="1359" y="580"/>
                      <a:pt x="1183" y="580"/>
                    </a:cubicBezTo>
                    <a:cubicBezTo>
                      <a:pt x="1141" y="580"/>
                      <a:pt x="1107" y="581"/>
                      <a:pt x="1084" y="581"/>
                    </a:cubicBezTo>
                    <a:cubicBezTo>
                      <a:pt x="1084" y="473"/>
                      <a:pt x="1096" y="331"/>
                      <a:pt x="1072" y="212"/>
                    </a:cubicBezTo>
                    <a:cubicBezTo>
                      <a:pt x="1060" y="81"/>
                      <a:pt x="977" y="33"/>
                      <a:pt x="977" y="33"/>
                    </a:cubicBezTo>
                    <a:cubicBezTo>
                      <a:pt x="959" y="9"/>
                      <a:pt x="938" y="0"/>
                      <a:pt x="9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9"/>
              <p:cNvSpPr/>
              <p:nvPr/>
            </p:nvSpPr>
            <p:spPr>
              <a:xfrm>
                <a:off x="6390208" y="2447551"/>
                <a:ext cx="69965" cy="64409"/>
              </a:xfrm>
              <a:custGeom>
                <a:rect b="b" l="l" r="r" t="t"/>
                <a:pathLst>
                  <a:path extrusionOk="0" h="1623" w="1763">
                    <a:moveTo>
                      <a:pt x="664" y="1"/>
                    </a:moveTo>
                    <a:cubicBezTo>
                      <a:pt x="627" y="1"/>
                      <a:pt x="604" y="23"/>
                      <a:pt x="595" y="32"/>
                    </a:cubicBezTo>
                    <a:lnTo>
                      <a:pt x="595" y="44"/>
                    </a:lnTo>
                    <a:cubicBezTo>
                      <a:pt x="512" y="187"/>
                      <a:pt x="572" y="425"/>
                      <a:pt x="572" y="592"/>
                    </a:cubicBezTo>
                    <a:cubicBezTo>
                      <a:pt x="429" y="604"/>
                      <a:pt x="0" y="628"/>
                      <a:pt x="0" y="830"/>
                    </a:cubicBezTo>
                    <a:cubicBezTo>
                      <a:pt x="0" y="866"/>
                      <a:pt x="36" y="901"/>
                      <a:pt x="72" y="925"/>
                    </a:cubicBezTo>
                    <a:cubicBezTo>
                      <a:pt x="192" y="995"/>
                      <a:pt x="312" y="1023"/>
                      <a:pt x="439" y="1023"/>
                    </a:cubicBezTo>
                    <a:cubicBezTo>
                      <a:pt x="463" y="1023"/>
                      <a:pt x="488" y="1022"/>
                      <a:pt x="512" y="1021"/>
                    </a:cubicBezTo>
                    <a:lnTo>
                      <a:pt x="512" y="1021"/>
                    </a:lnTo>
                    <a:cubicBezTo>
                      <a:pt x="480" y="1138"/>
                      <a:pt x="428" y="1623"/>
                      <a:pt x="627" y="1623"/>
                    </a:cubicBezTo>
                    <a:cubicBezTo>
                      <a:pt x="649" y="1623"/>
                      <a:pt x="674" y="1617"/>
                      <a:pt x="703" y="1604"/>
                    </a:cubicBezTo>
                    <a:cubicBezTo>
                      <a:pt x="834" y="1521"/>
                      <a:pt x="941" y="1306"/>
                      <a:pt x="988" y="1152"/>
                    </a:cubicBezTo>
                    <a:cubicBezTo>
                      <a:pt x="1080" y="1254"/>
                      <a:pt x="1281" y="1390"/>
                      <a:pt x="1424" y="1390"/>
                    </a:cubicBezTo>
                    <a:cubicBezTo>
                      <a:pt x="1429" y="1390"/>
                      <a:pt x="1435" y="1390"/>
                      <a:pt x="1441" y="1390"/>
                    </a:cubicBezTo>
                    <a:cubicBezTo>
                      <a:pt x="1762" y="1366"/>
                      <a:pt x="1405" y="901"/>
                      <a:pt x="1310" y="794"/>
                    </a:cubicBezTo>
                    <a:cubicBezTo>
                      <a:pt x="1441" y="735"/>
                      <a:pt x="1560" y="628"/>
                      <a:pt x="1643" y="497"/>
                    </a:cubicBezTo>
                    <a:cubicBezTo>
                      <a:pt x="1643" y="485"/>
                      <a:pt x="1655" y="437"/>
                      <a:pt x="1643" y="390"/>
                    </a:cubicBezTo>
                    <a:cubicBezTo>
                      <a:pt x="1612" y="338"/>
                      <a:pt x="1558" y="319"/>
                      <a:pt x="1493" y="319"/>
                    </a:cubicBezTo>
                    <a:cubicBezTo>
                      <a:pt x="1333" y="319"/>
                      <a:pt x="1109" y="436"/>
                      <a:pt x="1024" y="461"/>
                    </a:cubicBezTo>
                    <a:cubicBezTo>
                      <a:pt x="988" y="378"/>
                      <a:pt x="929" y="223"/>
                      <a:pt x="869" y="140"/>
                    </a:cubicBezTo>
                    <a:cubicBezTo>
                      <a:pt x="810" y="32"/>
                      <a:pt x="703" y="9"/>
                      <a:pt x="703" y="9"/>
                    </a:cubicBezTo>
                    <a:cubicBezTo>
                      <a:pt x="688" y="3"/>
                      <a:pt x="675" y="1"/>
                      <a:pt x="6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9"/>
              <p:cNvSpPr/>
              <p:nvPr/>
            </p:nvSpPr>
            <p:spPr>
              <a:xfrm>
                <a:off x="6857966" y="2789472"/>
                <a:ext cx="252357" cy="230451"/>
              </a:xfrm>
              <a:custGeom>
                <a:rect b="b" l="l" r="r" t="t"/>
                <a:pathLst>
                  <a:path extrusionOk="0" h="5807" w="6359">
                    <a:moveTo>
                      <a:pt x="2393" y="1"/>
                    </a:moveTo>
                    <a:cubicBezTo>
                      <a:pt x="1822" y="120"/>
                      <a:pt x="1262" y="382"/>
                      <a:pt x="846" y="798"/>
                    </a:cubicBezTo>
                    <a:lnTo>
                      <a:pt x="548" y="1251"/>
                    </a:lnTo>
                    <a:cubicBezTo>
                      <a:pt x="524" y="2703"/>
                      <a:pt x="238" y="4311"/>
                      <a:pt x="0" y="5442"/>
                    </a:cubicBezTo>
                    <a:cubicBezTo>
                      <a:pt x="726" y="5697"/>
                      <a:pt x="1503" y="5806"/>
                      <a:pt x="2277" y="5806"/>
                    </a:cubicBezTo>
                    <a:cubicBezTo>
                      <a:pt x="2696" y="5806"/>
                      <a:pt x="3115" y="5774"/>
                      <a:pt x="3525" y="5716"/>
                    </a:cubicBezTo>
                    <a:cubicBezTo>
                      <a:pt x="4298" y="5620"/>
                      <a:pt x="5072" y="5418"/>
                      <a:pt x="5763" y="5049"/>
                    </a:cubicBezTo>
                    <a:cubicBezTo>
                      <a:pt x="5965" y="4942"/>
                      <a:pt x="6156" y="4811"/>
                      <a:pt x="6358" y="4680"/>
                    </a:cubicBezTo>
                    <a:cubicBezTo>
                      <a:pt x="6049" y="4549"/>
                      <a:pt x="5811" y="4406"/>
                      <a:pt x="5691" y="4275"/>
                    </a:cubicBezTo>
                    <a:cubicBezTo>
                      <a:pt x="5060" y="3549"/>
                      <a:pt x="4989" y="1525"/>
                      <a:pt x="4989" y="1525"/>
                    </a:cubicBezTo>
                    <a:cubicBezTo>
                      <a:pt x="4989" y="1525"/>
                      <a:pt x="3620" y="477"/>
                      <a:pt x="2393" y="1"/>
                    </a:cubicBezTo>
                    <a:close/>
                  </a:path>
                </a:pathLst>
              </a:custGeom>
              <a:solidFill>
                <a:srgbClr val="E88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9"/>
              <p:cNvSpPr/>
              <p:nvPr/>
            </p:nvSpPr>
            <p:spPr>
              <a:xfrm>
                <a:off x="5703196" y="2835784"/>
                <a:ext cx="250452" cy="149851"/>
              </a:xfrm>
              <a:custGeom>
                <a:rect b="b" l="l" r="r" t="t"/>
                <a:pathLst>
                  <a:path extrusionOk="0" h="3776" w="6311">
                    <a:moveTo>
                      <a:pt x="5358" y="1"/>
                    </a:moveTo>
                    <a:lnTo>
                      <a:pt x="1632" y="727"/>
                    </a:lnTo>
                    <a:lnTo>
                      <a:pt x="798" y="1965"/>
                    </a:lnTo>
                    <a:cubicBezTo>
                      <a:pt x="619" y="2227"/>
                      <a:pt x="322" y="2429"/>
                      <a:pt x="0" y="2465"/>
                    </a:cubicBezTo>
                    <a:cubicBezTo>
                      <a:pt x="584" y="3001"/>
                      <a:pt x="1346" y="3358"/>
                      <a:pt x="2120" y="3561"/>
                    </a:cubicBezTo>
                    <a:cubicBezTo>
                      <a:pt x="2677" y="3705"/>
                      <a:pt x="3251" y="3775"/>
                      <a:pt x="3825" y="3775"/>
                    </a:cubicBezTo>
                    <a:cubicBezTo>
                      <a:pt x="4674" y="3775"/>
                      <a:pt x="5522" y="3621"/>
                      <a:pt x="6311" y="3322"/>
                    </a:cubicBezTo>
                    <a:lnTo>
                      <a:pt x="5882" y="3049"/>
                    </a:lnTo>
                    <a:lnTo>
                      <a:pt x="5358" y="1"/>
                    </a:lnTo>
                    <a:close/>
                  </a:path>
                </a:pathLst>
              </a:custGeom>
              <a:solidFill>
                <a:srgbClr val="E88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9"/>
              <p:cNvSpPr/>
              <p:nvPr/>
            </p:nvSpPr>
            <p:spPr>
              <a:xfrm>
                <a:off x="6607082" y="2205754"/>
                <a:ext cx="772548" cy="493046"/>
              </a:xfrm>
              <a:custGeom>
                <a:rect b="b" l="l" r="r" t="t"/>
                <a:pathLst>
                  <a:path extrusionOk="0" h="12424" w="19467">
                    <a:moveTo>
                      <a:pt x="7942" y="0"/>
                    </a:moveTo>
                    <a:cubicBezTo>
                      <a:pt x="7593" y="0"/>
                      <a:pt x="7243" y="10"/>
                      <a:pt x="6894" y="29"/>
                    </a:cubicBezTo>
                    <a:cubicBezTo>
                      <a:pt x="5608" y="101"/>
                      <a:pt x="4239" y="470"/>
                      <a:pt x="3143" y="1125"/>
                    </a:cubicBezTo>
                    <a:cubicBezTo>
                      <a:pt x="1857" y="1887"/>
                      <a:pt x="762" y="3387"/>
                      <a:pt x="536" y="4887"/>
                    </a:cubicBezTo>
                    <a:cubicBezTo>
                      <a:pt x="441" y="5459"/>
                      <a:pt x="524" y="6066"/>
                      <a:pt x="845" y="6542"/>
                    </a:cubicBezTo>
                    <a:cubicBezTo>
                      <a:pt x="0" y="7971"/>
                      <a:pt x="71" y="9912"/>
                      <a:pt x="1036" y="11257"/>
                    </a:cubicBezTo>
                    <a:lnTo>
                      <a:pt x="18181" y="12424"/>
                    </a:lnTo>
                    <a:cubicBezTo>
                      <a:pt x="18752" y="11245"/>
                      <a:pt x="19121" y="9971"/>
                      <a:pt x="19288" y="8673"/>
                    </a:cubicBezTo>
                    <a:cubicBezTo>
                      <a:pt x="19467" y="7387"/>
                      <a:pt x="19455" y="5863"/>
                      <a:pt x="18919" y="4649"/>
                    </a:cubicBezTo>
                    <a:cubicBezTo>
                      <a:pt x="18586" y="3911"/>
                      <a:pt x="18062" y="3399"/>
                      <a:pt x="17467" y="2863"/>
                    </a:cubicBezTo>
                    <a:cubicBezTo>
                      <a:pt x="16145" y="1672"/>
                      <a:pt x="14371" y="1053"/>
                      <a:pt x="12680" y="601"/>
                    </a:cubicBezTo>
                    <a:cubicBezTo>
                      <a:pt x="11128" y="201"/>
                      <a:pt x="9535" y="0"/>
                      <a:pt x="79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9"/>
              <p:cNvSpPr/>
              <p:nvPr/>
            </p:nvSpPr>
            <p:spPr>
              <a:xfrm>
                <a:off x="6131745" y="2606170"/>
                <a:ext cx="378039" cy="603172"/>
              </a:xfrm>
              <a:custGeom>
                <a:rect b="b" l="l" r="r" t="t"/>
                <a:pathLst>
                  <a:path extrusionOk="0" h="15199" w="9526">
                    <a:moveTo>
                      <a:pt x="6763" y="0"/>
                    </a:moveTo>
                    <a:cubicBezTo>
                      <a:pt x="6608" y="0"/>
                      <a:pt x="6501" y="167"/>
                      <a:pt x="6442" y="310"/>
                    </a:cubicBezTo>
                    <a:cubicBezTo>
                      <a:pt x="6115" y="1100"/>
                      <a:pt x="5919" y="1946"/>
                      <a:pt x="5895" y="2807"/>
                    </a:cubicBezTo>
                    <a:lnTo>
                      <a:pt x="5895" y="2807"/>
                    </a:lnTo>
                    <a:cubicBezTo>
                      <a:pt x="5887" y="1979"/>
                      <a:pt x="5813" y="1154"/>
                      <a:pt x="5656" y="357"/>
                    </a:cubicBezTo>
                    <a:cubicBezTo>
                      <a:pt x="5632" y="250"/>
                      <a:pt x="5608" y="131"/>
                      <a:pt x="5501" y="72"/>
                    </a:cubicBezTo>
                    <a:cubicBezTo>
                      <a:pt x="5469" y="51"/>
                      <a:pt x="5436" y="42"/>
                      <a:pt x="5403" y="42"/>
                    </a:cubicBezTo>
                    <a:cubicBezTo>
                      <a:pt x="5265" y="42"/>
                      <a:pt x="5128" y="201"/>
                      <a:pt x="5061" y="345"/>
                    </a:cubicBezTo>
                    <a:cubicBezTo>
                      <a:pt x="4584" y="1322"/>
                      <a:pt x="5013" y="2489"/>
                      <a:pt x="4799" y="3560"/>
                    </a:cubicBezTo>
                    <a:cubicBezTo>
                      <a:pt x="4703" y="3096"/>
                      <a:pt x="4501" y="2643"/>
                      <a:pt x="4239" y="2262"/>
                    </a:cubicBezTo>
                    <a:cubicBezTo>
                      <a:pt x="4129" y="2102"/>
                      <a:pt x="3960" y="1933"/>
                      <a:pt x="3788" y="1933"/>
                    </a:cubicBezTo>
                    <a:cubicBezTo>
                      <a:pt x="3756" y="1933"/>
                      <a:pt x="3723" y="1939"/>
                      <a:pt x="3691" y="1953"/>
                    </a:cubicBezTo>
                    <a:cubicBezTo>
                      <a:pt x="3453" y="2024"/>
                      <a:pt x="3417" y="2346"/>
                      <a:pt x="3465" y="2596"/>
                    </a:cubicBezTo>
                    <a:cubicBezTo>
                      <a:pt x="3584" y="3274"/>
                      <a:pt x="3894" y="3893"/>
                      <a:pt x="4048" y="4572"/>
                    </a:cubicBezTo>
                    <a:cubicBezTo>
                      <a:pt x="4144" y="4977"/>
                      <a:pt x="4179" y="5417"/>
                      <a:pt x="4144" y="5846"/>
                    </a:cubicBezTo>
                    <a:cubicBezTo>
                      <a:pt x="3953" y="6739"/>
                      <a:pt x="3572" y="7584"/>
                      <a:pt x="3096" y="8358"/>
                    </a:cubicBezTo>
                    <a:cubicBezTo>
                      <a:pt x="2536" y="9239"/>
                      <a:pt x="1870" y="10025"/>
                      <a:pt x="1167" y="10787"/>
                    </a:cubicBezTo>
                    <a:cubicBezTo>
                      <a:pt x="917" y="11061"/>
                      <a:pt x="322" y="11418"/>
                      <a:pt x="155" y="11716"/>
                    </a:cubicBezTo>
                    <a:cubicBezTo>
                      <a:pt x="0" y="12013"/>
                      <a:pt x="215" y="12311"/>
                      <a:pt x="334" y="12609"/>
                    </a:cubicBezTo>
                    <a:cubicBezTo>
                      <a:pt x="619" y="13276"/>
                      <a:pt x="917" y="13954"/>
                      <a:pt x="1441" y="14466"/>
                    </a:cubicBezTo>
                    <a:cubicBezTo>
                      <a:pt x="1917" y="14924"/>
                      <a:pt x="2618" y="15198"/>
                      <a:pt x="3300" y="15198"/>
                    </a:cubicBezTo>
                    <a:cubicBezTo>
                      <a:pt x="3506" y="15198"/>
                      <a:pt x="3710" y="15173"/>
                      <a:pt x="3906" y="15121"/>
                    </a:cubicBezTo>
                    <a:cubicBezTo>
                      <a:pt x="4584" y="14954"/>
                      <a:pt x="5025" y="14311"/>
                      <a:pt x="5620" y="13978"/>
                    </a:cubicBezTo>
                    <a:cubicBezTo>
                      <a:pt x="6763" y="13299"/>
                      <a:pt x="8120" y="12013"/>
                      <a:pt x="8549" y="10716"/>
                    </a:cubicBezTo>
                    <a:cubicBezTo>
                      <a:pt x="8882" y="9728"/>
                      <a:pt x="9061" y="8692"/>
                      <a:pt x="9132" y="7668"/>
                    </a:cubicBezTo>
                    <a:cubicBezTo>
                      <a:pt x="9132" y="7608"/>
                      <a:pt x="9144" y="7442"/>
                      <a:pt x="9144" y="7215"/>
                    </a:cubicBezTo>
                    <a:cubicBezTo>
                      <a:pt x="9240" y="6382"/>
                      <a:pt x="9252" y="5560"/>
                      <a:pt x="9299" y="4715"/>
                    </a:cubicBezTo>
                    <a:cubicBezTo>
                      <a:pt x="9371" y="3834"/>
                      <a:pt x="9525" y="2941"/>
                      <a:pt x="9371" y="2048"/>
                    </a:cubicBezTo>
                    <a:cubicBezTo>
                      <a:pt x="9359" y="1977"/>
                      <a:pt x="9347" y="1881"/>
                      <a:pt x="9299" y="1810"/>
                    </a:cubicBezTo>
                    <a:cubicBezTo>
                      <a:pt x="9252" y="1738"/>
                      <a:pt x="9180" y="1691"/>
                      <a:pt x="9085" y="1691"/>
                    </a:cubicBezTo>
                    <a:cubicBezTo>
                      <a:pt x="9001" y="1691"/>
                      <a:pt x="8930" y="1762"/>
                      <a:pt x="8871" y="1822"/>
                    </a:cubicBezTo>
                    <a:cubicBezTo>
                      <a:pt x="8656" y="2084"/>
                      <a:pt x="8549" y="2417"/>
                      <a:pt x="8490" y="2750"/>
                    </a:cubicBezTo>
                    <a:cubicBezTo>
                      <a:pt x="8430" y="3084"/>
                      <a:pt x="8394" y="3417"/>
                      <a:pt x="8275" y="3715"/>
                    </a:cubicBezTo>
                    <a:cubicBezTo>
                      <a:pt x="8287" y="2870"/>
                      <a:pt x="8287" y="2024"/>
                      <a:pt x="8228" y="1167"/>
                    </a:cubicBezTo>
                    <a:cubicBezTo>
                      <a:pt x="8228" y="1072"/>
                      <a:pt x="8216" y="953"/>
                      <a:pt x="8168" y="857"/>
                    </a:cubicBezTo>
                    <a:cubicBezTo>
                      <a:pt x="8120" y="750"/>
                      <a:pt x="8025" y="679"/>
                      <a:pt x="7930" y="667"/>
                    </a:cubicBezTo>
                    <a:cubicBezTo>
                      <a:pt x="7922" y="666"/>
                      <a:pt x="7913" y="665"/>
                      <a:pt x="7905" y="665"/>
                    </a:cubicBezTo>
                    <a:cubicBezTo>
                      <a:pt x="7816" y="665"/>
                      <a:pt x="7723" y="720"/>
                      <a:pt x="7680" y="774"/>
                    </a:cubicBezTo>
                    <a:cubicBezTo>
                      <a:pt x="7418" y="1000"/>
                      <a:pt x="7358" y="1357"/>
                      <a:pt x="7299" y="1691"/>
                    </a:cubicBezTo>
                    <a:cubicBezTo>
                      <a:pt x="7216" y="2227"/>
                      <a:pt x="7144" y="2750"/>
                      <a:pt x="7049" y="3286"/>
                    </a:cubicBezTo>
                    <a:cubicBezTo>
                      <a:pt x="7037" y="2750"/>
                      <a:pt x="7025" y="2227"/>
                      <a:pt x="7001" y="1691"/>
                    </a:cubicBezTo>
                    <a:cubicBezTo>
                      <a:pt x="6989" y="1298"/>
                      <a:pt x="7085" y="905"/>
                      <a:pt x="7061" y="500"/>
                    </a:cubicBezTo>
                    <a:cubicBezTo>
                      <a:pt x="7061" y="286"/>
                      <a:pt x="6989" y="0"/>
                      <a:pt x="6763"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9"/>
              <p:cNvSpPr/>
              <p:nvPr/>
            </p:nvSpPr>
            <p:spPr>
              <a:xfrm>
                <a:off x="7089959" y="2746494"/>
                <a:ext cx="197076" cy="151200"/>
              </a:xfrm>
              <a:custGeom>
                <a:rect b="b" l="l" r="r" t="t"/>
                <a:pathLst>
                  <a:path extrusionOk="0" h="3810" w="4966">
                    <a:moveTo>
                      <a:pt x="2679" y="0"/>
                    </a:moveTo>
                    <a:lnTo>
                      <a:pt x="0" y="3501"/>
                    </a:lnTo>
                    <a:cubicBezTo>
                      <a:pt x="425" y="3709"/>
                      <a:pt x="898" y="3809"/>
                      <a:pt x="1373" y="3809"/>
                    </a:cubicBezTo>
                    <a:cubicBezTo>
                      <a:pt x="2230" y="3809"/>
                      <a:pt x="3094" y="3482"/>
                      <a:pt x="3691" y="2870"/>
                    </a:cubicBezTo>
                    <a:cubicBezTo>
                      <a:pt x="4025" y="2548"/>
                      <a:pt x="4275" y="2131"/>
                      <a:pt x="4489" y="1715"/>
                    </a:cubicBezTo>
                    <a:cubicBezTo>
                      <a:pt x="4691" y="1298"/>
                      <a:pt x="4858" y="869"/>
                      <a:pt x="4965" y="405"/>
                    </a:cubicBezTo>
                    <a:cubicBezTo>
                      <a:pt x="4215" y="215"/>
                      <a:pt x="3441" y="72"/>
                      <a:pt x="2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9"/>
              <p:cNvSpPr/>
              <p:nvPr/>
            </p:nvSpPr>
            <p:spPr>
              <a:xfrm>
                <a:off x="6603273" y="2549739"/>
                <a:ext cx="86513" cy="213783"/>
              </a:xfrm>
              <a:custGeom>
                <a:rect b="b" l="l" r="r" t="t"/>
                <a:pathLst>
                  <a:path extrusionOk="0" h="5387" w="2180">
                    <a:moveTo>
                      <a:pt x="1856" y="1"/>
                    </a:moveTo>
                    <a:cubicBezTo>
                      <a:pt x="1273" y="1"/>
                      <a:pt x="715" y="397"/>
                      <a:pt x="406" y="898"/>
                    </a:cubicBezTo>
                    <a:cubicBezTo>
                      <a:pt x="60" y="1458"/>
                      <a:pt x="1" y="2160"/>
                      <a:pt x="84" y="2815"/>
                    </a:cubicBezTo>
                    <a:cubicBezTo>
                      <a:pt x="144" y="3410"/>
                      <a:pt x="322" y="4018"/>
                      <a:pt x="656" y="4518"/>
                    </a:cubicBezTo>
                    <a:cubicBezTo>
                      <a:pt x="1013" y="5006"/>
                      <a:pt x="1572" y="5363"/>
                      <a:pt x="2180" y="5387"/>
                    </a:cubicBezTo>
                    <a:lnTo>
                      <a:pt x="2061" y="17"/>
                    </a:lnTo>
                    <a:cubicBezTo>
                      <a:pt x="1992" y="6"/>
                      <a:pt x="1924" y="1"/>
                      <a:pt x="1856" y="1"/>
                    </a:cubicBezTo>
                    <a:close/>
                  </a:path>
                </a:pathLst>
              </a:custGeom>
              <a:solidFill>
                <a:srgbClr val="E88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9"/>
              <p:cNvSpPr/>
              <p:nvPr/>
            </p:nvSpPr>
            <p:spPr>
              <a:xfrm>
                <a:off x="6633988" y="2303775"/>
                <a:ext cx="236284" cy="352284"/>
              </a:xfrm>
              <a:custGeom>
                <a:rect b="b" l="l" r="r" t="t"/>
                <a:pathLst>
                  <a:path extrusionOk="0" h="8877" w="5954">
                    <a:moveTo>
                      <a:pt x="2727" y="0"/>
                    </a:moveTo>
                    <a:cubicBezTo>
                      <a:pt x="2132" y="381"/>
                      <a:pt x="1537" y="786"/>
                      <a:pt x="1096" y="1334"/>
                    </a:cubicBezTo>
                    <a:cubicBezTo>
                      <a:pt x="644" y="1881"/>
                      <a:pt x="394" y="2631"/>
                      <a:pt x="572" y="3310"/>
                    </a:cubicBezTo>
                    <a:cubicBezTo>
                      <a:pt x="703" y="3810"/>
                      <a:pt x="1072" y="4263"/>
                      <a:pt x="1001" y="4775"/>
                    </a:cubicBezTo>
                    <a:cubicBezTo>
                      <a:pt x="953" y="5120"/>
                      <a:pt x="715" y="5382"/>
                      <a:pt x="536" y="5667"/>
                    </a:cubicBezTo>
                    <a:cubicBezTo>
                      <a:pt x="179" y="6227"/>
                      <a:pt x="1" y="6941"/>
                      <a:pt x="179" y="7596"/>
                    </a:cubicBezTo>
                    <a:cubicBezTo>
                      <a:pt x="358" y="8251"/>
                      <a:pt x="929" y="8811"/>
                      <a:pt x="1608" y="8870"/>
                    </a:cubicBezTo>
                    <a:cubicBezTo>
                      <a:pt x="1653" y="8874"/>
                      <a:pt x="1698" y="8876"/>
                      <a:pt x="1742" y="8876"/>
                    </a:cubicBezTo>
                    <a:cubicBezTo>
                      <a:pt x="2367" y="8876"/>
                      <a:pt x="2929" y="8499"/>
                      <a:pt x="3430" y="8132"/>
                    </a:cubicBezTo>
                    <a:cubicBezTo>
                      <a:pt x="4275" y="7537"/>
                      <a:pt x="5108" y="6965"/>
                      <a:pt x="5954" y="6370"/>
                    </a:cubicBezTo>
                    <a:lnTo>
                      <a:pt x="27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9"/>
              <p:cNvSpPr/>
              <p:nvPr/>
            </p:nvSpPr>
            <p:spPr>
              <a:xfrm>
                <a:off x="6625972" y="2590891"/>
                <a:ext cx="56273" cy="143342"/>
              </a:xfrm>
              <a:custGeom>
                <a:rect b="b" l="l" r="r" t="t"/>
                <a:pathLst>
                  <a:path extrusionOk="0" h="3612" w="1418">
                    <a:moveTo>
                      <a:pt x="18" y="1"/>
                    </a:moveTo>
                    <a:cubicBezTo>
                      <a:pt x="14" y="1"/>
                      <a:pt x="12" y="2"/>
                      <a:pt x="12" y="4"/>
                    </a:cubicBezTo>
                    <a:cubicBezTo>
                      <a:pt x="0" y="40"/>
                      <a:pt x="191" y="159"/>
                      <a:pt x="417" y="421"/>
                    </a:cubicBezTo>
                    <a:cubicBezTo>
                      <a:pt x="655" y="695"/>
                      <a:pt x="917" y="1111"/>
                      <a:pt x="1072" y="1635"/>
                    </a:cubicBezTo>
                    <a:cubicBezTo>
                      <a:pt x="1227" y="2147"/>
                      <a:pt x="1262" y="2659"/>
                      <a:pt x="1274" y="3016"/>
                    </a:cubicBezTo>
                    <a:cubicBezTo>
                      <a:pt x="1298" y="3374"/>
                      <a:pt x="1274" y="3612"/>
                      <a:pt x="1310" y="3612"/>
                    </a:cubicBezTo>
                    <a:cubicBezTo>
                      <a:pt x="1322" y="3612"/>
                      <a:pt x="1381" y="3385"/>
                      <a:pt x="1393" y="3016"/>
                    </a:cubicBezTo>
                    <a:cubicBezTo>
                      <a:pt x="1417" y="2647"/>
                      <a:pt x="1393" y="2135"/>
                      <a:pt x="1239" y="1588"/>
                    </a:cubicBezTo>
                    <a:cubicBezTo>
                      <a:pt x="1072" y="1040"/>
                      <a:pt x="774" y="599"/>
                      <a:pt x="500" y="337"/>
                    </a:cubicBezTo>
                    <a:cubicBezTo>
                      <a:pt x="262" y="110"/>
                      <a:pt x="53"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9"/>
              <p:cNvSpPr/>
              <p:nvPr/>
            </p:nvSpPr>
            <p:spPr>
              <a:xfrm>
                <a:off x="5731054" y="2907136"/>
                <a:ext cx="2897" cy="4286"/>
              </a:xfrm>
              <a:custGeom>
                <a:rect b="b" l="l" r="r" t="t"/>
                <a:pathLst>
                  <a:path extrusionOk="0" h="108" w="73">
                    <a:moveTo>
                      <a:pt x="72" y="0"/>
                    </a:moveTo>
                    <a:lnTo>
                      <a:pt x="72" y="0"/>
                    </a:lnTo>
                    <a:cubicBezTo>
                      <a:pt x="48" y="48"/>
                      <a:pt x="25" y="72"/>
                      <a:pt x="1" y="108"/>
                    </a:cubicBezTo>
                    <a:cubicBezTo>
                      <a:pt x="37" y="72"/>
                      <a:pt x="60" y="36"/>
                      <a:pt x="72" y="0"/>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9"/>
              <p:cNvSpPr/>
              <p:nvPr/>
            </p:nvSpPr>
            <p:spPr>
              <a:xfrm>
                <a:off x="5727761" y="2913287"/>
                <a:ext cx="1468" cy="1429"/>
              </a:xfrm>
              <a:custGeom>
                <a:rect b="b" l="l" r="r" t="t"/>
                <a:pathLst>
                  <a:path extrusionOk="0" h="36" w="37">
                    <a:moveTo>
                      <a:pt x="36" y="0"/>
                    </a:moveTo>
                    <a:lnTo>
                      <a:pt x="0" y="36"/>
                    </a:ln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9"/>
              <p:cNvSpPr/>
              <p:nvPr/>
            </p:nvSpPr>
            <p:spPr>
              <a:xfrm>
                <a:off x="5723991" y="2917057"/>
                <a:ext cx="1429" cy="992"/>
              </a:xfrm>
              <a:custGeom>
                <a:rect b="b" l="l" r="r" t="t"/>
                <a:pathLst>
                  <a:path extrusionOk="0" h="25" w="36">
                    <a:moveTo>
                      <a:pt x="0" y="24"/>
                    </a:moveTo>
                    <a:cubicBezTo>
                      <a:pt x="12" y="24"/>
                      <a:pt x="12" y="0"/>
                      <a:pt x="36" y="0"/>
                    </a:cubicBezTo>
                    <a:cubicBezTo>
                      <a:pt x="12" y="0"/>
                      <a:pt x="12" y="24"/>
                      <a:pt x="0" y="24"/>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9"/>
              <p:cNvSpPr/>
              <p:nvPr/>
            </p:nvSpPr>
            <p:spPr>
              <a:xfrm>
                <a:off x="5720657" y="2920351"/>
                <a:ext cx="40" cy="516"/>
              </a:xfrm>
              <a:custGeom>
                <a:rect b="b" l="l" r="r" t="t"/>
                <a:pathLst>
                  <a:path extrusionOk="0" h="13" w="1">
                    <a:moveTo>
                      <a:pt x="1" y="13"/>
                    </a:moveTo>
                    <a:cubicBezTo>
                      <a:pt x="1" y="13"/>
                      <a:pt x="1" y="1"/>
                      <a:pt x="1" y="13"/>
                    </a:cubicBezTo>
                    <a:cubicBezTo>
                      <a:pt x="1" y="1"/>
                      <a:pt x="1" y="13"/>
                      <a:pt x="1" y="13"/>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9"/>
              <p:cNvSpPr/>
              <p:nvPr/>
            </p:nvSpPr>
            <p:spPr>
              <a:xfrm>
                <a:off x="5329451" y="2927454"/>
                <a:ext cx="841084" cy="729093"/>
              </a:xfrm>
              <a:custGeom>
                <a:rect b="b" l="l" r="r" t="t"/>
                <a:pathLst>
                  <a:path extrusionOk="0" h="18372" w="21194">
                    <a:moveTo>
                      <a:pt x="9383" y="0"/>
                    </a:moveTo>
                    <a:cubicBezTo>
                      <a:pt x="8275" y="131"/>
                      <a:pt x="5727" y="608"/>
                      <a:pt x="4632" y="2179"/>
                    </a:cubicBezTo>
                    <a:cubicBezTo>
                      <a:pt x="3203" y="4227"/>
                      <a:pt x="1" y="8370"/>
                      <a:pt x="1667" y="12538"/>
                    </a:cubicBezTo>
                    <a:cubicBezTo>
                      <a:pt x="3346" y="16705"/>
                      <a:pt x="10252" y="18372"/>
                      <a:pt x="10252" y="18372"/>
                    </a:cubicBezTo>
                    <a:lnTo>
                      <a:pt x="19682" y="11942"/>
                    </a:lnTo>
                    <a:lnTo>
                      <a:pt x="21194" y="4120"/>
                    </a:lnTo>
                    <a:lnTo>
                      <a:pt x="15717" y="846"/>
                    </a:lnTo>
                    <a:cubicBezTo>
                      <a:pt x="14928" y="1144"/>
                      <a:pt x="14076" y="1298"/>
                      <a:pt x="13226" y="1298"/>
                    </a:cubicBezTo>
                    <a:cubicBezTo>
                      <a:pt x="12651" y="1298"/>
                      <a:pt x="12078" y="1228"/>
                      <a:pt x="11526" y="1084"/>
                    </a:cubicBezTo>
                    <a:cubicBezTo>
                      <a:pt x="10752" y="870"/>
                      <a:pt x="9990" y="536"/>
                      <a:pt x="94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9"/>
              <p:cNvSpPr/>
              <p:nvPr/>
            </p:nvSpPr>
            <p:spPr>
              <a:xfrm>
                <a:off x="5702720" y="2920827"/>
                <a:ext cx="17977" cy="6667"/>
              </a:xfrm>
              <a:custGeom>
                <a:rect b="b" l="l" r="r" t="t"/>
                <a:pathLst>
                  <a:path extrusionOk="0" h="168" w="453">
                    <a:moveTo>
                      <a:pt x="453" y="1"/>
                    </a:moveTo>
                    <a:cubicBezTo>
                      <a:pt x="310" y="72"/>
                      <a:pt x="167" y="132"/>
                      <a:pt x="0" y="167"/>
                    </a:cubicBezTo>
                    <a:cubicBezTo>
                      <a:pt x="167" y="132"/>
                      <a:pt x="310" y="84"/>
                      <a:pt x="453" y="1"/>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9"/>
              <p:cNvSpPr/>
              <p:nvPr/>
            </p:nvSpPr>
            <p:spPr>
              <a:xfrm>
                <a:off x="5721133" y="2918010"/>
                <a:ext cx="3373" cy="2381"/>
              </a:xfrm>
              <a:custGeom>
                <a:rect b="b" l="l" r="r" t="t"/>
                <a:pathLst>
                  <a:path extrusionOk="0" h="60" w="85">
                    <a:moveTo>
                      <a:pt x="84" y="0"/>
                    </a:moveTo>
                    <a:cubicBezTo>
                      <a:pt x="60" y="12"/>
                      <a:pt x="25" y="36"/>
                      <a:pt x="1" y="60"/>
                    </a:cubicBezTo>
                    <a:cubicBezTo>
                      <a:pt x="25" y="36"/>
                      <a:pt x="60" y="24"/>
                      <a:pt x="84" y="0"/>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9"/>
              <p:cNvSpPr/>
              <p:nvPr/>
            </p:nvSpPr>
            <p:spPr>
              <a:xfrm>
                <a:off x="5936618" y="2951067"/>
                <a:ext cx="16549" cy="9961"/>
              </a:xfrm>
              <a:custGeom>
                <a:rect b="b" l="l" r="r" t="t"/>
                <a:pathLst>
                  <a:path extrusionOk="0" h="251" w="417">
                    <a:moveTo>
                      <a:pt x="0" y="1"/>
                    </a:moveTo>
                    <a:lnTo>
                      <a:pt x="417" y="251"/>
                    </a:lnTo>
                    <a:lnTo>
                      <a:pt x="417" y="251"/>
                    </a:ln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9"/>
              <p:cNvSpPr/>
              <p:nvPr/>
            </p:nvSpPr>
            <p:spPr>
              <a:xfrm>
                <a:off x="5729189" y="2911382"/>
                <a:ext cx="1905" cy="1945"/>
              </a:xfrm>
              <a:custGeom>
                <a:rect b="b" l="l" r="r" t="t"/>
                <a:pathLst>
                  <a:path extrusionOk="0" h="49" w="48">
                    <a:moveTo>
                      <a:pt x="0" y="48"/>
                    </a:moveTo>
                    <a:lnTo>
                      <a:pt x="48" y="1"/>
                    </a:ln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9"/>
              <p:cNvSpPr/>
              <p:nvPr/>
            </p:nvSpPr>
            <p:spPr>
              <a:xfrm>
                <a:off x="5725380" y="2914676"/>
                <a:ext cx="2897" cy="2421"/>
              </a:xfrm>
              <a:custGeom>
                <a:rect b="b" l="l" r="r" t="t"/>
                <a:pathLst>
                  <a:path extrusionOk="0" h="61" w="73">
                    <a:moveTo>
                      <a:pt x="72" y="1"/>
                    </a:moveTo>
                    <a:cubicBezTo>
                      <a:pt x="37" y="25"/>
                      <a:pt x="25" y="37"/>
                      <a:pt x="1" y="60"/>
                    </a:cubicBezTo>
                    <a:cubicBezTo>
                      <a:pt x="25" y="49"/>
                      <a:pt x="60" y="25"/>
                      <a:pt x="72" y="1"/>
                    </a:cubicBezTo>
                    <a:close/>
                  </a:path>
                </a:pathLst>
              </a:custGeom>
              <a:solidFill>
                <a:srgbClr val="B053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9"/>
              <p:cNvSpPr/>
              <p:nvPr/>
            </p:nvSpPr>
            <p:spPr>
              <a:xfrm>
                <a:off x="6666132" y="2338776"/>
                <a:ext cx="706433" cy="592616"/>
              </a:xfrm>
              <a:custGeom>
                <a:rect b="b" l="l" r="r" t="t"/>
                <a:pathLst>
                  <a:path extrusionOk="0" h="14933" w="17801">
                    <a:moveTo>
                      <a:pt x="7248" y="1"/>
                    </a:moveTo>
                    <a:cubicBezTo>
                      <a:pt x="5310" y="1"/>
                      <a:pt x="3305" y="557"/>
                      <a:pt x="2036" y="1940"/>
                    </a:cubicBezTo>
                    <a:cubicBezTo>
                      <a:pt x="1072" y="3000"/>
                      <a:pt x="548" y="4416"/>
                      <a:pt x="358" y="5821"/>
                    </a:cubicBezTo>
                    <a:cubicBezTo>
                      <a:pt x="0" y="8548"/>
                      <a:pt x="107" y="11477"/>
                      <a:pt x="2393" y="13322"/>
                    </a:cubicBezTo>
                    <a:cubicBezTo>
                      <a:pt x="3729" y="14400"/>
                      <a:pt x="5515" y="14933"/>
                      <a:pt x="7305" y="14933"/>
                    </a:cubicBezTo>
                    <a:cubicBezTo>
                      <a:pt x="9075" y="14933"/>
                      <a:pt x="10849" y="14412"/>
                      <a:pt x="12192" y="13382"/>
                    </a:cubicBezTo>
                    <a:cubicBezTo>
                      <a:pt x="12383" y="13239"/>
                      <a:pt x="12561" y="13072"/>
                      <a:pt x="12704" y="12906"/>
                    </a:cubicBezTo>
                    <a:cubicBezTo>
                      <a:pt x="12871" y="12751"/>
                      <a:pt x="13002" y="12548"/>
                      <a:pt x="13121" y="12358"/>
                    </a:cubicBezTo>
                    <a:cubicBezTo>
                      <a:pt x="13204" y="12251"/>
                      <a:pt x="13276" y="12132"/>
                      <a:pt x="13335" y="12036"/>
                    </a:cubicBezTo>
                    <a:cubicBezTo>
                      <a:pt x="13685" y="12161"/>
                      <a:pt x="14047" y="12224"/>
                      <a:pt x="14406" y="12224"/>
                    </a:cubicBezTo>
                    <a:cubicBezTo>
                      <a:pt x="15146" y="12224"/>
                      <a:pt x="15877" y="11955"/>
                      <a:pt x="16479" y="11393"/>
                    </a:cubicBezTo>
                    <a:cubicBezTo>
                      <a:pt x="17562" y="10393"/>
                      <a:pt x="17800" y="8524"/>
                      <a:pt x="16717" y="7405"/>
                    </a:cubicBezTo>
                    <a:cubicBezTo>
                      <a:pt x="16281" y="6959"/>
                      <a:pt x="15647" y="6710"/>
                      <a:pt x="15022" y="6710"/>
                    </a:cubicBezTo>
                    <a:cubicBezTo>
                      <a:pt x="14879" y="6710"/>
                      <a:pt x="14737" y="6723"/>
                      <a:pt x="14597" y="6750"/>
                    </a:cubicBezTo>
                    <a:lnTo>
                      <a:pt x="14597" y="6643"/>
                    </a:lnTo>
                    <a:cubicBezTo>
                      <a:pt x="14585" y="4666"/>
                      <a:pt x="13919" y="2654"/>
                      <a:pt x="12264" y="1476"/>
                    </a:cubicBezTo>
                    <a:cubicBezTo>
                      <a:pt x="11514" y="940"/>
                      <a:pt x="10668" y="559"/>
                      <a:pt x="9775" y="321"/>
                    </a:cubicBezTo>
                    <a:cubicBezTo>
                      <a:pt x="8997" y="116"/>
                      <a:pt x="8129" y="1"/>
                      <a:pt x="7248"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9"/>
              <p:cNvSpPr/>
              <p:nvPr/>
            </p:nvSpPr>
            <p:spPr>
              <a:xfrm>
                <a:off x="5342666" y="2971345"/>
                <a:ext cx="499475" cy="786755"/>
              </a:xfrm>
              <a:custGeom>
                <a:rect b="b" l="l" r="r" t="t"/>
                <a:pathLst>
                  <a:path extrusionOk="0" h="19825" w="12586">
                    <a:moveTo>
                      <a:pt x="7420" y="1"/>
                    </a:moveTo>
                    <a:cubicBezTo>
                      <a:pt x="6396" y="1"/>
                      <a:pt x="5358" y="580"/>
                      <a:pt x="4549" y="1133"/>
                    </a:cubicBezTo>
                    <a:cubicBezTo>
                      <a:pt x="3716" y="1728"/>
                      <a:pt x="3132" y="2228"/>
                      <a:pt x="2561" y="3097"/>
                    </a:cubicBezTo>
                    <a:cubicBezTo>
                      <a:pt x="1942" y="4014"/>
                      <a:pt x="1442" y="4978"/>
                      <a:pt x="1049" y="5990"/>
                    </a:cubicBezTo>
                    <a:cubicBezTo>
                      <a:pt x="811" y="6610"/>
                      <a:pt x="620" y="7241"/>
                      <a:pt x="489" y="7895"/>
                    </a:cubicBezTo>
                    <a:cubicBezTo>
                      <a:pt x="60" y="9908"/>
                      <a:pt x="1" y="12122"/>
                      <a:pt x="572" y="14075"/>
                    </a:cubicBezTo>
                    <a:cubicBezTo>
                      <a:pt x="1096" y="15801"/>
                      <a:pt x="2108" y="17313"/>
                      <a:pt x="3835" y="18290"/>
                    </a:cubicBezTo>
                    <a:cubicBezTo>
                      <a:pt x="5490" y="19218"/>
                      <a:pt x="7359" y="19683"/>
                      <a:pt x="9240" y="19754"/>
                    </a:cubicBezTo>
                    <a:cubicBezTo>
                      <a:pt x="9584" y="19761"/>
                      <a:pt x="10143" y="19824"/>
                      <a:pt x="10700" y="19824"/>
                    </a:cubicBezTo>
                    <a:cubicBezTo>
                      <a:pt x="11069" y="19824"/>
                      <a:pt x="11437" y="19797"/>
                      <a:pt x="11740" y="19706"/>
                    </a:cubicBezTo>
                    <a:cubicBezTo>
                      <a:pt x="11979" y="19016"/>
                      <a:pt x="12133" y="18266"/>
                      <a:pt x="12276" y="17528"/>
                    </a:cubicBezTo>
                    <a:cubicBezTo>
                      <a:pt x="12467" y="16516"/>
                      <a:pt x="12491" y="15492"/>
                      <a:pt x="12586" y="14480"/>
                    </a:cubicBezTo>
                    <a:cubicBezTo>
                      <a:pt x="11633" y="14146"/>
                      <a:pt x="10681" y="13777"/>
                      <a:pt x="9752" y="13360"/>
                    </a:cubicBezTo>
                    <a:cubicBezTo>
                      <a:pt x="9026" y="13015"/>
                      <a:pt x="8288" y="12646"/>
                      <a:pt x="7811" y="12003"/>
                    </a:cubicBezTo>
                    <a:cubicBezTo>
                      <a:pt x="6383" y="10086"/>
                      <a:pt x="7645" y="6943"/>
                      <a:pt x="8538" y="5086"/>
                    </a:cubicBezTo>
                    <a:cubicBezTo>
                      <a:pt x="8954" y="4216"/>
                      <a:pt x="9407" y="3359"/>
                      <a:pt x="9490" y="2407"/>
                    </a:cubicBezTo>
                    <a:cubicBezTo>
                      <a:pt x="9597" y="1311"/>
                      <a:pt x="9050" y="275"/>
                      <a:pt x="7919" y="49"/>
                    </a:cubicBezTo>
                    <a:cubicBezTo>
                      <a:pt x="7753" y="16"/>
                      <a:pt x="7587" y="1"/>
                      <a:pt x="7420"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9"/>
              <p:cNvSpPr/>
              <p:nvPr/>
            </p:nvSpPr>
            <p:spPr>
              <a:xfrm>
                <a:off x="5347864" y="3015316"/>
                <a:ext cx="363872" cy="429471"/>
              </a:xfrm>
              <a:custGeom>
                <a:rect b="b" l="l" r="r" t="t"/>
                <a:pathLst>
                  <a:path extrusionOk="0" h="10822" w="9169">
                    <a:moveTo>
                      <a:pt x="4430" y="1"/>
                    </a:moveTo>
                    <a:lnTo>
                      <a:pt x="4406" y="25"/>
                    </a:lnTo>
                    <a:cubicBezTo>
                      <a:pt x="3573" y="620"/>
                      <a:pt x="2989" y="1120"/>
                      <a:pt x="2406" y="1989"/>
                    </a:cubicBezTo>
                    <a:cubicBezTo>
                      <a:pt x="1799" y="2906"/>
                      <a:pt x="1311" y="3870"/>
                      <a:pt x="906" y="4882"/>
                    </a:cubicBezTo>
                    <a:cubicBezTo>
                      <a:pt x="668" y="5502"/>
                      <a:pt x="477" y="6133"/>
                      <a:pt x="346" y="6787"/>
                    </a:cubicBezTo>
                    <a:cubicBezTo>
                      <a:pt x="120" y="7823"/>
                      <a:pt x="1" y="8919"/>
                      <a:pt x="13" y="10002"/>
                    </a:cubicBezTo>
                    <a:cubicBezTo>
                      <a:pt x="1025" y="10466"/>
                      <a:pt x="2168" y="10693"/>
                      <a:pt x="3287" y="10776"/>
                    </a:cubicBezTo>
                    <a:cubicBezTo>
                      <a:pt x="3682" y="10806"/>
                      <a:pt x="4076" y="10821"/>
                      <a:pt x="4469" y="10821"/>
                    </a:cubicBezTo>
                    <a:cubicBezTo>
                      <a:pt x="5473" y="10821"/>
                      <a:pt x="6467" y="10723"/>
                      <a:pt x="7442" y="10526"/>
                    </a:cubicBezTo>
                    <a:cubicBezTo>
                      <a:pt x="6418" y="8585"/>
                      <a:pt x="7573" y="5728"/>
                      <a:pt x="8407" y="3989"/>
                    </a:cubicBezTo>
                    <a:cubicBezTo>
                      <a:pt x="8692" y="3394"/>
                      <a:pt x="8990" y="2799"/>
                      <a:pt x="9169" y="2180"/>
                    </a:cubicBezTo>
                    <a:cubicBezTo>
                      <a:pt x="8061" y="965"/>
                      <a:pt x="6454" y="251"/>
                      <a:pt x="4835" y="49"/>
                    </a:cubicBezTo>
                    <a:lnTo>
                      <a:pt x="4430" y="1"/>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9"/>
              <p:cNvSpPr/>
              <p:nvPr/>
            </p:nvSpPr>
            <p:spPr>
              <a:xfrm>
                <a:off x="5331356" y="2954718"/>
                <a:ext cx="407327" cy="426058"/>
              </a:xfrm>
              <a:custGeom>
                <a:rect b="b" l="l" r="r" t="t"/>
                <a:pathLst>
                  <a:path extrusionOk="0" h="10736" w="10264">
                    <a:moveTo>
                      <a:pt x="7361" y="1"/>
                    </a:moveTo>
                    <a:cubicBezTo>
                      <a:pt x="6767" y="1"/>
                      <a:pt x="6157" y="145"/>
                      <a:pt x="5608" y="397"/>
                    </a:cubicBezTo>
                    <a:cubicBezTo>
                      <a:pt x="4036" y="1123"/>
                      <a:pt x="2679" y="2409"/>
                      <a:pt x="1715" y="3921"/>
                    </a:cubicBezTo>
                    <a:cubicBezTo>
                      <a:pt x="1119" y="4862"/>
                      <a:pt x="774" y="5802"/>
                      <a:pt x="405" y="6850"/>
                    </a:cubicBezTo>
                    <a:cubicBezTo>
                      <a:pt x="250" y="7267"/>
                      <a:pt x="107" y="7707"/>
                      <a:pt x="0" y="8136"/>
                    </a:cubicBezTo>
                    <a:cubicBezTo>
                      <a:pt x="976" y="8957"/>
                      <a:pt x="2072" y="9624"/>
                      <a:pt x="3274" y="10100"/>
                    </a:cubicBezTo>
                    <a:cubicBezTo>
                      <a:pt x="4431" y="10547"/>
                      <a:pt x="5643" y="10735"/>
                      <a:pt x="6869" y="10735"/>
                    </a:cubicBezTo>
                    <a:cubicBezTo>
                      <a:pt x="7246" y="10735"/>
                      <a:pt x="7623" y="10717"/>
                      <a:pt x="8001" y="10684"/>
                    </a:cubicBezTo>
                    <a:cubicBezTo>
                      <a:pt x="8287" y="9338"/>
                      <a:pt x="8680" y="8041"/>
                      <a:pt x="9180" y="6790"/>
                    </a:cubicBezTo>
                    <a:cubicBezTo>
                      <a:pt x="9668" y="5576"/>
                      <a:pt x="10263" y="4326"/>
                      <a:pt x="10204" y="3016"/>
                    </a:cubicBezTo>
                    <a:cubicBezTo>
                      <a:pt x="10168" y="2254"/>
                      <a:pt x="9787" y="1064"/>
                      <a:pt x="9204" y="599"/>
                    </a:cubicBezTo>
                    <a:cubicBezTo>
                      <a:pt x="8680" y="183"/>
                      <a:pt x="8030" y="1"/>
                      <a:pt x="73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9"/>
              <p:cNvSpPr/>
              <p:nvPr/>
            </p:nvSpPr>
            <p:spPr>
              <a:xfrm>
                <a:off x="5341753" y="3233143"/>
                <a:ext cx="315654" cy="116277"/>
              </a:xfrm>
              <a:custGeom>
                <a:rect b="b" l="l" r="r" t="t"/>
                <a:pathLst>
                  <a:path extrusionOk="0" h="2930" w="7954">
                    <a:moveTo>
                      <a:pt x="83" y="1"/>
                    </a:moveTo>
                    <a:cubicBezTo>
                      <a:pt x="60" y="72"/>
                      <a:pt x="36" y="132"/>
                      <a:pt x="0" y="227"/>
                    </a:cubicBezTo>
                    <a:cubicBezTo>
                      <a:pt x="60" y="251"/>
                      <a:pt x="107" y="298"/>
                      <a:pt x="155" y="334"/>
                    </a:cubicBezTo>
                    <a:cubicBezTo>
                      <a:pt x="238" y="405"/>
                      <a:pt x="322" y="465"/>
                      <a:pt x="405" y="525"/>
                    </a:cubicBezTo>
                    <a:lnTo>
                      <a:pt x="679" y="703"/>
                    </a:lnTo>
                    <a:cubicBezTo>
                      <a:pt x="1405" y="1191"/>
                      <a:pt x="2250" y="1644"/>
                      <a:pt x="3203" y="2013"/>
                    </a:cubicBezTo>
                    <a:cubicBezTo>
                      <a:pt x="4155" y="2370"/>
                      <a:pt x="5096" y="2620"/>
                      <a:pt x="5953" y="2751"/>
                    </a:cubicBezTo>
                    <a:cubicBezTo>
                      <a:pt x="6668" y="2870"/>
                      <a:pt x="7322" y="2918"/>
                      <a:pt x="7906" y="2930"/>
                    </a:cubicBezTo>
                    <a:cubicBezTo>
                      <a:pt x="7918" y="2870"/>
                      <a:pt x="7942" y="2799"/>
                      <a:pt x="7953" y="2739"/>
                    </a:cubicBezTo>
                    <a:cubicBezTo>
                      <a:pt x="7358" y="2715"/>
                      <a:pt x="6703" y="2656"/>
                      <a:pt x="5989" y="2513"/>
                    </a:cubicBezTo>
                    <a:cubicBezTo>
                      <a:pt x="5144" y="2370"/>
                      <a:pt x="4215" y="2120"/>
                      <a:pt x="3298" y="1763"/>
                    </a:cubicBezTo>
                    <a:cubicBezTo>
                      <a:pt x="2369" y="1406"/>
                      <a:pt x="1524" y="953"/>
                      <a:pt x="798" y="489"/>
                    </a:cubicBezTo>
                    <a:lnTo>
                      <a:pt x="524" y="310"/>
                    </a:lnTo>
                    <a:cubicBezTo>
                      <a:pt x="441" y="251"/>
                      <a:pt x="357" y="191"/>
                      <a:pt x="274" y="132"/>
                    </a:cubicBezTo>
                    <a:cubicBezTo>
                      <a:pt x="214" y="96"/>
                      <a:pt x="143" y="48"/>
                      <a:pt x="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9"/>
              <p:cNvSpPr/>
              <p:nvPr/>
            </p:nvSpPr>
            <p:spPr>
              <a:xfrm>
                <a:off x="6753080" y="2477434"/>
                <a:ext cx="101594" cy="52979"/>
              </a:xfrm>
              <a:custGeom>
                <a:rect b="b" l="l" r="r" t="t"/>
                <a:pathLst>
                  <a:path extrusionOk="0" h="1335" w="2560">
                    <a:moveTo>
                      <a:pt x="1628" y="0"/>
                    </a:moveTo>
                    <a:cubicBezTo>
                      <a:pt x="1476" y="0"/>
                      <a:pt x="1312" y="17"/>
                      <a:pt x="1143" y="53"/>
                    </a:cubicBezTo>
                    <a:cubicBezTo>
                      <a:pt x="476" y="208"/>
                      <a:pt x="0" y="589"/>
                      <a:pt x="72" y="934"/>
                    </a:cubicBezTo>
                    <a:cubicBezTo>
                      <a:pt x="124" y="1190"/>
                      <a:pt x="464" y="1335"/>
                      <a:pt x="908" y="1335"/>
                    </a:cubicBezTo>
                    <a:cubicBezTo>
                      <a:pt x="1063" y="1335"/>
                      <a:pt x="1232" y="1317"/>
                      <a:pt x="1405" y="1280"/>
                    </a:cubicBezTo>
                    <a:cubicBezTo>
                      <a:pt x="2084" y="1125"/>
                      <a:pt x="2560" y="744"/>
                      <a:pt x="2477" y="399"/>
                    </a:cubicBezTo>
                    <a:cubicBezTo>
                      <a:pt x="2423" y="149"/>
                      <a:pt x="2077" y="0"/>
                      <a:pt x="16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9"/>
              <p:cNvSpPr/>
              <p:nvPr/>
            </p:nvSpPr>
            <p:spPr>
              <a:xfrm>
                <a:off x="6985511" y="2489220"/>
                <a:ext cx="101633" cy="53019"/>
              </a:xfrm>
              <a:custGeom>
                <a:rect b="b" l="l" r="r" t="t"/>
                <a:pathLst>
                  <a:path extrusionOk="0" h="1336" w="2561">
                    <a:moveTo>
                      <a:pt x="933" y="1"/>
                    </a:moveTo>
                    <a:cubicBezTo>
                      <a:pt x="483" y="1"/>
                      <a:pt x="135" y="150"/>
                      <a:pt x="72" y="399"/>
                    </a:cubicBezTo>
                    <a:cubicBezTo>
                      <a:pt x="1" y="744"/>
                      <a:pt x="477" y="1125"/>
                      <a:pt x="1144" y="1280"/>
                    </a:cubicBezTo>
                    <a:cubicBezTo>
                      <a:pt x="1320" y="1317"/>
                      <a:pt x="1491" y="1335"/>
                      <a:pt x="1648" y="1335"/>
                    </a:cubicBezTo>
                    <a:cubicBezTo>
                      <a:pt x="2097" y="1335"/>
                      <a:pt x="2436" y="1191"/>
                      <a:pt x="2489" y="935"/>
                    </a:cubicBezTo>
                    <a:cubicBezTo>
                      <a:pt x="2561" y="590"/>
                      <a:pt x="2085" y="209"/>
                      <a:pt x="1418" y="54"/>
                    </a:cubicBezTo>
                    <a:cubicBezTo>
                      <a:pt x="1249" y="18"/>
                      <a:pt x="1085" y="1"/>
                      <a:pt x="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9"/>
              <p:cNvSpPr/>
              <p:nvPr/>
            </p:nvSpPr>
            <p:spPr>
              <a:xfrm>
                <a:off x="6913722" y="2679864"/>
                <a:ext cx="9485" cy="7143"/>
              </a:xfrm>
              <a:custGeom>
                <a:rect b="b" l="l" r="r" t="t"/>
                <a:pathLst>
                  <a:path extrusionOk="0" h="180" w="239">
                    <a:moveTo>
                      <a:pt x="141" y="0"/>
                    </a:moveTo>
                    <a:cubicBezTo>
                      <a:pt x="123" y="0"/>
                      <a:pt x="103" y="4"/>
                      <a:pt x="84" y="12"/>
                    </a:cubicBezTo>
                    <a:cubicBezTo>
                      <a:pt x="24" y="48"/>
                      <a:pt x="0" y="84"/>
                      <a:pt x="12" y="131"/>
                    </a:cubicBezTo>
                    <a:cubicBezTo>
                      <a:pt x="20" y="163"/>
                      <a:pt x="49" y="179"/>
                      <a:pt x="85" y="179"/>
                    </a:cubicBezTo>
                    <a:cubicBezTo>
                      <a:pt x="103" y="179"/>
                      <a:pt x="123" y="175"/>
                      <a:pt x="143" y="167"/>
                    </a:cubicBezTo>
                    <a:cubicBezTo>
                      <a:pt x="203" y="143"/>
                      <a:pt x="238" y="96"/>
                      <a:pt x="215" y="48"/>
                    </a:cubicBezTo>
                    <a:cubicBezTo>
                      <a:pt x="207" y="16"/>
                      <a:pt x="177" y="0"/>
                      <a:pt x="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9"/>
              <p:cNvSpPr/>
              <p:nvPr/>
            </p:nvSpPr>
            <p:spPr>
              <a:xfrm>
                <a:off x="6962375" y="2598312"/>
                <a:ext cx="164931" cy="160764"/>
              </a:xfrm>
              <a:custGeom>
                <a:rect b="b" l="l" r="r" t="t"/>
                <a:pathLst>
                  <a:path extrusionOk="0" h="4051" w="4156">
                    <a:moveTo>
                      <a:pt x="2095" y="1"/>
                    </a:moveTo>
                    <a:cubicBezTo>
                      <a:pt x="1991" y="1"/>
                      <a:pt x="1885" y="7"/>
                      <a:pt x="1775" y="20"/>
                    </a:cubicBezTo>
                    <a:cubicBezTo>
                      <a:pt x="751" y="139"/>
                      <a:pt x="24" y="972"/>
                      <a:pt x="1" y="1984"/>
                    </a:cubicBezTo>
                    <a:cubicBezTo>
                      <a:pt x="1" y="2532"/>
                      <a:pt x="215" y="3079"/>
                      <a:pt x="584" y="3472"/>
                    </a:cubicBezTo>
                    <a:cubicBezTo>
                      <a:pt x="962" y="3857"/>
                      <a:pt x="1512" y="4050"/>
                      <a:pt x="2058" y="4050"/>
                    </a:cubicBezTo>
                    <a:cubicBezTo>
                      <a:pt x="2628" y="4050"/>
                      <a:pt x="3195" y="3839"/>
                      <a:pt x="3561" y="3413"/>
                    </a:cubicBezTo>
                    <a:cubicBezTo>
                      <a:pt x="3775" y="3198"/>
                      <a:pt x="3906" y="2937"/>
                      <a:pt x="4013" y="2651"/>
                    </a:cubicBezTo>
                    <a:cubicBezTo>
                      <a:pt x="4084" y="2425"/>
                      <a:pt x="4144" y="2175"/>
                      <a:pt x="4144" y="1936"/>
                    </a:cubicBezTo>
                    <a:cubicBezTo>
                      <a:pt x="4156" y="1377"/>
                      <a:pt x="3834" y="841"/>
                      <a:pt x="3418" y="484"/>
                    </a:cubicBezTo>
                    <a:cubicBezTo>
                      <a:pt x="3023" y="148"/>
                      <a:pt x="2596" y="1"/>
                      <a:pt x="20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9"/>
              <p:cNvSpPr/>
              <p:nvPr/>
            </p:nvSpPr>
            <p:spPr>
              <a:xfrm>
                <a:off x="5228812" y="2154720"/>
                <a:ext cx="448440" cy="414351"/>
              </a:xfrm>
              <a:custGeom>
                <a:rect b="b" l="l" r="r" t="t"/>
                <a:pathLst>
                  <a:path extrusionOk="0" h="10441" w="11300">
                    <a:moveTo>
                      <a:pt x="5008" y="0"/>
                    </a:moveTo>
                    <a:cubicBezTo>
                      <a:pt x="4569" y="0"/>
                      <a:pt x="4133" y="80"/>
                      <a:pt x="3739" y="256"/>
                    </a:cubicBezTo>
                    <a:cubicBezTo>
                      <a:pt x="2608" y="756"/>
                      <a:pt x="1513" y="1970"/>
                      <a:pt x="2191" y="3292"/>
                    </a:cubicBezTo>
                    <a:cubicBezTo>
                      <a:pt x="1572" y="3363"/>
                      <a:pt x="1048" y="3816"/>
                      <a:pt x="715" y="4351"/>
                    </a:cubicBezTo>
                    <a:cubicBezTo>
                      <a:pt x="215" y="5125"/>
                      <a:pt x="0" y="6137"/>
                      <a:pt x="346" y="6995"/>
                    </a:cubicBezTo>
                    <a:cubicBezTo>
                      <a:pt x="647" y="7781"/>
                      <a:pt x="1436" y="8372"/>
                      <a:pt x="2271" y="8372"/>
                    </a:cubicBezTo>
                    <a:cubicBezTo>
                      <a:pt x="2359" y="8372"/>
                      <a:pt x="2448" y="8366"/>
                      <a:pt x="2537" y="8352"/>
                    </a:cubicBezTo>
                    <a:lnTo>
                      <a:pt x="2537" y="8352"/>
                    </a:lnTo>
                    <a:cubicBezTo>
                      <a:pt x="2406" y="8792"/>
                      <a:pt x="2548" y="9293"/>
                      <a:pt x="2846" y="9626"/>
                    </a:cubicBezTo>
                    <a:cubicBezTo>
                      <a:pt x="3144" y="9971"/>
                      <a:pt x="3560" y="10209"/>
                      <a:pt x="4013" y="10328"/>
                    </a:cubicBezTo>
                    <a:cubicBezTo>
                      <a:pt x="4278" y="10404"/>
                      <a:pt x="4551" y="10440"/>
                      <a:pt x="4825" y="10440"/>
                    </a:cubicBezTo>
                    <a:cubicBezTo>
                      <a:pt x="5843" y="10440"/>
                      <a:pt x="6865" y="9940"/>
                      <a:pt x="7466" y="9114"/>
                    </a:cubicBezTo>
                    <a:lnTo>
                      <a:pt x="10335" y="5614"/>
                    </a:lnTo>
                    <a:cubicBezTo>
                      <a:pt x="10930" y="5066"/>
                      <a:pt x="11300" y="4256"/>
                      <a:pt x="11288" y="3458"/>
                    </a:cubicBezTo>
                    <a:cubicBezTo>
                      <a:pt x="11264" y="2649"/>
                      <a:pt x="10811" y="1851"/>
                      <a:pt x="10097" y="1446"/>
                    </a:cubicBezTo>
                    <a:cubicBezTo>
                      <a:pt x="9777" y="1265"/>
                      <a:pt x="9410" y="1175"/>
                      <a:pt x="9046" y="1175"/>
                    </a:cubicBezTo>
                    <a:cubicBezTo>
                      <a:pt x="8597" y="1175"/>
                      <a:pt x="8153" y="1313"/>
                      <a:pt x="7811" y="1589"/>
                    </a:cubicBezTo>
                    <a:cubicBezTo>
                      <a:pt x="7644" y="1030"/>
                      <a:pt x="7168" y="613"/>
                      <a:pt x="6644" y="363"/>
                    </a:cubicBezTo>
                    <a:cubicBezTo>
                      <a:pt x="6153" y="134"/>
                      <a:pt x="5578" y="0"/>
                      <a:pt x="50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9"/>
              <p:cNvSpPr/>
              <p:nvPr/>
            </p:nvSpPr>
            <p:spPr>
              <a:xfrm>
                <a:off x="5438106" y="2337943"/>
                <a:ext cx="143699" cy="129333"/>
              </a:xfrm>
              <a:custGeom>
                <a:rect b="b" l="l" r="r" t="t"/>
                <a:pathLst>
                  <a:path extrusionOk="0" h="3259" w="3621">
                    <a:moveTo>
                      <a:pt x="2281" y="1"/>
                    </a:moveTo>
                    <a:cubicBezTo>
                      <a:pt x="2148" y="1"/>
                      <a:pt x="2015" y="11"/>
                      <a:pt x="1882" y="32"/>
                    </a:cubicBezTo>
                    <a:cubicBezTo>
                      <a:pt x="1287" y="104"/>
                      <a:pt x="715" y="425"/>
                      <a:pt x="406" y="937"/>
                    </a:cubicBezTo>
                    <a:cubicBezTo>
                      <a:pt x="1" y="1616"/>
                      <a:pt x="120" y="2485"/>
                      <a:pt x="251" y="3259"/>
                    </a:cubicBezTo>
                    <a:lnTo>
                      <a:pt x="3620" y="306"/>
                    </a:lnTo>
                    <a:cubicBezTo>
                      <a:pt x="3195" y="121"/>
                      <a:pt x="2741" y="1"/>
                      <a:pt x="22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9"/>
              <p:cNvSpPr/>
              <p:nvPr/>
            </p:nvSpPr>
            <p:spPr>
              <a:xfrm>
                <a:off x="5744785" y="2091622"/>
                <a:ext cx="464949" cy="411176"/>
              </a:xfrm>
              <a:custGeom>
                <a:rect b="b" l="l" r="r" t="t"/>
                <a:pathLst>
                  <a:path extrusionOk="0" h="10361" w="11716">
                    <a:moveTo>
                      <a:pt x="6275" y="0"/>
                    </a:moveTo>
                    <a:cubicBezTo>
                      <a:pt x="5500" y="0"/>
                      <a:pt x="4703" y="300"/>
                      <a:pt x="4096" y="738"/>
                    </a:cubicBezTo>
                    <a:cubicBezTo>
                      <a:pt x="3620" y="1108"/>
                      <a:pt x="3227" y="1608"/>
                      <a:pt x="3179" y="2191"/>
                    </a:cubicBezTo>
                    <a:cubicBezTo>
                      <a:pt x="2905" y="2050"/>
                      <a:pt x="2600" y="1982"/>
                      <a:pt x="2293" y="1982"/>
                    </a:cubicBezTo>
                    <a:cubicBezTo>
                      <a:pt x="1797" y="1982"/>
                      <a:pt x="1294" y="2158"/>
                      <a:pt x="905" y="2489"/>
                    </a:cubicBezTo>
                    <a:cubicBezTo>
                      <a:pt x="286" y="3024"/>
                      <a:pt x="0" y="3882"/>
                      <a:pt x="131" y="4691"/>
                    </a:cubicBezTo>
                    <a:cubicBezTo>
                      <a:pt x="262" y="5489"/>
                      <a:pt x="786" y="6203"/>
                      <a:pt x="1488" y="6620"/>
                    </a:cubicBezTo>
                    <a:lnTo>
                      <a:pt x="5025" y="9513"/>
                    </a:lnTo>
                    <a:cubicBezTo>
                      <a:pt x="5608" y="10068"/>
                      <a:pt x="6417" y="10360"/>
                      <a:pt x="7223" y="10360"/>
                    </a:cubicBezTo>
                    <a:cubicBezTo>
                      <a:pt x="7715" y="10360"/>
                      <a:pt x="8206" y="10251"/>
                      <a:pt x="8644" y="10025"/>
                    </a:cubicBezTo>
                    <a:cubicBezTo>
                      <a:pt x="9061" y="9823"/>
                      <a:pt x="9430" y="9513"/>
                      <a:pt x="9644" y="9109"/>
                    </a:cubicBezTo>
                    <a:cubicBezTo>
                      <a:pt x="9847" y="8704"/>
                      <a:pt x="9894" y="8180"/>
                      <a:pt x="9692" y="7787"/>
                    </a:cubicBezTo>
                    <a:cubicBezTo>
                      <a:pt x="10609" y="7751"/>
                      <a:pt x="11394" y="6930"/>
                      <a:pt x="11561" y="6025"/>
                    </a:cubicBezTo>
                    <a:cubicBezTo>
                      <a:pt x="11716" y="5108"/>
                      <a:pt x="11323" y="4167"/>
                      <a:pt x="10668" y="3501"/>
                    </a:cubicBezTo>
                    <a:cubicBezTo>
                      <a:pt x="10271" y="3081"/>
                      <a:pt x="9731" y="2744"/>
                      <a:pt x="9152" y="2744"/>
                    </a:cubicBezTo>
                    <a:cubicBezTo>
                      <a:pt x="9106" y="2744"/>
                      <a:pt x="9060" y="2746"/>
                      <a:pt x="9013" y="2751"/>
                    </a:cubicBezTo>
                    <a:cubicBezTo>
                      <a:pt x="9418" y="1310"/>
                      <a:pt x="8108" y="346"/>
                      <a:pt x="6906" y="72"/>
                    </a:cubicBezTo>
                    <a:cubicBezTo>
                      <a:pt x="6700" y="23"/>
                      <a:pt x="6488" y="0"/>
                      <a:pt x="6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9"/>
              <p:cNvSpPr/>
              <p:nvPr/>
            </p:nvSpPr>
            <p:spPr>
              <a:xfrm>
                <a:off x="5404097" y="2229525"/>
                <a:ext cx="774453" cy="469275"/>
              </a:xfrm>
              <a:custGeom>
                <a:rect b="b" l="l" r="r" t="t"/>
                <a:pathLst>
                  <a:path extrusionOk="0" h="11825" w="19515">
                    <a:moveTo>
                      <a:pt x="14723" y="0"/>
                    </a:moveTo>
                    <a:cubicBezTo>
                      <a:pt x="13987" y="0"/>
                      <a:pt x="13252" y="219"/>
                      <a:pt x="12550" y="502"/>
                    </a:cubicBezTo>
                    <a:cubicBezTo>
                      <a:pt x="12228" y="633"/>
                      <a:pt x="11919" y="776"/>
                      <a:pt x="11574" y="811"/>
                    </a:cubicBezTo>
                    <a:cubicBezTo>
                      <a:pt x="11536" y="814"/>
                      <a:pt x="11499" y="815"/>
                      <a:pt x="11463" y="815"/>
                    </a:cubicBezTo>
                    <a:cubicBezTo>
                      <a:pt x="10813" y="815"/>
                      <a:pt x="10192" y="437"/>
                      <a:pt x="9550" y="347"/>
                    </a:cubicBezTo>
                    <a:cubicBezTo>
                      <a:pt x="8959" y="275"/>
                      <a:pt x="8407" y="182"/>
                      <a:pt x="7841" y="182"/>
                    </a:cubicBezTo>
                    <a:cubicBezTo>
                      <a:pt x="7562" y="182"/>
                      <a:pt x="7281" y="205"/>
                      <a:pt x="6990" y="264"/>
                    </a:cubicBezTo>
                    <a:cubicBezTo>
                      <a:pt x="5573" y="538"/>
                      <a:pt x="4632" y="1466"/>
                      <a:pt x="3870" y="2609"/>
                    </a:cubicBezTo>
                    <a:cubicBezTo>
                      <a:pt x="3799" y="2716"/>
                      <a:pt x="3727" y="2824"/>
                      <a:pt x="3632" y="2895"/>
                    </a:cubicBezTo>
                    <a:cubicBezTo>
                      <a:pt x="3489" y="3002"/>
                      <a:pt x="3311" y="3026"/>
                      <a:pt x="3156" y="3074"/>
                    </a:cubicBezTo>
                    <a:cubicBezTo>
                      <a:pt x="1810" y="3431"/>
                      <a:pt x="691" y="4550"/>
                      <a:pt x="334" y="5895"/>
                    </a:cubicBezTo>
                    <a:cubicBezTo>
                      <a:pt x="1" y="7193"/>
                      <a:pt x="334" y="8562"/>
                      <a:pt x="715" y="9860"/>
                    </a:cubicBezTo>
                    <a:cubicBezTo>
                      <a:pt x="906" y="10575"/>
                      <a:pt x="1144" y="11313"/>
                      <a:pt x="1679" y="11825"/>
                    </a:cubicBezTo>
                    <a:lnTo>
                      <a:pt x="18479" y="10860"/>
                    </a:lnTo>
                    <a:cubicBezTo>
                      <a:pt x="19063" y="9586"/>
                      <a:pt x="19515" y="8205"/>
                      <a:pt x="19396" y="6788"/>
                    </a:cubicBezTo>
                    <a:cubicBezTo>
                      <a:pt x="19265" y="5383"/>
                      <a:pt x="18420" y="3967"/>
                      <a:pt x="17134" y="3669"/>
                    </a:cubicBezTo>
                    <a:cubicBezTo>
                      <a:pt x="17658" y="2776"/>
                      <a:pt x="17574" y="1788"/>
                      <a:pt x="16931" y="1002"/>
                    </a:cubicBezTo>
                    <a:cubicBezTo>
                      <a:pt x="16408" y="359"/>
                      <a:pt x="15610" y="38"/>
                      <a:pt x="14836" y="2"/>
                    </a:cubicBezTo>
                    <a:cubicBezTo>
                      <a:pt x="14798" y="1"/>
                      <a:pt x="14761" y="0"/>
                      <a:pt x="14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9"/>
              <p:cNvSpPr/>
              <p:nvPr/>
            </p:nvSpPr>
            <p:spPr>
              <a:xfrm>
                <a:off x="5516562" y="2718596"/>
                <a:ext cx="215013" cy="197234"/>
              </a:xfrm>
              <a:custGeom>
                <a:rect b="b" l="l" r="r" t="t"/>
                <a:pathLst>
                  <a:path extrusionOk="0" h="4970" w="5418">
                    <a:moveTo>
                      <a:pt x="2084" y="1"/>
                    </a:moveTo>
                    <a:lnTo>
                      <a:pt x="0" y="1775"/>
                    </a:lnTo>
                    <a:cubicBezTo>
                      <a:pt x="203" y="2537"/>
                      <a:pt x="477" y="3263"/>
                      <a:pt x="977" y="3882"/>
                    </a:cubicBezTo>
                    <a:cubicBezTo>
                      <a:pt x="1465" y="4478"/>
                      <a:pt x="2179" y="4918"/>
                      <a:pt x="2953" y="4966"/>
                    </a:cubicBezTo>
                    <a:cubicBezTo>
                      <a:pt x="2998" y="4968"/>
                      <a:pt x="3043" y="4969"/>
                      <a:pt x="3088" y="4969"/>
                    </a:cubicBezTo>
                    <a:cubicBezTo>
                      <a:pt x="3485" y="4969"/>
                      <a:pt x="3888" y="4876"/>
                      <a:pt x="4263" y="4716"/>
                    </a:cubicBezTo>
                    <a:cubicBezTo>
                      <a:pt x="4584" y="4561"/>
                      <a:pt x="4906" y="4382"/>
                      <a:pt x="5180" y="4144"/>
                    </a:cubicBezTo>
                    <a:cubicBezTo>
                      <a:pt x="5263" y="4085"/>
                      <a:pt x="5334" y="4013"/>
                      <a:pt x="5382" y="3918"/>
                    </a:cubicBezTo>
                    <a:cubicBezTo>
                      <a:pt x="5418" y="3811"/>
                      <a:pt x="5418" y="3692"/>
                      <a:pt x="5406" y="3596"/>
                    </a:cubicBezTo>
                    <a:cubicBezTo>
                      <a:pt x="5215" y="1870"/>
                      <a:pt x="3798" y="334"/>
                      <a:pt x="20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9"/>
              <p:cNvSpPr/>
              <p:nvPr/>
            </p:nvSpPr>
            <p:spPr>
              <a:xfrm>
                <a:off x="6074084" y="2528666"/>
                <a:ext cx="86513" cy="214537"/>
              </a:xfrm>
              <a:custGeom>
                <a:rect b="b" l="l" r="r" t="t"/>
                <a:pathLst>
                  <a:path extrusionOk="0" h="5406" w="2180">
                    <a:moveTo>
                      <a:pt x="303" y="1"/>
                    </a:moveTo>
                    <a:cubicBezTo>
                      <a:pt x="202" y="1"/>
                      <a:pt x="101" y="12"/>
                      <a:pt x="1" y="36"/>
                    </a:cubicBezTo>
                    <a:lnTo>
                      <a:pt x="215" y="5406"/>
                    </a:lnTo>
                    <a:cubicBezTo>
                      <a:pt x="822" y="5334"/>
                      <a:pt x="1346" y="4930"/>
                      <a:pt x="1668" y="4418"/>
                    </a:cubicBezTo>
                    <a:cubicBezTo>
                      <a:pt x="2001" y="3918"/>
                      <a:pt x="2120" y="3310"/>
                      <a:pt x="2144" y="2691"/>
                    </a:cubicBezTo>
                    <a:cubicBezTo>
                      <a:pt x="2180" y="2036"/>
                      <a:pt x="2072" y="1358"/>
                      <a:pt x="1703" y="810"/>
                    </a:cubicBezTo>
                    <a:cubicBezTo>
                      <a:pt x="1392" y="337"/>
                      <a:pt x="851" y="1"/>
                      <a:pt x="303" y="1"/>
                    </a:cubicBezTo>
                    <a:close/>
                  </a:path>
                </a:pathLst>
              </a:custGeom>
              <a:solidFill>
                <a:srgbClr val="E88E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9"/>
              <p:cNvSpPr/>
              <p:nvPr/>
            </p:nvSpPr>
            <p:spPr>
              <a:xfrm>
                <a:off x="6085434" y="2566922"/>
                <a:ext cx="51075" cy="146041"/>
              </a:xfrm>
              <a:custGeom>
                <a:rect b="b" l="l" r="r" t="t"/>
                <a:pathLst>
                  <a:path extrusionOk="0" h="3680" w="1287">
                    <a:moveTo>
                      <a:pt x="1259" y="0"/>
                    </a:moveTo>
                    <a:cubicBezTo>
                      <a:pt x="1231" y="0"/>
                      <a:pt x="1035" y="110"/>
                      <a:pt x="786" y="382"/>
                    </a:cubicBezTo>
                    <a:cubicBezTo>
                      <a:pt x="536" y="644"/>
                      <a:pt x="274" y="1108"/>
                      <a:pt x="132" y="1668"/>
                    </a:cubicBezTo>
                    <a:cubicBezTo>
                      <a:pt x="1" y="2227"/>
                      <a:pt x="12" y="2739"/>
                      <a:pt x="60" y="3120"/>
                    </a:cubicBezTo>
                    <a:cubicBezTo>
                      <a:pt x="96" y="3454"/>
                      <a:pt x="155" y="3680"/>
                      <a:pt x="179" y="3680"/>
                    </a:cubicBezTo>
                    <a:cubicBezTo>
                      <a:pt x="215" y="3680"/>
                      <a:pt x="179" y="3454"/>
                      <a:pt x="179" y="3085"/>
                    </a:cubicBezTo>
                    <a:cubicBezTo>
                      <a:pt x="167" y="2727"/>
                      <a:pt x="179" y="2227"/>
                      <a:pt x="298" y="1703"/>
                    </a:cubicBezTo>
                    <a:cubicBezTo>
                      <a:pt x="417" y="1168"/>
                      <a:pt x="655" y="739"/>
                      <a:pt x="882" y="453"/>
                    </a:cubicBezTo>
                    <a:cubicBezTo>
                      <a:pt x="1108" y="168"/>
                      <a:pt x="1286" y="37"/>
                      <a:pt x="1263" y="1"/>
                    </a:cubicBezTo>
                    <a:cubicBezTo>
                      <a:pt x="1262" y="0"/>
                      <a:pt x="1261" y="0"/>
                      <a:pt x="1259" y="0"/>
                    </a:cubicBezTo>
                    <a:close/>
                  </a:path>
                </a:pathLst>
              </a:custGeom>
              <a:solidFill>
                <a:srgbClr val="7F3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9"/>
              <p:cNvSpPr/>
              <p:nvPr/>
            </p:nvSpPr>
            <p:spPr>
              <a:xfrm>
                <a:off x="5857687" y="2286988"/>
                <a:ext cx="288272" cy="354189"/>
              </a:xfrm>
              <a:custGeom>
                <a:rect b="b" l="l" r="r" t="t"/>
                <a:pathLst>
                  <a:path extrusionOk="0" h="8925" w="7264">
                    <a:moveTo>
                      <a:pt x="2470" y="1"/>
                    </a:moveTo>
                    <a:cubicBezTo>
                      <a:pt x="2404" y="1"/>
                      <a:pt x="2339" y="3"/>
                      <a:pt x="2275" y="6"/>
                    </a:cubicBezTo>
                    <a:cubicBezTo>
                      <a:pt x="1441" y="42"/>
                      <a:pt x="620" y="387"/>
                      <a:pt x="1" y="935"/>
                    </a:cubicBezTo>
                    <a:lnTo>
                      <a:pt x="5013" y="8924"/>
                    </a:lnTo>
                    <a:cubicBezTo>
                      <a:pt x="5799" y="8341"/>
                      <a:pt x="6644" y="7710"/>
                      <a:pt x="6990" y="6805"/>
                    </a:cubicBezTo>
                    <a:cubicBezTo>
                      <a:pt x="7264" y="6126"/>
                      <a:pt x="7204" y="5340"/>
                      <a:pt x="6883" y="4686"/>
                    </a:cubicBezTo>
                    <a:cubicBezTo>
                      <a:pt x="6573" y="4043"/>
                      <a:pt x="6013" y="3519"/>
                      <a:pt x="5335" y="3221"/>
                    </a:cubicBezTo>
                    <a:cubicBezTo>
                      <a:pt x="5013" y="3066"/>
                      <a:pt x="4644" y="2959"/>
                      <a:pt x="4442" y="2662"/>
                    </a:cubicBezTo>
                    <a:cubicBezTo>
                      <a:pt x="4168" y="2257"/>
                      <a:pt x="4382" y="1685"/>
                      <a:pt x="4287" y="1173"/>
                    </a:cubicBezTo>
                    <a:cubicBezTo>
                      <a:pt x="4192" y="768"/>
                      <a:pt x="3882" y="423"/>
                      <a:pt x="3513" y="221"/>
                    </a:cubicBezTo>
                    <a:cubicBezTo>
                      <a:pt x="3191" y="60"/>
                      <a:pt x="2826" y="1"/>
                      <a:pt x="24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9"/>
              <p:cNvSpPr/>
              <p:nvPr/>
            </p:nvSpPr>
            <p:spPr>
              <a:xfrm>
                <a:off x="5409295" y="2338776"/>
                <a:ext cx="708338" cy="593569"/>
              </a:xfrm>
              <a:custGeom>
                <a:rect b="b" l="l" r="r" t="t"/>
                <a:pathLst>
                  <a:path extrusionOk="0" h="14957" w="17849">
                    <a:moveTo>
                      <a:pt x="10618" y="0"/>
                    </a:moveTo>
                    <a:cubicBezTo>
                      <a:pt x="9510" y="0"/>
                      <a:pt x="8407" y="191"/>
                      <a:pt x="7454" y="511"/>
                    </a:cubicBezTo>
                    <a:cubicBezTo>
                      <a:pt x="6597" y="809"/>
                      <a:pt x="5775" y="1261"/>
                      <a:pt x="5061" y="1833"/>
                    </a:cubicBezTo>
                    <a:cubicBezTo>
                      <a:pt x="3477" y="3119"/>
                      <a:pt x="2942" y="5155"/>
                      <a:pt x="3061" y="7131"/>
                    </a:cubicBezTo>
                    <a:cubicBezTo>
                      <a:pt x="3084" y="7167"/>
                      <a:pt x="3084" y="7214"/>
                      <a:pt x="3084" y="7238"/>
                    </a:cubicBezTo>
                    <a:cubicBezTo>
                      <a:pt x="2987" y="7224"/>
                      <a:pt x="2888" y="7218"/>
                      <a:pt x="2789" y="7218"/>
                    </a:cubicBezTo>
                    <a:cubicBezTo>
                      <a:pt x="2120" y="7218"/>
                      <a:pt x="1449" y="7526"/>
                      <a:pt x="1013" y="8024"/>
                    </a:cubicBezTo>
                    <a:cubicBezTo>
                      <a:pt x="1" y="9203"/>
                      <a:pt x="370" y="11072"/>
                      <a:pt x="1489" y="12013"/>
                    </a:cubicBezTo>
                    <a:cubicBezTo>
                      <a:pt x="2063" y="12477"/>
                      <a:pt x="2729" y="12703"/>
                      <a:pt x="3397" y="12703"/>
                    </a:cubicBezTo>
                    <a:cubicBezTo>
                      <a:pt x="3824" y="12703"/>
                      <a:pt x="4252" y="12610"/>
                      <a:pt x="4656" y="12429"/>
                    </a:cubicBezTo>
                    <a:cubicBezTo>
                      <a:pt x="4727" y="12536"/>
                      <a:pt x="4823" y="12644"/>
                      <a:pt x="4894" y="12751"/>
                    </a:cubicBezTo>
                    <a:cubicBezTo>
                      <a:pt x="5049" y="12929"/>
                      <a:pt x="5192" y="13108"/>
                      <a:pt x="5358" y="13263"/>
                    </a:cubicBezTo>
                    <a:cubicBezTo>
                      <a:pt x="5537" y="13429"/>
                      <a:pt x="5728" y="13584"/>
                      <a:pt x="5918" y="13715"/>
                    </a:cubicBezTo>
                    <a:cubicBezTo>
                      <a:pt x="7165" y="14548"/>
                      <a:pt x="8720" y="14957"/>
                      <a:pt x="10284" y="14957"/>
                    </a:cubicBezTo>
                    <a:cubicBezTo>
                      <a:pt x="12276" y="14957"/>
                      <a:pt x="14281" y="14294"/>
                      <a:pt x="15681" y="13001"/>
                    </a:cubicBezTo>
                    <a:cubicBezTo>
                      <a:pt x="17848" y="11001"/>
                      <a:pt x="17753" y="8072"/>
                      <a:pt x="17217" y="5381"/>
                    </a:cubicBezTo>
                    <a:cubicBezTo>
                      <a:pt x="16931" y="3964"/>
                      <a:pt x="16312" y="2607"/>
                      <a:pt x="15288" y="1618"/>
                    </a:cubicBezTo>
                    <a:cubicBezTo>
                      <a:pt x="14091" y="464"/>
                      <a:pt x="12348" y="0"/>
                      <a:pt x="10618"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9"/>
              <p:cNvSpPr/>
              <p:nvPr/>
            </p:nvSpPr>
            <p:spPr>
              <a:xfrm>
                <a:off x="5928563" y="2583708"/>
                <a:ext cx="154097" cy="152430"/>
              </a:xfrm>
              <a:custGeom>
                <a:rect b="b" l="l" r="r" t="t"/>
                <a:pathLst>
                  <a:path extrusionOk="0" h="3841" w="3883">
                    <a:moveTo>
                      <a:pt x="1994" y="0"/>
                    </a:moveTo>
                    <a:cubicBezTo>
                      <a:pt x="1614" y="0"/>
                      <a:pt x="1225" y="111"/>
                      <a:pt x="894" y="316"/>
                    </a:cubicBezTo>
                    <a:cubicBezTo>
                      <a:pt x="536" y="530"/>
                      <a:pt x="310" y="864"/>
                      <a:pt x="191" y="1245"/>
                    </a:cubicBezTo>
                    <a:cubicBezTo>
                      <a:pt x="1" y="1900"/>
                      <a:pt x="132" y="2674"/>
                      <a:pt x="513" y="3185"/>
                    </a:cubicBezTo>
                    <a:cubicBezTo>
                      <a:pt x="856" y="3646"/>
                      <a:pt x="1319" y="3840"/>
                      <a:pt x="1806" y="3840"/>
                    </a:cubicBezTo>
                    <a:cubicBezTo>
                      <a:pt x="2164" y="3840"/>
                      <a:pt x="2534" y="3736"/>
                      <a:pt x="2882" y="3555"/>
                    </a:cubicBezTo>
                    <a:cubicBezTo>
                      <a:pt x="3823" y="3055"/>
                      <a:pt x="3882" y="1602"/>
                      <a:pt x="3370" y="745"/>
                    </a:cubicBezTo>
                    <a:cubicBezTo>
                      <a:pt x="3068" y="231"/>
                      <a:pt x="2541" y="0"/>
                      <a:pt x="19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9"/>
              <p:cNvSpPr/>
              <p:nvPr/>
            </p:nvSpPr>
            <p:spPr>
              <a:xfrm>
                <a:off x="5658313" y="2621647"/>
                <a:ext cx="167748" cy="161320"/>
              </a:xfrm>
              <a:custGeom>
                <a:rect b="b" l="l" r="r" t="t"/>
                <a:pathLst>
                  <a:path extrusionOk="0" h="4065" w="4227">
                    <a:moveTo>
                      <a:pt x="2183" y="1"/>
                    </a:moveTo>
                    <a:cubicBezTo>
                      <a:pt x="1604" y="1"/>
                      <a:pt x="1127" y="172"/>
                      <a:pt x="703" y="575"/>
                    </a:cubicBezTo>
                    <a:cubicBezTo>
                      <a:pt x="298" y="956"/>
                      <a:pt x="0" y="1515"/>
                      <a:pt x="60" y="2075"/>
                    </a:cubicBezTo>
                    <a:cubicBezTo>
                      <a:pt x="84" y="2313"/>
                      <a:pt x="155" y="2551"/>
                      <a:pt x="238" y="2777"/>
                    </a:cubicBezTo>
                    <a:cubicBezTo>
                      <a:pt x="346" y="3051"/>
                      <a:pt x="512" y="3301"/>
                      <a:pt x="738" y="3515"/>
                    </a:cubicBezTo>
                    <a:cubicBezTo>
                      <a:pt x="1088" y="3887"/>
                      <a:pt x="1597" y="4064"/>
                      <a:pt x="2113" y="4064"/>
                    </a:cubicBezTo>
                    <a:cubicBezTo>
                      <a:pt x="2706" y="4064"/>
                      <a:pt x="3309" y="3830"/>
                      <a:pt x="3691" y="3384"/>
                    </a:cubicBezTo>
                    <a:cubicBezTo>
                      <a:pt x="4048" y="2968"/>
                      <a:pt x="4227" y="2408"/>
                      <a:pt x="4191" y="1848"/>
                    </a:cubicBezTo>
                    <a:cubicBezTo>
                      <a:pt x="4108" y="836"/>
                      <a:pt x="3322" y="51"/>
                      <a:pt x="2298" y="3"/>
                    </a:cubicBezTo>
                    <a:cubicBezTo>
                      <a:pt x="2259" y="2"/>
                      <a:pt x="2221" y="1"/>
                      <a:pt x="2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9"/>
              <p:cNvSpPr/>
              <p:nvPr/>
            </p:nvSpPr>
            <p:spPr>
              <a:xfrm>
                <a:off x="5835503" y="2740819"/>
                <a:ext cx="86474" cy="43058"/>
              </a:xfrm>
              <a:custGeom>
                <a:rect b="b" l="l" r="r" t="t"/>
                <a:pathLst>
                  <a:path extrusionOk="0" h="1085" w="2179">
                    <a:moveTo>
                      <a:pt x="2179" y="0"/>
                    </a:moveTo>
                    <a:lnTo>
                      <a:pt x="0" y="143"/>
                    </a:lnTo>
                    <a:cubicBezTo>
                      <a:pt x="150" y="698"/>
                      <a:pt x="604" y="1085"/>
                      <a:pt x="1110" y="1085"/>
                    </a:cubicBezTo>
                    <a:cubicBezTo>
                      <a:pt x="1125" y="1085"/>
                      <a:pt x="1140" y="1085"/>
                      <a:pt x="1155" y="1084"/>
                    </a:cubicBezTo>
                    <a:cubicBezTo>
                      <a:pt x="1691" y="1048"/>
                      <a:pt x="2084" y="596"/>
                      <a:pt x="2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9"/>
              <p:cNvSpPr/>
              <p:nvPr/>
            </p:nvSpPr>
            <p:spPr>
              <a:xfrm>
                <a:off x="5818955" y="2668514"/>
                <a:ext cx="40" cy="40"/>
              </a:xfrm>
              <a:custGeom>
                <a:rect b="b" l="l" r="r" t="t"/>
                <a:pathLst>
                  <a:path extrusionOk="0" fill="none" h="1" w="1">
                    <a:moveTo>
                      <a:pt x="0" y="1"/>
                    </a:moveTo>
                    <a:close/>
                  </a:path>
                </a:pathLst>
              </a:custGeom>
              <a:noFill/>
              <a:ln cap="flat" cmpd="sng" w="1200">
                <a:solidFill>
                  <a:srgbClr val="69B90D"/>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9"/>
              <p:cNvSpPr/>
              <p:nvPr/>
            </p:nvSpPr>
            <p:spPr>
              <a:xfrm>
                <a:off x="5654980" y="2609583"/>
                <a:ext cx="172511" cy="118103"/>
              </a:xfrm>
              <a:custGeom>
                <a:rect b="b" l="l" r="r" t="t"/>
                <a:pathLst>
                  <a:path extrusionOk="0" h="2976" w="4347">
                    <a:moveTo>
                      <a:pt x="2149" y="1"/>
                    </a:moveTo>
                    <a:cubicBezTo>
                      <a:pt x="2002" y="1"/>
                      <a:pt x="1852" y="15"/>
                      <a:pt x="1704" y="45"/>
                    </a:cubicBezTo>
                    <a:cubicBezTo>
                      <a:pt x="1192" y="164"/>
                      <a:pt x="739" y="426"/>
                      <a:pt x="441" y="783"/>
                    </a:cubicBezTo>
                    <a:cubicBezTo>
                      <a:pt x="144" y="1164"/>
                      <a:pt x="37" y="1569"/>
                      <a:pt x="25" y="1902"/>
                    </a:cubicBezTo>
                    <a:cubicBezTo>
                      <a:pt x="1" y="2248"/>
                      <a:pt x="60" y="2510"/>
                      <a:pt x="120" y="2688"/>
                    </a:cubicBezTo>
                    <a:cubicBezTo>
                      <a:pt x="176" y="2889"/>
                      <a:pt x="232" y="2975"/>
                      <a:pt x="248" y="2975"/>
                    </a:cubicBezTo>
                    <a:cubicBezTo>
                      <a:pt x="249" y="2975"/>
                      <a:pt x="250" y="2975"/>
                      <a:pt x="251" y="2974"/>
                    </a:cubicBezTo>
                    <a:cubicBezTo>
                      <a:pt x="287" y="2974"/>
                      <a:pt x="251" y="2867"/>
                      <a:pt x="239" y="2700"/>
                    </a:cubicBezTo>
                    <a:cubicBezTo>
                      <a:pt x="227" y="2510"/>
                      <a:pt x="203" y="2260"/>
                      <a:pt x="251" y="1950"/>
                    </a:cubicBezTo>
                    <a:cubicBezTo>
                      <a:pt x="299" y="1652"/>
                      <a:pt x="418" y="1295"/>
                      <a:pt x="680" y="986"/>
                    </a:cubicBezTo>
                    <a:cubicBezTo>
                      <a:pt x="942" y="688"/>
                      <a:pt x="1334" y="450"/>
                      <a:pt x="1787" y="355"/>
                    </a:cubicBezTo>
                    <a:cubicBezTo>
                      <a:pt x="1921" y="322"/>
                      <a:pt x="2057" y="307"/>
                      <a:pt x="2192" y="307"/>
                    </a:cubicBezTo>
                    <a:cubicBezTo>
                      <a:pt x="2500" y="307"/>
                      <a:pt x="2800" y="385"/>
                      <a:pt x="3049" y="509"/>
                    </a:cubicBezTo>
                    <a:cubicBezTo>
                      <a:pt x="3406" y="676"/>
                      <a:pt x="3692" y="938"/>
                      <a:pt x="3870" y="1176"/>
                    </a:cubicBezTo>
                    <a:cubicBezTo>
                      <a:pt x="4049" y="1426"/>
                      <a:pt x="4156" y="1664"/>
                      <a:pt x="4192" y="1831"/>
                    </a:cubicBezTo>
                    <a:cubicBezTo>
                      <a:pt x="4251" y="1998"/>
                      <a:pt x="4275" y="2093"/>
                      <a:pt x="4299" y="2093"/>
                    </a:cubicBezTo>
                    <a:cubicBezTo>
                      <a:pt x="4311" y="2093"/>
                      <a:pt x="4347" y="1998"/>
                      <a:pt x="4311" y="1795"/>
                    </a:cubicBezTo>
                    <a:cubicBezTo>
                      <a:pt x="4299" y="1617"/>
                      <a:pt x="4228" y="1343"/>
                      <a:pt x="4049" y="1057"/>
                    </a:cubicBezTo>
                    <a:cubicBezTo>
                      <a:pt x="3882" y="759"/>
                      <a:pt x="3585" y="450"/>
                      <a:pt x="3168" y="236"/>
                    </a:cubicBezTo>
                    <a:cubicBezTo>
                      <a:pt x="2878" y="91"/>
                      <a:pt x="2521" y="1"/>
                      <a:pt x="2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9"/>
              <p:cNvSpPr/>
              <p:nvPr/>
            </p:nvSpPr>
            <p:spPr>
              <a:xfrm>
                <a:off x="5691370" y="2689666"/>
                <a:ext cx="132349" cy="92506"/>
              </a:xfrm>
              <a:custGeom>
                <a:rect b="b" l="l" r="r" t="t"/>
                <a:pathLst>
                  <a:path extrusionOk="0" h="2331" w="3335">
                    <a:moveTo>
                      <a:pt x="2114" y="1"/>
                    </a:moveTo>
                    <a:cubicBezTo>
                      <a:pt x="2077" y="1"/>
                      <a:pt x="2039" y="2"/>
                      <a:pt x="2001" y="4"/>
                    </a:cubicBezTo>
                    <a:cubicBezTo>
                      <a:pt x="941" y="63"/>
                      <a:pt x="108" y="885"/>
                      <a:pt x="1" y="1897"/>
                    </a:cubicBezTo>
                    <a:cubicBezTo>
                      <a:pt x="351" y="2189"/>
                      <a:pt x="811" y="2330"/>
                      <a:pt x="1274" y="2330"/>
                    </a:cubicBezTo>
                    <a:cubicBezTo>
                      <a:pt x="1867" y="2330"/>
                      <a:pt x="2465" y="2099"/>
                      <a:pt x="2846" y="1658"/>
                    </a:cubicBezTo>
                    <a:cubicBezTo>
                      <a:pt x="3156" y="1301"/>
                      <a:pt x="3323" y="837"/>
                      <a:pt x="3334" y="361"/>
                    </a:cubicBezTo>
                    <a:cubicBezTo>
                      <a:pt x="2983" y="130"/>
                      <a:pt x="2561" y="1"/>
                      <a:pt x="2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9"/>
              <p:cNvSpPr/>
              <p:nvPr/>
            </p:nvSpPr>
            <p:spPr>
              <a:xfrm>
                <a:off x="5927610" y="2576803"/>
                <a:ext cx="148422" cy="99332"/>
              </a:xfrm>
              <a:custGeom>
                <a:rect b="b" l="l" r="r" t="t"/>
                <a:pathLst>
                  <a:path extrusionOk="0" h="2503" w="3740">
                    <a:moveTo>
                      <a:pt x="1914" y="0"/>
                    </a:moveTo>
                    <a:cubicBezTo>
                      <a:pt x="1809" y="0"/>
                      <a:pt x="1701" y="9"/>
                      <a:pt x="1596" y="26"/>
                    </a:cubicBezTo>
                    <a:cubicBezTo>
                      <a:pt x="1132" y="109"/>
                      <a:pt x="763" y="359"/>
                      <a:pt x="513" y="657"/>
                    </a:cubicBezTo>
                    <a:cubicBezTo>
                      <a:pt x="370" y="812"/>
                      <a:pt x="287" y="978"/>
                      <a:pt x="215" y="1121"/>
                    </a:cubicBezTo>
                    <a:cubicBezTo>
                      <a:pt x="132" y="1288"/>
                      <a:pt x="96" y="1431"/>
                      <a:pt x="60" y="1574"/>
                    </a:cubicBezTo>
                    <a:cubicBezTo>
                      <a:pt x="1" y="1847"/>
                      <a:pt x="13" y="2086"/>
                      <a:pt x="60" y="2252"/>
                    </a:cubicBezTo>
                    <a:cubicBezTo>
                      <a:pt x="96" y="2431"/>
                      <a:pt x="144" y="2502"/>
                      <a:pt x="156" y="2502"/>
                    </a:cubicBezTo>
                    <a:cubicBezTo>
                      <a:pt x="215" y="2490"/>
                      <a:pt x="120" y="2145"/>
                      <a:pt x="275" y="1645"/>
                    </a:cubicBezTo>
                    <a:cubicBezTo>
                      <a:pt x="298" y="1526"/>
                      <a:pt x="358" y="1395"/>
                      <a:pt x="441" y="1252"/>
                    </a:cubicBezTo>
                    <a:cubicBezTo>
                      <a:pt x="513" y="1121"/>
                      <a:pt x="596" y="990"/>
                      <a:pt x="715" y="871"/>
                    </a:cubicBezTo>
                    <a:cubicBezTo>
                      <a:pt x="941" y="621"/>
                      <a:pt x="1275" y="419"/>
                      <a:pt x="1656" y="347"/>
                    </a:cubicBezTo>
                    <a:cubicBezTo>
                      <a:pt x="1751" y="335"/>
                      <a:pt x="1843" y="329"/>
                      <a:pt x="1934" y="329"/>
                    </a:cubicBezTo>
                    <a:cubicBezTo>
                      <a:pt x="2025" y="329"/>
                      <a:pt x="2114" y="335"/>
                      <a:pt x="2204" y="347"/>
                    </a:cubicBezTo>
                    <a:cubicBezTo>
                      <a:pt x="2382" y="383"/>
                      <a:pt x="2549" y="454"/>
                      <a:pt x="2704" y="526"/>
                    </a:cubicBezTo>
                    <a:cubicBezTo>
                      <a:pt x="2846" y="609"/>
                      <a:pt x="2966" y="716"/>
                      <a:pt x="3085" y="823"/>
                    </a:cubicBezTo>
                    <a:cubicBezTo>
                      <a:pt x="3192" y="931"/>
                      <a:pt x="3275" y="1050"/>
                      <a:pt x="3358" y="1157"/>
                    </a:cubicBezTo>
                    <a:cubicBezTo>
                      <a:pt x="3628" y="1590"/>
                      <a:pt x="3655" y="1943"/>
                      <a:pt x="3690" y="1943"/>
                    </a:cubicBezTo>
                    <a:cubicBezTo>
                      <a:pt x="3691" y="1943"/>
                      <a:pt x="3691" y="1943"/>
                      <a:pt x="3692" y="1943"/>
                    </a:cubicBezTo>
                    <a:cubicBezTo>
                      <a:pt x="3716" y="1943"/>
                      <a:pt x="3739" y="1847"/>
                      <a:pt x="3728" y="1693"/>
                    </a:cubicBezTo>
                    <a:cubicBezTo>
                      <a:pt x="3716" y="1526"/>
                      <a:pt x="3668" y="1300"/>
                      <a:pt x="3537" y="1038"/>
                    </a:cubicBezTo>
                    <a:cubicBezTo>
                      <a:pt x="3477" y="907"/>
                      <a:pt x="3382" y="764"/>
                      <a:pt x="3263" y="633"/>
                    </a:cubicBezTo>
                    <a:cubicBezTo>
                      <a:pt x="3144" y="502"/>
                      <a:pt x="3013" y="383"/>
                      <a:pt x="2846" y="276"/>
                    </a:cubicBezTo>
                    <a:cubicBezTo>
                      <a:pt x="2680" y="169"/>
                      <a:pt x="2489" y="85"/>
                      <a:pt x="2263" y="38"/>
                    </a:cubicBezTo>
                    <a:cubicBezTo>
                      <a:pt x="2155" y="12"/>
                      <a:pt x="2036" y="0"/>
                      <a:pt x="1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9"/>
              <p:cNvSpPr/>
              <p:nvPr/>
            </p:nvSpPr>
            <p:spPr>
              <a:xfrm>
                <a:off x="5947928" y="2656609"/>
                <a:ext cx="126198" cy="80362"/>
              </a:xfrm>
              <a:custGeom>
                <a:rect b="b" l="l" r="r" t="t"/>
                <a:pathLst>
                  <a:path extrusionOk="0" h="2025" w="3180">
                    <a:moveTo>
                      <a:pt x="1959" y="0"/>
                    </a:moveTo>
                    <a:cubicBezTo>
                      <a:pt x="1922" y="0"/>
                      <a:pt x="1884" y="1"/>
                      <a:pt x="1846" y="3"/>
                    </a:cubicBezTo>
                    <a:cubicBezTo>
                      <a:pt x="1001" y="51"/>
                      <a:pt x="310" y="586"/>
                      <a:pt x="1" y="1313"/>
                    </a:cubicBezTo>
                    <a:cubicBezTo>
                      <a:pt x="13" y="1325"/>
                      <a:pt x="13" y="1348"/>
                      <a:pt x="25" y="1360"/>
                    </a:cubicBezTo>
                    <a:cubicBezTo>
                      <a:pt x="367" y="1826"/>
                      <a:pt x="828" y="2024"/>
                      <a:pt x="1314" y="2024"/>
                    </a:cubicBezTo>
                    <a:cubicBezTo>
                      <a:pt x="1673" y="2024"/>
                      <a:pt x="2045" y="1916"/>
                      <a:pt x="2394" y="1729"/>
                    </a:cubicBezTo>
                    <a:cubicBezTo>
                      <a:pt x="2882" y="1468"/>
                      <a:pt x="3144" y="932"/>
                      <a:pt x="3180" y="360"/>
                    </a:cubicBezTo>
                    <a:cubicBezTo>
                      <a:pt x="2828" y="130"/>
                      <a:pt x="2406" y="0"/>
                      <a:pt x="1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9"/>
              <p:cNvSpPr/>
              <p:nvPr/>
            </p:nvSpPr>
            <p:spPr>
              <a:xfrm>
                <a:off x="6028249" y="2703476"/>
                <a:ext cx="76116" cy="144176"/>
              </a:xfrm>
              <a:custGeom>
                <a:rect b="b" l="l" r="r" t="t"/>
                <a:pathLst>
                  <a:path extrusionOk="0" h="3633" w="1918">
                    <a:moveTo>
                      <a:pt x="1918" y="1"/>
                    </a:moveTo>
                    <a:lnTo>
                      <a:pt x="1918" y="1"/>
                    </a:lnTo>
                    <a:cubicBezTo>
                      <a:pt x="775" y="418"/>
                      <a:pt x="1" y="1537"/>
                      <a:pt x="84" y="2787"/>
                    </a:cubicBezTo>
                    <a:cubicBezTo>
                      <a:pt x="108" y="3085"/>
                      <a:pt x="179" y="3382"/>
                      <a:pt x="287" y="3632"/>
                    </a:cubicBezTo>
                    <a:cubicBezTo>
                      <a:pt x="1311" y="2608"/>
                      <a:pt x="1775" y="1334"/>
                      <a:pt x="1918"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9"/>
              <p:cNvSpPr/>
              <p:nvPr/>
            </p:nvSpPr>
            <p:spPr>
              <a:xfrm>
                <a:off x="5605375" y="2800147"/>
                <a:ext cx="198981" cy="131119"/>
              </a:xfrm>
              <a:custGeom>
                <a:rect b="b" l="l" r="r" t="t"/>
                <a:pathLst>
                  <a:path extrusionOk="0" h="3304" w="5014">
                    <a:moveTo>
                      <a:pt x="2223" y="0"/>
                    </a:moveTo>
                    <a:cubicBezTo>
                      <a:pt x="2165" y="0"/>
                      <a:pt x="2107" y="2"/>
                      <a:pt x="2049" y="6"/>
                    </a:cubicBezTo>
                    <a:cubicBezTo>
                      <a:pt x="1203" y="65"/>
                      <a:pt x="465" y="494"/>
                      <a:pt x="1" y="1137"/>
                    </a:cubicBezTo>
                    <a:cubicBezTo>
                      <a:pt x="132" y="1315"/>
                      <a:pt x="263" y="1482"/>
                      <a:pt x="429" y="1625"/>
                    </a:cubicBezTo>
                    <a:cubicBezTo>
                      <a:pt x="608" y="1792"/>
                      <a:pt x="787" y="1934"/>
                      <a:pt x="977" y="2077"/>
                    </a:cubicBezTo>
                    <a:cubicBezTo>
                      <a:pt x="2108" y="2827"/>
                      <a:pt x="3513" y="3244"/>
                      <a:pt x="4942" y="3304"/>
                    </a:cubicBezTo>
                    <a:cubicBezTo>
                      <a:pt x="4978" y="3065"/>
                      <a:pt x="5013" y="2827"/>
                      <a:pt x="5001" y="2577"/>
                    </a:cubicBezTo>
                    <a:cubicBezTo>
                      <a:pt x="4898" y="1135"/>
                      <a:pt x="3672" y="0"/>
                      <a:pt x="2223"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9"/>
              <p:cNvSpPr/>
              <p:nvPr/>
            </p:nvSpPr>
            <p:spPr>
              <a:xfrm>
                <a:off x="5530253" y="2823958"/>
                <a:ext cx="47781" cy="47781"/>
              </a:xfrm>
              <a:custGeom>
                <a:rect b="b" l="l" r="r" t="t"/>
                <a:pathLst>
                  <a:path extrusionOk="0" h="1204" w="1204">
                    <a:moveTo>
                      <a:pt x="596" y="1"/>
                    </a:moveTo>
                    <a:cubicBezTo>
                      <a:pt x="275" y="1"/>
                      <a:pt x="1" y="263"/>
                      <a:pt x="1" y="608"/>
                    </a:cubicBezTo>
                    <a:cubicBezTo>
                      <a:pt x="1" y="941"/>
                      <a:pt x="275" y="1203"/>
                      <a:pt x="608" y="1203"/>
                    </a:cubicBezTo>
                    <a:cubicBezTo>
                      <a:pt x="941" y="1192"/>
                      <a:pt x="1203" y="930"/>
                      <a:pt x="1203" y="596"/>
                    </a:cubicBezTo>
                    <a:cubicBezTo>
                      <a:pt x="1203" y="263"/>
                      <a:pt x="941" y="1"/>
                      <a:pt x="5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9"/>
              <p:cNvSpPr/>
              <p:nvPr/>
            </p:nvSpPr>
            <p:spPr>
              <a:xfrm>
                <a:off x="6112856" y="2701611"/>
                <a:ext cx="47741" cy="47741"/>
              </a:xfrm>
              <a:custGeom>
                <a:rect b="b" l="l" r="r" t="t"/>
                <a:pathLst>
                  <a:path extrusionOk="0" h="1203" w="1203">
                    <a:moveTo>
                      <a:pt x="595" y="0"/>
                    </a:moveTo>
                    <a:cubicBezTo>
                      <a:pt x="262" y="0"/>
                      <a:pt x="0" y="274"/>
                      <a:pt x="0" y="607"/>
                    </a:cubicBezTo>
                    <a:cubicBezTo>
                      <a:pt x="0" y="941"/>
                      <a:pt x="262" y="1203"/>
                      <a:pt x="607" y="1203"/>
                    </a:cubicBezTo>
                    <a:cubicBezTo>
                      <a:pt x="929" y="1203"/>
                      <a:pt x="1203" y="929"/>
                      <a:pt x="1203" y="595"/>
                    </a:cubicBezTo>
                    <a:cubicBezTo>
                      <a:pt x="1203" y="274"/>
                      <a:pt x="929" y="0"/>
                      <a:pt x="5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9"/>
              <p:cNvSpPr/>
              <p:nvPr/>
            </p:nvSpPr>
            <p:spPr>
              <a:xfrm>
                <a:off x="5653115" y="2511880"/>
                <a:ext cx="96911" cy="59805"/>
              </a:xfrm>
              <a:custGeom>
                <a:rect b="b" l="l" r="r" t="t"/>
                <a:pathLst>
                  <a:path extrusionOk="0" h="1507" w="2442">
                    <a:moveTo>
                      <a:pt x="1886" y="0"/>
                    </a:moveTo>
                    <a:cubicBezTo>
                      <a:pt x="1633" y="0"/>
                      <a:pt x="1303" y="88"/>
                      <a:pt x="965" y="257"/>
                    </a:cubicBezTo>
                    <a:cubicBezTo>
                      <a:pt x="369" y="566"/>
                      <a:pt x="0" y="1055"/>
                      <a:pt x="131" y="1316"/>
                    </a:cubicBezTo>
                    <a:cubicBezTo>
                      <a:pt x="196" y="1445"/>
                      <a:pt x="354" y="1506"/>
                      <a:pt x="563" y="1506"/>
                    </a:cubicBezTo>
                    <a:cubicBezTo>
                      <a:pt x="819" y="1506"/>
                      <a:pt x="1149" y="1415"/>
                      <a:pt x="1477" y="1245"/>
                    </a:cubicBezTo>
                    <a:cubicBezTo>
                      <a:pt x="2072" y="924"/>
                      <a:pt x="2441" y="447"/>
                      <a:pt x="2310" y="185"/>
                    </a:cubicBezTo>
                    <a:cubicBezTo>
                      <a:pt x="2251" y="61"/>
                      <a:pt x="2095" y="0"/>
                      <a:pt x="18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9"/>
              <p:cNvSpPr/>
              <p:nvPr/>
            </p:nvSpPr>
            <p:spPr>
              <a:xfrm>
                <a:off x="5930944" y="2481918"/>
                <a:ext cx="97347" cy="58694"/>
              </a:xfrm>
              <a:custGeom>
                <a:rect b="b" l="l" r="r" t="t"/>
                <a:pathLst>
                  <a:path extrusionOk="0" h="1479" w="2453">
                    <a:moveTo>
                      <a:pt x="569" y="0"/>
                    </a:moveTo>
                    <a:cubicBezTo>
                      <a:pt x="353" y="0"/>
                      <a:pt x="192" y="63"/>
                      <a:pt x="131" y="190"/>
                    </a:cubicBezTo>
                    <a:cubicBezTo>
                      <a:pt x="0" y="464"/>
                      <a:pt x="381" y="940"/>
                      <a:pt x="976" y="1238"/>
                    </a:cubicBezTo>
                    <a:cubicBezTo>
                      <a:pt x="1303" y="1398"/>
                      <a:pt x="1625" y="1479"/>
                      <a:pt x="1876" y="1479"/>
                    </a:cubicBezTo>
                    <a:cubicBezTo>
                      <a:pt x="2093" y="1479"/>
                      <a:pt x="2256" y="1419"/>
                      <a:pt x="2322" y="1298"/>
                    </a:cubicBezTo>
                    <a:cubicBezTo>
                      <a:pt x="2453" y="1024"/>
                      <a:pt x="2060" y="547"/>
                      <a:pt x="1465" y="250"/>
                    </a:cubicBezTo>
                    <a:cubicBezTo>
                      <a:pt x="1139" y="84"/>
                      <a:pt x="817" y="0"/>
                      <a:pt x="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9"/>
              <p:cNvSpPr/>
              <p:nvPr/>
            </p:nvSpPr>
            <p:spPr>
              <a:xfrm>
                <a:off x="5522713" y="2333538"/>
                <a:ext cx="387008" cy="321845"/>
              </a:xfrm>
              <a:custGeom>
                <a:rect b="b" l="l" r="r" t="t"/>
                <a:pathLst>
                  <a:path extrusionOk="0" h="8110" w="9752">
                    <a:moveTo>
                      <a:pt x="8509" y="1"/>
                    </a:moveTo>
                    <a:cubicBezTo>
                      <a:pt x="8136" y="1"/>
                      <a:pt x="7764" y="172"/>
                      <a:pt x="7442" y="393"/>
                    </a:cubicBezTo>
                    <a:cubicBezTo>
                      <a:pt x="7025" y="655"/>
                      <a:pt x="6632" y="1000"/>
                      <a:pt x="6156" y="1155"/>
                    </a:cubicBezTo>
                    <a:cubicBezTo>
                      <a:pt x="5978" y="1205"/>
                      <a:pt x="5798" y="1225"/>
                      <a:pt x="5617" y="1225"/>
                    </a:cubicBezTo>
                    <a:cubicBezTo>
                      <a:pt x="4983" y="1225"/>
                      <a:pt x="4335" y="985"/>
                      <a:pt x="3692" y="985"/>
                    </a:cubicBezTo>
                    <a:cubicBezTo>
                      <a:pt x="3648" y="985"/>
                      <a:pt x="3604" y="986"/>
                      <a:pt x="3560" y="988"/>
                    </a:cubicBezTo>
                    <a:cubicBezTo>
                      <a:pt x="2965" y="1012"/>
                      <a:pt x="2370" y="1274"/>
                      <a:pt x="1941" y="1703"/>
                    </a:cubicBezTo>
                    <a:lnTo>
                      <a:pt x="0" y="7596"/>
                    </a:lnTo>
                    <a:cubicBezTo>
                      <a:pt x="524" y="7938"/>
                      <a:pt x="1139" y="8110"/>
                      <a:pt x="1753" y="8110"/>
                    </a:cubicBezTo>
                    <a:cubicBezTo>
                      <a:pt x="2104" y="8110"/>
                      <a:pt x="2453" y="8054"/>
                      <a:pt x="2786" y="7942"/>
                    </a:cubicBezTo>
                    <a:cubicBezTo>
                      <a:pt x="3703" y="7620"/>
                      <a:pt x="4453" y="6870"/>
                      <a:pt x="4763" y="5953"/>
                    </a:cubicBezTo>
                    <a:cubicBezTo>
                      <a:pt x="4834" y="5751"/>
                      <a:pt x="4906" y="5513"/>
                      <a:pt x="5120" y="5453"/>
                    </a:cubicBezTo>
                    <a:cubicBezTo>
                      <a:pt x="5153" y="5439"/>
                      <a:pt x="5187" y="5434"/>
                      <a:pt x="5223" y="5434"/>
                    </a:cubicBezTo>
                    <a:cubicBezTo>
                      <a:pt x="5280" y="5434"/>
                      <a:pt x="5340" y="5446"/>
                      <a:pt x="5406" y="5453"/>
                    </a:cubicBezTo>
                    <a:cubicBezTo>
                      <a:pt x="5580" y="5477"/>
                      <a:pt x="5758" y="5488"/>
                      <a:pt x="5935" y="5488"/>
                    </a:cubicBezTo>
                    <a:cubicBezTo>
                      <a:pt x="7307" y="5488"/>
                      <a:pt x="8709" y="4805"/>
                      <a:pt x="9299" y="3572"/>
                    </a:cubicBezTo>
                    <a:cubicBezTo>
                      <a:pt x="9525" y="3132"/>
                      <a:pt x="9632" y="2620"/>
                      <a:pt x="9692" y="2131"/>
                    </a:cubicBezTo>
                    <a:cubicBezTo>
                      <a:pt x="9728" y="1727"/>
                      <a:pt x="9751" y="1310"/>
                      <a:pt x="9632" y="929"/>
                    </a:cubicBezTo>
                    <a:cubicBezTo>
                      <a:pt x="9513" y="536"/>
                      <a:pt x="9228" y="179"/>
                      <a:pt x="8835" y="48"/>
                    </a:cubicBezTo>
                    <a:cubicBezTo>
                      <a:pt x="8727" y="16"/>
                      <a:pt x="8618" y="1"/>
                      <a:pt x="8509"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9"/>
              <p:cNvSpPr/>
              <p:nvPr/>
            </p:nvSpPr>
            <p:spPr>
              <a:xfrm>
                <a:off x="5485370" y="2268376"/>
                <a:ext cx="440900" cy="375976"/>
              </a:xfrm>
              <a:custGeom>
                <a:rect b="b" l="l" r="r" t="t"/>
                <a:pathLst>
                  <a:path extrusionOk="0" h="9474" w="11110">
                    <a:moveTo>
                      <a:pt x="10746" y="1"/>
                    </a:moveTo>
                    <a:cubicBezTo>
                      <a:pt x="10659" y="1"/>
                      <a:pt x="10573" y="54"/>
                      <a:pt x="10526" y="130"/>
                    </a:cubicBezTo>
                    <a:cubicBezTo>
                      <a:pt x="10454" y="202"/>
                      <a:pt x="10407" y="309"/>
                      <a:pt x="10347" y="416"/>
                    </a:cubicBezTo>
                    <a:cubicBezTo>
                      <a:pt x="10061" y="914"/>
                      <a:pt x="9641" y="1054"/>
                      <a:pt x="9166" y="1054"/>
                    </a:cubicBezTo>
                    <a:cubicBezTo>
                      <a:pt x="8949" y="1054"/>
                      <a:pt x="8721" y="1025"/>
                      <a:pt x="8490" y="987"/>
                    </a:cubicBezTo>
                    <a:cubicBezTo>
                      <a:pt x="8029" y="928"/>
                      <a:pt x="7569" y="836"/>
                      <a:pt x="7114" y="836"/>
                    </a:cubicBezTo>
                    <a:cubicBezTo>
                      <a:pt x="6840" y="836"/>
                      <a:pt x="6568" y="870"/>
                      <a:pt x="6299" y="964"/>
                    </a:cubicBezTo>
                    <a:cubicBezTo>
                      <a:pt x="4954" y="1440"/>
                      <a:pt x="3501" y="2154"/>
                      <a:pt x="2477" y="3131"/>
                    </a:cubicBezTo>
                    <a:cubicBezTo>
                      <a:pt x="1536" y="4047"/>
                      <a:pt x="882" y="5202"/>
                      <a:pt x="536" y="6452"/>
                    </a:cubicBezTo>
                    <a:cubicBezTo>
                      <a:pt x="334" y="7226"/>
                      <a:pt x="1" y="8310"/>
                      <a:pt x="596" y="8988"/>
                    </a:cubicBezTo>
                    <a:cubicBezTo>
                      <a:pt x="889" y="9341"/>
                      <a:pt x="1347" y="9474"/>
                      <a:pt x="1839" y="9474"/>
                    </a:cubicBezTo>
                    <a:cubicBezTo>
                      <a:pt x="2527" y="9474"/>
                      <a:pt x="3281" y="9213"/>
                      <a:pt x="3739" y="8929"/>
                    </a:cubicBezTo>
                    <a:cubicBezTo>
                      <a:pt x="4620" y="8369"/>
                      <a:pt x="5192" y="7405"/>
                      <a:pt x="5287" y="6381"/>
                    </a:cubicBezTo>
                    <a:cubicBezTo>
                      <a:pt x="5725" y="6563"/>
                      <a:pt x="6198" y="6651"/>
                      <a:pt x="6671" y="6651"/>
                    </a:cubicBezTo>
                    <a:cubicBezTo>
                      <a:pt x="7406" y="6651"/>
                      <a:pt x="8143" y="6437"/>
                      <a:pt x="8752" y="6024"/>
                    </a:cubicBezTo>
                    <a:cubicBezTo>
                      <a:pt x="9585" y="5452"/>
                      <a:pt x="10359" y="4250"/>
                      <a:pt x="10716" y="3309"/>
                    </a:cubicBezTo>
                    <a:cubicBezTo>
                      <a:pt x="11050" y="2440"/>
                      <a:pt x="11109" y="1404"/>
                      <a:pt x="11050" y="452"/>
                    </a:cubicBezTo>
                    <a:cubicBezTo>
                      <a:pt x="11026" y="273"/>
                      <a:pt x="10978" y="59"/>
                      <a:pt x="10811" y="11"/>
                    </a:cubicBezTo>
                    <a:cubicBezTo>
                      <a:pt x="10790" y="4"/>
                      <a:pt x="10768" y="1"/>
                      <a:pt x="107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9"/>
              <p:cNvSpPr/>
              <p:nvPr/>
            </p:nvSpPr>
            <p:spPr>
              <a:xfrm>
                <a:off x="5844472" y="2652442"/>
                <a:ext cx="76592" cy="56750"/>
              </a:xfrm>
              <a:custGeom>
                <a:rect b="b" l="l" r="r" t="t"/>
                <a:pathLst>
                  <a:path extrusionOk="0" h="1430" w="1930">
                    <a:moveTo>
                      <a:pt x="1239" y="1"/>
                    </a:moveTo>
                    <a:cubicBezTo>
                      <a:pt x="1012" y="25"/>
                      <a:pt x="441" y="25"/>
                      <a:pt x="274" y="203"/>
                    </a:cubicBezTo>
                    <a:cubicBezTo>
                      <a:pt x="0" y="453"/>
                      <a:pt x="215" y="1037"/>
                      <a:pt x="417" y="1251"/>
                    </a:cubicBezTo>
                    <a:cubicBezTo>
                      <a:pt x="526" y="1381"/>
                      <a:pt x="651" y="1430"/>
                      <a:pt x="783" y="1430"/>
                    </a:cubicBezTo>
                    <a:cubicBezTo>
                      <a:pt x="1026" y="1430"/>
                      <a:pt x="1293" y="1263"/>
                      <a:pt x="1524" y="1132"/>
                    </a:cubicBezTo>
                    <a:cubicBezTo>
                      <a:pt x="1655" y="1061"/>
                      <a:pt x="1774" y="989"/>
                      <a:pt x="1858" y="858"/>
                    </a:cubicBezTo>
                    <a:cubicBezTo>
                      <a:pt x="1929" y="703"/>
                      <a:pt x="1917" y="525"/>
                      <a:pt x="1858" y="358"/>
                    </a:cubicBezTo>
                    <a:cubicBezTo>
                      <a:pt x="1834" y="287"/>
                      <a:pt x="1798" y="227"/>
                      <a:pt x="1762" y="168"/>
                    </a:cubicBezTo>
                    <a:cubicBezTo>
                      <a:pt x="1620" y="25"/>
                      <a:pt x="1429" y="1"/>
                      <a:pt x="1239"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9"/>
              <p:cNvSpPr/>
              <p:nvPr/>
            </p:nvSpPr>
            <p:spPr>
              <a:xfrm>
                <a:off x="5458900" y="2664903"/>
                <a:ext cx="129532" cy="162470"/>
              </a:xfrm>
              <a:custGeom>
                <a:rect b="b" l="l" r="r" t="t"/>
                <a:pathLst>
                  <a:path extrusionOk="0" h="4094" w="3264">
                    <a:moveTo>
                      <a:pt x="868" y="0"/>
                    </a:moveTo>
                    <a:cubicBezTo>
                      <a:pt x="707" y="0"/>
                      <a:pt x="557" y="41"/>
                      <a:pt x="429" y="139"/>
                    </a:cubicBezTo>
                    <a:cubicBezTo>
                      <a:pt x="84" y="401"/>
                      <a:pt x="1" y="901"/>
                      <a:pt x="25" y="1342"/>
                    </a:cubicBezTo>
                    <a:cubicBezTo>
                      <a:pt x="72" y="2413"/>
                      <a:pt x="489" y="3545"/>
                      <a:pt x="1596" y="3914"/>
                    </a:cubicBezTo>
                    <a:cubicBezTo>
                      <a:pt x="1798" y="3981"/>
                      <a:pt x="2188" y="4093"/>
                      <a:pt x="2523" y="4093"/>
                    </a:cubicBezTo>
                    <a:cubicBezTo>
                      <a:pt x="2782" y="4093"/>
                      <a:pt x="3007" y="4026"/>
                      <a:pt x="3085" y="3818"/>
                    </a:cubicBezTo>
                    <a:cubicBezTo>
                      <a:pt x="3263" y="3342"/>
                      <a:pt x="3096" y="2759"/>
                      <a:pt x="2977" y="2294"/>
                    </a:cubicBezTo>
                    <a:cubicBezTo>
                      <a:pt x="2823" y="1794"/>
                      <a:pt x="2858" y="1342"/>
                      <a:pt x="2525" y="937"/>
                    </a:cubicBezTo>
                    <a:cubicBezTo>
                      <a:pt x="2454" y="854"/>
                      <a:pt x="2370" y="747"/>
                      <a:pt x="2275" y="675"/>
                    </a:cubicBezTo>
                    <a:cubicBezTo>
                      <a:pt x="1968" y="396"/>
                      <a:pt x="1369" y="0"/>
                      <a:pt x="868"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9"/>
              <p:cNvSpPr/>
              <p:nvPr/>
            </p:nvSpPr>
            <p:spPr>
              <a:xfrm>
                <a:off x="5486798" y="2660498"/>
                <a:ext cx="95482" cy="161637"/>
              </a:xfrm>
              <a:custGeom>
                <a:rect b="b" l="l" r="r" t="t"/>
                <a:pathLst>
                  <a:path extrusionOk="0" h="4073" w="2406">
                    <a:moveTo>
                      <a:pt x="203" y="0"/>
                    </a:moveTo>
                    <a:cubicBezTo>
                      <a:pt x="72" y="0"/>
                      <a:pt x="0" y="0"/>
                      <a:pt x="0" y="12"/>
                    </a:cubicBezTo>
                    <a:cubicBezTo>
                      <a:pt x="0" y="36"/>
                      <a:pt x="298" y="60"/>
                      <a:pt x="691" y="274"/>
                    </a:cubicBezTo>
                    <a:cubicBezTo>
                      <a:pt x="1096" y="488"/>
                      <a:pt x="1584" y="929"/>
                      <a:pt x="1881" y="1560"/>
                    </a:cubicBezTo>
                    <a:cubicBezTo>
                      <a:pt x="2179" y="2203"/>
                      <a:pt x="2262" y="2858"/>
                      <a:pt x="2274" y="3310"/>
                    </a:cubicBezTo>
                    <a:cubicBezTo>
                      <a:pt x="2286" y="3775"/>
                      <a:pt x="2274" y="4072"/>
                      <a:pt x="2286" y="4072"/>
                    </a:cubicBezTo>
                    <a:cubicBezTo>
                      <a:pt x="2298" y="4072"/>
                      <a:pt x="2382" y="3787"/>
                      <a:pt x="2393" y="3310"/>
                    </a:cubicBezTo>
                    <a:cubicBezTo>
                      <a:pt x="2405" y="2834"/>
                      <a:pt x="2358" y="2167"/>
                      <a:pt x="2048" y="1489"/>
                    </a:cubicBezTo>
                    <a:cubicBezTo>
                      <a:pt x="1739" y="810"/>
                      <a:pt x="1179" y="358"/>
                      <a:pt x="750" y="155"/>
                    </a:cubicBezTo>
                    <a:cubicBezTo>
                      <a:pt x="524" y="60"/>
                      <a:pt x="334" y="12"/>
                      <a:pt x="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9"/>
              <p:cNvSpPr/>
              <p:nvPr/>
            </p:nvSpPr>
            <p:spPr>
              <a:xfrm>
                <a:off x="5510410" y="2713278"/>
                <a:ext cx="54289" cy="75322"/>
              </a:xfrm>
              <a:custGeom>
                <a:rect b="b" l="l" r="r" t="t"/>
                <a:pathLst>
                  <a:path extrusionOk="0" h="1898" w="1368">
                    <a:moveTo>
                      <a:pt x="1044" y="0"/>
                    </a:moveTo>
                    <a:cubicBezTo>
                      <a:pt x="1019" y="0"/>
                      <a:pt x="992" y="1"/>
                      <a:pt x="965" y="4"/>
                    </a:cubicBezTo>
                    <a:cubicBezTo>
                      <a:pt x="715" y="16"/>
                      <a:pt x="358" y="194"/>
                      <a:pt x="179" y="575"/>
                    </a:cubicBezTo>
                    <a:cubicBezTo>
                      <a:pt x="1" y="933"/>
                      <a:pt x="36" y="1302"/>
                      <a:pt x="120" y="1540"/>
                    </a:cubicBezTo>
                    <a:cubicBezTo>
                      <a:pt x="176" y="1778"/>
                      <a:pt x="266" y="1898"/>
                      <a:pt x="295" y="1898"/>
                    </a:cubicBezTo>
                    <a:cubicBezTo>
                      <a:pt x="296" y="1898"/>
                      <a:pt x="297" y="1897"/>
                      <a:pt x="298" y="1897"/>
                    </a:cubicBezTo>
                    <a:cubicBezTo>
                      <a:pt x="322" y="1885"/>
                      <a:pt x="263" y="1742"/>
                      <a:pt x="215" y="1504"/>
                    </a:cubicBezTo>
                    <a:cubicBezTo>
                      <a:pt x="179" y="1290"/>
                      <a:pt x="155" y="944"/>
                      <a:pt x="322" y="647"/>
                    </a:cubicBezTo>
                    <a:cubicBezTo>
                      <a:pt x="477" y="349"/>
                      <a:pt x="775" y="171"/>
                      <a:pt x="977" y="123"/>
                    </a:cubicBezTo>
                    <a:cubicBezTo>
                      <a:pt x="1065" y="109"/>
                      <a:pt x="1140" y="106"/>
                      <a:pt x="1199" y="106"/>
                    </a:cubicBezTo>
                    <a:cubicBezTo>
                      <a:pt x="1247" y="106"/>
                      <a:pt x="1285" y="108"/>
                      <a:pt x="1310" y="108"/>
                    </a:cubicBezTo>
                    <a:cubicBezTo>
                      <a:pt x="1333" y="108"/>
                      <a:pt x="1346" y="106"/>
                      <a:pt x="1346" y="99"/>
                    </a:cubicBezTo>
                    <a:cubicBezTo>
                      <a:pt x="1367" y="78"/>
                      <a:pt x="1247" y="0"/>
                      <a:pt x="10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9"/>
              <p:cNvSpPr/>
              <p:nvPr/>
            </p:nvSpPr>
            <p:spPr>
              <a:xfrm>
                <a:off x="5853917" y="2647759"/>
                <a:ext cx="69965" cy="63179"/>
              </a:xfrm>
              <a:custGeom>
                <a:rect b="b" l="l" r="r" t="t"/>
                <a:pathLst>
                  <a:path extrusionOk="0" h="1592" w="1763">
                    <a:moveTo>
                      <a:pt x="989" y="1"/>
                    </a:moveTo>
                    <a:cubicBezTo>
                      <a:pt x="805" y="1"/>
                      <a:pt x="646" y="46"/>
                      <a:pt x="524" y="83"/>
                    </a:cubicBezTo>
                    <a:cubicBezTo>
                      <a:pt x="191" y="190"/>
                      <a:pt x="0" y="309"/>
                      <a:pt x="12" y="321"/>
                    </a:cubicBezTo>
                    <a:cubicBezTo>
                      <a:pt x="14" y="324"/>
                      <a:pt x="18" y="326"/>
                      <a:pt x="25" y="326"/>
                    </a:cubicBezTo>
                    <a:cubicBezTo>
                      <a:pt x="75" y="326"/>
                      <a:pt x="265" y="255"/>
                      <a:pt x="548" y="202"/>
                    </a:cubicBezTo>
                    <a:cubicBezTo>
                      <a:pt x="666" y="177"/>
                      <a:pt x="796" y="152"/>
                      <a:pt x="937" y="152"/>
                    </a:cubicBezTo>
                    <a:cubicBezTo>
                      <a:pt x="996" y="152"/>
                      <a:pt x="1057" y="156"/>
                      <a:pt x="1120" y="167"/>
                    </a:cubicBezTo>
                    <a:cubicBezTo>
                      <a:pt x="1310" y="202"/>
                      <a:pt x="1513" y="345"/>
                      <a:pt x="1548" y="571"/>
                    </a:cubicBezTo>
                    <a:cubicBezTo>
                      <a:pt x="1560" y="679"/>
                      <a:pt x="1536" y="798"/>
                      <a:pt x="1489" y="905"/>
                    </a:cubicBezTo>
                    <a:cubicBezTo>
                      <a:pt x="1441" y="1000"/>
                      <a:pt x="1382" y="1083"/>
                      <a:pt x="1298" y="1155"/>
                    </a:cubicBezTo>
                    <a:cubicBezTo>
                      <a:pt x="1143" y="1298"/>
                      <a:pt x="953" y="1381"/>
                      <a:pt x="798" y="1441"/>
                    </a:cubicBezTo>
                    <a:cubicBezTo>
                      <a:pt x="524" y="1524"/>
                      <a:pt x="298" y="1548"/>
                      <a:pt x="310" y="1583"/>
                    </a:cubicBezTo>
                    <a:cubicBezTo>
                      <a:pt x="310" y="1588"/>
                      <a:pt x="338" y="1592"/>
                      <a:pt x="390" y="1592"/>
                    </a:cubicBezTo>
                    <a:cubicBezTo>
                      <a:pt x="483" y="1592"/>
                      <a:pt x="654" y="1578"/>
                      <a:pt x="870" y="1524"/>
                    </a:cubicBezTo>
                    <a:cubicBezTo>
                      <a:pt x="1024" y="1476"/>
                      <a:pt x="1239" y="1405"/>
                      <a:pt x="1417" y="1238"/>
                    </a:cubicBezTo>
                    <a:cubicBezTo>
                      <a:pt x="1596" y="1095"/>
                      <a:pt x="1763" y="821"/>
                      <a:pt x="1715" y="524"/>
                    </a:cubicBezTo>
                    <a:cubicBezTo>
                      <a:pt x="1691" y="381"/>
                      <a:pt x="1608" y="226"/>
                      <a:pt x="1501" y="155"/>
                    </a:cubicBezTo>
                    <a:cubicBezTo>
                      <a:pt x="1393" y="59"/>
                      <a:pt x="1263" y="24"/>
                      <a:pt x="1143" y="12"/>
                    </a:cubicBezTo>
                    <a:cubicBezTo>
                      <a:pt x="1090" y="4"/>
                      <a:pt x="103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9"/>
              <p:cNvSpPr/>
              <p:nvPr/>
            </p:nvSpPr>
            <p:spPr>
              <a:xfrm>
                <a:off x="5857687" y="2695102"/>
                <a:ext cx="10437" cy="7381"/>
              </a:xfrm>
              <a:custGeom>
                <a:rect b="b" l="l" r="r" t="t"/>
                <a:pathLst>
                  <a:path extrusionOk="0" h="186" w="263">
                    <a:moveTo>
                      <a:pt x="108" y="0"/>
                    </a:moveTo>
                    <a:cubicBezTo>
                      <a:pt x="67" y="0"/>
                      <a:pt x="30" y="22"/>
                      <a:pt x="13" y="57"/>
                    </a:cubicBezTo>
                    <a:cubicBezTo>
                      <a:pt x="1" y="105"/>
                      <a:pt x="36" y="152"/>
                      <a:pt x="96" y="176"/>
                    </a:cubicBezTo>
                    <a:cubicBezTo>
                      <a:pt x="115" y="182"/>
                      <a:pt x="133" y="185"/>
                      <a:pt x="150" y="185"/>
                    </a:cubicBezTo>
                    <a:cubicBezTo>
                      <a:pt x="196" y="185"/>
                      <a:pt x="230" y="163"/>
                      <a:pt x="239" y="128"/>
                    </a:cubicBezTo>
                    <a:cubicBezTo>
                      <a:pt x="263" y="93"/>
                      <a:pt x="227" y="33"/>
                      <a:pt x="155" y="9"/>
                    </a:cubicBezTo>
                    <a:cubicBezTo>
                      <a:pt x="140" y="3"/>
                      <a:pt x="124" y="0"/>
                      <a:pt x="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9"/>
              <p:cNvSpPr/>
              <p:nvPr/>
            </p:nvSpPr>
            <p:spPr>
              <a:xfrm>
                <a:off x="5830305" y="2273059"/>
                <a:ext cx="95006" cy="231602"/>
              </a:xfrm>
              <a:custGeom>
                <a:rect b="b" l="l" r="r" t="t"/>
                <a:pathLst>
                  <a:path extrusionOk="0" h="5836" w="2394">
                    <a:moveTo>
                      <a:pt x="2334" y="0"/>
                    </a:moveTo>
                    <a:lnTo>
                      <a:pt x="2334" y="0"/>
                    </a:lnTo>
                    <a:cubicBezTo>
                      <a:pt x="2310" y="0"/>
                      <a:pt x="2358" y="369"/>
                      <a:pt x="2322" y="953"/>
                    </a:cubicBezTo>
                    <a:cubicBezTo>
                      <a:pt x="2322" y="1096"/>
                      <a:pt x="2310" y="1262"/>
                      <a:pt x="2274" y="1429"/>
                    </a:cubicBezTo>
                    <a:cubicBezTo>
                      <a:pt x="2262" y="1608"/>
                      <a:pt x="2227" y="1786"/>
                      <a:pt x="2191" y="1965"/>
                    </a:cubicBezTo>
                    <a:cubicBezTo>
                      <a:pt x="2119" y="2334"/>
                      <a:pt x="1988" y="2751"/>
                      <a:pt x="1834" y="3167"/>
                    </a:cubicBezTo>
                    <a:cubicBezTo>
                      <a:pt x="1667" y="3584"/>
                      <a:pt x="1477" y="3953"/>
                      <a:pt x="1262" y="4286"/>
                    </a:cubicBezTo>
                    <a:cubicBezTo>
                      <a:pt x="1167" y="4453"/>
                      <a:pt x="1060" y="4596"/>
                      <a:pt x="953" y="4751"/>
                    </a:cubicBezTo>
                    <a:cubicBezTo>
                      <a:pt x="845" y="4882"/>
                      <a:pt x="738" y="5013"/>
                      <a:pt x="655" y="5120"/>
                    </a:cubicBezTo>
                    <a:cubicBezTo>
                      <a:pt x="286" y="5560"/>
                      <a:pt x="0" y="5799"/>
                      <a:pt x="12" y="5834"/>
                    </a:cubicBezTo>
                    <a:cubicBezTo>
                      <a:pt x="13" y="5835"/>
                      <a:pt x="15" y="5836"/>
                      <a:pt x="17" y="5836"/>
                    </a:cubicBezTo>
                    <a:cubicBezTo>
                      <a:pt x="38" y="5836"/>
                      <a:pt x="117" y="5778"/>
                      <a:pt x="226" y="5679"/>
                    </a:cubicBezTo>
                    <a:cubicBezTo>
                      <a:pt x="286" y="5644"/>
                      <a:pt x="369" y="5560"/>
                      <a:pt x="441" y="5489"/>
                    </a:cubicBezTo>
                    <a:cubicBezTo>
                      <a:pt x="536" y="5418"/>
                      <a:pt x="643" y="5322"/>
                      <a:pt x="726" y="5203"/>
                    </a:cubicBezTo>
                    <a:cubicBezTo>
                      <a:pt x="834" y="5108"/>
                      <a:pt x="941" y="4965"/>
                      <a:pt x="1036" y="4834"/>
                    </a:cubicBezTo>
                    <a:cubicBezTo>
                      <a:pt x="1167" y="4703"/>
                      <a:pt x="1262" y="4537"/>
                      <a:pt x="1369" y="4370"/>
                    </a:cubicBezTo>
                    <a:cubicBezTo>
                      <a:pt x="1572" y="4048"/>
                      <a:pt x="1786" y="3655"/>
                      <a:pt x="1965" y="3227"/>
                    </a:cubicBezTo>
                    <a:cubicBezTo>
                      <a:pt x="2131" y="2798"/>
                      <a:pt x="2227" y="2381"/>
                      <a:pt x="2310" y="1989"/>
                    </a:cubicBezTo>
                    <a:cubicBezTo>
                      <a:pt x="2334" y="1798"/>
                      <a:pt x="2369" y="1608"/>
                      <a:pt x="2381" y="1441"/>
                    </a:cubicBezTo>
                    <a:cubicBezTo>
                      <a:pt x="2393" y="1262"/>
                      <a:pt x="2393" y="1096"/>
                      <a:pt x="2393" y="953"/>
                    </a:cubicBezTo>
                    <a:cubicBezTo>
                      <a:pt x="2393" y="798"/>
                      <a:pt x="2381" y="667"/>
                      <a:pt x="2381" y="548"/>
                    </a:cubicBezTo>
                    <a:cubicBezTo>
                      <a:pt x="2381" y="429"/>
                      <a:pt x="2369" y="322"/>
                      <a:pt x="2358" y="250"/>
                    </a:cubicBezTo>
                    <a:cubicBezTo>
                      <a:pt x="2369" y="84"/>
                      <a:pt x="2358" y="0"/>
                      <a:pt x="2334"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9"/>
              <p:cNvSpPr/>
              <p:nvPr/>
            </p:nvSpPr>
            <p:spPr>
              <a:xfrm>
                <a:off x="5477354" y="2297624"/>
                <a:ext cx="371412" cy="306765"/>
              </a:xfrm>
              <a:custGeom>
                <a:rect b="b" l="l" r="r" t="t"/>
                <a:pathLst>
                  <a:path extrusionOk="0" h="7730" w="9359">
                    <a:moveTo>
                      <a:pt x="9263" y="0"/>
                    </a:moveTo>
                    <a:lnTo>
                      <a:pt x="9263" y="0"/>
                    </a:lnTo>
                    <a:cubicBezTo>
                      <a:pt x="9251" y="0"/>
                      <a:pt x="9311" y="191"/>
                      <a:pt x="9263" y="536"/>
                    </a:cubicBezTo>
                    <a:cubicBezTo>
                      <a:pt x="9239" y="881"/>
                      <a:pt x="9061" y="1370"/>
                      <a:pt x="8656" y="1834"/>
                    </a:cubicBezTo>
                    <a:cubicBezTo>
                      <a:pt x="8454" y="2060"/>
                      <a:pt x="8180" y="2274"/>
                      <a:pt x="7858" y="2441"/>
                    </a:cubicBezTo>
                    <a:cubicBezTo>
                      <a:pt x="7525" y="2608"/>
                      <a:pt x="7168" y="2739"/>
                      <a:pt x="6763" y="2834"/>
                    </a:cubicBezTo>
                    <a:cubicBezTo>
                      <a:pt x="6370" y="2917"/>
                      <a:pt x="5929" y="2977"/>
                      <a:pt x="5489" y="3025"/>
                    </a:cubicBezTo>
                    <a:cubicBezTo>
                      <a:pt x="5037" y="3072"/>
                      <a:pt x="4548" y="3108"/>
                      <a:pt x="4108" y="3334"/>
                    </a:cubicBezTo>
                    <a:cubicBezTo>
                      <a:pt x="3882" y="3453"/>
                      <a:pt x="3667" y="3608"/>
                      <a:pt x="3524" y="3798"/>
                    </a:cubicBezTo>
                    <a:cubicBezTo>
                      <a:pt x="3370" y="3989"/>
                      <a:pt x="3286" y="4239"/>
                      <a:pt x="3274" y="4477"/>
                    </a:cubicBezTo>
                    <a:cubicBezTo>
                      <a:pt x="3227" y="4965"/>
                      <a:pt x="3334" y="5394"/>
                      <a:pt x="3310" y="5787"/>
                    </a:cubicBezTo>
                    <a:cubicBezTo>
                      <a:pt x="3310" y="6001"/>
                      <a:pt x="3274" y="6180"/>
                      <a:pt x="3191" y="6358"/>
                    </a:cubicBezTo>
                    <a:cubicBezTo>
                      <a:pt x="3120" y="6525"/>
                      <a:pt x="3001" y="6668"/>
                      <a:pt x="2870" y="6787"/>
                    </a:cubicBezTo>
                    <a:cubicBezTo>
                      <a:pt x="2596" y="7025"/>
                      <a:pt x="2286" y="7156"/>
                      <a:pt x="1989" y="7251"/>
                    </a:cubicBezTo>
                    <a:cubicBezTo>
                      <a:pt x="1691" y="7335"/>
                      <a:pt x="1405" y="7382"/>
                      <a:pt x="1167" y="7418"/>
                    </a:cubicBezTo>
                    <a:cubicBezTo>
                      <a:pt x="917" y="7454"/>
                      <a:pt x="715" y="7489"/>
                      <a:pt x="536" y="7513"/>
                    </a:cubicBezTo>
                    <a:cubicBezTo>
                      <a:pt x="357" y="7561"/>
                      <a:pt x="214" y="7597"/>
                      <a:pt x="143" y="7620"/>
                    </a:cubicBezTo>
                    <a:cubicBezTo>
                      <a:pt x="36" y="7692"/>
                      <a:pt x="0" y="7716"/>
                      <a:pt x="0" y="7727"/>
                    </a:cubicBezTo>
                    <a:cubicBezTo>
                      <a:pt x="0" y="7729"/>
                      <a:pt x="2" y="7729"/>
                      <a:pt x="4" y="7729"/>
                    </a:cubicBezTo>
                    <a:cubicBezTo>
                      <a:pt x="35" y="7729"/>
                      <a:pt x="221" y="7675"/>
                      <a:pt x="536" y="7620"/>
                    </a:cubicBezTo>
                    <a:cubicBezTo>
                      <a:pt x="703" y="7597"/>
                      <a:pt x="917" y="7561"/>
                      <a:pt x="1167" y="7537"/>
                    </a:cubicBezTo>
                    <a:cubicBezTo>
                      <a:pt x="1429" y="7501"/>
                      <a:pt x="1703" y="7477"/>
                      <a:pt x="2024" y="7382"/>
                    </a:cubicBezTo>
                    <a:cubicBezTo>
                      <a:pt x="2334" y="7299"/>
                      <a:pt x="2655" y="7156"/>
                      <a:pt x="2953" y="6906"/>
                    </a:cubicBezTo>
                    <a:cubicBezTo>
                      <a:pt x="3108" y="6775"/>
                      <a:pt x="3239" y="6620"/>
                      <a:pt x="3334" y="6430"/>
                    </a:cubicBezTo>
                    <a:cubicBezTo>
                      <a:pt x="3417" y="6239"/>
                      <a:pt x="3465" y="6025"/>
                      <a:pt x="3477" y="5811"/>
                    </a:cubicBezTo>
                    <a:cubicBezTo>
                      <a:pt x="3489" y="5370"/>
                      <a:pt x="3405" y="4941"/>
                      <a:pt x="3453" y="4513"/>
                    </a:cubicBezTo>
                    <a:cubicBezTo>
                      <a:pt x="3477" y="4298"/>
                      <a:pt x="3536" y="4096"/>
                      <a:pt x="3667" y="3918"/>
                    </a:cubicBezTo>
                    <a:cubicBezTo>
                      <a:pt x="3810" y="3739"/>
                      <a:pt x="3989" y="3608"/>
                      <a:pt x="4191" y="3501"/>
                    </a:cubicBezTo>
                    <a:cubicBezTo>
                      <a:pt x="4608" y="3286"/>
                      <a:pt x="5072" y="3251"/>
                      <a:pt x="5513" y="3203"/>
                    </a:cubicBezTo>
                    <a:cubicBezTo>
                      <a:pt x="5965" y="3156"/>
                      <a:pt x="6406" y="3084"/>
                      <a:pt x="6811" y="2989"/>
                    </a:cubicBezTo>
                    <a:cubicBezTo>
                      <a:pt x="7227" y="2894"/>
                      <a:pt x="7596" y="2751"/>
                      <a:pt x="7930" y="2572"/>
                    </a:cubicBezTo>
                    <a:cubicBezTo>
                      <a:pt x="8251" y="2394"/>
                      <a:pt x="8537" y="2155"/>
                      <a:pt x="8751" y="1917"/>
                    </a:cubicBezTo>
                    <a:cubicBezTo>
                      <a:pt x="9168" y="1429"/>
                      <a:pt x="9323" y="905"/>
                      <a:pt x="9347" y="548"/>
                    </a:cubicBezTo>
                    <a:cubicBezTo>
                      <a:pt x="9358" y="369"/>
                      <a:pt x="9323" y="238"/>
                      <a:pt x="9311" y="131"/>
                    </a:cubicBezTo>
                    <a:cubicBezTo>
                      <a:pt x="9287" y="48"/>
                      <a:pt x="9287" y="0"/>
                      <a:pt x="926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9"/>
              <p:cNvSpPr/>
              <p:nvPr/>
            </p:nvSpPr>
            <p:spPr>
              <a:xfrm>
                <a:off x="5431042" y="2290520"/>
                <a:ext cx="268866" cy="228784"/>
              </a:xfrm>
              <a:custGeom>
                <a:rect b="b" l="l" r="r" t="t"/>
                <a:pathLst>
                  <a:path extrusionOk="0" h="5765" w="6775">
                    <a:moveTo>
                      <a:pt x="6775" y="1"/>
                    </a:moveTo>
                    <a:cubicBezTo>
                      <a:pt x="6769" y="1"/>
                      <a:pt x="6766" y="43"/>
                      <a:pt x="6752" y="116"/>
                    </a:cubicBezTo>
                    <a:lnTo>
                      <a:pt x="6752" y="116"/>
                    </a:lnTo>
                    <a:cubicBezTo>
                      <a:pt x="6775" y="47"/>
                      <a:pt x="6775" y="1"/>
                      <a:pt x="6775" y="1"/>
                    </a:cubicBezTo>
                    <a:close/>
                    <a:moveTo>
                      <a:pt x="6752" y="116"/>
                    </a:moveTo>
                    <a:lnTo>
                      <a:pt x="6752" y="116"/>
                    </a:lnTo>
                    <a:cubicBezTo>
                      <a:pt x="6752" y="117"/>
                      <a:pt x="6752" y="119"/>
                      <a:pt x="6751" y="120"/>
                    </a:cubicBezTo>
                    <a:cubicBezTo>
                      <a:pt x="6751" y="121"/>
                      <a:pt x="6751" y="122"/>
                      <a:pt x="6751" y="123"/>
                    </a:cubicBezTo>
                    <a:lnTo>
                      <a:pt x="6751" y="123"/>
                    </a:lnTo>
                    <a:cubicBezTo>
                      <a:pt x="6752" y="121"/>
                      <a:pt x="6752" y="118"/>
                      <a:pt x="6752" y="116"/>
                    </a:cubicBezTo>
                    <a:close/>
                    <a:moveTo>
                      <a:pt x="6751" y="123"/>
                    </a:moveTo>
                    <a:cubicBezTo>
                      <a:pt x="6739" y="189"/>
                      <a:pt x="6718" y="278"/>
                      <a:pt x="6680" y="382"/>
                    </a:cubicBezTo>
                    <a:cubicBezTo>
                      <a:pt x="6608" y="596"/>
                      <a:pt x="6406" y="918"/>
                      <a:pt x="6025" y="1156"/>
                    </a:cubicBezTo>
                    <a:cubicBezTo>
                      <a:pt x="5846" y="1275"/>
                      <a:pt x="5644" y="1394"/>
                      <a:pt x="5394" y="1477"/>
                    </a:cubicBezTo>
                    <a:cubicBezTo>
                      <a:pt x="5156" y="1572"/>
                      <a:pt x="4870" y="1632"/>
                      <a:pt x="4584" y="1703"/>
                    </a:cubicBezTo>
                    <a:cubicBezTo>
                      <a:pt x="4299" y="1763"/>
                      <a:pt x="3989" y="1834"/>
                      <a:pt x="3679" y="1941"/>
                    </a:cubicBezTo>
                    <a:cubicBezTo>
                      <a:pt x="3370" y="2049"/>
                      <a:pt x="3048" y="2192"/>
                      <a:pt x="2775" y="2418"/>
                    </a:cubicBezTo>
                    <a:cubicBezTo>
                      <a:pt x="2489" y="2644"/>
                      <a:pt x="2274" y="2918"/>
                      <a:pt x="2132" y="3215"/>
                    </a:cubicBezTo>
                    <a:cubicBezTo>
                      <a:pt x="1977" y="3513"/>
                      <a:pt x="1905" y="3835"/>
                      <a:pt x="1846" y="4132"/>
                    </a:cubicBezTo>
                    <a:cubicBezTo>
                      <a:pt x="1786" y="4406"/>
                      <a:pt x="1715" y="4692"/>
                      <a:pt x="1608" y="4918"/>
                    </a:cubicBezTo>
                    <a:cubicBezTo>
                      <a:pt x="1501" y="5156"/>
                      <a:pt x="1370" y="5347"/>
                      <a:pt x="1191" y="5478"/>
                    </a:cubicBezTo>
                    <a:cubicBezTo>
                      <a:pt x="1024" y="5620"/>
                      <a:pt x="834" y="5680"/>
                      <a:pt x="667" y="5680"/>
                    </a:cubicBezTo>
                    <a:cubicBezTo>
                      <a:pt x="512" y="5680"/>
                      <a:pt x="358" y="5632"/>
                      <a:pt x="250" y="5573"/>
                    </a:cubicBezTo>
                    <a:cubicBezTo>
                      <a:pt x="143" y="5513"/>
                      <a:pt x="84" y="5442"/>
                      <a:pt x="60" y="5382"/>
                    </a:cubicBezTo>
                    <a:cubicBezTo>
                      <a:pt x="24" y="5323"/>
                      <a:pt x="12" y="5287"/>
                      <a:pt x="0" y="5287"/>
                    </a:cubicBezTo>
                    <a:lnTo>
                      <a:pt x="0" y="5287"/>
                    </a:lnTo>
                    <a:cubicBezTo>
                      <a:pt x="0" y="5287"/>
                      <a:pt x="0" y="5335"/>
                      <a:pt x="24" y="5394"/>
                    </a:cubicBezTo>
                    <a:cubicBezTo>
                      <a:pt x="60" y="5454"/>
                      <a:pt x="119" y="5537"/>
                      <a:pt x="227" y="5620"/>
                    </a:cubicBezTo>
                    <a:cubicBezTo>
                      <a:pt x="322" y="5692"/>
                      <a:pt x="489" y="5751"/>
                      <a:pt x="667" y="5763"/>
                    </a:cubicBezTo>
                    <a:cubicBezTo>
                      <a:pt x="682" y="5764"/>
                      <a:pt x="697" y="5765"/>
                      <a:pt x="713" y="5765"/>
                    </a:cubicBezTo>
                    <a:cubicBezTo>
                      <a:pt x="885" y="5765"/>
                      <a:pt x="1099" y="5704"/>
                      <a:pt x="1262" y="5573"/>
                    </a:cubicBezTo>
                    <a:cubicBezTo>
                      <a:pt x="1453" y="5442"/>
                      <a:pt x="1608" y="5216"/>
                      <a:pt x="1727" y="4978"/>
                    </a:cubicBezTo>
                    <a:cubicBezTo>
                      <a:pt x="1846" y="4728"/>
                      <a:pt x="1917" y="4454"/>
                      <a:pt x="1977" y="4156"/>
                    </a:cubicBezTo>
                    <a:cubicBezTo>
                      <a:pt x="2048" y="3870"/>
                      <a:pt x="2108" y="3573"/>
                      <a:pt x="2263" y="3299"/>
                    </a:cubicBezTo>
                    <a:cubicBezTo>
                      <a:pt x="2405" y="3013"/>
                      <a:pt x="2608" y="2763"/>
                      <a:pt x="2858" y="2549"/>
                    </a:cubicBezTo>
                    <a:cubicBezTo>
                      <a:pt x="3108" y="2346"/>
                      <a:pt x="3406" y="2203"/>
                      <a:pt x="3703" y="2108"/>
                    </a:cubicBezTo>
                    <a:cubicBezTo>
                      <a:pt x="4001" y="2001"/>
                      <a:pt x="4299" y="1941"/>
                      <a:pt x="4596" y="1870"/>
                    </a:cubicBezTo>
                    <a:cubicBezTo>
                      <a:pt x="4882" y="1787"/>
                      <a:pt x="5168" y="1727"/>
                      <a:pt x="5418" y="1632"/>
                    </a:cubicBezTo>
                    <a:cubicBezTo>
                      <a:pt x="5668" y="1525"/>
                      <a:pt x="5894" y="1406"/>
                      <a:pt x="6073" y="1275"/>
                    </a:cubicBezTo>
                    <a:cubicBezTo>
                      <a:pt x="6442" y="1001"/>
                      <a:pt x="6656" y="656"/>
                      <a:pt x="6715" y="406"/>
                    </a:cubicBezTo>
                    <a:cubicBezTo>
                      <a:pt x="6727" y="346"/>
                      <a:pt x="6739" y="287"/>
                      <a:pt x="6739" y="239"/>
                    </a:cubicBezTo>
                    <a:cubicBezTo>
                      <a:pt x="6739" y="204"/>
                      <a:pt x="6751" y="158"/>
                      <a:pt x="6751" y="123"/>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9"/>
              <p:cNvSpPr/>
              <p:nvPr/>
            </p:nvSpPr>
            <p:spPr>
              <a:xfrm>
                <a:off x="5640813" y="2431797"/>
                <a:ext cx="180527" cy="81315"/>
              </a:xfrm>
              <a:custGeom>
                <a:rect b="b" l="l" r="r" t="t"/>
                <a:pathLst>
                  <a:path extrusionOk="0" h="2049" w="4549">
                    <a:moveTo>
                      <a:pt x="4535" y="0"/>
                    </a:moveTo>
                    <a:cubicBezTo>
                      <a:pt x="4505" y="0"/>
                      <a:pt x="4337" y="245"/>
                      <a:pt x="3954" y="501"/>
                    </a:cubicBezTo>
                    <a:cubicBezTo>
                      <a:pt x="3763" y="644"/>
                      <a:pt x="3513" y="775"/>
                      <a:pt x="3215" y="858"/>
                    </a:cubicBezTo>
                    <a:cubicBezTo>
                      <a:pt x="2977" y="934"/>
                      <a:pt x="2709" y="957"/>
                      <a:pt x="2428" y="957"/>
                    </a:cubicBezTo>
                    <a:cubicBezTo>
                      <a:pt x="2358" y="957"/>
                      <a:pt x="2287" y="956"/>
                      <a:pt x="2215" y="953"/>
                    </a:cubicBezTo>
                    <a:cubicBezTo>
                      <a:pt x="2062" y="938"/>
                      <a:pt x="1912" y="930"/>
                      <a:pt x="1764" y="930"/>
                    </a:cubicBezTo>
                    <a:cubicBezTo>
                      <a:pt x="1554" y="930"/>
                      <a:pt x="1351" y="947"/>
                      <a:pt x="1156" y="989"/>
                    </a:cubicBezTo>
                    <a:cubicBezTo>
                      <a:pt x="834" y="1037"/>
                      <a:pt x="548" y="1191"/>
                      <a:pt x="370" y="1358"/>
                    </a:cubicBezTo>
                    <a:cubicBezTo>
                      <a:pt x="179" y="1525"/>
                      <a:pt x="84" y="1715"/>
                      <a:pt x="48" y="1846"/>
                    </a:cubicBezTo>
                    <a:cubicBezTo>
                      <a:pt x="1" y="1977"/>
                      <a:pt x="1" y="2049"/>
                      <a:pt x="13" y="2049"/>
                    </a:cubicBezTo>
                    <a:cubicBezTo>
                      <a:pt x="25" y="2049"/>
                      <a:pt x="48" y="1977"/>
                      <a:pt x="108" y="1858"/>
                    </a:cubicBezTo>
                    <a:cubicBezTo>
                      <a:pt x="167" y="1739"/>
                      <a:pt x="263" y="1584"/>
                      <a:pt x="441" y="1441"/>
                    </a:cubicBezTo>
                    <a:cubicBezTo>
                      <a:pt x="620" y="1298"/>
                      <a:pt x="882" y="1179"/>
                      <a:pt x="1191" y="1132"/>
                    </a:cubicBezTo>
                    <a:cubicBezTo>
                      <a:pt x="1346" y="1102"/>
                      <a:pt x="1510" y="1090"/>
                      <a:pt x="1680" y="1090"/>
                    </a:cubicBezTo>
                    <a:cubicBezTo>
                      <a:pt x="1849" y="1090"/>
                      <a:pt x="2025" y="1102"/>
                      <a:pt x="2203" y="1120"/>
                    </a:cubicBezTo>
                    <a:cubicBezTo>
                      <a:pt x="2288" y="1125"/>
                      <a:pt x="2373" y="1128"/>
                      <a:pt x="2458" y="1128"/>
                    </a:cubicBezTo>
                    <a:cubicBezTo>
                      <a:pt x="2740" y="1128"/>
                      <a:pt x="3016" y="1095"/>
                      <a:pt x="3263" y="1013"/>
                    </a:cubicBezTo>
                    <a:cubicBezTo>
                      <a:pt x="3573" y="906"/>
                      <a:pt x="3835" y="763"/>
                      <a:pt x="4037" y="596"/>
                    </a:cubicBezTo>
                    <a:cubicBezTo>
                      <a:pt x="4430" y="298"/>
                      <a:pt x="4549" y="1"/>
                      <a:pt x="4537" y="1"/>
                    </a:cubicBezTo>
                    <a:cubicBezTo>
                      <a:pt x="4536" y="0"/>
                      <a:pt x="4536" y="0"/>
                      <a:pt x="453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9"/>
              <p:cNvSpPr/>
              <p:nvPr/>
            </p:nvSpPr>
            <p:spPr>
              <a:xfrm>
                <a:off x="5462234" y="2522475"/>
                <a:ext cx="73259" cy="32343"/>
              </a:xfrm>
              <a:custGeom>
                <a:rect b="b" l="l" r="r" t="t"/>
                <a:pathLst>
                  <a:path extrusionOk="0" h="815" w="1846">
                    <a:moveTo>
                      <a:pt x="1830" y="0"/>
                    </a:moveTo>
                    <a:cubicBezTo>
                      <a:pt x="1783" y="0"/>
                      <a:pt x="1445" y="284"/>
                      <a:pt x="953" y="490"/>
                    </a:cubicBezTo>
                    <a:cubicBezTo>
                      <a:pt x="453" y="704"/>
                      <a:pt x="0" y="740"/>
                      <a:pt x="0" y="788"/>
                    </a:cubicBezTo>
                    <a:cubicBezTo>
                      <a:pt x="0" y="797"/>
                      <a:pt x="78" y="815"/>
                      <a:pt x="202" y="815"/>
                    </a:cubicBezTo>
                    <a:cubicBezTo>
                      <a:pt x="232" y="815"/>
                      <a:pt x="264" y="814"/>
                      <a:pt x="298" y="811"/>
                    </a:cubicBezTo>
                    <a:cubicBezTo>
                      <a:pt x="500" y="799"/>
                      <a:pt x="750" y="752"/>
                      <a:pt x="1012" y="633"/>
                    </a:cubicBezTo>
                    <a:cubicBezTo>
                      <a:pt x="1286" y="514"/>
                      <a:pt x="1488" y="371"/>
                      <a:pt x="1643" y="240"/>
                    </a:cubicBezTo>
                    <a:cubicBezTo>
                      <a:pt x="1786" y="121"/>
                      <a:pt x="1846" y="26"/>
                      <a:pt x="1834" y="2"/>
                    </a:cubicBezTo>
                    <a:cubicBezTo>
                      <a:pt x="1833" y="1"/>
                      <a:pt x="1831" y="0"/>
                      <a:pt x="1830"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9"/>
              <p:cNvSpPr/>
              <p:nvPr/>
            </p:nvSpPr>
            <p:spPr>
              <a:xfrm>
                <a:off x="5562397" y="2264091"/>
                <a:ext cx="215966" cy="179575"/>
              </a:xfrm>
              <a:custGeom>
                <a:rect b="b" l="l" r="r" t="t"/>
                <a:pathLst>
                  <a:path extrusionOk="0" h="4525" w="5442">
                    <a:moveTo>
                      <a:pt x="5441" y="0"/>
                    </a:moveTo>
                    <a:lnTo>
                      <a:pt x="5441" y="0"/>
                    </a:lnTo>
                    <a:cubicBezTo>
                      <a:pt x="5441" y="0"/>
                      <a:pt x="5334" y="48"/>
                      <a:pt x="5215" y="191"/>
                    </a:cubicBezTo>
                    <a:cubicBezTo>
                      <a:pt x="5096" y="345"/>
                      <a:pt x="4965" y="607"/>
                      <a:pt x="4858" y="917"/>
                    </a:cubicBezTo>
                    <a:cubicBezTo>
                      <a:pt x="4799" y="1083"/>
                      <a:pt x="4739" y="1250"/>
                      <a:pt x="4656" y="1429"/>
                    </a:cubicBezTo>
                    <a:cubicBezTo>
                      <a:pt x="4560" y="1595"/>
                      <a:pt x="4429" y="1750"/>
                      <a:pt x="4263" y="1905"/>
                    </a:cubicBezTo>
                    <a:cubicBezTo>
                      <a:pt x="3941" y="2191"/>
                      <a:pt x="3489" y="2405"/>
                      <a:pt x="3013" y="2560"/>
                    </a:cubicBezTo>
                    <a:cubicBezTo>
                      <a:pt x="2524" y="2703"/>
                      <a:pt x="2036" y="2810"/>
                      <a:pt x="1596" y="2965"/>
                    </a:cubicBezTo>
                    <a:cubicBezTo>
                      <a:pt x="1167" y="3108"/>
                      <a:pt x="798" y="3322"/>
                      <a:pt x="548" y="3560"/>
                    </a:cubicBezTo>
                    <a:cubicBezTo>
                      <a:pt x="298" y="3798"/>
                      <a:pt x="131" y="4036"/>
                      <a:pt x="72" y="4227"/>
                    </a:cubicBezTo>
                    <a:cubicBezTo>
                      <a:pt x="0" y="4405"/>
                      <a:pt x="0" y="4524"/>
                      <a:pt x="12" y="4524"/>
                    </a:cubicBezTo>
                    <a:cubicBezTo>
                      <a:pt x="24" y="4524"/>
                      <a:pt x="60" y="4417"/>
                      <a:pt x="131" y="4262"/>
                    </a:cubicBezTo>
                    <a:cubicBezTo>
                      <a:pt x="215" y="4096"/>
                      <a:pt x="369" y="3870"/>
                      <a:pt x="619" y="3667"/>
                    </a:cubicBezTo>
                    <a:cubicBezTo>
                      <a:pt x="869" y="3453"/>
                      <a:pt x="1227" y="3262"/>
                      <a:pt x="1643" y="3131"/>
                    </a:cubicBezTo>
                    <a:cubicBezTo>
                      <a:pt x="2060" y="2977"/>
                      <a:pt x="2560" y="2881"/>
                      <a:pt x="3048" y="2738"/>
                    </a:cubicBezTo>
                    <a:cubicBezTo>
                      <a:pt x="3548" y="2584"/>
                      <a:pt x="4013" y="2369"/>
                      <a:pt x="4358" y="2036"/>
                    </a:cubicBezTo>
                    <a:cubicBezTo>
                      <a:pt x="4525" y="1869"/>
                      <a:pt x="4668" y="1691"/>
                      <a:pt x="4763" y="1512"/>
                    </a:cubicBezTo>
                    <a:cubicBezTo>
                      <a:pt x="4846" y="1334"/>
                      <a:pt x="4906" y="1143"/>
                      <a:pt x="4965" y="1000"/>
                    </a:cubicBezTo>
                    <a:cubicBezTo>
                      <a:pt x="5072" y="667"/>
                      <a:pt x="5156" y="417"/>
                      <a:pt x="5263" y="262"/>
                    </a:cubicBezTo>
                    <a:cubicBezTo>
                      <a:pt x="5370" y="71"/>
                      <a:pt x="5441" y="12"/>
                      <a:pt x="5441"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9"/>
              <p:cNvSpPr/>
              <p:nvPr/>
            </p:nvSpPr>
            <p:spPr>
              <a:xfrm>
                <a:off x="6843798" y="2975155"/>
                <a:ext cx="519278" cy="640754"/>
              </a:xfrm>
              <a:custGeom>
                <a:rect b="b" l="l" r="r" t="t"/>
                <a:pathLst>
                  <a:path extrusionOk="0" h="16146" w="13085">
                    <a:moveTo>
                      <a:pt x="6715" y="1"/>
                    </a:moveTo>
                    <a:cubicBezTo>
                      <a:pt x="6513" y="132"/>
                      <a:pt x="6322" y="263"/>
                      <a:pt x="6120" y="370"/>
                    </a:cubicBezTo>
                    <a:cubicBezTo>
                      <a:pt x="5429" y="727"/>
                      <a:pt x="4655" y="941"/>
                      <a:pt x="3882" y="1037"/>
                    </a:cubicBezTo>
                    <a:cubicBezTo>
                      <a:pt x="3472" y="1095"/>
                      <a:pt x="3053" y="1127"/>
                      <a:pt x="2634" y="1127"/>
                    </a:cubicBezTo>
                    <a:cubicBezTo>
                      <a:pt x="1860" y="1127"/>
                      <a:pt x="1083" y="1018"/>
                      <a:pt x="357" y="763"/>
                    </a:cubicBezTo>
                    <a:cubicBezTo>
                      <a:pt x="167" y="1632"/>
                      <a:pt x="0" y="2227"/>
                      <a:pt x="0" y="2227"/>
                    </a:cubicBezTo>
                    <a:lnTo>
                      <a:pt x="226" y="13693"/>
                    </a:lnTo>
                    <a:lnTo>
                      <a:pt x="1655" y="16146"/>
                    </a:lnTo>
                    <a:lnTo>
                      <a:pt x="6429" y="15050"/>
                    </a:lnTo>
                    <a:lnTo>
                      <a:pt x="10728" y="14407"/>
                    </a:lnTo>
                    <a:cubicBezTo>
                      <a:pt x="10728" y="14407"/>
                      <a:pt x="10728" y="14407"/>
                      <a:pt x="10728" y="14407"/>
                    </a:cubicBezTo>
                    <a:cubicBezTo>
                      <a:pt x="10767" y="14407"/>
                      <a:pt x="13084" y="5821"/>
                      <a:pt x="12002" y="3347"/>
                    </a:cubicBezTo>
                    <a:cubicBezTo>
                      <a:pt x="11121" y="1334"/>
                      <a:pt x="8132" y="596"/>
                      <a:pt x="67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9"/>
              <p:cNvSpPr/>
              <p:nvPr/>
            </p:nvSpPr>
            <p:spPr>
              <a:xfrm>
                <a:off x="6696372" y="2578708"/>
                <a:ext cx="154533" cy="152033"/>
              </a:xfrm>
              <a:custGeom>
                <a:rect b="b" l="l" r="r" t="t"/>
                <a:pathLst>
                  <a:path extrusionOk="0" h="3831" w="3894">
                    <a:moveTo>
                      <a:pt x="1906" y="1"/>
                    </a:moveTo>
                    <a:cubicBezTo>
                      <a:pt x="1315" y="1"/>
                      <a:pt x="749" y="258"/>
                      <a:pt x="453" y="835"/>
                    </a:cubicBezTo>
                    <a:cubicBezTo>
                      <a:pt x="0" y="1728"/>
                      <a:pt x="155" y="3181"/>
                      <a:pt x="1131" y="3609"/>
                    </a:cubicBezTo>
                    <a:cubicBezTo>
                      <a:pt x="1443" y="3751"/>
                      <a:pt x="1770" y="3831"/>
                      <a:pt x="2087" y="3831"/>
                    </a:cubicBezTo>
                    <a:cubicBezTo>
                      <a:pt x="2620" y="3831"/>
                      <a:pt x="3122" y="3608"/>
                      <a:pt x="3465" y="3085"/>
                    </a:cubicBezTo>
                    <a:cubicBezTo>
                      <a:pt x="3810" y="2538"/>
                      <a:pt x="3894" y="1752"/>
                      <a:pt x="3656" y="1121"/>
                    </a:cubicBezTo>
                    <a:cubicBezTo>
                      <a:pt x="3525" y="752"/>
                      <a:pt x="3275" y="418"/>
                      <a:pt x="2894" y="240"/>
                    </a:cubicBezTo>
                    <a:cubicBezTo>
                      <a:pt x="2587" y="84"/>
                      <a:pt x="2243" y="1"/>
                      <a:pt x="19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9"/>
              <p:cNvSpPr/>
              <p:nvPr/>
            </p:nvSpPr>
            <p:spPr>
              <a:xfrm>
                <a:off x="6960033" y="2650100"/>
                <a:ext cx="0" cy="40"/>
              </a:xfrm>
              <a:custGeom>
                <a:rect b="b" l="l" r="r" t="t"/>
                <a:pathLst>
                  <a:path extrusionOk="0" fill="none" h="1" w="0">
                    <a:moveTo>
                      <a:pt x="0" y="0"/>
                    </a:moveTo>
                    <a:close/>
                  </a:path>
                </a:pathLst>
              </a:custGeom>
              <a:noFill/>
              <a:ln cap="flat" cmpd="sng" w="1200">
                <a:solidFill>
                  <a:srgbClr val="69B90D"/>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9"/>
              <p:cNvSpPr/>
              <p:nvPr/>
            </p:nvSpPr>
            <p:spPr>
              <a:xfrm>
                <a:off x="6705817" y="2651529"/>
                <a:ext cx="128540" cy="78616"/>
              </a:xfrm>
              <a:custGeom>
                <a:rect b="b" l="l" r="r" t="t"/>
                <a:pathLst>
                  <a:path extrusionOk="0" h="1981" w="3239">
                    <a:moveTo>
                      <a:pt x="1310" y="0"/>
                    </a:moveTo>
                    <a:cubicBezTo>
                      <a:pt x="810" y="0"/>
                      <a:pt x="358" y="167"/>
                      <a:pt x="0" y="441"/>
                    </a:cubicBezTo>
                    <a:cubicBezTo>
                      <a:pt x="84" y="1012"/>
                      <a:pt x="370" y="1512"/>
                      <a:pt x="870" y="1750"/>
                    </a:cubicBezTo>
                    <a:cubicBezTo>
                      <a:pt x="1184" y="1899"/>
                      <a:pt x="1516" y="1981"/>
                      <a:pt x="1837" y="1981"/>
                    </a:cubicBezTo>
                    <a:cubicBezTo>
                      <a:pt x="2366" y="1981"/>
                      <a:pt x="2867" y="1757"/>
                      <a:pt x="3215" y="1238"/>
                    </a:cubicBezTo>
                    <a:cubicBezTo>
                      <a:pt x="3227" y="1215"/>
                      <a:pt x="3227" y="1203"/>
                      <a:pt x="3239" y="1191"/>
                    </a:cubicBezTo>
                    <a:cubicBezTo>
                      <a:pt x="2882" y="488"/>
                      <a:pt x="2155" y="0"/>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9"/>
              <p:cNvSpPr/>
              <p:nvPr/>
            </p:nvSpPr>
            <p:spPr>
              <a:xfrm>
                <a:off x="6963803" y="2668038"/>
                <a:ext cx="136120" cy="90918"/>
              </a:xfrm>
              <a:custGeom>
                <a:rect b="b" l="l" r="r" t="t"/>
                <a:pathLst>
                  <a:path extrusionOk="0" h="2291" w="3430">
                    <a:moveTo>
                      <a:pt x="1310" y="1"/>
                    </a:moveTo>
                    <a:cubicBezTo>
                      <a:pt x="810" y="1"/>
                      <a:pt x="357" y="168"/>
                      <a:pt x="0" y="441"/>
                    </a:cubicBezTo>
                    <a:cubicBezTo>
                      <a:pt x="48" y="930"/>
                      <a:pt x="238" y="1370"/>
                      <a:pt x="584" y="1715"/>
                    </a:cubicBezTo>
                    <a:cubicBezTo>
                      <a:pt x="959" y="2097"/>
                      <a:pt x="1508" y="2290"/>
                      <a:pt x="2054" y="2290"/>
                    </a:cubicBezTo>
                    <a:cubicBezTo>
                      <a:pt x="2565" y="2290"/>
                      <a:pt x="3072" y="2120"/>
                      <a:pt x="3429" y="1775"/>
                    </a:cubicBezTo>
                    <a:cubicBezTo>
                      <a:pt x="3239" y="775"/>
                      <a:pt x="2370" y="1"/>
                      <a:pt x="13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9"/>
              <p:cNvSpPr/>
              <p:nvPr/>
            </p:nvSpPr>
            <p:spPr>
              <a:xfrm>
                <a:off x="6980312" y="2775781"/>
                <a:ext cx="205608" cy="154533"/>
              </a:xfrm>
              <a:custGeom>
                <a:rect b="b" l="l" r="r" t="t"/>
                <a:pathLst>
                  <a:path extrusionOk="0" h="3894" w="5181">
                    <a:moveTo>
                      <a:pt x="2763" y="0"/>
                    </a:moveTo>
                    <a:cubicBezTo>
                      <a:pt x="1239" y="0"/>
                      <a:pt x="1" y="1227"/>
                      <a:pt x="1" y="2763"/>
                    </a:cubicBezTo>
                    <a:cubicBezTo>
                      <a:pt x="1" y="3168"/>
                      <a:pt x="84" y="3549"/>
                      <a:pt x="239" y="3894"/>
                    </a:cubicBezTo>
                    <a:cubicBezTo>
                      <a:pt x="1715" y="3763"/>
                      <a:pt x="3144" y="3251"/>
                      <a:pt x="4275" y="2394"/>
                    </a:cubicBezTo>
                    <a:cubicBezTo>
                      <a:pt x="4454" y="2251"/>
                      <a:pt x="4633" y="2096"/>
                      <a:pt x="4787" y="1917"/>
                    </a:cubicBezTo>
                    <a:cubicBezTo>
                      <a:pt x="4942" y="1751"/>
                      <a:pt x="5061" y="1584"/>
                      <a:pt x="5180" y="1405"/>
                    </a:cubicBezTo>
                    <a:cubicBezTo>
                      <a:pt x="4704" y="560"/>
                      <a:pt x="3799" y="0"/>
                      <a:pt x="2763"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9"/>
              <p:cNvSpPr/>
              <p:nvPr/>
            </p:nvSpPr>
            <p:spPr>
              <a:xfrm>
                <a:off x="6677919" y="2712484"/>
                <a:ext cx="93141" cy="155962"/>
              </a:xfrm>
              <a:custGeom>
                <a:rect b="b" l="l" r="r" t="t"/>
                <a:pathLst>
                  <a:path extrusionOk="0" h="3930" w="2347">
                    <a:moveTo>
                      <a:pt x="1" y="0"/>
                    </a:moveTo>
                    <a:cubicBezTo>
                      <a:pt x="203" y="1500"/>
                      <a:pt x="799" y="2881"/>
                      <a:pt x="2085" y="3929"/>
                    </a:cubicBezTo>
                    <a:cubicBezTo>
                      <a:pt x="2251" y="3572"/>
                      <a:pt x="2347" y="3167"/>
                      <a:pt x="2347" y="2738"/>
                    </a:cubicBezTo>
                    <a:cubicBezTo>
                      <a:pt x="2347" y="1334"/>
                      <a:pt x="1323" y="191"/>
                      <a:pt x="1"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9"/>
              <p:cNvSpPr/>
              <p:nvPr/>
            </p:nvSpPr>
            <p:spPr>
              <a:xfrm>
                <a:off x="6856061" y="2716254"/>
                <a:ext cx="86513" cy="40201"/>
              </a:xfrm>
              <a:custGeom>
                <a:rect b="b" l="l" r="r" t="t"/>
                <a:pathLst>
                  <a:path extrusionOk="0" h="1013" w="2180">
                    <a:moveTo>
                      <a:pt x="1" y="0"/>
                    </a:moveTo>
                    <a:cubicBezTo>
                      <a:pt x="120" y="584"/>
                      <a:pt x="572" y="1012"/>
                      <a:pt x="1096" y="1012"/>
                    </a:cubicBezTo>
                    <a:cubicBezTo>
                      <a:pt x="1608" y="1012"/>
                      <a:pt x="2060" y="584"/>
                      <a:pt x="2179" y="0"/>
                    </a:cubicBezTo>
                    <a:close/>
                  </a:path>
                </a:pathLst>
              </a:custGeom>
              <a:solidFill>
                <a:srgbClr val="7A38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9"/>
              <p:cNvSpPr/>
              <p:nvPr/>
            </p:nvSpPr>
            <p:spPr>
              <a:xfrm>
                <a:off x="6867887" y="2731374"/>
                <a:ext cx="63813" cy="25160"/>
              </a:xfrm>
              <a:custGeom>
                <a:rect b="b" l="l" r="r" t="t"/>
                <a:pathLst>
                  <a:path extrusionOk="0" h="634" w="1608">
                    <a:moveTo>
                      <a:pt x="810" y="0"/>
                    </a:moveTo>
                    <a:cubicBezTo>
                      <a:pt x="512" y="0"/>
                      <a:pt x="238" y="84"/>
                      <a:pt x="0" y="238"/>
                    </a:cubicBezTo>
                    <a:cubicBezTo>
                      <a:pt x="215" y="488"/>
                      <a:pt x="500" y="631"/>
                      <a:pt x="810" y="631"/>
                    </a:cubicBezTo>
                    <a:cubicBezTo>
                      <a:pt x="830" y="633"/>
                      <a:pt x="849" y="634"/>
                      <a:pt x="869" y="634"/>
                    </a:cubicBezTo>
                    <a:cubicBezTo>
                      <a:pt x="1156" y="634"/>
                      <a:pt x="1418" y="473"/>
                      <a:pt x="1608" y="238"/>
                    </a:cubicBezTo>
                    <a:cubicBezTo>
                      <a:pt x="1393" y="84"/>
                      <a:pt x="1108" y="0"/>
                      <a:pt x="810" y="0"/>
                    </a:cubicBezTo>
                    <a:close/>
                  </a:path>
                </a:pathLst>
              </a:custGeom>
              <a:solidFill>
                <a:srgbClr val="F74B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9"/>
              <p:cNvSpPr/>
              <p:nvPr/>
            </p:nvSpPr>
            <p:spPr>
              <a:xfrm>
                <a:off x="6621726" y="2506443"/>
                <a:ext cx="264620" cy="264659"/>
              </a:xfrm>
              <a:custGeom>
                <a:rect b="b" l="l" r="r" t="t"/>
                <a:pathLst>
                  <a:path extrusionOk="0" h="6669" w="6668">
                    <a:moveTo>
                      <a:pt x="3334" y="1"/>
                    </a:moveTo>
                    <a:cubicBezTo>
                      <a:pt x="1488" y="1"/>
                      <a:pt x="0" y="1501"/>
                      <a:pt x="0" y="3335"/>
                    </a:cubicBezTo>
                    <a:cubicBezTo>
                      <a:pt x="0" y="5180"/>
                      <a:pt x="1500" y="6668"/>
                      <a:pt x="3334" y="6668"/>
                    </a:cubicBezTo>
                    <a:cubicBezTo>
                      <a:pt x="4763" y="6668"/>
                      <a:pt x="5989" y="5752"/>
                      <a:pt x="6453" y="4501"/>
                    </a:cubicBezTo>
                    <a:cubicBezTo>
                      <a:pt x="6441" y="4501"/>
                      <a:pt x="6430" y="4501"/>
                      <a:pt x="6430" y="4490"/>
                    </a:cubicBezTo>
                    <a:cubicBezTo>
                      <a:pt x="6322" y="4418"/>
                      <a:pt x="6287" y="4382"/>
                      <a:pt x="6227" y="4275"/>
                    </a:cubicBezTo>
                    <a:cubicBezTo>
                      <a:pt x="5822" y="5502"/>
                      <a:pt x="4667" y="6383"/>
                      <a:pt x="3334" y="6383"/>
                    </a:cubicBezTo>
                    <a:cubicBezTo>
                      <a:pt x="1655" y="6383"/>
                      <a:pt x="298" y="5013"/>
                      <a:pt x="298" y="3347"/>
                    </a:cubicBezTo>
                    <a:cubicBezTo>
                      <a:pt x="298" y="1668"/>
                      <a:pt x="1667" y="310"/>
                      <a:pt x="3334" y="310"/>
                    </a:cubicBezTo>
                    <a:cubicBezTo>
                      <a:pt x="5001" y="310"/>
                      <a:pt x="6370" y="1680"/>
                      <a:pt x="6370" y="3347"/>
                    </a:cubicBezTo>
                    <a:lnTo>
                      <a:pt x="6370" y="3430"/>
                    </a:lnTo>
                    <a:cubicBezTo>
                      <a:pt x="6453" y="3370"/>
                      <a:pt x="6560" y="3323"/>
                      <a:pt x="6668" y="3311"/>
                    </a:cubicBezTo>
                    <a:cubicBezTo>
                      <a:pt x="6656" y="1489"/>
                      <a:pt x="5167" y="1"/>
                      <a:pt x="33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9"/>
              <p:cNvSpPr/>
              <p:nvPr/>
            </p:nvSpPr>
            <p:spPr>
              <a:xfrm>
                <a:off x="6857013" y="2634663"/>
                <a:ext cx="67147" cy="61948"/>
              </a:xfrm>
              <a:custGeom>
                <a:rect b="b" l="l" r="r" t="t"/>
                <a:pathLst>
                  <a:path extrusionOk="0" h="1561" w="1692">
                    <a:moveTo>
                      <a:pt x="749" y="0"/>
                    </a:moveTo>
                    <a:cubicBezTo>
                      <a:pt x="682" y="0"/>
                      <a:pt x="611" y="6"/>
                      <a:pt x="536" y="20"/>
                    </a:cubicBezTo>
                    <a:cubicBezTo>
                      <a:pt x="417" y="56"/>
                      <a:pt x="298" y="116"/>
                      <a:pt x="191" y="199"/>
                    </a:cubicBezTo>
                    <a:cubicBezTo>
                      <a:pt x="84" y="294"/>
                      <a:pt x="12" y="437"/>
                      <a:pt x="12" y="592"/>
                    </a:cubicBezTo>
                    <a:cubicBezTo>
                      <a:pt x="0" y="889"/>
                      <a:pt x="155" y="1139"/>
                      <a:pt x="358" y="1282"/>
                    </a:cubicBezTo>
                    <a:cubicBezTo>
                      <a:pt x="548" y="1437"/>
                      <a:pt x="751" y="1497"/>
                      <a:pt x="917" y="1532"/>
                    </a:cubicBezTo>
                    <a:cubicBezTo>
                      <a:pt x="1079" y="1554"/>
                      <a:pt x="1212" y="1561"/>
                      <a:pt x="1308" y="1561"/>
                    </a:cubicBezTo>
                    <a:cubicBezTo>
                      <a:pt x="1425" y="1561"/>
                      <a:pt x="1489" y="1551"/>
                      <a:pt x="1489" y="1544"/>
                    </a:cubicBezTo>
                    <a:cubicBezTo>
                      <a:pt x="1489" y="1509"/>
                      <a:pt x="1274" y="1497"/>
                      <a:pt x="965" y="1401"/>
                    </a:cubicBezTo>
                    <a:cubicBezTo>
                      <a:pt x="798" y="1366"/>
                      <a:pt x="620" y="1282"/>
                      <a:pt x="453" y="1151"/>
                    </a:cubicBezTo>
                    <a:cubicBezTo>
                      <a:pt x="381" y="1092"/>
                      <a:pt x="310" y="1009"/>
                      <a:pt x="250" y="913"/>
                    </a:cubicBezTo>
                    <a:cubicBezTo>
                      <a:pt x="203" y="806"/>
                      <a:pt x="179" y="711"/>
                      <a:pt x="179" y="604"/>
                    </a:cubicBezTo>
                    <a:cubicBezTo>
                      <a:pt x="191" y="377"/>
                      <a:pt x="381" y="235"/>
                      <a:pt x="572" y="175"/>
                    </a:cubicBezTo>
                    <a:cubicBezTo>
                      <a:pt x="666" y="153"/>
                      <a:pt x="760" y="144"/>
                      <a:pt x="851" y="144"/>
                    </a:cubicBezTo>
                    <a:cubicBezTo>
                      <a:pt x="955" y="144"/>
                      <a:pt x="1054" y="156"/>
                      <a:pt x="1143" y="175"/>
                    </a:cubicBezTo>
                    <a:cubicBezTo>
                      <a:pt x="1410" y="205"/>
                      <a:pt x="1603" y="267"/>
                      <a:pt x="1661" y="267"/>
                    </a:cubicBezTo>
                    <a:cubicBezTo>
                      <a:pt x="1673" y="267"/>
                      <a:pt x="1679" y="265"/>
                      <a:pt x="1679" y="258"/>
                    </a:cubicBezTo>
                    <a:cubicBezTo>
                      <a:pt x="1691" y="247"/>
                      <a:pt x="1501" y="127"/>
                      <a:pt x="1155" y="56"/>
                    </a:cubicBezTo>
                    <a:cubicBezTo>
                      <a:pt x="1039" y="31"/>
                      <a:pt x="905" y="0"/>
                      <a:pt x="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9"/>
              <p:cNvSpPr/>
              <p:nvPr/>
            </p:nvSpPr>
            <p:spPr>
              <a:xfrm>
                <a:off x="6875189" y="2615337"/>
                <a:ext cx="61036" cy="27740"/>
              </a:xfrm>
              <a:custGeom>
                <a:rect b="b" l="l" r="r" t="t"/>
                <a:pathLst>
                  <a:path extrusionOk="0" h="699" w="1538">
                    <a:moveTo>
                      <a:pt x="694" y="1"/>
                    </a:moveTo>
                    <a:cubicBezTo>
                      <a:pt x="495" y="1"/>
                      <a:pt x="292" y="69"/>
                      <a:pt x="114" y="210"/>
                    </a:cubicBezTo>
                    <a:cubicBezTo>
                      <a:pt x="0" y="304"/>
                      <a:pt x="105" y="459"/>
                      <a:pt x="230" y="459"/>
                    </a:cubicBezTo>
                    <a:cubicBezTo>
                      <a:pt x="263" y="459"/>
                      <a:pt x="296" y="448"/>
                      <a:pt x="328" y="424"/>
                    </a:cubicBezTo>
                    <a:cubicBezTo>
                      <a:pt x="444" y="335"/>
                      <a:pt x="574" y="292"/>
                      <a:pt x="699" y="292"/>
                    </a:cubicBezTo>
                    <a:cubicBezTo>
                      <a:pt x="909" y="292"/>
                      <a:pt x="1110" y="410"/>
                      <a:pt x="1221" y="626"/>
                    </a:cubicBezTo>
                    <a:cubicBezTo>
                      <a:pt x="1247" y="677"/>
                      <a:pt x="1289" y="698"/>
                      <a:pt x="1333" y="698"/>
                    </a:cubicBezTo>
                    <a:cubicBezTo>
                      <a:pt x="1431" y="698"/>
                      <a:pt x="1537" y="591"/>
                      <a:pt x="1471" y="483"/>
                    </a:cubicBezTo>
                    <a:cubicBezTo>
                      <a:pt x="1298" y="165"/>
                      <a:pt x="1001" y="1"/>
                      <a:pt x="6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9"/>
              <p:cNvSpPr/>
              <p:nvPr/>
            </p:nvSpPr>
            <p:spPr>
              <a:xfrm>
                <a:off x="7206670" y="2640140"/>
                <a:ext cx="135167" cy="164256"/>
              </a:xfrm>
              <a:custGeom>
                <a:rect b="b" l="l" r="r" t="t"/>
                <a:pathLst>
                  <a:path extrusionOk="0" h="4139" w="3406">
                    <a:moveTo>
                      <a:pt x="2262" y="1"/>
                    </a:moveTo>
                    <a:cubicBezTo>
                      <a:pt x="1965" y="1"/>
                      <a:pt x="1681" y="140"/>
                      <a:pt x="1441" y="335"/>
                    </a:cubicBezTo>
                    <a:cubicBezTo>
                      <a:pt x="834" y="811"/>
                      <a:pt x="202" y="1549"/>
                      <a:pt x="83" y="2323"/>
                    </a:cubicBezTo>
                    <a:cubicBezTo>
                      <a:pt x="0" y="2918"/>
                      <a:pt x="24" y="3549"/>
                      <a:pt x="191" y="4121"/>
                    </a:cubicBezTo>
                    <a:cubicBezTo>
                      <a:pt x="325" y="4133"/>
                      <a:pt x="459" y="4139"/>
                      <a:pt x="594" y="4139"/>
                    </a:cubicBezTo>
                    <a:cubicBezTo>
                      <a:pt x="999" y="4139"/>
                      <a:pt x="1405" y="4085"/>
                      <a:pt x="1798" y="3978"/>
                    </a:cubicBezTo>
                    <a:cubicBezTo>
                      <a:pt x="2238" y="3859"/>
                      <a:pt x="2619" y="3490"/>
                      <a:pt x="2869" y="3109"/>
                    </a:cubicBezTo>
                    <a:cubicBezTo>
                      <a:pt x="3239" y="2597"/>
                      <a:pt x="3405" y="1942"/>
                      <a:pt x="3334" y="1287"/>
                    </a:cubicBezTo>
                    <a:cubicBezTo>
                      <a:pt x="3298" y="990"/>
                      <a:pt x="3227" y="692"/>
                      <a:pt x="3048" y="454"/>
                    </a:cubicBezTo>
                    <a:cubicBezTo>
                      <a:pt x="2869" y="216"/>
                      <a:pt x="2596" y="13"/>
                      <a:pt x="2298" y="1"/>
                    </a:cubicBezTo>
                    <a:cubicBezTo>
                      <a:pt x="2286" y="1"/>
                      <a:pt x="2274" y="1"/>
                      <a:pt x="2262"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9"/>
              <p:cNvSpPr/>
              <p:nvPr/>
            </p:nvSpPr>
            <p:spPr>
              <a:xfrm>
                <a:off x="6851338" y="2975155"/>
                <a:ext cx="301011" cy="77703"/>
              </a:xfrm>
              <a:custGeom>
                <a:rect b="b" l="l" r="r" t="t"/>
                <a:pathLst>
                  <a:path extrusionOk="0" h="1958" w="7585">
                    <a:moveTo>
                      <a:pt x="6537" y="1"/>
                    </a:moveTo>
                    <a:cubicBezTo>
                      <a:pt x="6347" y="132"/>
                      <a:pt x="6156" y="263"/>
                      <a:pt x="5942" y="370"/>
                    </a:cubicBezTo>
                    <a:cubicBezTo>
                      <a:pt x="5263" y="727"/>
                      <a:pt x="4489" y="941"/>
                      <a:pt x="3715" y="1037"/>
                    </a:cubicBezTo>
                    <a:cubicBezTo>
                      <a:pt x="3301" y="1095"/>
                      <a:pt x="2880" y="1127"/>
                      <a:pt x="2459" y="1127"/>
                    </a:cubicBezTo>
                    <a:cubicBezTo>
                      <a:pt x="1682" y="1127"/>
                      <a:pt x="905" y="1018"/>
                      <a:pt x="179" y="763"/>
                    </a:cubicBezTo>
                    <a:cubicBezTo>
                      <a:pt x="120" y="1061"/>
                      <a:pt x="60" y="1311"/>
                      <a:pt x="1" y="1537"/>
                    </a:cubicBezTo>
                    <a:cubicBezTo>
                      <a:pt x="298" y="1632"/>
                      <a:pt x="620" y="1715"/>
                      <a:pt x="917" y="1775"/>
                    </a:cubicBezTo>
                    <a:cubicBezTo>
                      <a:pt x="1532" y="1894"/>
                      <a:pt x="2164" y="1957"/>
                      <a:pt x="2795" y="1957"/>
                    </a:cubicBezTo>
                    <a:cubicBezTo>
                      <a:pt x="3873" y="1957"/>
                      <a:pt x="4950" y="1771"/>
                      <a:pt x="5942" y="1358"/>
                    </a:cubicBezTo>
                    <a:cubicBezTo>
                      <a:pt x="6525" y="1120"/>
                      <a:pt x="7073" y="787"/>
                      <a:pt x="7585" y="406"/>
                    </a:cubicBezTo>
                    <a:cubicBezTo>
                      <a:pt x="7192" y="251"/>
                      <a:pt x="6823" y="132"/>
                      <a:pt x="65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9"/>
              <p:cNvSpPr/>
              <p:nvPr/>
            </p:nvSpPr>
            <p:spPr>
              <a:xfrm>
                <a:off x="7204289" y="2638751"/>
                <a:ext cx="88855" cy="166836"/>
              </a:xfrm>
              <a:custGeom>
                <a:rect b="b" l="l" r="r" t="t"/>
                <a:pathLst>
                  <a:path extrusionOk="0" h="4204" w="2239">
                    <a:moveTo>
                      <a:pt x="2160" y="0"/>
                    </a:moveTo>
                    <a:cubicBezTo>
                      <a:pt x="2047" y="0"/>
                      <a:pt x="1799" y="39"/>
                      <a:pt x="1489" y="203"/>
                    </a:cubicBezTo>
                    <a:cubicBezTo>
                      <a:pt x="1048" y="429"/>
                      <a:pt x="548" y="917"/>
                      <a:pt x="262" y="1596"/>
                    </a:cubicBezTo>
                    <a:cubicBezTo>
                      <a:pt x="1" y="2299"/>
                      <a:pt x="1" y="2989"/>
                      <a:pt x="36" y="3442"/>
                    </a:cubicBezTo>
                    <a:cubicBezTo>
                      <a:pt x="84" y="3918"/>
                      <a:pt x="179" y="4204"/>
                      <a:pt x="203" y="4204"/>
                    </a:cubicBezTo>
                    <a:cubicBezTo>
                      <a:pt x="239" y="4204"/>
                      <a:pt x="191" y="3906"/>
                      <a:pt x="191" y="3442"/>
                    </a:cubicBezTo>
                    <a:cubicBezTo>
                      <a:pt x="179" y="2989"/>
                      <a:pt x="203" y="2334"/>
                      <a:pt x="453" y="1679"/>
                    </a:cubicBezTo>
                    <a:cubicBezTo>
                      <a:pt x="715" y="1025"/>
                      <a:pt x="1167" y="560"/>
                      <a:pt x="1560" y="322"/>
                    </a:cubicBezTo>
                    <a:cubicBezTo>
                      <a:pt x="1941" y="96"/>
                      <a:pt x="2239" y="48"/>
                      <a:pt x="2227" y="13"/>
                    </a:cubicBezTo>
                    <a:cubicBezTo>
                      <a:pt x="2227" y="6"/>
                      <a:pt x="2203" y="0"/>
                      <a:pt x="2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9"/>
              <p:cNvSpPr/>
              <p:nvPr/>
            </p:nvSpPr>
            <p:spPr>
              <a:xfrm>
                <a:off x="7218933" y="2696412"/>
                <a:ext cx="56750" cy="72822"/>
              </a:xfrm>
              <a:custGeom>
                <a:rect b="b" l="l" r="r" t="t"/>
                <a:pathLst>
                  <a:path extrusionOk="0" h="1835" w="1430">
                    <a:moveTo>
                      <a:pt x="405" y="0"/>
                    </a:moveTo>
                    <a:cubicBezTo>
                      <a:pt x="132" y="0"/>
                      <a:pt x="1" y="107"/>
                      <a:pt x="13" y="119"/>
                    </a:cubicBezTo>
                    <a:cubicBezTo>
                      <a:pt x="15" y="127"/>
                      <a:pt x="24" y="130"/>
                      <a:pt x="38" y="130"/>
                    </a:cubicBezTo>
                    <a:cubicBezTo>
                      <a:pt x="72" y="130"/>
                      <a:pt x="137" y="114"/>
                      <a:pt x="226" y="114"/>
                    </a:cubicBezTo>
                    <a:cubicBezTo>
                      <a:pt x="272" y="114"/>
                      <a:pt x="324" y="118"/>
                      <a:pt x="382" y="131"/>
                    </a:cubicBezTo>
                    <a:cubicBezTo>
                      <a:pt x="596" y="167"/>
                      <a:pt x="894" y="310"/>
                      <a:pt x="1072" y="607"/>
                    </a:cubicBezTo>
                    <a:cubicBezTo>
                      <a:pt x="1227" y="905"/>
                      <a:pt x="1251" y="1238"/>
                      <a:pt x="1227" y="1465"/>
                    </a:cubicBezTo>
                    <a:cubicBezTo>
                      <a:pt x="1191" y="1679"/>
                      <a:pt x="1144" y="1810"/>
                      <a:pt x="1179" y="1834"/>
                    </a:cubicBezTo>
                    <a:cubicBezTo>
                      <a:pt x="1180" y="1834"/>
                      <a:pt x="1181" y="1835"/>
                      <a:pt x="1181" y="1835"/>
                    </a:cubicBezTo>
                    <a:cubicBezTo>
                      <a:pt x="1200" y="1835"/>
                      <a:pt x="1301" y="1705"/>
                      <a:pt x="1358" y="1477"/>
                    </a:cubicBezTo>
                    <a:cubicBezTo>
                      <a:pt x="1417" y="1238"/>
                      <a:pt x="1429" y="846"/>
                      <a:pt x="1227" y="512"/>
                    </a:cubicBezTo>
                    <a:cubicBezTo>
                      <a:pt x="1025" y="155"/>
                      <a:pt x="655" y="0"/>
                      <a:pt x="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9"/>
              <p:cNvSpPr/>
              <p:nvPr/>
            </p:nvSpPr>
            <p:spPr>
              <a:xfrm>
                <a:off x="6960033" y="2586923"/>
                <a:ext cx="171995" cy="112824"/>
              </a:xfrm>
              <a:custGeom>
                <a:rect b="b" l="l" r="r" t="t"/>
                <a:pathLst>
                  <a:path extrusionOk="0" h="2843" w="4334">
                    <a:moveTo>
                      <a:pt x="2166" y="0"/>
                    </a:moveTo>
                    <a:cubicBezTo>
                      <a:pt x="1742" y="0"/>
                      <a:pt x="1343" y="115"/>
                      <a:pt x="1036" y="307"/>
                    </a:cubicBezTo>
                    <a:cubicBezTo>
                      <a:pt x="631" y="545"/>
                      <a:pt x="357" y="866"/>
                      <a:pt x="214" y="1188"/>
                    </a:cubicBezTo>
                    <a:cubicBezTo>
                      <a:pt x="60" y="1497"/>
                      <a:pt x="0" y="1759"/>
                      <a:pt x="0" y="1961"/>
                    </a:cubicBezTo>
                    <a:cubicBezTo>
                      <a:pt x="0" y="2152"/>
                      <a:pt x="12" y="2259"/>
                      <a:pt x="48" y="2259"/>
                    </a:cubicBezTo>
                    <a:cubicBezTo>
                      <a:pt x="83" y="2259"/>
                      <a:pt x="95" y="2152"/>
                      <a:pt x="143" y="1985"/>
                    </a:cubicBezTo>
                    <a:cubicBezTo>
                      <a:pt x="179" y="1819"/>
                      <a:pt x="274" y="1569"/>
                      <a:pt x="441" y="1319"/>
                    </a:cubicBezTo>
                    <a:cubicBezTo>
                      <a:pt x="595" y="1045"/>
                      <a:pt x="857" y="783"/>
                      <a:pt x="1191" y="604"/>
                    </a:cubicBezTo>
                    <a:cubicBezTo>
                      <a:pt x="1467" y="452"/>
                      <a:pt x="1812" y="360"/>
                      <a:pt x="2164" y="360"/>
                    </a:cubicBezTo>
                    <a:cubicBezTo>
                      <a:pt x="2252" y="360"/>
                      <a:pt x="2341" y="366"/>
                      <a:pt x="2429" y="378"/>
                    </a:cubicBezTo>
                    <a:cubicBezTo>
                      <a:pt x="2881" y="437"/>
                      <a:pt x="3298" y="664"/>
                      <a:pt x="3560" y="926"/>
                    </a:cubicBezTo>
                    <a:cubicBezTo>
                      <a:pt x="3834" y="1211"/>
                      <a:pt x="3977" y="1557"/>
                      <a:pt x="4048" y="1854"/>
                    </a:cubicBezTo>
                    <a:cubicBezTo>
                      <a:pt x="4131" y="2152"/>
                      <a:pt x="4131" y="2402"/>
                      <a:pt x="4131" y="2581"/>
                    </a:cubicBezTo>
                    <a:cubicBezTo>
                      <a:pt x="4108" y="2735"/>
                      <a:pt x="4096" y="2831"/>
                      <a:pt x="4131" y="2843"/>
                    </a:cubicBezTo>
                    <a:cubicBezTo>
                      <a:pt x="4143" y="2843"/>
                      <a:pt x="4203" y="2759"/>
                      <a:pt x="4251" y="2581"/>
                    </a:cubicBezTo>
                    <a:cubicBezTo>
                      <a:pt x="4286" y="2402"/>
                      <a:pt x="4334" y="2116"/>
                      <a:pt x="4274" y="1795"/>
                    </a:cubicBezTo>
                    <a:cubicBezTo>
                      <a:pt x="4227" y="1450"/>
                      <a:pt x="4096" y="1045"/>
                      <a:pt x="3786" y="688"/>
                    </a:cubicBezTo>
                    <a:cubicBezTo>
                      <a:pt x="3477" y="354"/>
                      <a:pt x="2988" y="92"/>
                      <a:pt x="2477" y="21"/>
                    </a:cubicBezTo>
                    <a:cubicBezTo>
                      <a:pt x="2372" y="7"/>
                      <a:pt x="2268" y="0"/>
                      <a:pt x="21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9"/>
              <p:cNvSpPr/>
              <p:nvPr/>
            </p:nvSpPr>
            <p:spPr>
              <a:xfrm>
                <a:off x="6702047" y="2570613"/>
                <a:ext cx="148858" cy="95125"/>
              </a:xfrm>
              <a:custGeom>
                <a:rect b="b" l="l" r="r" t="t"/>
                <a:pathLst>
                  <a:path extrusionOk="0" h="2397" w="3751">
                    <a:moveTo>
                      <a:pt x="1831" y="1"/>
                    </a:moveTo>
                    <a:cubicBezTo>
                      <a:pt x="1663" y="1"/>
                      <a:pt x="1504" y="31"/>
                      <a:pt x="1358" y="75"/>
                    </a:cubicBezTo>
                    <a:cubicBezTo>
                      <a:pt x="1143" y="134"/>
                      <a:pt x="953" y="241"/>
                      <a:pt x="786" y="337"/>
                    </a:cubicBezTo>
                    <a:cubicBezTo>
                      <a:pt x="631" y="456"/>
                      <a:pt x="488" y="598"/>
                      <a:pt x="393" y="729"/>
                    </a:cubicBezTo>
                    <a:cubicBezTo>
                      <a:pt x="286" y="860"/>
                      <a:pt x="215" y="1015"/>
                      <a:pt x="155" y="1146"/>
                    </a:cubicBezTo>
                    <a:cubicBezTo>
                      <a:pt x="36" y="1408"/>
                      <a:pt x="0" y="1646"/>
                      <a:pt x="12" y="1813"/>
                    </a:cubicBezTo>
                    <a:cubicBezTo>
                      <a:pt x="12" y="1980"/>
                      <a:pt x="48" y="2063"/>
                      <a:pt x="60" y="2063"/>
                    </a:cubicBezTo>
                    <a:cubicBezTo>
                      <a:pt x="119" y="2063"/>
                      <a:pt x="119" y="1706"/>
                      <a:pt x="369" y="1265"/>
                    </a:cubicBezTo>
                    <a:cubicBezTo>
                      <a:pt x="429" y="1146"/>
                      <a:pt x="524" y="1039"/>
                      <a:pt x="607" y="920"/>
                    </a:cubicBezTo>
                    <a:cubicBezTo>
                      <a:pt x="715" y="813"/>
                      <a:pt x="834" y="706"/>
                      <a:pt x="965" y="610"/>
                    </a:cubicBezTo>
                    <a:cubicBezTo>
                      <a:pt x="1107" y="515"/>
                      <a:pt x="1262" y="444"/>
                      <a:pt x="1441" y="408"/>
                    </a:cubicBezTo>
                    <a:cubicBezTo>
                      <a:pt x="1577" y="372"/>
                      <a:pt x="1714" y="356"/>
                      <a:pt x="1861" y="356"/>
                    </a:cubicBezTo>
                    <a:cubicBezTo>
                      <a:pt x="1906" y="356"/>
                      <a:pt x="1953" y="358"/>
                      <a:pt x="2000" y="360"/>
                    </a:cubicBezTo>
                    <a:cubicBezTo>
                      <a:pt x="2370" y="408"/>
                      <a:pt x="2715" y="587"/>
                      <a:pt x="2953" y="801"/>
                    </a:cubicBezTo>
                    <a:cubicBezTo>
                      <a:pt x="3072" y="920"/>
                      <a:pt x="3167" y="1039"/>
                      <a:pt x="3263" y="1182"/>
                    </a:cubicBezTo>
                    <a:cubicBezTo>
                      <a:pt x="3334" y="1313"/>
                      <a:pt x="3405" y="1432"/>
                      <a:pt x="3453" y="1551"/>
                    </a:cubicBezTo>
                    <a:cubicBezTo>
                      <a:pt x="3632" y="2039"/>
                      <a:pt x="3572" y="2384"/>
                      <a:pt x="3632" y="2396"/>
                    </a:cubicBezTo>
                    <a:cubicBezTo>
                      <a:pt x="3644" y="2396"/>
                      <a:pt x="3691" y="2325"/>
                      <a:pt x="3727" y="2158"/>
                    </a:cubicBezTo>
                    <a:cubicBezTo>
                      <a:pt x="3751" y="1991"/>
                      <a:pt x="3751" y="1753"/>
                      <a:pt x="3679" y="1468"/>
                    </a:cubicBezTo>
                    <a:cubicBezTo>
                      <a:pt x="3644" y="1325"/>
                      <a:pt x="3572" y="1170"/>
                      <a:pt x="3501" y="1027"/>
                    </a:cubicBezTo>
                    <a:cubicBezTo>
                      <a:pt x="3405" y="872"/>
                      <a:pt x="3310" y="718"/>
                      <a:pt x="3167" y="575"/>
                    </a:cubicBezTo>
                    <a:cubicBezTo>
                      <a:pt x="2905" y="301"/>
                      <a:pt x="2501" y="63"/>
                      <a:pt x="2024" y="15"/>
                    </a:cubicBezTo>
                    <a:cubicBezTo>
                      <a:pt x="1959" y="5"/>
                      <a:pt x="1894" y="1"/>
                      <a:pt x="1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9"/>
              <p:cNvSpPr/>
              <p:nvPr/>
            </p:nvSpPr>
            <p:spPr>
              <a:xfrm>
                <a:off x="6725659" y="2321712"/>
                <a:ext cx="541065" cy="312559"/>
              </a:xfrm>
              <a:custGeom>
                <a:rect b="b" l="l" r="r" t="t"/>
                <a:pathLst>
                  <a:path extrusionOk="0" h="7876" w="13634">
                    <a:moveTo>
                      <a:pt x="3632" y="1"/>
                    </a:moveTo>
                    <a:lnTo>
                      <a:pt x="1" y="3072"/>
                    </a:lnTo>
                    <a:cubicBezTo>
                      <a:pt x="1013" y="3775"/>
                      <a:pt x="2251" y="4144"/>
                      <a:pt x="3465" y="4192"/>
                    </a:cubicBezTo>
                    <a:cubicBezTo>
                      <a:pt x="3517" y="4193"/>
                      <a:pt x="3570" y="4193"/>
                      <a:pt x="3622" y="4193"/>
                    </a:cubicBezTo>
                    <a:cubicBezTo>
                      <a:pt x="4202" y="4193"/>
                      <a:pt x="4789" y="4132"/>
                      <a:pt x="5346" y="4001"/>
                    </a:cubicBezTo>
                    <a:cubicBezTo>
                      <a:pt x="5601" y="3935"/>
                      <a:pt x="6028" y="3757"/>
                      <a:pt x="6360" y="3757"/>
                    </a:cubicBezTo>
                    <a:cubicBezTo>
                      <a:pt x="6447" y="3757"/>
                      <a:pt x="6527" y="3769"/>
                      <a:pt x="6597" y="3799"/>
                    </a:cubicBezTo>
                    <a:cubicBezTo>
                      <a:pt x="6882" y="3942"/>
                      <a:pt x="6859" y="4299"/>
                      <a:pt x="6942" y="4561"/>
                    </a:cubicBezTo>
                    <a:cubicBezTo>
                      <a:pt x="7180" y="5406"/>
                      <a:pt x="7668" y="6180"/>
                      <a:pt x="8335" y="6763"/>
                    </a:cubicBezTo>
                    <a:cubicBezTo>
                      <a:pt x="9161" y="7476"/>
                      <a:pt x="10256" y="7875"/>
                      <a:pt x="11348" y="7875"/>
                    </a:cubicBezTo>
                    <a:cubicBezTo>
                      <a:pt x="11515" y="7875"/>
                      <a:pt x="11682" y="7866"/>
                      <a:pt x="11847" y="7847"/>
                    </a:cubicBezTo>
                    <a:cubicBezTo>
                      <a:pt x="12323" y="7787"/>
                      <a:pt x="12835" y="7644"/>
                      <a:pt x="13145" y="7287"/>
                    </a:cubicBezTo>
                    <a:cubicBezTo>
                      <a:pt x="13312" y="7109"/>
                      <a:pt x="13407" y="6870"/>
                      <a:pt x="13490" y="6632"/>
                    </a:cubicBezTo>
                    <a:cubicBezTo>
                      <a:pt x="13633" y="6037"/>
                      <a:pt x="13526" y="5358"/>
                      <a:pt x="13205" y="4858"/>
                    </a:cubicBezTo>
                    <a:cubicBezTo>
                      <a:pt x="12931" y="4453"/>
                      <a:pt x="12550" y="4144"/>
                      <a:pt x="12157" y="3834"/>
                    </a:cubicBezTo>
                    <a:cubicBezTo>
                      <a:pt x="11359" y="3180"/>
                      <a:pt x="10585" y="2406"/>
                      <a:pt x="10276" y="1417"/>
                    </a:cubicBezTo>
                    <a:cubicBezTo>
                      <a:pt x="10228" y="1298"/>
                      <a:pt x="10192" y="1167"/>
                      <a:pt x="10168" y="1036"/>
                    </a:cubicBezTo>
                    <a:cubicBezTo>
                      <a:pt x="8013" y="513"/>
                      <a:pt x="5846" y="36"/>
                      <a:pt x="3632"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9"/>
              <p:cNvSpPr/>
              <p:nvPr/>
            </p:nvSpPr>
            <p:spPr>
              <a:xfrm>
                <a:off x="6654783" y="2260003"/>
                <a:ext cx="394112" cy="204695"/>
              </a:xfrm>
              <a:custGeom>
                <a:rect b="b" l="l" r="r" t="t"/>
                <a:pathLst>
                  <a:path extrusionOk="0" h="5158" w="9931">
                    <a:moveTo>
                      <a:pt x="4712" y="0"/>
                    </a:moveTo>
                    <a:cubicBezTo>
                      <a:pt x="4187" y="0"/>
                      <a:pt x="3658" y="102"/>
                      <a:pt x="3144" y="258"/>
                    </a:cubicBezTo>
                    <a:cubicBezTo>
                      <a:pt x="2537" y="436"/>
                      <a:pt x="1965" y="734"/>
                      <a:pt x="1441" y="1067"/>
                    </a:cubicBezTo>
                    <a:cubicBezTo>
                      <a:pt x="1298" y="1175"/>
                      <a:pt x="1" y="2056"/>
                      <a:pt x="60" y="2199"/>
                    </a:cubicBezTo>
                    <a:cubicBezTo>
                      <a:pt x="774" y="3973"/>
                      <a:pt x="2608" y="4961"/>
                      <a:pt x="4418" y="5139"/>
                    </a:cubicBezTo>
                    <a:cubicBezTo>
                      <a:pt x="4587" y="5152"/>
                      <a:pt x="4757" y="5158"/>
                      <a:pt x="4927" y="5158"/>
                    </a:cubicBezTo>
                    <a:cubicBezTo>
                      <a:pt x="5917" y="5158"/>
                      <a:pt x="6905" y="4943"/>
                      <a:pt x="7728" y="4425"/>
                    </a:cubicBezTo>
                    <a:cubicBezTo>
                      <a:pt x="8204" y="4127"/>
                      <a:pt x="8621" y="3734"/>
                      <a:pt x="8966" y="3318"/>
                    </a:cubicBezTo>
                    <a:cubicBezTo>
                      <a:pt x="9240" y="2972"/>
                      <a:pt x="9835" y="2294"/>
                      <a:pt x="9883" y="1841"/>
                    </a:cubicBezTo>
                    <a:cubicBezTo>
                      <a:pt x="9930" y="1341"/>
                      <a:pt x="8823" y="1246"/>
                      <a:pt x="8442" y="1151"/>
                    </a:cubicBezTo>
                    <a:cubicBezTo>
                      <a:pt x="7549" y="925"/>
                      <a:pt x="6763" y="508"/>
                      <a:pt x="5894" y="198"/>
                    </a:cubicBezTo>
                    <a:cubicBezTo>
                      <a:pt x="5508" y="59"/>
                      <a:pt x="5111" y="0"/>
                      <a:pt x="4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9"/>
              <p:cNvSpPr/>
              <p:nvPr/>
            </p:nvSpPr>
            <p:spPr>
              <a:xfrm>
                <a:off x="7013409" y="2322030"/>
                <a:ext cx="264143" cy="303511"/>
              </a:xfrm>
              <a:custGeom>
                <a:rect b="b" l="l" r="r" t="t"/>
                <a:pathLst>
                  <a:path extrusionOk="0" h="7648" w="6656">
                    <a:moveTo>
                      <a:pt x="789" y="0"/>
                    </a:moveTo>
                    <a:cubicBezTo>
                      <a:pt x="524" y="0"/>
                      <a:pt x="259" y="29"/>
                      <a:pt x="0" y="88"/>
                    </a:cubicBezTo>
                    <a:lnTo>
                      <a:pt x="524" y="100"/>
                    </a:lnTo>
                    <a:cubicBezTo>
                      <a:pt x="250" y="1159"/>
                      <a:pt x="167" y="2279"/>
                      <a:pt x="322" y="3362"/>
                    </a:cubicBezTo>
                    <a:cubicBezTo>
                      <a:pt x="500" y="4445"/>
                      <a:pt x="965" y="5493"/>
                      <a:pt x="1727" y="6279"/>
                    </a:cubicBezTo>
                    <a:cubicBezTo>
                      <a:pt x="2575" y="7138"/>
                      <a:pt x="3773" y="7648"/>
                      <a:pt x="4984" y="7648"/>
                    </a:cubicBezTo>
                    <a:cubicBezTo>
                      <a:pt x="5133" y="7648"/>
                      <a:pt x="5281" y="7640"/>
                      <a:pt x="5430" y="7624"/>
                    </a:cubicBezTo>
                    <a:cubicBezTo>
                      <a:pt x="5668" y="7589"/>
                      <a:pt x="5906" y="7541"/>
                      <a:pt x="6096" y="7422"/>
                    </a:cubicBezTo>
                    <a:cubicBezTo>
                      <a:pt x="6632" y="7089"/>
                      <a:pt x="6656" y="6327"/>
                      <a:pt x="6561" y="5696"/>
                    </a:cubicBezTo>
                    <a:cubicBezTo>
                      <a:pt x="6454" y="4969"/>
                      <a:pt x="6263" y="4255"/>
                      <a:pt x="5918" y="3612"/>
                    </a:cubicBezTo>
                    <a:cubicBezTo>
                      <a:pt x="5584" y="2957"/>
                      <a:pt x="5084" y="2398"/>
                      <a:pt x="4572" y="1874"/>
                    </a:cubicBezTo>
                    <a:cubicBezTo>
                      <a:pt x="3953" y="1278"/>
                      <a:pt x="3287" y="731"/>
                      <a:pt x="2501" y="385"/>
                    </a:cubicBezTo>
                    <a:cubicBezTo>
                      <a:pt x="1967" y="139"/>
                      <a:pt x="1377" y="0"/>
                      <a:pt x="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9"/>
              <p:cNvSpPr/>
              <p:nvPr/>
            </p:nvSpPr>
            <p:spPr>
              <a:xfrm>
                <a:off x="6281037" y="2894834"/>
                <a:ext cx="715401" cy="277398"/>
              </a:xfrm>
              <a:custGeom>
                <a:rect b="b" l="l" r="r" t="t"/>
                <a:pathLst>
                  <a:path extrusionOk="0" h="6990" w="18027">
                    <a:moveTo>
                      <a:pt x="14372" y="1"/>
                    </a:moveTo>
                    <a:cubicBezTo>
                      <a:pt x="3275" y="787"/>
                      <a:pt x="1" y="6073"/>
                      <a:pt x="1" y="6073"/>
                    </a:cubicBezTo>
                    <a:lnTo>
                      <a:pt x="4216" y="6990"/>
                    </a:lnTo>
                    <a:lnTo>
                      <a:pt x="18027" y="2858"/>
                    </a:lnTo>
                    <a:lnTo>
                      <a:pt x="143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9"/>
              <p:cNvSpPr/>
              <p:nvPr/>
            </p:nvSpPr>
            <p:spPr>
              <a:xfrm>
                <a:off x="6396796" y="2951543"/>
                <a:ext cx="503245" cy="120047"/>
              </a:xfrm>
              <a:custGeom>
                <a:rect b="b" l="l" r="r" t="t"/>
                <a:pathLst>
                  <a:path extrusionOk="0" h="3025" w="12681">
                    <a:moveTo>
                      <a:pt x="11804" y="65"/>
                    </a:moveTo>
                    <a:cubicBezTo>
                      <a:pt x="11543" y="65"/>
                      <a:pt x="11236" y="76"/>
                      <a:pt x="10919" y="108"/>
                    </a:cubicBezTo>
                    <a:cubicBezTo>
                      <a:pt x="10431" y="132"/>
                      <a:pt x="10002" y="191"/>
                      <a:pt x="9681" y="251"/>
                    </a:cubicBezTo>
                    <a:cubicBezTo>
                      <a:pt x="9371" y="310"/>
                      <a:pt x="9180" y="358"/>
                      <a:pt x="9180" y="370"/>
                    </a:cubicBezTo>
                    <a:cubicBezTo>
                      <a:pt x="9180" y="372"/>
                      <a:pt x="9191" y="374"/>
                      <a:pt x="9211" y="374"/>
                    </a:cubicBezTo>
                    <a:cubicBezTo>
                      <a:pt x="9277" y="374"/>
                      <a:pt x="9444" y="358"/>
                      <a:pt x="9681" y="322"/>
                    </a:cubicBezTo>
                    <a:cubicBezTo>
                      <a:pt x="10002" y="298"/>
                      <a:pt x="10443" y="239"/>
                      <a:pt x="10919" y="203"/>
                    </a:cubicBezTo>
                    <a:cubicBezTo>
                      <a:pt x="11395" y="179"/>
                      <a:pt x="11847" y="167"/>
                      <a:pt x="12157" y="143"/>
                    </a:cubicBezTo>
                    <a:cubicBezTo>
                      <a:pt x="12467" y="132"/>
                      <a:pt x="12669" y="132"/>
                      <a:pt x="12669" y="120"/>
                    </a:cubicBezTo>
                    <a:cubicBezTo>
                      <a:pt x="12681" y="108"/>
                      <a:pt x="12467" y="96"/>
                      <a:pt x="12157" y="72"/>
                    </a:cubicBezTo>
                    <a:cubicBezTo>
                      <a:pt x="12054" y="68"/>
                      <a:pt x="11935" y="65"/>
                      <a:pt x="11804" y="65"/>
                    </a:cubicBezTo>
                    <a:close/>
                    <a:moveTo>
                      <a:pt x="9812" y="1"/>
                    </a:moveTo>
                    <a:cubicBezTo>
                      <a:pt x="9716" y="12"/>
                      <a:pt x="9609" y="12"/>
                      <a:pt x="9514" y="12"/>
                    </a:cubicBezTo>
                    <a:cubicBezTo>
                      <a:pt x="9371" y="12"/>
                      <a:pt x="9228" y="24"/>
                      <a:pt x="9038" y="48"/>
                    </a:cubicBezTo>
                    <a:cubicBezTo>
                      <a:pt x="8835" y="60"/>
                      <a:pt x="8633" y="72"/>
                      <a:pt x="8395" y="108"/>
                    </a:cubicBezTo>
                    <a:cubicBezTo>
                      <a:pt x="7918" y="167"/>
                      <a:pt x="7347" y="239"/>
                      <a:pt x="6740" y="358"/>
                    </a:cubicBezTo>
                    <a:cubicBezTo>
                      <a:pt x="6132" y="489"/>
                      <a:pt x="5466" y="644"/>
                      <a:pt x="4763" y="846"/>
                    </a:cubicBezTo>
                    <a:cubicBezTo>
                      <a:pt x="4073" y="1060"/>
                      <a:pt x="3418" y="1298"/>
                      <a:pt x="2846" y="1536"/>
                    </a:cubicBezTo>
                    <a:cubicBezTo>
                      <a:pt x="2549" y="1656"/>
                      <a:pt x="2275" y="1775"/>
                      <a:pt x="2025" y="1894"/>
                    </a:cubicBezTo>
                    <a:cubicBezTo>
                      <a:pt x="1775" y="2013"/>
                      <a:pt x="1537" y="2132"/>
                      <a:pt x="1322" y="2227"/>
                    </a:cubicBezTo>
                    <a:cubicBezTo>
                      <a:pt x="1096" y="2334"/>
                      <a:pt x="918" y="2453"/>
                      <a:pt x="763" y="2548"/>
                    </a:cubicBezTo>
                    <a:cubicBezTo>
                      <a:pt x="596" y="2632"/>
                      <a:pt x="441" y="2727"/>
                      <a:pt x="346" y="2799"/>
                    </a:cubicBezTo>
                    <a:cubicBezTo>
                      <a:pt x="251" y="2858"/>
                      <a:pt x="179" y="2906"/>
                      <a:pt x="84" y="2965"/>
                    </a:cubicBezTo>
                    <a:cubicBezTo>
                      <a:pt x="179" y="2918"/>
                      <a:pt x="263" y="2870"/>
                      <a:pt x="370" y="2822"/>
                    </a:cubicBezTo>
                    <a:cubicBezTo>
                      <a:pt x="477" y="2751"/>
                      <a:pt x="620" y="2679"/>
                      <a:pt x="787" y="2584"/>
                    </a:cubicBezTo>
                    <a:cubicBezTo>
                      <a:pt x="953" y="2501"/>
                      <a:pt x="1144" y="2394"/>
                      <a:pt x="1358" y="2287"/>
                    </a:cubicBezTo>
                    <a:cubicBezTo>
                      <a:pt x="1560" y="2168"/>
                      <a:pt x="1799" y="2072"/>
                      <a:pt x="2049" y="1953"/>
                    </a:cubicBezTo>
                    <a:cubicBezTo>
                      <a:pt x="2311" y="1834"/>
                      <a:pt x="2584" y="1715"/>
                      <a:pt x="2870" y="1596"/>
                    </a:cubicBezTo>
                    <a:cubicBezTo>
                      <a:pt x="3454" y="1370"/>
                      <a:pt x="4108" y="1132"/>
                      <a:pt x="4787" y="917"/>
                    </a:cubicBezTo>
                    <a:cubicBezTo>
                      <a:pt x="5478" y="715"/>
                      <a:pt x="6144" y="548"/>
                      <a:pt x="6752" y="429"/>
                    </a:cubicBezTo>
                    <a:cubicBezTo>
                      <a:pt x="7371" y="310"/>
                      <a:pt x="7918" y="227"/>
                      <a:pt x="8395" y="167"/>
                    </a:cubicBezTo>
                    <a:cubicBezTo>
                      <a:pt x="8633" y="132"/>
                      <a:pt x="8835" y="108"/>
                      <a:pt x="9038" y="84"/>
                    </a:cubicBezTo>
                    <a:cubicBezTo>
                      <a:pt x="9216" y="72"/>
                      <a:pt x="9371" y="60"/>
                      <a:pt x="9514" y="48"/>
                    </a:cubicBezTo>
                    <a:cubicBezTo>
                      <a:pt x="9597" y="24"/>
                      <a:pt x="9704" y="24"/>
                      <a:pt x="9812" y="12"/>
                    </a:cubicBezTo>
                    <a:cubicBezTo>
                      <a:pt x="9883" y="12"/>
                      <a:pt x="9907" y="1"/>
                      <a:pt x="9907" y="1"/>
                    </a:cubicBezTo>
                    <a:close/>
                    <a:moveTo>
                      <a:pt x="84" y="2965"/>
                    </a:moveTo>
                    <a:cubicBezTo>
                      <a:pt x="25" y="2989"/>
                      <a:pt x="1" y="3025"/>
                      <a:pt x="1" y="3025"/>
                    </a:cubicBezTo>
                    <a:cubicBezTo>
                      <a:pt x="1" y="3025"/>
                      <a:pt x="48" y="3001"/>
                      <a:pt x="84" y="2965"/>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9"/>
              <p:cNvSpPr/>
              <p:nvPr/>
            </p:nvSpPr>
            <p:spPr>
              <a:xfrm>
                <a:off x="6515888" y="2911025"/>
                <a:ext cx="312797" cy="72504"/>
              </a:xfrm>
              <a:custGeom>
                <a:rect b="b" l="l" r="r" t="t"/>
                <a:pathLst>
                  <a:path extrusionOk="0" h="1827" w="7882">
                    <a:moveTo>
                      <a:pt x="7491" y="1"/>
                    </a:moveTo>
                    <a:cubicBezTo>
                      <a:pt x="7332" y="1"/>
                      <a:pt x="7137" y="9"/>
                      <a:pt x="6930" y="33"/>
                    </a:cubicBezTo>
                    <a:cubicBezTo>
                      <a:pt x="6406" y="81"/>
                      <a:pt x="5989" y="212"/>
                      <a:pt x="5989" y="248"/>
                    </a:cubicBezTo>
                    <a:cubicBezTo>
                      <a:pt x="5989" y="251"/>
                      <a:pt x="5995" y="252"/>
                      <a:pt x="6006" y="252"/>
                    </a:cubicBezTo>
                    <a:cubicBezTo>
                      <a:pt x="6090" y="252"/>
                      <a:pt x="6468" y="181"/>
                      <a:pt x="6930" y="129"/>
                    </a:cubicBezTo>
                    <a:cubicBezTo>
                      <a:pt x="7442" y="69"/>
                      <a:pt x="7882" y="69"/>
                      <a:pt x="7882" y="33"/>
                    </a:cubicBezTo>
                    <a:cubicBezTo>
                      <a:pt x="7882" y="19"/>
                      <a:pt x="7726" y="1"/>
                      <a:pt x="7491" y="1"/>
                    </a:cubicBezTo>
                    <a:close/>
                    <a:moveTo>
                      <a:pt x="4917" y="319"/>
                    </a:moveTo>
                    <a:cubicBezTo>
                      <a:pt x="4905" y="319"/>
                      <a:pt x="4846" y="331"/>
                      <a:pt x="4703" y="355"/>
                    </a:cubicBezTo>
                    <a:cubicBezTo>
                      <a:pt x="4584" y="367"/>
                      <a:pt x="4394" y="391"/>
                      <a:pt x="4167" y="438"/>
                    </a:cubicBezTo>
                    <a:cubicBezTo>
                      <a:pt x="3715" y="522"/>
                      <a:pt x="3084" y="652"/>
                      <a:pt x="2405" y="843"/>
                    </a:cubicBezTo>
                    <a:cubicBezTo>
                      <a:pt x="1715" y="1033"/>
                      <a:pt x="1107" y="1272"/>
                      <a:pt x="691" y="1462"/>
                    </a:cubicBezTo>
                    <a:cubicBezTo>
                      <a:pt x="476" y="1569"/>
                      <a:pt x="322" y="1665"/>
                      <a:pt x="203" y="1724"/>
                    </a:cubicBezTo>
                    <a:cubicBezTo>
                      <a:pt x="95" y="1784"/>
                      <a:pt x="0" y="1807"/>
                      <a:pt x="24" y="1819"/>
                    </a:cubicBezTo>
                    <a:cubicBezTo>
                      <a:pt x="26" y="1824"/>
                      <a:pt x="31" y="1827"/>
                      <a:pt x="38" y="1827"/>
                    </a:cubicBezTo>
                    <a:cubicBezTo>
                      <a:pt x="64" y="1827"/>
                      <a:pt x="121" y="1795"/>
                      <a:pt x="214" y="1748"/>
                    </a:cubicBezTo>
                    <a:cubicBezTo>
                      <a:pt x="334" y="1688"/>
                      <a:pt x="512" y="1617"/>
                      <a:pt x="715" y="1522"/>
                    </a:cubicBezTo>
                    <a:cubicBezTo>
                      <a:pt x="1155" y="1331"/>
                      <a:pt x="1750" y="1129"/>
                      <a:pt x="2429" y="926"/>
                    </a:cubicBezTo>
                    <a:cubicBezTo>
                      <a:pt x="3096" y="736"/>
                      <a:pt x="3739" y="605"/>
                      <a:pt x="4191" y="498"/>
                    </a:cubicBezTo>
                    <a:cubicBezTo>
                      <a:pt x="4346" y="474"/>
                      <a:pt x="4525" y="426"/>
                      <a:pt x="4727" y="379"/>
                    </a:cubicBezTo>
                    <a:cubicBezTo>
                      <a:pt x="4846" y="355"/>
                      <a:pt x="4929" y="319"/>
                      <a:pt x="4917" y="319"/>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9"/>
              <p:cNvSpPr/>
              <p:nvPr/>
            </p:nvSpPr>
            <p:spPr>
              <a:xfrm>
                <a:off x="6286236" y="3139131"/>
                <a:ext cx="15636" cy="21311"/>
              </a:xfrm>
              <a:custGeom>
                <a:rect b="b" l="l" r="r" t="t"/>
                <a:pathLst>
                  <a:path extrusionOk="0" h="537" w="394">
                    <a:moveTo>
                      <a:pt x="358" y="0"/>
                    </a:moveTo>
                    <a:cubicBezTo>
                      <a:pt x="310" y="96"/>
                      <a:pt x="275" y="167"/>
                      <a:pt x="215" y="227"/>
                    </a:cubicBezTo>
                    <a:cubicBezTo>
                      <a:pt x="167" y="286"/>
                      <a:pt x="120" y="358"/>
                      <a:pt x="72" y="417"/>
                    </a:cubicBezTo>
                    <a:cubicBezTo>
                      <a:pt x="48" y="465"/>
                      <a:pt x="13" y="500"/>
                      <a:pt x="1" y="536"/>
                    </a:cubicBezTo>
                    <a:cubicBezTo>
                      <a:pt x="25" y="500"/>
                      <a:pt x="60" y="465"/>
                      <a:pt x="96" y="417"/>
                    </a:cubicBezTo>
                    <a:cubicBezTo>
                      <a:pt x="132" y="358"/>
                      <a:pt x="179" y="298"/>
                      <a:pt x="227" y="227"/>
                    </a:cubicBezTo>
                    <a:cubicBezTo>
                      <a:pt x="286" y="155"/>
                      <a:pt x="346" y="96"/>
                      <a:pt x="394" y="24"/>
                    </a:cubicBezTo>
                    <a:lnTo>
                      <a:pt x="358" y="0"/>
                    </a:ln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9"/>
              <p:cNvSpPr/>
              <p:nvPr/>
            </p:nvSpPr>
            <p:spPr>
              <a:xfrm>
                <a:off x="6300403" y="2920827"/>
                <a:ext cx="586425" cy="220212"/>
              </a:xfrm>
              <a:custGeom>
                <a:rect b="b" l="l" r="r" t="t"/>
                <a:pathLst>
                  <a:path extrusionOk="0" h="5549" w="14777">
                    <a:moveTo>
                      <a:pt x="14717" y="1"/>
                    </a:moveTo>
                    <a:cubicBezTo>
                      <a:pt x="14479" y="1"/>
                      <a:pt x="14217" y="1"/>
                      <a:pt x="13931" y="13"/>
                    </a:cubicBezTo>
                    <a:cubicBezTo>
                      <a:pt x="12241" y="60"/>
                      <a:pt x="9871" y="322"/>
                      <a:pt x="7383" y="1120"/>
                    </a:cubicBezTo>
                    <a:cubicBezTo>
                      <a:pt x="6145" y="1501"/>
                      <a:pt x="4990" y="1965"/>
                      <a:pt x="3978" y="2465"/>
                    </a:cubicBezTo>
                    <a:cubicBezTo>
                      <a:pt x="2966" y="2977"/>
                      <a:pt x="2120" y="3525"/>
                      <a:pt x="1442" y="4061"/>
                    </a:cubicBezTo>
                    <a:cubicBezTo>
                      <a:pt x="775" y="4596"/>
                      <a:pt x="334" y="5120"/>
                      <a:pt x="37" y="5489"/>
                    </a:cubicBezTo>
                    <a:cubicBezTo>
                      <a:pt x="13" y="5501"/>
                      <a:pt x="1" y="5525"/>
                      <a:pt x="1" y="5537"/>
                    </a:cubicBezTo>
                    <a:lnTo>
                      <a:pt x="37" y="5549"/>
                    </a:lnTo>
                    <a:lnTo>
                      <a:pt x="60" y="5525"/>
                    </a:lnTo>
                    <a:cubicBezTo>
                      <a:pt x="370" y="5132"/>
                      <a:pt x="834" y="4632"/>
                      <a:pt x="1501" y="4096"/>
                    </a:cubicBezTo>
                    <a:cubicBezTo>
                      <a:pt x="2156" y="3561"/>
                      <a:pt x="3025" y="3025"/>
                      <a:pt x="4025" y="2513"/>
                    </a:cubicBezTo>
                    <a:cubicBezTo>
                      <a:pt x="5037" y="2025"/>
                      <a:pt x="6180" y="1560"/>
                      <a:pt x="7418" y="1179"/>
                    </a:cubicBezTo>
                    <a:cubicBezTo>
                      <a:pt x="9883" y="405"/>
                      <a:pt x="12241" y="120"/>
                      <a:pt x="13931" y="60"/>
                    </a:cubicBezTo>
                    <a:cubicBezTo>
                      <a:pt x="14229" y="48"/>
                      <a:pt x="14515" y="48"/>
                      <a:pt x="14777" y="48"/>
                    </a:cubicBezTo>
                    <a:lnTo>
                      <a:pt x="147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9"/>
              <p:cNvSpPr/>
              <p:nvPr/>
            </p:nvSpPr>
            <p:spPr>
              <a:xfrm>
                <a:off x="6306554" y="3144806"/>
                <a:ext cx="14683" cy="15160"/>
              </a:xfrm>
              <a:custGeom>
                <a:rect b="b" l="l" r="r" t="t"/>
                <a:pathLst>
                  <a:path extrusionOk="0" h="382" w="370">
                    <a:moveTo>
                      <a:pt x="334" y="0"/>
                    </a:moveTo>
                    <a:cubicBezTo>
                      <a:pt x="251" y="95"/>
                      <a:pt x="179" y="191"/>
                      <a:pt x="120" y="250"/>
                    </a:cubicBezTo>
                    <a:cubicBezTo>
                      <a:pt x="191" y="191"/>
                      <a:pt x="263" y="95"/>
                      <a:pt x="370" y="0"/>
                    </a:cubicBezTo>
                    <a:close/>
                    <a:moveTo>
                      <a:pt x="120" y="250"/>
                    </a:moveTo>
                    <a:cubicBezTo>
                      <a:pt x="84" y="274"/>
                      <a:pt x="60" y="322"/>
                      <a:pt x="24" y="357"/>
                    </a:cubicBezTo>
                    <a:cubicBezTo>
                      <a:pt x="72" y="322"/>
                      <a:pt x="96" y="298"/>
                      <a:pt x="120" y="250"/>
                    </a:cubicBezTo>
                    <a:close/>
                    <a:moveTo>
                      <a:pt x="24" y="357"/>
                    </a:moveTo>
                    <a:lnTo>
                      <a:pt x="1" y="381"/>
                    </a:lnTo>
                    <a:cubicBezTo>
                      <a:pt x="1" y="381"/>
                      <a:pt x="13" y="381"/>
                      <a:pt x="24" y="357"/>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9"/>
              <p:cNvSpPr/>
              <p:nvPr/>
            </p:nvSpPr>
            <p:spPr>
              <a:xfrm>
                <a:off x="6955271" y="2976107"/>
                <a:ext cx="3849" cy="992"/>
              </a:xfrm>
              <a:custGeom>
                <a:rect b="b" l="l" r="r" t="t"/>
                <a:pathLst>
                  <a:path extrusionOk="0" h="25" w="97">
                    <a:moveTo>
                      <a:pt x="1" y="1"/>
                    </a:moveTo>
                    <a:lnTo>
                      <a:pt x="25" y="25"/>
                    </a:lnTo>
                    <a:lnTo>
                      <a:pt x="49" y="25"/>
                    </a:lnTo>
                    <a:cubicBezTo>
                      <a:pt x="37" y="1"/>
                      <a:pt x="25" y="1"/>
                      <a:pt x="1" y="1"/>
                    </a:cubicBezTo>
                    <a:close/>
                    <a:moveTo>
                      <a:pt x="77" y="14"/>
                    </a:moveTo>
                    <a:cubicBezTo>
                      <a:pt x="70" y="14"/>
                      <a:pt x="60" y="17"/>
                      <a:pt x="49" y="25"/>
                    </a:cubicBezTo>
                    <a:lnTo>
                      <a:pt x="96" y="25"/>
                    </a:lnTo>
                    <a:cubicBezTo>
                      <a:pt x="96" y="25"/>
                      <a:pt x="91" y="14"/>
                      <a:pt x="77" y="14"/>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9"/>
              <p:cNvSpPr/>
              <p:nvPr/>
            </p:nvSpPr>
            <p:spPr>
              <a:xfrm>
                <a:off x="6319809" y="2972218"/>
                <a:ext cx="635992" cy="171201"/>
              </a:xfrm>
              <a:custGeom>
                <a:rect b="b" l="l" r="r" t="t"/>
                <a:pathLst>
                  <a:path extrusionOk="0" h="4314" w="16026">
                    <a:moveTo>
                      <a:pt x="13961" y="0"/>
                    </a:moveTo>
                    <a:cubicBezTo>
                      <a:pt x="13825" y="0"/>
                      <a:pt x="13684" y="1"/>
                      <a:pt x="13537" y="3"/>
                    </a:cubicBezTo>
                    <a:cubicBezTo>
                      <a:pt x="12728" y="15"/>
                      <a:pt x="11787" y="63"/>
                      <a:pt x="10728" y="170"/>
                    </a:cubicBezTo>
                    <a:cubicBezTo>
                      <a:pt x="9692" y="289"/>
                      <a:pt x="8549" y="468"/>
                      <a:pt x="7358" y="742"/>
                    </a:cubicBezTo>
                    <a:cubicBezTo>
                      <a:pt x="6167" y="1015"/>
                      <a:pt x="5060" y="1361"/>
                      <a:pt x="4084" y="1742"/>
                    </a:cubicBezTo>
                    <a:cubicBezTo>
                      <a:pt x="3096" y="2123"/>
                      <a:pt x="2250" y="2575"/>
                      <a:pt x="1584" y="3004"/>
                    </a:cubicBezTo>
                    <a:cubicBezTo>
                      <a:pt x="905" y="3432"/>
                      <a:pt x="441" y="3885"/>
                      <a:pt x="119" y="4194"/>
                    </a:cubicBezTo>
                    <a:lnTo>
                      <a:pt x="0" y="4313"/>
                    </a:lnTo>
                    <a:lnTo>
                      <a:pt x="36" y="4313"/>
                    </a:lnTo>
                    <a:lnTo>
                      <a:pt x="131" y="4206"/>
                    </a:lnTo>
                    <a:cubicBezTo>
                      <a:pt x="464" y="3932"/>
                      <a:pt x="953" y="3516"/>
                      <a:pt x="1631" y="3075"/>
                    </a:cubicBezTo>
                    <a:cubicBezTo>
                      <a:pt x="2298" y="2647"/>
                      <a:pt x="3131" y="2218"/>
                      <a:pt x="4108" y="1825"/>
                    </a:cubicBezTo>
                    <a:cubicBezTo>
                      <a:pt x="5096" y="1444"/>
                      <a:pt x="6191" y="1111"/>
                      <a:pt x="7382" y="837"/>
                    </a:cubicBezTo>
                    <a:cubicBezTo>
                      <a:pt x="8561" y="551"/>
                      <a:pt x="9704" y="373"/>
                      <a:pt x="10751" y="253"/>
                    </a:cubicBezTo>
                    <a:cubicBezTo>
                      <a:pt x="11787" y="134"/>
                      <a:pt x="12740" y="87"/>
                      <a:pt x="13537" y="75"/>
                    </a:cubicBezTo>
                    <a:cubicBezTo>
                      <a:pt x="13768" y="71"/>
                      <a:pt x="13987" y="70"/>
                      <a:pt x="14192" y="70"/>
                    </a:cubicBezTo>
                    <a:cubicBezTo>
                      <a:pt x="14688" y="70"/>
                      <a:pt x="15107" y="78"/>
                      <a:pt x="15419" y="87"/>
                    </a:cubicBezTo>
                    <a:cubicBezTo>
                      <a:pt x="15597" y="111"/>
                      <a:pt x="15776" y="111"/>
                      <a:pt x="15931" y="123"/>
                    </a:cubicBezTo>
                    <a:lnTo>
                      <a:pt x="16026" y="123"/>
                    </a:lnTo>
                    <a:lnTo>
                      <a:pt x="16014" y="111"/>
                    </a:lnTo>
                    <a:cubicBezTo>
                      <a:pt x="15990" y="111"/>
                      <a:pt x="15954" y="111"/>
                      <a:pt x="15931" y="87"/>
                    </a:cubicBezTo>
                    <a:cubicBezTo>
                      <a:pt x="15812" y="75"/>
                      <a:pt x="15645" y="63"/>
                      <a:pt x="15419" y="39"/>
                    </a:cubicBezTo>
                    <a:cubicBezTo>
                      <a:pt x="15059" y="20"/>
                      <a:pt x="14564" y="0"/>
                      <a:pt x="139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9"/>
              <p:cNvSpPr/>
              <p:nvPr/>
            </p:nvSpPr>
            <p:spPr>
              <a:xfrm>
                <a:off x="6396320" y="2951543"/>
                <a:ext cx="393159" cy="120047"/>
              </a:xfrm>
              <a:custGeom>
                <a:rect b="b" l="l" r="r" t="t"/>
                <a:pathLst>
                  <a:path extrusionOk="0" h="3025" w="9907">
                    <a:moveTo>
                      <a:pt x="9800" y="1"/>
                    </a:moveTo>
                    <a:cubicBezTo>
                      <a:pt x="9704" y="1"/>
                      <a:pt x="9597" y="1"/>
                      <a:pt x="9502" y="12"/>
                    </a:cubicBezTo>
                    <a:cubicBezTo>
                      <a:pt x="9371" y="12"/>
                      <a:pt x="9204" y="24"/>
                      <a:pt x="9026" y="48"/>
                    </a:cubicBezTo>
                    <a:cubicBezTo>
                      <a:pt x="8835" y="60"/>
                      <a:pt x="8633" y="72"/>
                      <a:pt x="8395" y="108"/>
                    </a:cubicBezTo>
                    <a:cubicBezTo>
                      <a:pt x="7919" y="143"/>
                      <a:pt x="7359" y="239"/>
                      <a:pt x="6740" y="358"/>
                    </a:cubicBezTo>
                    <a:cubicBezTo>
                      <a:pt x="6133" y="477"/>
                      <a:pt x="5454" y="644"/>
                      <a:pt x="4763" y="846"/>
                    </a:cubicBezTo>
                    <a:cubicBezTo>
                      <a:pt x="4061" y="1060"/>
                      <a:pt x="3418" y="1298"/>
                      <a:pt x="2835" y="1536"/>
                    </a:cubicBezTo>
                    <a:cubicBezTo>
                      <a:pt x="2561" y="1656"/>
                      <a:pt x="2275" y="1775"/>
                      <a:pt x="2025" y="1894"/>
                    </a:cubicBezTo>
                    <a:cubicBezTo>
                      <a:pt x="1763" y="2013"/>
                      <a:pt x="1525" y="2132"/>
                      <a:pt x="1322" y="2227"/>
                    </a:cubicBezTo>
                    <a:cubicBezTo>
                      <a:pt x="1108" y="2334"/>
                      <a:pt x="918" y="2453"/>
                      <a:pt x="751" y="2548"/>
                    </a:cubicBezTo>
                    <a:cubicBezTo>
                      <a:pt x="596" y="2632"/>
                      <a:pt x="453" y="2727"/>
                      <a:pt x="334" y="2799"/>
                    </a:cubicBezTo>
                    <a:cubicBezTo>
                      <a:pt x="251" y="2858"/>
                      <a:pt x="156" y="2906"/>
                      <a:pt x="84" y="2965"/>
                    </a:cubicBezTo>
                    <a:cubicBezTo>
                      <a:pt x="25" y="3001"/>
                      <a:pt x="1" y="3025"/>
                      <a:pt x="1" y="3025"/>
                    </a:cubicBezTo>
                    <a:lnTo>
                      <a:pt x="84" y="2977"/>
                    </a:lnTo>
                    <a:cubicBezTo>
                      <a:pt x="191" y="2918"/>
                      <a:pt x="275" y="2870"/>
                      <a:pt x="370" y="2822"/>
                    </a:cubicBezTo>
                    <a:cubicBezTo>
                      <a:pt x="489" y="2751"/>
                      <a:pt x="620" y="2679"/>
                      <a:pt x="787" y="2584"/>
                    </a:cubicBezTo>
                    <a:cubicBezTo>
                      <a:pt x="953" y="2501"/>
                      <a:pt x="1144" y="2394"/>
                      <a:pt x="1346" y="2287"/>
                    </a:cubicBezTo>
                    <a:cubicBezTo>
                      <a:pt x="1561" y="2191"/>
                      <a:pt x="1799" y="2072"/>
                      <a:pt x="2049" y="1953"/>
                    </a:cubicBezTo>
                    <a:cubicBezTo>
                      <a:pt x="2299" y="1834"/>
                      <a:pt x="2573" y="1715"/>
                      <a:pt x="2870" y="1596"/>
                    </a:cubicBezTo>
                    <a:cubicBezTo>
                      <a:pt x="3454" y="1358"/>
                      <a:pt x="4085" y="1132"/>
                      <a:pt x="4787" y="917"/>
                    </a:cubicBezTo>
                    <a:cubicBezTo>
                      <a:pt x="5478" y="715"/>
                      <a:pt x="6144" y="548"/>
                      <a:pt x="6752" y="429"/>
                    </a:cubicBezTo>
                    <a:cubicBezTo>
                      <a:pt x="7359" y="310"/>
                      <a:pt x="7930" y="227"/>
                      <a:pt x="8395" y="167"/>
                    </a:cubicBezTo>
                    <a:cubicBezTo>
                      <a:pt x="8633" y="132"/>
                      <a:pt x="8835" y="120"/>
                      <a:pt x="9026" y="84"/>
                    </a:cubicBezTo>
                    <a:cubicBezTo>
                      <a:pt x="9228" y="72"/>
                      <a:pt x="9371" y="60"/>
                      <a:pt x="9502" y="48"/>
                    </a:cubicBezTo>
                    <a:cubicBezTo>
                      <a:pt x="9609" y="24"/>
                      <a:pt x="9716" y="24"/>
                      <a:pt x="9800" y="12"/>
                    </a:cubicBezTo>
                    <a:cubicBezTo>
                      <a:pt x="9883" y="12"/>
                      <a:pt x="9907" y="1"/>
                      <a:pt x="99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9"/>
              <p:cNvSpPr/>
              <p:nvPr/>
            </p:nvSpPr>
            <p:spPr>
              <a:xfrm>
                <a:off x="6516801" y="2923486"/>
                <a:ext cx="194258" cy="59766"/>
              </a:xfrm>
              <a:custGeom>
                <a:rect b="b" l="l" r="r" t="t"/>
                <a:pathLst>
                  <a:path extrusionOk="0" h="1506" w="4895">
                    <a:moveTo>
                      <a:pt x="4881" y="1"/>
                    </a:moveTo>
                    <a:cubicBezTo>
                      <a:pt x="4854" y="1"/>
                      <a:pt x="4787" y="14"/>
                      <a:pt x="4680" y="41"/>
                    </a:cubicBezTo>
                    <a:cubicBezTo>
                      <a:pt x="4549" y="53"/>
                      <a:pt x="4371" y="100"/>
                      <a:pt x="4144" y="124"/>
                    </a:cubicBezTo>
                    <a:cubicBezTo>
                      <a:pt x="3692" y="219"/>
                      <a:pt x="3061" y="350"/>
                      <a:pt x="2382" y="529"/>
                    </a:cubicBezTo>
                    <a:cubicBezTo>
                      <a:pt x="1692" y="719"/>
                      <a:pt x="1084" y="946"/>
                      <a:pt x="668" y="1148"/>
                    </a:cubicBezTo>
                    <a:cubicBezTo>
                      <a:pt x="453" y="1255"/>
                      <a:pt x="275" y="1327"/>
                      <a:pt x="180" y="1410"/>
                    </a:cubicBezTo>
                    <a:cubicBezTo>
                      <a:pt x="60" y="1470"/>
                      <a:pt x="1" y="1505"/>
                      <a:pt x="1" y="1505"/>
                    </a:cubicBezTo>
                    <a:cubicBezTo>
                      <a:pt x="1" y="1505"/>
                      <a:pt x="72" y="1481"/>
                      <a:pt x="191" y="1434"/>
                    </a:cubicBezTo>
                    <a:cubicBezTo>
                      <a:pt x="311" y="1374"/>
                      <a:pt x="489" y="1303"/>
                      <a:pt x="692" y="1208"/>
                    </a:cubicBezTo>
                    <a:cubicBezTo>
                      <a:pt x="1132" y="1029"/>
                      <a:pt x="1727" y="815"/>
                      <a:pt x="2406" y="612"/>
                    </a:cubicBezTo>
                    <a:cubicBezTo>
                      <a:pt x="3097" y="422"/>
                      <a:pt x="3716" y="291"/>
                      <a:pt x="4168" y="184"/>
                    </a:cubicBezTo>
                    <a:cubicBezTo>
                      <a:pt x="4323" y="136"/>
                      <a:pt x="4502" y="112"/>
                      <a:pt x="4704" y="65"/>
                    </a:cubicBezTo>
                    <a:cubicBezTo>
                      <a:pt x="4835" y="41"/>
                      <a:pt x="4894" y="17"/>
                      <a:pt x="4894" y="5"/>
                    </a:cubicBezTo>
                    <a:cubicBezTo>
                      <a:pt x="4894" y="2"/>
                      <a:pt x="4890" y="1"/>
                      <a:pt x="48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9"/>
              <p:cNvSpPr/>
              <p:nvPr/>
            </p:nvSpPr>
            <p:spPr>
              <a:xfrm>
                <a:off x="6761097" y="2953725"/>
                <a:ext cx="138461" cy="12144"/>
              </a:xfrm>
              <a:custGeom>
                <a:rect b="b" l="l" r="r" t="t"/>
                <a:pathLst>
                  <a:path extrusionOk="0" h="306" w="3489">
                    <a:moveTo>
                      <a:pt x="2700" y="0"/>
                    </a:moveTo>
                    <a:cubicBezTo>
                      <a:pt x="2423" y="0"/>
                      <a:pt x="2087" y="11"/>
                      <a:pt x="1739" y="29"/>
                    </a:cubicBezTo>
                    <a:cubicBezTo>
                      <a:pt x="1251" y="65"/>
                      <a:pt x="822" y="124"/>
                      <a:pt x="512" y="184"/>
                    </a:cubicBezTo>
                    <a:cubicBezTo>
                      <a:pt x="191" y="243"/>
                      <a:pt x="0" y="303"/>
                      <a:pt x="0" y="303"/>
                    </a:cubicBezTo>
                    <a:cubicBezTo>
                      <a:pt x="0" y="305"/>
                      <a:pt x="6" y="306"/>
                      <a:pt x="18" y="306"/>
                    </a:cubicBezTo>
                    <a:cubicBezTo>
                      <a:pt x="72" y="306"/>
                      <a:pt x="248" y="285"/>
                      <a:pt x="512" y="255"/>
                    </a:cubicBezTo>
                    <a:cubicBezTo>
                      <a:pt x="822" y="208"/>
                      <a:pt x="1251" y="172"/>
                      <a:pt x="1739" y="136"/>
                    </a:cubicBezTo>
                    <a:cubicBezTo>
                      <a:pt x="2215" y="112"/>
                      <a:pt x="2667" y="88"/>
                      <a:pt x="2977" y="77"/>
                    </a:cubicBezTo>
                    <a:cubicBezTo>
                      <a:pt x="3287" y="65"/>
                      <a:pt x="3489" y="65"/>
                      <a:pt x="3489" y="53"/>
                    </a:cubicBezTo>
                    <a:cubicBezTo>
                      <a:pt x="3489" y="29"/>
                      <a:pt x="3287" y="17"/>
                      <a:pt x="2977" y="5"/>
                    </a:cubicBezTo>
                    <a:cubicBezTo>
                      <a:pt x="2894" y="2"/>
                      <a:pt x="2801" y="0"/>
                      <a:pt x="27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9"/>
              <p:cNvSpPr/>
              <p:nvPr/>
            </p:nvSpPr>
            <p:spPr>
              <a:xfrm>
                <a:off x="6753993" y="2910708"/>
                <a:ext cx="75163" cy="9842"/>
              </a:xfrm>
              <a:custGeom>
                <a:rect b="b" l="l" r="r" t="t"/>
                <a:pathLst>
                  <a:path extrusionOk="0" h="248" w="1894">
                    <a:moveTo>
                      <a:pt x="1465" y="0"/>
                    </a:moveTo>
                    <a:cubicBezTo>
                      <a:pt x="1314" y="0"/>
                      <a:pt x="1134" y="8"/>
                      <a:pt x="941" y="29"/>
                    </a:cubicBezTo>
                    <a:cubicBezTo>
                      <a:pt x="418" y="89"/>
                      <a:pt x="1" y="220"/>
                      <a:pt x="1" y="244"/>
                    </a:cubicBezTo>
                    <a:cubicBezTo>
                      <a:pt x="1" y="247"/>
                      <a:pt x="7" y="248"/>
                      <a:pt x="18" y="248"/>
                    </a:cubicBezTo>
                    <a:cubicBezTo>
                      <a:pt x="102" y="248"/>
                      <a:pt x="480" y="177"/>
                      <a:pt x="941" y="125"/>
                    </a:cubicBezTo>
                    <a:cubicBezTo>
                      <a:pt x="1465" y="65"/>
                      <a:pt x="1894" y="65"/>
                      <a:pt x="1894" y="29"/>
                    </a:cubicBezTo>
                    <a:cubicBezTo>
                      <a:pt x="1894" y="22"/>
                      <a:pt x="1723" y="0"/>
                      <a:pt x="14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9"/>
              <p:cNvSpPr/>
              <p:nvPr/>
            </p:nvSpPr>
            <p:spPr>
              <a:xfrm>
                <a:off x="5586961" y="2894834"/>
                <a:ext cx="715401" cy="277398"/>
              </a:xfrm>
              <a:custGeom>
                <a:rect b="b" l="l" r="r" t="t"/>
                <a:pathLst>
                  <a:path extrusionOk="0" h="6990" w="18027">
                    <a:moveTo>
                      <a:pt x="3644" y="1"/>
                    </a:moveTo>
                    <a:lnTo>
                      <a:pt x="0" y="2858"/>
                    </a:lnTo>
                    <a:lnTo>
                      <a:pt x="13812" y="6990"/>
                    </a:lnTo>
                    <a:lnTo>
                      <a:pt x="18027" y="6073"/>
                    </a:lnTo>
                    <a:cubicBezTo>
                      <a:pt x="18027" y="6073"/>
                      <a:pt x="14752" y="787"/>
                      <a:pt x="3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9"/>
              <p:cNvSpPr/>
              <p:nvPr/>
            </p:nvSpPr>
            <p:spPr>
              <a:xfrm>
                <a:off x="5684306" y="2951543"/>
                <a:ext cx="502769" cy="120047"/>
              </a:xfrm>
              <a:custGeom>
                <a:rect b="b" l="l" r="r" t="t"/>
                <a:pathLst>
                  <a:path extrusionOk="0" h="3025" w="12669">
                    <a:moveTo>
                      <a:pt x="860" y="65"/>
                    </a:moveTo>
                    <a:cubicBezTo>
                      <a:pt x="732" y="65"/>
                      <a:pt x="615" y="68"/>
                      <a:pt x="512" y="72"/>
                    </a:cubicBezTo>
                    <a:cubicBezTo>
                      <a:pt x="203" y="96"/>
                      <a:pt x="0" y="108"/>
                      <a:pt x="0" y="120"/>
                    </a:cubicBezTo>
                    <a:cubicBezTo>
                      <a:pt x="0" y="132"/>
                      <a:pt x="203" y="132"/>
                      <a:pt x="512" y="143"/>
                    </a:cubicBezTo>
                    <a:cubicBezTo>
                      <a:pt x="822" y="167"/>
                      <a:pt x="1274" y="179"/>
                      <a:pt x="1750" y="203"/>
                    </a:cubicBezTo>
                    <a:cubicBezTo>
                      <a:pt x="2238" y="239"/>
                      <a:pt x="2667" y="286"/>
                      <a:pt x="2977" y="322"/>
                    </a:cubicBezTo>
                    <a:cubicBezTo>
                      <a:pt x="3226" y="350"/>
                      <a:pt x="3396" y="377"/>
                      <a:pt x="3460" y="377"/>
                    </a:cubicBezTo>
                    <a:cubicBezTo>
                      <a:pt x="3479" y="377"/>
                      <a:pt x="3489" y="375"/>
                      <a:pt x="3489" y="370"/>
                    </a:cubicBezTo>
                    <a:cubicBezTo>
                      <a:pt x="3489" y="358"/>
                      <a:pt x="3298" y="310"/>
                      <a:pt x="2977" y="251"/>
                    </a:cubicBezTo>
                    <a:cubicBezTo>
                      <a:pt x="2667" y="191"/>
                      <a:pt x="2238" y="132"/>
                      <a:pt x="1750" y="108"/>
                    </a:cubicBezTo>
                    <a:cubicBezTo>
                      <a:pt x="1417" y="76"/>
                      <a:pt x="1115" y="65"/>
                      <a:pt x="860" y="65"/>
                    </a:cubicBezTo>
                    <a:close/>
                    <a:moveTo>
                      <a:pt x="2762" y="1"/>
                    </a:moveTo>
                    <a:cubicBezTo>
                      <a:pt x="2762" y="1"/>
                      <a:pt x="2786" y="12"/>
                      <a:pt x="2858" y="12"/>
                    </a:cubicBezTo>
                    <a:cubicBezTo>
                      <a:pt x="2953" y="24"/>
                      <a:pt x="3060" y="24"/>
                      <a:pt x="3155" y="48"/>
                    </a:cubicBezTo>
                    <a:cubicBezTo>
                      <a:pt x="3286" y="60"/>
                      <a:pt x="3441" y="72"/>
                      <a:pt x="3632" y="84"/>
                    </a:cubicBezTo>
                    <a:cubicBezTo>
                      <a:pt x="3834" y="120"/>
                      <a:pt x="4036" y="132"/>
                      <a:pt x="4274" y="167"/>
                    </a:cubicBezTo>
                    <a:cubicBezTo>
                      <a:pt x="4739" y="227"/>
                      <a:pt x="5298" y="310"/>
                      <a:pt x="5918" y="429"/>
                    </a:cubicBezTo>
                    <a:cubicBezTo>
                      <a:pt x="6525" y="548"/>
                      <a:pt x="7191" y="715"/>
                      <a:pt x="7882" y="917"/>
                    </a:cubicBezTo>
                    <a:cubicBezTo>
                      <a:pt x="8573" y="1132"/>
                      <a:pt x="9216" y="1358"/>
                      <a:pt x="9799" y="1596"/>
                    </a:cubicBezTo>
                    <a:cubicBezTo>
                      <a:pt x="10097" y="1715"/>
                      <a:pt x="10359" y="1834"/>
                      <a:pt x="10621" y="1953"/>
                    </a:cubicBezTo>
                    <a:cubicBezTo>
                      <a:pt x="10871" y="2072"/>
                      <a:pt x="11109" y="2191"/>
                      <a:pt x="11311" y="2287"/>
                    </a:cubicBezTo>
                    <a:cubicBezTo>
                      <a:pt x="11525" y="2394"/>
                      <a:pt x="11716" y="2501"/>
                      <a:pt x="11883" y="2584"/>
                    </a:cubicBezTo>
                    <a:cubicBezTo>
                      <a:pt x="12049" y="2679"/>
                      <a:pt x="12180" y="2751"/>
                      <a:pt x="12299" y="2822"/>
                    </a:cubicBezTo>
                    <a:cubicBezTo>
                      <a:pt x="12383" y="2870"/>
                      <a:pt x="12478" y="2929"/>
                      <a:pt x="12561" y="2977"/>
                    </a:cubicBezTo>
                    <a:lnTo>
                      <a:pt x="12656" y="3025"/>
                    </a:lnTo>
                    <a:cubicBezTo>
                      <a:pt x="12668" y="3025"/>
                      <a:pt x="12645" y="2989"/>
                      <a:pt x="12585" y="2965"/>
                    </a:cubicBezTo>
                    <a:cubicBezTo>
                      <a:pt x="12502" y="2906"/>
                      <a:pt x="12418" y="2858"/>
                      <a:pt x="12323" y="2799"/>
                    </a:cubicBezTo>
                    <a:cubicBezTo>
                      <a:pt x="12204" y="2727"/>
                      <a:pt x="12073" y="2632"/>
                      <a:pt x="11906" y="2548"/>
                    </a:cubicBezTo>
                    <a:cubicBezTo>
                      <a:pt x="11752" y="2453"/>
                      <a:pt x="11549" y="2334"/>
                      <a:pt x="11347" y="2227"/>
                    </a:cubicBezTo>
                    <a:cubicBezTo>
                      <a:pt x="11132" y="2132"/>
                      <a:pt x="10894" y="2013"/>
                      <a:pt x="10644" y="1894"/>
                    </a:cubicBezTo>
                    <a:cubicBezTo>
                      <a:pt x="10394" y="1775"/>
                      <a:pt x="10109" y="1656"/>
                      <a:pt x="9823" y="1536"/>
                    </a:cubicBezTo>
                    <a:cubicBezTo>
                      <a:pt x="9251" y="1298"/>
                      <a:pt x="8608" y="1060"/>
                      <a:pt x="7906" y="846"/>
                    </a:cubicBezTo>
                    <a:cubicBezTo>
                      <a:pt x="7203" y="644"/>
                      <a:pt x="6537" y="477"/>
                      <a:pt x="5929" y="358"/>
                    </a:cubicBezTo>
                    <a:cubicBezTo>
                      <a:pt x="5298" y="239"/>
                      <a:pt x="4751" y="143"/>
                      <a:pt x="4274" y="108"/>
                    </a:cubicBezTo>
                    <a:cubicBezTo>
                      <a:pt x="4036" y="72"/>
                      <a:pt x="3834" y="60"/>
                      <a:pt x="3632" y="48"/>
                    </a:cubicBezTo>
                    <a:cubicBezTo>
                      <a:pt x="3453" y="24"/>
                      <a:pt x="3298" y="12"/>
                      <a:pt x="3155" y="12"/>
                    </a:cubicBezTo>
                    <a:cubicBezTo>
                      <a:pt x="3072" y="1"/>
                      <a:pt x="2965" y="1"/>
                      <a:pt x="2858" y="1"/>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9"/>
              <p:cNvSpPr/>
              <p:nvPr/>
            </p:nvSpPr>
            <p:spPr>
              <a:xfrm>
                <a:off x="5754706" y="2910708"/>
                <a:ext cx="311884" cy="72544"/>
              </a:xfrm>
              <a:custGeom>
                <a:rect b="b" l="l" r="r" t="t"/>
                <a:pathLst>
                  <a:path extrusionOk="0" h="1828" w="7859">
                    <a:moveTo>
                      <a:pt x="429" y="0"/>
                    </a:moveTo>
                    <a:cubicBezTo>
                      <a:pt x="171" y="0"/>
                      <a:pt x="0" y="22"/>
                      <a:pt x="0" y="29"/>
                    </a:cubicBezTo>
                    <a:cubicBezTo>
                      <a:pt x="0" y="65"/>
                      <a:pt x="429" y="65"/>
                      <a:pt x="953" y="125"/>
                    </a:cubicBezTo>
                    <a:cubicBezTo>
                      <a:pt x="1414" y="177"/>
                      <a:pt x="1792" y="248"/>
                      <a:pt x="1876" y="248"/>
                    </a:cubicBezTo>
                    <a:cubicBezTo>
                      <a:pt x="1887" y="248"/>
                      <a:pt x="1893" y="247"/>
                      <a:pt x="1893" y="244"/>
                    </a:cubicBezTo>
                    <a:cubicBezTo>
                      <a:pt x="1905" y="220"/>
                      <a:pt x="1488" y="89"/>
                      <a:pt x="953" y="29"/>
                    </a:cubicBezTo>
                    <a:cubicBezTo>
                      <a:pt x="760" y="8"/>
                      <a:pt x="580" y="0"/>
                      <a:pt x="429" y="0"/>
                    </a:cubicBezTo>
                    <a:close/>
                    <a:moveTo>
                      <a:pt x="2965" y="327"/>
                    </a:moveTo>
                    <a:cubicBezTo>
                      <a:pt x="2965" y="339"/>
                      <a:pt x="3024" y="363"/>
                      <a:pt x="3155" y="387"/>
                    </a:cubicBezTo>
                    <a:cubicBezTo>
                      <a:pt x="3346" y="434"/>
                      <a:pt x="3524" y="458"/>
                      <a:pt x="3691" y="506"/>
                    </a:cubicBezTo>
                    <a:cubicBezTo>
                      <a:pt x="4132" y="613"/>
                      <a:pt x="4763" y="744"/>
                      <a:pt x="5453" y="934"/>
                    </a:cubicBezTo>
                    <a:cubicBezTo>
                      <a:pt x="6132" y="1137"/>
                      <a:pt x="6727" y="1351"/>
                      <a:pt x="7156" y="1530"/>
                    </a:cubicBezTo>
                    <a:cubicBezTo>
                      <a:pt x="7382" y="1625"/>
                      <a:pt x="7549" y="1696"/>
                      <a:pt x="7668" y="1756"/>
                    </a:cubicBezTo>
                    <a:cubicBezTo>
                      <a:pt x="7787" y="1803"/>
                      <a:pt x="7858" y="1827"/>
                      <a:pt x="7858" y="1827"/>
                    </a:cubicBezTo>
                    <a:cubicBezTo>
                      <a:pt x="7858" y="1827"/>
                      <a:pt x="7799" y="1792"/>
                      <a:pt x="7680" y="1732"/>
                    </a:cubicBezTo>
                    <a:cubicBezTo>
                      <a:pt x="7573" y="1649"/>
                      <a:pt x="7394" y="1577"/>
                      <a:pt x="7192" y="1470"/>
                    </a:cubicBezTo>
                    <a:cubicBezTo>
                      <a:pt x="6775" y="1268"/>
                      <a:pt x="6156" y="1041"/>
                      <a:pt x="5477" y="851"/>
                    </a:cubicBezTo>
                    <a:cubicBezTo>
                      <a:pt x="4786" y="672"/>
                      <a:pt x="4167" y="541"/>
                      <a:pt x="3703" y="446"/>
                    </a:cubicBezTo>
                    <a:cubicBezTo>
                      <a:pt x="3477" y="422"/>
                      <a:pt x="3298" y="375"/>
                      <a:pt x="3167" y="363"/>
                    </a:cubicBezTo>
                    <a:cubicBezTo>
                      <a:pt x="3036" y="327"/>
                      <a:pt x="2965" y="327"/>
                      <a:pt x="2965" y="327"/>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9"/>
              <p:cNvSpPr/>
              <p:nvPr/>
            </p:nvSpPr>
            <p:spPr>
              <a:xfrm>
                <a:off x="6281514" y="3139131"/>
                <a:ext cx="15636" cy="21311"/>
              </a:xfrm>
              <a:custGeom>
                <a:rect b="b" l="l" r="r" t="t"/>
                <a:pathLst>
                  <a:path extrusionOk="0" h="537" w="394">
                    <a:moveTo>
                      <a:pt x="36" y="0"/>
                    </a:moveTo>
                    <a:lnTo>
                      <a:pt x="1" y="24"/>
                    </a:lnTo>
                    <a:cubicBezTo>
                      <a:pt x="48" y="96"/>
                      <a:pt x="108" y="155"/>
                      <a:pt x="167" y="227"/>
                    </a:cubicBezTo>
                    <a:cubicBezTo>
                      <a:pt x="215" y="298"/>
                      <a:pt x="251" y="358"/>
                      <a:pt x="298" y="417"/>
                    </a:cubicBezTo>
                    <a:cubicBezTo>
                      <a:pt x="334" y="465"/>
                      <a:pt x="358" y="500"/>
                      <a:pt x="394" y="536"/>
                    </a:cubicBezTo>
                    <a:cubicBezTo>
                      <a:pt x="370" y="500"/>
                      <a:pt x="346" y="465"/>
                      <a:pt x="310" y="417"/>
                    </a:cubicBezTo>
                    <a:cubicBezTo>
                      <a:pt x="274" y="358"/>
                      <a:pt x="227" y="286"/>
                      <a:pt x="179" y="227"/>
                    </a:cubicBezTo>
                    <a:cubicBezTo>
                      <a:pt x="132" y="167"/>
                      <a:pt x="72" y="96"/>
                      <a:pt x="36" y="0"/>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9"/>
              <p:cNvSpPr/>
              <p:nvPr/>
            </p:nvSpPr>
            <p:spPr>
              <a:xfrm>
                <a:off x="5696569" y="2920827"/>
                <a:ext cx="586901" cy="220212"/>
              </a:xfrm>
              <a:custGeom>
                <a:rect b="b" l="l" r="r" t="t"/>
                <a:pathLst>
                  <a:path extrusionOk="0" h="5549" w="14789">
                    <a:moveTo>
                      <a:pt x="72" y="1"/>
                    </a:moveTo>
                    <a:lnTo>
                      <a:pt x="1" y="48"/>
                    </a:lnTo>
                    <a:cubicBezTo>
                      <a:pt x="275" y="48"/>
                      <a:pt x="560" y="48"/>
                      <a:pt x="858" y="60"/>
                    </a:cubicBezTo>
                    <a:cubicBezTo>
                      <a:pt x="2549" y="120"/>
                      <a:pt x="4906" y="405"/>
                      <a:pt x="7371" y="1179"/>
                    </a:cubicBezTo>
                    <a:cubicBezTo>
                      <a:pt x="8609" y="1560"/>
                      <a:pt x="9752" y="2025"/>
                      <a:pt x="10764" y="2513"/>
                    </a:cubicBezTo>
                    <a:cubicBezTo>
                      <a:pt x="11764" y="3025"/>
                      <a:pt x="12633" y="3561"/>
                      <a:pt x="13288" y="4096"/>
                    </a:cubicBezTo>
                    <a:cubicBezTo>
                      <a:pt x="13955" y="4632"/>
                      <a:pt x="14419" y="5132"/>
                      <a:pt x="14729" y="5525"/>
                    </a:cubicBezTo>
                    <a:lnTo>
                      <a:pt x="14753" y="5549"/>
                    </a:lnTo>
                    <a:lnTo>
                      <a:pt x="14788" y="5537"/>
                    </a:lnTo>
                    <a:cubicBezTo>
                      <a:pt x="14776" y="5525"/>
                      <a:pt x="14776" y="5501"/>
                      <a:pt x="14753" y="5489"/>
                    </a:cubicBezTo>
                    <a:cubicBezTo>
                      <a:pt x="14455" y="5120"/>
                      <a:pt x="14014" y="4596"/>
                      <a:pt x="13348" y="4061"/>
                    </a:cubicBezTo>
                    <a:cubicBezTo>
                      <a:pt x="12669" y="3525"/>
                      <a:pt x="11824" y="2977"/>
                      <a:pt x="10812" y="2465"/>
                    </a:cubicBezTo>
                    <a:cubicBezTo>
                      <a:pt x="9800" y="1965"/>
                      <a:pt x="8645" y="1501"/>
                      <a:pt x="7406" y="1120"/>
                    </a:cubicBezTo>
                    <a:cubicBezTo>
                      <a:pt x="4918" y="322"/>
                      <a:pt x="2549" y="60"/>
                      <a:pt x="858" y="13"/>
                    </a:cubicBezTo>
                    <a:cubicBezTo>
                      <a:pt x="572" y="1"/>
                      <a:pt x="298" y="1"/>
                      <a:pt x="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9"/>
              <p:cNvSpPr/>
              <p:nvPr/>
            </p:nvSpPr>
            <p:spPr>
              <a:xfrm>
                <a:off x="6262148" y="3144806"/>
                <a:ext cx="14683" cy="15160"/>
              </a:xfrm>
              <a:custGeom>
                <a:rect b="b" l="l" r="r" t="t"/>
                <a:pathLst>
                  <a:path extrusionOk="0" h="382" w="370">
                    <a:moveTo>
                      <a:pt x="0" y="0"/>
                    </a:moveTo>
                    <a:cubicBezTo>
                      <a:pt x="108" y="95"/>
                      <a:pt x="179" y="191"/>
                      <a:pt x="251" y="250"/>
                    </a:cubicBezTo>
                    <a:cubicBezTo>
                      <a:pt x="191" y="191"/>
                      <a:pt x="131" y="95"/>
                      <a:pt x="24" y="0"/>
                    </a:cubicBezTo>
                    <a:close/>
                    <a:moveTo>
                      <a:pt x="251" y="250"/>
                    </a:moveTo>
                    <a:lnTo>
                      <a:pt x="251" y="250"/>
                    </a:lnTo>
                    <a:cubicBezTo>
                      <a:pt x="262" y="298"/>
                      <a:pt x="310" y="322"/>
                      <a:pt x="346" y="357"/>
                    </a:cubicBezTo>
                    <a:cubicBezTo>
                      <a:pt x="310" y="322"/>
                      <a:pt x="286" y="274"/>
                      <a:pt x="251" y="250"/>
                    </a:cubicBezTo>
                    <a:close/>
                    <a:moveTo>
                      <a:pt x="346" y="357"/>
                    </a:moveTo>
                    <a:lnTo>
                      <a:pt x="346" y="357"/>
                    </a:lnTo>
                    <a:cubicBezTo>
                      <a:pt x="358" y="381"/>
                      <a:pt x="370" y="381"/>
                      <a:pt x="370" y="381"/>
                    </a:cubicBezTo>
                    <a:lnTo>
                      <a:pt x="346" y="357"/>
                    </a:ln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9"/>
              <p:cNvSpPr/>
              <p:nvPr/>
            </p:nvSpPr>
            <p:spPr>
              <a:xfrm>
                <a:off x="5624304" y="2976107"/>
                <a:ext cx="3334" cy="992"/>
              </a:xfrm>
              <a:custGeom>
                <a:rect b="b" l="l" r="r" t="t"/>
                <a:pathLst>
                  <a:path extrusionOk="0" h="25" w="84">
                    <a:moveTo>
                      <a:pt x="19" y="14"/>
                    </a:moveTo>
                    <a:cubicBezTo>
                      <a:pt x="5" y="14"/>
                      <a:pt x="0" y="25"/>
                      <a:pt x="0" y="25"/>
                    </a:cubicBezTo>
                    <a:lnTo>
                      <a:pt x="48" y="25"/>
                    </a:lnTo>
                    <a:cubicBezTo>
                      <a:pt x="36" y="17"/>
                      <a:pt x="26" y="14"/>
                      <a:pt x="19" y="14"/>
                    </a:cubicBezTo>
                    <a:close/>
                    <a:moveTo>
                      <a:pt x="83" y="1"/>
                    </a:moveTo>
                    <a:cubicBezTo>
                      <a:pt x="71" y="1"/>
                      <a:pt x="60" y="1"/>
                      <a:pt x="48" y="25"/>
                    </a:cubicBezTo>
                    <a:lnTo>
                      <a:pt x="71" y="25"/>
                    </a:lnTo>
                    <a:lnTo>
                      <a:pt x="83" y="1"/>
                    </a:ln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9"/>
              <p:cNvSpPr/>
              <p:nvPr/>
            </p:nvSpPr>
            <p:spPr>
              <a:xfrm>
                <a:off x="5627598" y="2972218"/>
                <a:ext cx="636508" cy="171201"/>
              </a:xfrm>
              <a:custGeom>
                <a:rect b="b" l="l" r="r" t="t"/>
                <a:pathLst>
                  <a:path extrusionOk="0" h="4314" w="16039">
                    <a:moveTo>
                      <a:pt x="2077" y="0"/>
                    </a:moveTo>
                    <a:cubicBezTo>
                      <a:pt x="1474" y="0"/>
                      <a:pt x="979" y="20"/>
                      <a:pt x="619" y="39"/>
                    </a:cubicBezTo>
                    <a:cubicBezTo>
                      <a:pt x="393" y="63"/>
                      <a:pt x="227" y="75"/>
                      <a:pt x="108" y="87"/>
                    </a:cubicBezTo>
                    <a:cubicBezTo>
                      <a:pt x="84" y="111"/>
                      <a:pt x="48" y="111"/>
                      <a:pt x="24" y="111"/>
                    </a:cubicBezTo>
                    <a:lnTo>
                      <a:pt x="0" y="123"/>
                    </a:lnTo>
                    <a:lnTo>
                      <a:pt x="108" y="123"/>
                    </a:lnTo>
                    <a:cubicBezTo>
                      <a:pt x="262" y="111"/>
                      <a:pt x="441" y="111"/>
                      <a:pt x="619" y="87"/>
                    </a:cubicBezTo>
                    <a:cubicBezTo>
                      <a:pt x="931" y="78"/>
                      <a:pt x="1350" y="70"/>
                      <a:pt x="1846" y="70"/>
                    </a:cubicBezTo>
                    <a:cubicBezTo>
                      <a:pt x="2052" y="70"/>
                      <a:pt x="2271" y="71"/>
                      <a:pt x="2501" y="75"/>
                    </a:cubicBezTo>
                    <a:cubicBezTo>
                      <a:pt x="3298" y="87"/>
                      <a:pt x="4251" y="134"/>
                      <a:pt x="5287" y="253"/>
                    </a:cubicBezTo>
                    <a:cubicBezTo>
                      <a:pt x="6334" y="373"/>
                      <a:pt x="7477" y="551"/>
                      <a:pt x="8656" y="837"/>
                    </a:cubicBezTo>
                    <a:cubicBezTo>
                      <a:pt x="9847" y="1111"/>
                      <a:pt x="10942" y="1444"/>
                      <a:pt x="11930" y="1825"/>
                    </a:cubicBezTo>
                    <a:cubicBezTo>
                      <a:pt x="12907" y="2218"/>
                      <a:pt x="13740" y="2647"/>
                      <a:pt x="14407" y="3075"/>
                    </a:cubicBezTo>
                    <a:cubicBezTo>
                      <a:pt x="15086" y="3516"/>
                      <a:pt x="15562" y="3932"/>
                      <a:pt x="15895" y="4206"/>
                    </a:cubicBezTo>
                    <a:lnTo>
                      <a:pt x="16002" y="4313"/>
                    </a:lnTo>
                    <a:lnTo>
                      <a:pt x="16038" y="4313"/>
                    </a:lnTo>
                    <a:lnTo>
                      <a:pt x="15919" y="4194"/>
                    </a:lnTo>
                    <a:cubicBezTo>
                      <a:pt x="15598" y="3885"/>
                      <a:pt x="15121" y="3432"/>
                      <a:pt x="14455" y="3004"/>
                    </a:cubicBezTo>
                    <a:cubicBezTo>
                      <a:pt x="13788" y="2575"/>
                      <a:pt x="12942" y="2123"/>
                      <a:pt x="11954" y="1742"/>
                    </a:cubicBezTo>
                    <a:cubicBezTo>
                      <a:pt x="10978" y="1361"/>
                      <a:pt x="9871" y="1015"/>
                      <a:pt x="8680" y="742"/>
                    </a:cubicBezTo>
                    <a:cubicBezTo>
                      <a:pt x="7489" y="468"/>
                      <a:pt x="6346" y="289"/>
                      <a:pt x="5299" y="170"/>
                    </a:cubicBezTo>
                    <a:cubicBezTo>
                      <a:pt x="4251" y="63"/>
                      <a:pt x="3310" y="15"/>
                      <a:pt x="2501" y="3"/>
                    </a:cubicBezTo>
                    <a:cubicBezTo>
                      <a:pt x="2354" y="1"/>
                      <a:pt x="2213" y="0"/>
                      <a:pt x="20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9"/>
              <p:cNvSpPr/>
              <p:nvPr/>
            </p:nvSpPr>
            <p:spPr>
              <a:xfrm>
                <a:off x="5793914" y="2951543"/>
                <a:ext cx="393159" cy="120047"/>
              </a:xfrm>
              <a:custGeom>
                <a:rect b="b" l="l" r="r" t="t"/>
                <a:pathLst>
                  <a:path extrusionOk="0" h="3025" w="9907">
                    <a:moveTo>
                      <a:pt x="0" y="1"/>
                    </a:moveTo>
                    <a:cubicBezTo>
                      <a:pt x="0" y="1"/>
                      <a:pt x="24" y="12"/>
                      <a:pt x="96" y="12"/>
                    </a:cubicBezTo>
                    <a:cubicBezTo>
                      <a:pt x="191" y="24"/>
                      <a:pt x="298" y="24"/>
                      <a:pt x="393" y="48"/>
                    </a:cubicBezTo>
                    <a:cubicBezTo>
                      <a:pt x="524" y="60"/>
                      <a:pt x="679" y="72"/>
                      <a:pt x="870" y="84"/>
                    </a:cubicBezTo>
                    <a:cubicBezTo>
                      <a:pt x="1072" y="120"/>
                      <a:pt x="1274" y="132"/>
                      <a:pt x="1512" y="167"/>
                    </a:cubicBezTo>
                    <a:cubicBezTo>
                      <a:pt x="1977" y="227"/>
                      <a:pt x="2536" y="310"/>
                      <a:pt x="3156" y="429"/>
                    </a:cubicBezTo>
                    <a:cubicBezTo>
                      <a:pt x="3763" y="548"/>
                      <a:pt x="4429" y="715"/>
                      <a:pt x="5120" y="917"/>
                    </a:cubicBezTo>
                    <a:cubicBezTo>
                      <a:pt x="5811" y="1132"/>
                      <a:pt x="6454" y="1358"/>
                      <a:pt x="7037" y="1596"/>
                    </a:cubicBezTo>
                    <a:cubicBezTo>
                      <a:pt x="7335" y="1715"/>
                      <a:pt x="7597" y="1834"/>
                      <a:pt x="7859" y="1953"/>
                    </a:cubicBezTo>
                    <a:cubicBezTo>
                      <a:pt x="8109" y="2072"/>
                      <a:pt x="8347" y="2191"/>
                      <a:pt x="8549" y="2287"/>
                    </a:cubicBezTo>
                    <a:cubicBezTo>
                      <a:pt x="8763" y="2394"/>
                      <a:pt x="8954" y="2501"/>
                      <a:pt x="9121" y="2584"/>
                    </a:cubicBezTo>
                    <a:cubicBezTo>
                      <a:pt x="9287" y="2679"/>
                      <a:pt x="9418" y="2751"/>
                      <a:pt x="9537" y="2822"/>
                    </a:cubicBezTo>
                    <a:cubicBezTo>
                      <a:pt x="9621" y="2870"/>
                      <a:pt x="9716" y="2918"/>
                      <a:pt x="9823" y="2977"/>
                    </a:cubicBezTo>
                    <a:lnTo>
                      <a:pt x="9906" y="3025"/>
                    </a:lnTo>
                    <a:cubicBezTo>
                      <a:pt x="9906" y="3025"/>
                      <a:pt x="9883" y="3001"/>
                      <a:pt x="9823" y="2965"/>
                    </a:cubicBezTo>
                    <a:cubicBezTo>
                      <a:pt x="9740" y="2906"/>
                      <a:pt x="9656" y="2858"/>
                      <a:pt x="9561" y="2799"/>
                    </a:cubicBezTo>
                    <a:cubicBezTo>
                      <a:pt x="9442" y="2727"/>
                      <a:pt x="9311" y="2632"/>
                      <a:pt x="9144" y="2548"/>
                    </a:cubicBezTo>
                    <a:cubicBezTo>
                      <a:pt x="8990" y="2453"/>
                      <a:pt x="8787" y="2334"/>
                      <a:pt x="8585" y="2227"/>
                    </a:cubicBezTo>
                    <a:cubicBezTo>
                      <a:pt x="8370" y="2132"/>
                      <a:pt x="8132" y="2013"/>
                      <a:pt x="7882" y="1894"/>
                    </a:cubicBezTo>
                    <a:cubicBezTo>
                      <a:pt x="7632" y="1775"/>
                      <a:pt x="7347" y="1656"/>
                      <a:pt x="7061" y="1536"/>
                    </a:cubicBezTo>
                    <a:cubicBezTo>
                      <a:pt x="6489" y="1298"/>
                      <a:pt x="5846" y="1060"/>
                      <a:pt x="5144" y="846"/>
                    </a:cubicBezTo>
                    <a:cubicBezTo>
                      <a:pt x="4441" y="644"/>
                      <a:pt x="3775" y="477"/>
                      <a:pt x="3167" y="358"/>
                    </a:cubicBezTo>
                    <a:cubicBezTo>
                      <a:pt x="2536" y="239"/>
                      <a:pt x="1989" y="143"/>
                      <a:pt x="1512" y="108"/>
                    </a:cubicBezTo>
                    <a:cubicBezTo>
                      <a:pt x="1274" y="72"/>
                      <a:pt x="1072" y="60"/>
                      <a:pt x="870" y="48"/>
                    </a:cubicBezTo>
                    <a:cubicBezTo>
                      <a:pt x="691" y="24"/>
                      <a:pt x="536" y="12"/>
                      <a:pt x="393" y="12"/>
                    </a:cubicBezTo>
                    <a:cubicBezTo>
                      <a:pt x="310" y="1"/>
                      <a:pt x="203" y="1"/>
                      <a:pt x="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9"/>
              <p:cNvSpPr/>
              <p:nvPr/>
            </p:nvSpPr>
            <p:spPr>
              <a:xfrm>
                <a:off x="5872806" y="2923684"/>
                <a:ext cx="194258" cy="59567"/>
              </a:xfrm>
              <a:custGeom>
                <a:rect b="b" l="l" r="r" t="t"/>
                <a:pathLst>
                  <a:path extrusionOk="0" h="1501" w="4895">
                    <a:moveTo>
                      <a:pt x="1" y="0"/>
                    </a:moveTo>
                    <a:cubicBezTo>
                      <a:pt x="1" y="12"/>
                      <a:pt x="60" y="36"/>
                      <a:pt x="191" y="60"/>
                    </a:cubicBezTo>
                    <a:cubicBezTo>
                      <a:pt x="394" y="107"/>
                      <a:pt x="572" y="131"/>
                      <a:pt x="727" y="179"/>
                    </a:cubicBezTo>
                    <a:cubicBezTo>
                      <a:pt x="1179" y="286"/>
                      <a:pt x="1799" y="417"/>
                      <a:pt x="2489" y="607"/>
                    </a:cubicBezTo>
                    <a:cubicBezTo>
                      <a:pt x="3168" y="810"/>
                      <a:pt x="3763" y="1024"/>
                      <a:pt x="4204" y="1203"/>
                    </a:cubicBezTo>
                    <a:cubicBezTo>
                      <a:pt x="4406" y="1298"/>
                      <a:pt x="4573" y="1369"/>
                      <a:pt x="4704" y="1429"/>
                    </a:cubicBezTo>
                    <a:cubicBezTo>
                      <a:pt x="4823" y="1476"/>
                      <a:pt x="4894" y="1500"/>
                      <a:pt x="4894" y="1500"/>
                    </a:cubicBezTo>
                    <a:cubicBezTo>
                      <a:pt x="4894" y="1500"/>
                      <a:pt x="4835" y="1465"/>
                      <a:pt x="4716" y="1405"/>
                    </a:cubicBezTo>
                    <a:cubicBezTo>
                      <a:pt x="4620" y="1322"/>
                      <a:pt x="4442" y="1250"/>
                      <a:pt x="4227" y="1143"/>
                    </a:cubicBezTo>
                    <a:cubicBezTo>
                      <a:pt x="3811" y="941"/>
                      <a:pt x="3204" y="714"/>
                      <a:pt x="2513" y="524"/>
                    </a:cubicBezTo>
                    <a:cubicBezTo>
                      <a:pt x="1834" y="345"/>
                      <a:pt x="1203" y="214"/>
                      <a:pt x="751" y="119"/>
                    </a:cubicBezTo>
                    <a:cubicBezTo>
                      <a:pt x="525" y="95"/>
                      <a:pt x="346" y="48"/>
                      <a:pt x="215" y="36"/>
                    </a:cubicBezTo>
                    <a:cubicBezTo>
                      <a:pt x="72" y="0"/>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9"/>
              <p:cNvSpPr/>
              <p:nvPr/>
            </p:nvSpPr>
            <p:spPr>
              <a:xfrm>
                <a:off x="5683830" y="2953725"/>
                <a:ext cx="138937" cy="12144"/>
              </a:xfrm>
              <a:custGeom>
                <a:rect b="b" l="l" r="r" t="t"/>
                <a:pathLst>
                  <a:path extrusionOk="0" h="306" w="3501">
                    <a:moveTo>
                      <a:pt x="783" y="0"/>
                    </a:moveTo>
                    <a:cubicBezTo>
                      <a:pt x="681" y="0"/>
                      <a:pt x="586" y="2"/>
                      <a:pt x="500" y="5"/>
                    </a:cubicBezTo>
                    <a:cubicBezTo>
                      <a:pt x="191" y="17"/>
                      <a:pt x="0" y="29"/>
                      <a:pt x="0" y="53"/>
                    </a:cubicBezTo>
                    <a:cubicBezTo>
                      <a:pt x="0" y="65"/>
                      <a:pt x="191" y="65"/>
                      <a:pt x="500" y="77"/>
                    </a:cubicBezTo>
                    <a:cubicBezTo>
                      <a:pt x="822" y="88"/>
                      <a:pt x="1262" y="112"/>
                      <a:pt x="1739" y="136"/>
                    </a:cubicBezTo>
                    <a:cubicBezTo>
                      <a:pt x="2239" y="172"/>
                      <a:pt x="2667" y="208"/>
                      <a:pt x="2977" y="255"/>
                    </a:cubicBezTo>
                    <a:cubicBezTo>
                      <a:pt x="3231" y="285"/>
                      <a:pt x="3414" y="306"/>
                      <a:pt x="3470" y="306"/>
                    </a:cubicBezTo>
                    <a:cubicBezTo>
                      <a:pt x="3482" y="306"/>
                      <a:pt x="3489" y="305"/>
                      <a:pt x="3489" y="303"/>
                    </a:cubicBezTo>
                    <a:cubicBezTo>
                      <a:pt x="3501" y="303"/>
                      <a:pt x="3310" y="243"/>
                      <a:pt x="2977" y="184"/>
                    </a:cubicBezTo>
                    <a:cubicBezTo>
                      <a:pt x="2667" y="124"/>
                      <a:pt x="2239" y="65"/>
                      <a:pt x="1739" y="29"/>
                    </a:cubicBezTo>
                    <a:cubicBezTo>
                      <a:pt x="1390" y="11"/>
                      <a:pt x="1060" y="0"/>
                      <a:pt x="7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9"/>
              <p:cNvSpPr/>
              <p:nvPr/>
            </p:nvSpPr>
            <p:spPr>
              <a:xfrm>
                <a:off x="5754706" y="2910708"/>
                <a:ext cx="75163" cy="9842"/>
              </a:xfrm>
              <a:custGeom>
                <a:rect b="b" l="l" r="r" t="t"/>
                <a:pathLst>
                  <a:path extrusionOk="0" h="248" w="1894">
                    <a:moveTo>
                      <a:pt x="429" y="0"/>
                    </a:moveTo>
                    <a:cubicBezTo>
                      <a:pt x="171" y="0"/>
                      <a:pt x="0" y="22"/>
                      <a:pt x="0" y="29"/>
                    </a:cubicBezTo>
                    <a:cubicBezTo>
                      <a:pt x="0" y="65"/>
                      <a:pt x="429" y="65"/>
                      <a:pt x="953" y="125"/>
                    </a:cubicBezTo>
                    <a:cubicBezTo>
                      <a:pt x="1414" y="177"/>
                      <a:pt x="1792" y="248"/>
                      <a:pt x="1876" y="248"/>
                    </a:cubicBezTo>
                    <a:cubicBezTo>
                      <a:pt x="1887" y="248"/>
                      <a:pt x="1893" y="247"/>
                      <a:pt x="1893" y="244"/>
                    </a:cubicBezTo>
                    <a:cubicBezTo>
                      <a:pt x="1893" y="220"/>
                      <a:pt x="1477" y="89"/>
                      <a:pt x="953" y="29"/>
                    </a:cubicBezTo>
                    <a:cubicBezTo>
                      <a:pt x="760" y="8"/>
                      <a:pt x="580" y="0"/>
                      <a:pt x="429" y="0"/>
                    </a:cubicBezTo>
                    <a:close/>
                  </a:path>
                </a:pathLst>
              </a:custGeom>
              <a:solidFill>
                <a:srgbClr val="E2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9"/>
              <p:cNvSpPr/>
              <p:nvPr/>
            </p:nvSpPr>
            <p:spPr>
              <a:xfrm>
                <a:off x="5572318" y="2991227"/>
                <a:ext cx="732863" cy="857791"/>
              </a:xfrm>
              <a:custGeom>
                <a:rect b="b" l="l" r="r" t="t"/>
                <a:pathLst>
                  <a:path extrusionOk="0" h="21615" w="18467">
                    <a:moveTo>
                      <a:pt x="2334" y="1"/>
                    </a:moveTo>
                    <a:cubicBezTo>
                      <a:pt x="1679" y="13"/>
                      <a:pt x="977" y="25"/>
                      <a:pt x="286" y="72"/>
                    </a:cubicBezTo>
                    <a:cubicBezTo>
                      <a:pt x="119" y="84"/>
                      <a:pt x="0" y="215"/>
                      <a:pt x="0" y="370"/>
                    </a:cubicBezTo>
                    <a:lnTo>
                      <a:pt x="560" y="19194"/>
                    </a:lnTo>
                    <a:cubicBezTo>
                      <a:pt x="560" y="19353"/>
                      <a:pt x="691" y="19480"/>
                      <a:pt x="838" y="19480"/>
                    </a:cubicBezTo>
                    <a:cubicBezTo>
                      <a:pt x="844" y="19480"/>
                      <a:pt x="851" y="19480"/>
                      <a:pt x="858" y="19479"/>
                    </a:cubicBezTo>
                    <a:cubicBezTo>
                      <a:pt x="1299" y="19463"/>
                      <a:pt x="2206" y="19438"/>
                      <a:pt x="3399" y="19438"/>
                    </a:cubicBezTo>
                    <a:cubicBezTo>
                      <a:pt x="6683" y="19438"/>
                      <a:pt x="12129" y="19629"/>
                      <a:pt x="15955" y="20729"/>
                    </a:cubicBezTo>
                    <a:cubicBezTo>
                      <a:pt x="15979" y="20741"/>
                      <a:pt x="16026" y="20753"/>
                      <a:pt x="16062" y="20777"/>
                    </a:cubicBezTo>
                    <a:cubicBezTo>
                      <a:pt x="16256" y="20960"/>
                      <a:pt x="17152" y="21614"/>
                      <a:pt x="18318" y="21614"/>
                    </a:cubicBezTo>
                    <a:cubicBezTo>
                      <a:pt x="18367" y="21614"/>
                      <a:pt x="18417" y="21613"/>
                      <a:pt x="18467" y="21610"/>
                    </a:cubicBezTo>
                    <a:cubicBezTo>
                      <a:pt x="18396" y="21313"/>
                      <a:pt x="18324" y="21027"/>
                      <a:pt x="18229" y="20741"/>
                    </a:cubicBezTo>
                    <a:cubicBezTo>
                      <a:pt x="17610" y="18693"/>
                      <a:pt x="16681" y="16515"/>
                      <a:pt x="14788" y="15479"/>
                    </a:cubicBezTo>
                    <a:cubicBezTo>
                      <a:pt x="13645" y="14836"/>
                      <a:pt x="12288" y="14717"/>
                      <a:pt x="11073" y="14205"/>
                    </a:cubicBezTo>
                    <a:cubicBezTo>
                      <a:pt x="8620" y="13181"/>
                      <a:pt x="7049" y="10752"/>
                      <a:pt x="6025" y="8299"/>
                    </a:cubicBezTo>
                    <a:cubicBezTo>
                      <a:pt x="5001" y="5847"/>
                      <a:pt x="4358" y="3215"/>
                      <a:pt x="2977" y="929"/>
                    </a:cubicBezTo>
                    <a:cubicBezTo>
                      <a:pt x="2786" y="620"/>
                      <a:pt x="2560" y="310"/>
                      <a:pt x="233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9"/>
              <p:cNvSpPr/>
              <p:nvPr/>
            </p:nvSpPr>
            <p:spPr>
              <a:xfrm>
                <a:off x="6196947" y="3103217"/>
                <a:ext cx="197552" cy="745761"/>
              </a:xfrm>
              <a:custGeom>
                <a:rect b="b" l="l" r="r" t="t"/>
                <a:pathLst>
                  <a:path extrusionOk="0" h="18792" w="4978">
                    <a:moveTo>
                      <a:pt x="0" y="0"/>
                    </a:moveTo>
                    <a:lnTo>
                      <a:pt x="274" y="17955"/>
                    </a:lnTo>
                    <a:cubicBezTo>
                      <a:pt x="274" y="17955"/>
                      <a:pt x="1259" y="18791"/>
                      <a:pt x="2571" y="18791"/>
                    </a:cubicBezTo>
                    <a:cubicBezTo>
                      <a:pt x="3227" y="18791"/>
                      <a:pt x="3965" y="18582"/>
                      <a:pt x="4703" y="17955"/>
                    </a:cubicBezTo>
                    <a:lnTo>
                      <a:pt x="4977" y="0"/>
                    </a:lnTo>
                    <a:lnTo>
                      <a:pt x="4977" y="0"/>
                    </a:lnTo>
                    <a:cubicBezTo>
                      <a:pt x="4489" y="346"/>
                      <a:pt x="3798" y="536"/>
                      <a:pt x="3215" y="631"/>
                    </a:cubicBezTo>
                    <a:cubicBezTo>
                      <a:pt x="2971" y="673"/>
                      <a:pt x="2727" y="694"/>
                      <a:pt x="2484" y="694"/>
                    </a:cubicBezTo>
                    <a:cubicBezTo>
                      <a:pt x="2242" y="694"/>
                      <a:pt x="2001" y="673"/>
                      <a:pt x="1763" y="631"/>
                    </a:cubicBezTo>
                    <a:cubicBezTo>
                      <a:pt x="1179" y="524"/>
                      <a:pt x="489" y="334"/>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9"/>
              <p:cNvSpPr/>
              <p:nvPr/>
            </p:nvSpPr>
            <p:spPr>
              <a:xfrm>
                <a:off x="6451600" y="3571056"/>
                <a:ext cx="248111" cy="76989"/>
              </a:xfrm>
              <a:custGeom>
                <a:rect b="b" l="l" r="r" t="t"/>
                <a:pathLst>
                  <a:path extrusionOk="0" h="1940" w="6252">
                    <a:moveTo>
                      <a:pt x="2218" y="0"/>
                    </a:moveTo>
                    <a:cubicBezTo>
                      <a:pt x="2085" y="0"/>
                      <a:pt x="1954" y="29"/>
                      <a:pt x="1834" y="94"/>
                    </a:cubicBezTo>
                    <a:cubicBezTo>
                      <a:pt x="1596" y="213"/>
                      <a:pt x="1430" y="415"/>
                      <a:pt x="1334" y="653"/>
                    </a:cubicBezTo>
                    <a:cubicBezTo>
                      <a:pt x="1239" y="892"/>
                      <a:pt x="1203" y="1142"/>
                      <a:pt x="1156" y="1404"/>
                    </a:cubicBezTo>
                    <a:cubicBezTo>
                      <a:pt x="1052" y="1393"/>
                      <a:pt x="951" y="1385"/>
                      <a:pt x="851" y="1385"/>
                    </a:cubicBezTo>
                    <a:cubicBezTo>
                      <a:pt x="721" y="1385"/>
                      <a:pt x="593" y="1399"/>
                      <a:pt x="465" y="1439"/>
                    </a:cubicBezTo>
                    <a:cubicBezTo>
                      <a:pt x="239" y="1523"/>
                      <a:pt x="25" y="1701"/>
                      <a:pt x="1" y="1939"/>
                    </a:cubicBezTo>
                    <a:cubicBezTo>
                      <a:pt x="1120" y="1904"/>
                      <a:pt x="2239" y="1856"/>
                      <a:pt x="3347" y="1785"/>
                    </a:cubicBezTo>
                    <a:cubicBezTo>
                      <a:pt x="4001" y="1737"/>
                      <a:pt x="4692" y="1677"/>
                      <a:pt x="5359" y="1618"/>
                    </a:cubicBezTo>
                    <a:cubicBezTo>
                      <a:pt x="5525" y="1606"/>
                      <a:pt x="6228" y="1606"/>
                      <a:pt x="6240" y="1439"/>
                    </a:cubicBezTo>
                    <a:cubicBezTo>
                      <a:pt x="6252" y="1225"/>
                      <a:pt x="5787" y="963"/>
                      <a:pt x="5633" y="927"/>
                    </a:cubicBezTo>
                    <a:cubicBezTo>
                      <a:pt x="5536" y="895"/>
                      <a:pt x="5433" y="879"/>
                      <a:pt x="5329" y="879"/>
                    </a:cubicBezTo>
                    <a:cubicBezTo>
                      <a:pt x="5126" y="879"/>
                      <a:pt x="4921" y="940"/>
                      <a:pt x="4763" y="1058"/>
                    </a:cubicBezTo>
                    <a:cubicBezTo>
                      <a:pt x="4656" y="808"/>
                      <a:pt x="4406" y="642"/>
                      <a:pt x="4120" y="630"/>
                    </a:cubicBezTo>
                    <a:cubicBezTo>
                      <a:pt x="4102" y="628"/>
                      <a:pt x="4084" y="627"/>
                      <a:pt x="4066" y="627"/>
                    </a:cubicBezTo>
                    <a:cubicBezTo>
                      <a:pt x="3802" y="627"/>
                      <a:pt x="3565" y="788"/>
                      <a:pt x="3454" y="1011"/>
                    </a:cubicBezTo>
                    <a:cubicBezTo>
                      <a:pt x="3323" y="701"/>
                      <a:pt x="3108" y="392"/>
                      <a:pt x="2823" y="189"/>
                    </a:cubicBezTo>
                    <a:cubicBezTo>
                      <a:pt x="2640" y="72"/>
                      <a:pt x="2427" y="0"/>
                      <a:pt x="2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9"/>
              <p:cNvSpPr/>
              <p:nvPr/>
            </p:nvSpPr>
            <p:spPr>
              <a:xfrm>
                <a:off x="6765343" y="3470813"/>
                <a:ext cx="177709" cy="84410"/>
              </a:xfrm>
              <a:custGeom>
                <a:rect b="b" l="l" r="r" t="t"/>
                <a:pathLst>
                  <a:path extrusionOk="0" h="2127" w="4478">
                    <a:moveTo>
                      <a:pt x="2013" y="1"/>
                    </a:moveTo>
                    <a:cubicBezTo>
                      <a:pt x="1739" y="1"/>
                      <a:pt x="1513" y="203"/>
                      <a:pt x="1394" y="441"/>
                    </a:cubicBezTo>
                    <a:cubicBezTo>
                      <a:pt x="1239" y="751"/>
                      <a:pt x="1191" y="1132"/>
                      <a:pt x="1275" y="1465"/>
                    </a:cubicBezTo>
                    <a:cubicBezTo>
                      <a:pt x="1116" y="1425"/>
                      <a:pt x="940" y="1396"/>
                      <a:pt x="769" y="1396"/>
                    </a:cubicBezTo>
                    <a:cubicBezTo>
                      <a:pt x="529" y="1396"/>
                      <a:pt x="298" y="1453"/>
                      <a:pt x="132" y="1620"/>
                    </a:cubicBezTo>
                    <a:cubicBezTo>
                      <a:pt x="60" y="1691"/>
                      <a:pt x="1" y="1810"/>
                      <a:pt x="60" y="1906"/>
                    </a:cubicBezTo>
                    <a:cubicBezTo>
                      <a:pt x="84" y="1941"/>
                      <a:pt x="167" y="1965"/>
                      <a:pt x="227" y="1977"/>
                    </a:cubicBezTo>
                    <a:cubicBezTo>
                      <a:pt x="777" y="2083"/>
                      <a:pt x="1335" y="2127"/>
                      <a:pt x="1895" y="2127"/>
                    </a:cubicBezTo>
                    <a:cubicBezTo>
                      <a:pt x="2025" y="2127"/>
                      <a:pt x="2156" y="2124"/>
                      <a:pt x="2287" y="2120"/>
                    </a:cubicBezTo>
                    <a:cubicBezTo>
                      <a:pt x="2507" y="2120"/>
                      <a:pt x="2724" y="2126"/>
                      <a:pt x="2938" y="2126"/>
                    </a:cubicBezTo>
                    <a:cubicBezTo>
                      <a:pt x="3153" y="2126"/>
                      <a:pt x="3364" y="2120"/>
                      <a:pt x="3573" y="2096"/>
                    </a:cubicBezTo>
                    <a:cubicBezTo>
                      <a:pt x="3775" y="2084"/>
                      <a:pt x="4477" y="2108"/>
                      <a:pt x="4406" y="1798"/>
                    </a:cubicBezTo>
                    <a:cubicBezTo>
                      <a:pt x="4335" y="1465"/>
                      <a:pt x="4132" y="1144"/>
                      <a:pt x="3834" y="1024"/>
                    </a:cubicBezTo>
                    <a:cubicBezTo>
                      <a:pt x="3744" y="977"/>
                      <a:pt x="3641" y="955"/>
                      <a:pt x="3539" y="955"/>
                    </a:cubicBezTo>
                    <a:cubicBezTo>
                      <a:pt x="3304" y="955"/>
                      <a:pt x="3068" y="1074"/>
                      <a:pt x="2977" y="1298"/>
                    </a:cubicBezTo>
                    <a:cubicBezTo>
                      <a:pt x="2870" y="893"/>
                      <a:pt x="2763" y="441"/>
                      <a:pt x="2453" y="179"/>
                    </a:cubicBezTo>
                    <a:cubicBezTo>
                      <a:pt x="2322" y="72"/>
                      <a:pt x="2168" y="1"/>
                      <a:pt x="2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9"/>
              <p:cNvSpPr/>
              <p:nvPr/>
            </p:nvSpPr>
            <p:spPr>
              <a:xfrm>
                <a:off x="6777883" y="3098177"/>
                <a:ext cx="129730" cy="66155"/>
              </a:xfrm>
              <a:custGeom>
                <a:rect b="b" l="l" r="r" t="t"/>
                <a:pathLst>
                  <a:path extrusionOk="0" h="1667" w="3269">
                    <a:moveTo>
                      <a:pt x="1732" y="0"/>
                    </a:moveTo>
                    <a:cubicBezTo>
                      <a:pt x="1704" y="0"/>
                      <a:pt x="1677" y="3"/>
                      <a:pt x="1649" y="8"/>
                    </a:cubicBezTo>
                    <a:cubicBezTo>
                      <a:pt x="1494" y="44"/>
                      <a:pt x="1375" y="139"/>
                      <a:pt x="1292" y="258"/>
                    </a:cubicBezTo>
                    <a:cubicBezTo>
                      <a:pt x="1197" y="401"/>
                      <a:pt x="1161" y="532"/>
                      <a:pt x="1113" y="675"/>
                    </a:cubicBezTo>
                    <a:cubicBezTo>
                      <a:pt x="1066" y="830"/>
                      <a:pt x="1030" y="997"/>
                      <a:pt x="1018" y="1151"/>
                    </a:cubicBezTo>
                    <a:cubicBezTo>
                      <a:pt x="888" y="1103"/>
                      <a:pt x="752" y="1065"/>
                      <a:pt x="615" y="1065"/>
                    </a:cubicBezTo>
                    <a:cubicBezTo>
                      <a:pt x="551" y="1065"/>
                      <a:pt x="487" y="1073"/>
                      <a:pt x="423" y="1092"/>
                    </a:cubicBezTo>
                    <a:cubicBezTo>
                      <a:pt x="304" y="1128"/>
                      <a:pt x="161" y="1211"/>
                      <a:pt x="113" y="1318"/>
                    </a:cubicBezTo>
                    <a:cubicBezTo>
                      <a:pt x="0" y="1600"/>
                      <a:pt x="845" y="1630"/>
                      <a:pt x="1317" y="1630"/>
                    </a:cubicBezTo>
                    <a:cubicBezTo>
                      <a:pt x="1443" y="1630"/>
                      <a:pt x="1542" y="1628"/>
                      <a:pt x="1590" y="1628"/>
                    </a:cubicBezTo>
                    <a:cubicBezTo>
                      <a:pt x="1896" y="1644"/>
                      <a:pt x="2209" y="1667"/>
                      <a:pt x="2519" y="1667"/>
                    </a:cubicBezTo>
                    <a:cubicBezTo>
                      <a:pt x="2654" y="1667"/>
                      <a:pt x="2789" y="1662"/>
                      <a:pt x="2923" y="1651"/>
                    </a:cubicBezTo>
                    <a:cubicBezTo>
                      <a:pt x="3066" y="1651"/>
                      <a:pt x="3185" y="1628"/>
                      <a:pt x="3245" y="1556"/>
                    </a:cubicBezTo>
                    <a:cubicBezTo>
                      <a:pt x="3257" y="1509"/>
                      <a:pt x="3268" y="1473"/>
                      <a:pt x="3257" y="1390"/>
                    </a:cubicBezTo>
                    <a:cubicBezTo>
                      <a:pt x="3221" y="1259"/>
                      <a:pt x="3102" y="1139"/>
                      <a:pt x="2995" y="1068"/>
                    </a:cubicBezTo>
                    <a:cubicBezTo>
                      <a:pt x="2915" y="1007"/>
                      <a:pt x="2808" y="974"/>
                      <a:pt x="2701" y="974"/>
                    </a:cubicBezTo>
                    <a:cubicBezTo>
                      <a:pt x="2600" y="974"/>
                      <a:pt x="2499" y="1004"/>
                      <a:pt x="2423" y="1068"/>
                    </a:cubicBezTo>
                    <a:cubicBezTo>
                      <a:pt x="2387" y="818"/>
                      <a:pt x="2364" y="556"/>
                      <a:pt x="2244" y="354"/>
                    </a:cubicBezTo>
                    <a:cubicBezTo>
                      <a:pt x="2139" y="154"/>
                      <a:pt x="1941" y="0"/>
                      <a:pt x="1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9"/>
              <p:cNvSpPr/>
              <p:nvPr/>
            </p:nvSpPr>
            <p:spPr>
              <a:xfrm>
                <a:off x="6749747" y="3631217"/>
                <a:ext cx="104927" cy="51948"/>
              </a:xfrm>
              <a:custGeom>
                <a:rect b="b" l="l" r="r" t="t"/>
                <a:pathLst>
                  <a:path extrusionOk="0" h="1309" w="2644">
                    <a:moveTo>
                      <a:pt x="1398" y="1"/>
                    </a:moveTo>
                    <a:cubicBezTo>
                      <a:pt x="1377" y="1"/>
                      <a:pt x="1356" y="3"/>
                      <a:pt x="1334" y="7"/>
                    </a:cubicBezTo>
                    <a:cubicBezTo>
                      <a:pt x="1215" y="30"/>
                      <a:pt x="1108" y="102"/>
                      <a:pt x="1037" y="209"/>
                    </a:cubicBezTo>
                    <a:cubicBezTo>
                      <a:pt x="977" y="304"/>
                      <a:pt x="929" y="423"/>
                      <a:pt x="894" y="542"/>
                    </a:cubicBezTo>
                    <a:cubicBezTo>
                      <a:pt x="870" y="673"/>
                      <a:pt x="834" y="792"/>
                      <a:pt x="822" y="923"/>
                    </a:cubicBezTo>
                    <a:cubicBezTo>
                      <a:pt x="720" y="881"/>
                      <a:pt x="606" y="844"/>
                      <a:pt x="488" y="844"/>
                    </a:cubicBezTo>
                    <a:cubicBezTo>
                      <a:pt x="441" y="844"/>
                      <a:pt x="394" y="850"/>
                      <a:pt x="346" y="864"/>
                    </a:cubicBezTo>
                    <a:cubicBezTo>
                      <a:pt x="263" y="876"/>
                      <a:pt x="120" y="959"/>
                      <a:pt x="96" y="1042"/>
                    </a:cubicBezTo>
                    <a:cubicBezTo>
                      <a:pt x="1" y="1271"/>
                      <a:pt x="706" y="1294"/>
                      <a:pt x="1083" y="1294"/>
                    </a:cubicBezTo>
                    <a:cubicBezTo>
                      <a:pt x="1177" y="1294"/>
                      <a:pt x="1251" y="1292"/>
                      <a:pt x="1287" y="1292"/>
                    </a:cubicBezTo>
                    <a:cubicBezTo>
                      <a:pt x="1525" y="1292"/>
                      <a:pt x="1763" y="1308"/>
                      <a:pt x="2001" y="1308"/>
                    </a:cubicBezTo>
                    <a:cubicBezTo>
                      <a:pt x="2120" y="1308"/>
                      <a:pt x="2239" y="1304"/>
                      <a:pt x="2358" y="1292"/>
                    </a:cubicBezTo>
                    <a:cubicBezTo>
                      <a:pt x="2465" y="1292"/>
                      <a:pt x="2561" y="1281"/>
                      <a:pt x="2608" y="1221"/>
                    </a:cubicBezTo>
                    <a:cubicBezTo>
                      <a:pt x="2644" y="1197"/>
                      <a:pt x="2644" y="1162"/>
                      <a:pt x="2644" y="1114"/>
                    </a:cubicBezTo>
                    <a:cubicBezTo>
                      <a:pt x="2608" y="1019"/>
                      <a:pt x="2525" y="911"/>
                      <a:pt x="2430" y="852"/>
                    </a:cubicBezTo>
                    <a:cubicBezTo>
                      <a:pt x="2356" y="803"/>
                      <a:pt x="2267" y="776"/>
                      <a:pt x="2180" y="776"/>
                    </a:cubicBezTo>
                    <a:cubicBezTo>
                      <a:pt x="2097" y="776"/>
                      <a:pt x="2017" y="800"/>
                      <a:pt x="1953" y="852"/>
                    </a:cubicBezTo>
                    <a:cubicBezTo>
                      <a:pt x="1941" y="638"/>
                      <a:pt x="1930" y="447"/>
                      <a:pt x="1822" y="269"/>
                    </a:cubicBezTo>
                    <a:cubicBezTo>
                      <a:pt x="1727" y="121"/>
                      <a:pt x="1566" y="1"/>
                      <a:pt x="1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9"/>
              <p:cNvSpPr/>
              <p:nvPr/>
            </p:nvSpPr>
            <p:spPr>
              <a:xfrm>
                <a:off x="6458227" y="3152385"/>
                <a:ext cx="201322" cy="69012"/>
              </a:xfrm>
              <a:custGeom>
                <a:rect b="b" l="l" r="r" t="t"/>
                <a:pathLst>
                  <a:path extrusionOk="0" h="1739" w="5073">
                    <a:moveTo>
                      <a:pt x="1736" y="0"/>
                    </a:moveTo>
                    <a:cubicBezTo>
                      <a:pt x="1583" y="0"/>
                      <a:pt x="1431" y="43"/>
                      <a:pt x="1310" y="131"/>
                    </a:cubicBezTo>
                    <a:cubicBezTo>
                      <a:pt x="965" y="405"/>
                      <a:pt x="989" y="881"/>
                      <a:pt x="965" y="1262"/>
                    </a:cubicBezTo>
                    <a:cubicBezTo>
                      <a:pt x="877" y="1237"/>
                      <a:pt x="786" y="1225"/>
                      <a:pt x="695" y="1225"/>
                    </a:cubicBezTo>
                    <a:cubicBezTo>
                      <a:pt x="479" y="1225"/>
                      <a:pt x="264" y="1294"/>
                      <a:pt x="96" y="1428"/>
                    </a:cubicBezTo>
                    <a:cubicBezTo>
                      <a:pt x="36" y="1476"/>
                      <a:pt x="1" y="1536"/>
                      <a:pt x="12" y="1595"/>
                    </a:cubicBezTo>
                    <a:cubicBezTo>
                      <a:pt x="24" y="1655"/>
                      <a:pt x="96" y="1678"/>
                      <a:pt x="155" y="1690"/>
                    </a:cubicBezTo>
                    <a:cubicBezTo>
                      <a:pt x="274" y="1717"/>
                      <a:pt x="381" y="1725"/>
                      <a:pt x="487" y="1725"/>
                    </a:cubicBezTo>
                    <a:cubicBezTo>
                      <a:pt x="614" y="1725"/>
                      <a:pt x="739" y="1714"/>
                      <a:pt x="882" y="1714"/>
                    </a:cubicBezTo>
                    <a:cubicBezTo>
                      <a:pt x="1096" y="1714"/>
                      <a:pt x="1310" y="1738"/>
                      <a:pt x="1536" y="1738"/>
                    </a:cubicBezTo>
                    <a:cubicBezTo>
                      <a:pt x="2084" y="1738"/>
                      <a:pt x="2620" y="1726"/>
                      <a:pt x="3168" y="1690"/>
                    </a:cubicBezTo>
                    <a:cubicBezTo>
                      <a:pt x="3799" y="1667"/>
                      <a:pt x="4430" y="1714"/>
                      <a:pt x="5049" y="1571"/>
                    </a:cubicBezTo>
                    <a:cubicBezTo>
                      <a:pt x="5073" y="1571"/>
                      <a:pt x="5061" y="1548"/>
                      <a:pt x="5049" y="1500"/>
                    </a:cubicBezTo>
                    <a:cubicBezTo>
                      <a:pt x="5001" y="1417"/>
                      <a:pt x="4894" y="1262"/>
                      <a:pt x="4882" y="1238"/>
                    </a:cubicBezTo>
                    <a:cubicBezTo>
                      <a:pt x="4775" y="1131"/>
                      <a:pt x="4680" y="1071"/>
                      <a:pt x="4537" y="1036"/>
                    </a:cubicBezTo>
                    <a:cubicBezTo>
                      <a:pt x="4497" y="1030"/>
                      <a:pt x="4456" y="1027"/>
                      <a:pt x="4414" y="1027"/>
                    </a:cubicBezTo>
                    <a:cubicBezTo>
                      <a:pt x="4209" y="1027"/>
                      <a:pt x="3995" y="1099"/>
                      <a:pt x="3846" y="1238"/>
                    </a:cubicBezTo>
                    <a:cubicBezTo>
                      <a:pt x="3811" y="964"/>
                      <a:pt x="3572" y="738"/>
                      <a:pt x="3299" y="726"/>
                    </a:cubicBezTo>
                    <a:cubicBezTo>
                      <a:pt x="3291" y="726"/>
                      <a:pt x="3283" y="725"/>
                      <a:pt x="3275" y="725"/>
                    </a:cubicBezTo>
                    <a:cubicBezTo>
                      <a:pt x="3031" y="725"/>
                      <a:pt x="2772" y="901"/>
                      <a:pt x="2691" y="1143"/>
                    </a:cubicBezTo>
                    <a:cubicBezTo>
                      <a:pt x="2668" y="774"/>
                      <a:pt x="2525" y="381"/>
                      <a:pt x="2227" y="166"/>
                    </a:cubicBezTo>
                    <a:cubicBezTo>
                      <a:pt x="2093" y="58"/>
                      <a:pt x="1913" y="0"/>
                      <a:pt x="17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9"/>
              <p:cNvSpPr/>
              <p:nvPr/>
            </p:nvSpPr>
            <p:spPr>
              <a:xfrm>
                <a:off x="6956224" y="3040833"/>
                <a:ext cx="26986" cy="683773"/>
              </a:xfrm>
              <a:custGeom>
                <a:rect b="b" l="l" r="r" t="t"/>
                <a:pathLst>
                  <a:path extrusionOk="0" h="17230" w="680">
                    <a:moveTo>
                      <a:pt x="632" y="1"/>
                    </a:moveTo>
                    <a:cubicBezTo>
                      <a:pt x="632" y="1"/>
                      <a:pt x="620" y="60"/>
                      <a:pt x="620" y="179"/>
                    </a:cubicBezTo>
                    <a:cubicBezTo>
                      <a:pt x="620" y="298"/>
                      <a:pt x="608" y="465"/>
                      <a:pt x="608" y="679"/>
                    </a:cubicBezTo>
                    <a:cubicBezTo>
                      <a:pt x="596" y="1203"/>
                      <a:pt x="572" y="1834"/>
                      <a:pt x="548" y="2525"/>
                    </a:cubicBezTo>
                    <a:cubicBezTo>
                      <a:pt x="489" y="4097"/>
                      <a:pt x="382" y="6240"/>
                      <a:pt x="251" y="8621"/>
                    </a:cubicBezTo>
                    <a:cubicBezTo>
                      <a:pt x="120" y="11002"/>
                      <a:pt x="25" y="13145"/>
                      <a:pt x="13" y="14705"/>
                    </a:cubicBezTo>
                    <a:cubicBezTo>
                      <a:pt x="1" y="15479"/>
                      <a:pt x="1" y="16122"/>
                      <a:pt x="13" y="16550"/>
                    </a:cubicBezTo>
                    <a:cubicBezTo>
                      <a:pt x="13" y="16765"/>
                      <a:pt x="25" y="16931"/>
                      <a:pt x="25" y="17051"/>
                    </a:cubicBezTo>
                    <a:cubicBezTo>
                      <a:pt x="25" y="17170"/>
                      <a:pt x="36" y="17229"/>
                      <a:pt x="36" y="17229"/>
                    </a:cubicBezTo>
                    <a:cubicBezTo>
                      <a:pt x="36" y="17229"/>
                      <a:pt x="60" y="17170"/>
                      <a:pt x="60" y="17051"/>
                    </a:cubicBezTo>
                    <a:cubicBezTo>
                      <a:pt x="60" y="16931"/>
                      <a:pt x="72" y="16765"/>
                      <a:pt x="72" y="16550"/>
                    </a:cubicBezTo>
                    <a:cubicBezTo>
                      <a:pt x="84" y="16027"/>
                      <a:pt x="96" y="15407"/>
                      <a:pt x="132" y="14705"/>
                    </a:cubicBezTo>
                    <a:cubicBezTo>
                      <a:pt x="191" y="13145"/>
                      <a:pt x="298" y="11002"/>
                      <a:pt x="429" y="8621"/>
                    </a:cubicBezTo>
                    <a:cubicBezTo>
                      <a:pt x="560" y="6240"/>
                      <a:pt x="656" y="4097"/>
                      <a:pt x="668" y="2525"/>
                    </a:cubicBezTo>
                    <a:cubicBezTo>
                      <a:pt x="679" y="1751"/>
                      <a:pt x="679" y="1120"/>
                      <a:pt x="668" y="679"/>
                    </a:cubicBezTo>
                    <a:cubicBezTo>
                      <a:pt x="668" y="465"/>
                      <a:pt x="656" y="298"/>
                      <a:pt x="656" y="179"/>
                    </a:cubicBezTo>
                    <a:cubicBezTo>
                      <a:pt x="656" y="60"/>
                      <a:pt x="632" y="1"/>
                      <a:pt x="6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9"/>
              <p:cNvSpPr/>
              <p:nvPr/>
            </p:nvSpPr>
            <p:spPr>
              <a:xfrm>
                <a:off x="6432710" y="3037063"/>
                <a:ext cx="546264" cy="99887"/>
              </a:xfrm>
              <a:custGeom>
                <a:rect b="b" l="l" r="r" t="t"/>
                <a:pathLst>
                  <a:path extrusionOk="0" h="2517" w="13765">
                    <a:moveTo>
                      <a:pt x="10645" y="1"/>
                    </a:moveTo>
                    <a:cubicBezTo>
                      <a:pt x="10276" y="1"/>
                      <a:pt x="9871" y="36"/>
                      <a:pt x="9442" y="48"/>
                    </a:cubicBezTo>
                    <a:cubicBezTo>
                      <a:pt x="8585" y="108"/>
                      <a:pt x="7668" y="227"/>
                      <a:pt x="6716" y="393"/>
                    </a:cubicBezTo>
                    <a:cubicBezTo>
                      <a:pt x="5763" y="572"/>
                      <a:pt x="4858" y="786"/>
                      <a:pt x="4037" y="1013"/>
                    </a:cubicBezTo>
                    <a:cubicBezTo>
                      <a:pt x="3632" y="1132"/>
                      <a:pt x="3251" y="1251"/>
                      <a:pt x="2894" y="1370"/>
                    </a:cubicBezTo>
                    <a:cubicBezTo>
                      <a:pt x="2537" y="1489"/>
                      <a:pt x="2203" y="1608"/>
                      <a:pt x="1906" y="1715"/>
                    </a:cubicBezTo>
                    <a:cubicBezTo>
                      <a:pt x="1608" y="1822"/>
                      <a:pt x="1346" y="1941"/>
                      <a:pt x="1108" y="2025"/>
                    </a:cubicBezTo>
                    <a:cubicBezTo>
                      <a:pt x="870" y="2120"/>
                      <a:pt x="667" y="2203"/>
                      <a:pt x="513" y="2275"/>
                    </a:cubicBezTo>
                    <a:cubicBezTo>
                      <a:pt x="179" y="2429"/>
                      <a:pt x="1" y="2513"/>
                      <a:pt x="13" y="2513"/>
                    </a:cubicBezTo>
                    <a:cubicBezTo>
                      <a:pt x="13" y="2516"/>
                      <a:pt x="15" y="2517"/>
                      <a:pt x="21" y="2517"/>
                    </a:cubicBezTo>
                    <a:cubicBezTo>
                      <a:pt x="61" y="2517"/>
                      <a:pt x="252" y="2440"/>
                      <a:pt x="536" y="2334"/>
                    </a:cubicBezTo>
                    <a:cubicBezTo>
                      <a:pt x="703" y="2275"/>
                      <a:pt x="906" y="2191"/>
                      <a:pt x="1144" y="2120"/>
                    </a:cubicBezTo>
                    <a:cubicBezTo>
                      <a:pt x="1382" y="2025"/>
                      <a:pt x="1656" y="1917"/>
                      <a:pt x="1953" y="1834"/>
                    </a:cubicBezTo>
                    <a:cubicBezTo>
                      <a:pt x="2251" y="1727"/>
                      <a:pt x="2572" y="1608"/>
                      <a:pt x="2930" y="1513"/>
                    </a:cubicBezTo>
                    <a:cubicBezTo>
                      <a:pt x="3287" y="1382"/>
                      <a:pt x="3680" y="1286"/>
                      <a:pt x="4073" y="1167"/>
                    </a:cubicBezTo>
                    <a:cubicBezTo>
                      <a:pt x="4882" y="941"/>
                      <a:pt x="5787" y="739"/>
                      <a:pt x="6740" y="548"/>
                    </a:cubicBezTo>
                    <a:cubicBezTo>
                      <a:pt x="7692" y="393"/>
                      <a:pt x="8621" y="274"/>
                      <a:pt x="9454" y="191"/>
                    </a:cubicBezTo>
                    <a:cubicBezTo>
                      <a:pt x="9871" y="167"/>
                      <a:pt x="10264" y="143"/>
                      <a:pt x="10645" y="143"/>
                    </a:cubicBezTo>
                    <a:cubicBezTo>
                      <a:pt x="10835" y="143"/>
                      <a:pt x="11014" y="120"/>
                      <a:pt x="11181" y="120"/>
                    </a:cubicBezTo>
                    <a:lnTo>
                      <a:pt x="11681" y="120"/>
                    </a:lnTo>
                    <a:cubicBezTo>
                      <a:pt x="11990" y="120"/>
                      <a:pt x="12288" y="143"/>
                      <a:pt x="12550" y="143"/>
                    </a:cubicBezTo>
                    <a:cubicBezTo>
                      <a:pt x="12669" y="143"/>
                      <a:pt x="12788" y="155"/>
                      <a:pt x="12907" y="155"/>
                    </a:cubicBezTo>
                    <a:cubicBezTo>
                      <a:pt x="13002" y="155"/>
                      <a:pt x="13098" y="167"/>
                      <a:pt x="13205" y="167"/>
                    </a:cubicBezTo>
                    <a:cubicBezTo>
                      <a:pt x="13574" y="215"/>
                      <a:pt x="13764" y="215"/>
                      <a:pt x="13764" y="215"/>
                    </a:cubicBezTo>
                    <a:cubicBezTo>
                      <a:pt x="13764" y="191"/>
                      <a:pt x="13574" y="167"/>
                      <a:pt x="13217" y="120"/>
                    </a:cubicBezTo>
                    <a:cubicBezTo>
                      <a:pt x="13133" y="108"/>
                      <a:pt x="13026" y="96"/>
                      <a:pt x="12919" y="96"/>
                    </a:cubicBezTo>
                    <a:cubicBezTo>
                      <a:pt x="12800" y="72"/>
                      <a:pt x="12681" y="72"/>
                      <a:pt x="12562" y="60"/>
                    </a:cubicBezTo>
                    <a:cubicBezTo>
                      <a:pt x="12312" y="48"/>
                      <a:pt x="12026" y="13"/>
                      <a:pt x="11704" y="13"/>
                    </a:cubicBezTo>
                    <a:cubicBezTo>
                      <a:pt x="11538" y="13"/>
                      <a:pt x="11371" y="1"/>
                      <a:pt x="11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9"/>
              <p:cNvSpPr/>
              <p:nvPr/>
            </p:nvSpPr>
            <p:spPr>
              <a:xfrm>
                <a:off x="6422789" y="3140083"/>
                <a:ext cx="13731" cy="631746"/>
              </a:xfrm>
              <a:custGeom>
                <a:rect b="b" l="l" r="r" t="t"/>
                <a:pathLst>
                  <a:path extrusionOk="0" h="15919" w="346">
                    <a:moveTo>
                      <a:pt x="298" y="0"/>
                    </a:moveTo>
                    <a:cubicBezTo>
                      <a:pt x="298" y="0"/>
                      <a:pt x="286" y="60"/>
                      <a:pt x="286" y="155"/>
                    </a:cubicBezTo>
                    <a:cubicBezTo>
                      <a:pt x="286" y="262"/>
                      <a:pt x="263" y="429"/>
                      <a:pt x="263" y="619"/>
                    </a:cubicBezTo>
                    <a:cubicBezTo>
                      <a:pt x="251" y="1107"/>
                      <a:pt x="239" y="1679"/>
                      <a:pt x="227" y="2334"/>
                    </a:cubicBezTo>
                    <a:cubicBezTo>
                      <a:pt x="179" y="3893"/>
                      <a:pt x="132" y="5810"/>
                      <a:pt x="84" y="7954"/>
                    </a:cubicBezTo>
                    <a:cubicBezTo>
                      <a:pt x="24" y="10156"/>
                      <a:pt x="1" y="12144"/>
                      <a:pt x="1" y="13585"/>
                    </a:cubicBezTo>
                    <a:cubicBezTo>
                      <a:pt x="1" y="14300"/>
                      <a:pt x="1" y="14895"/>
                      <a:pt x="13" y="15300"/>
                    </a:cubicBezTo>
                    <a:cubicBezTo>
                      <a:pt x="13" y="15502"/>
                      <a:pt x="24" y="15657"/>
                      <a:pt x="24" y="15752"/>
                    </a:cubicBezTo>
                    <a:cubicBezTo>
                      <a:pt x="24" y="15859"/>
                      <a:pt x="24" y="15919"/>
                      <a:pt x="48" y="15919"/>
                    </a:cubicBezTo>
                    <a:cubicBezTo>
                      <a:pt x="48" y="15919"/>
                      <a:pt x="60" y="15859"/>
                      <a:pt x="60" y="15752"/>
                    </a:cubicBezTo>
                    <a:cubicBezTo>
                      <a:pt x="60" y="15657"/>
                      <a:pt x="72" y="15490"/>
                      <a:pt x="72" y="15300"/>
                    </a:cubicBezTo>
                    <a:cubicBezTo>
                      <a:pt x="84" y="14800"/>
                      <a:pt x="96" y="14240"/>
                      <a:pt x="120" y="13585"/>
                    </a:cubicBezTo>
                    <a:cubicBezTo>
                      <a:pt x="167" y="12025"/>
                      <a:pt x="203" y="10097"/>
                      <a:pt x="251" y="7954"/>
                    </a:cubicBezTo>
                    <a:cubicBezTo>
                      <a:pt x="310" y="5751"/>
                      <a:pt x="346" y="3774"/>
                      <a:pt x="346" y="2334"/>
                    </a:cubicBezTo>
                    <a:cubicBezTo>
                      <a:pt x="346" y="1619"/>
                      <a:pt x="346" y="1024"/>
                      <a:pt x="322" y="619"/>
                    </a:cubicBezTo>
                    <a:cubicBezTo>
                      <a:pt x="322" y="417"/>
                      <a:pt x="310" y="262"/>
                      <a:pt x="310" y="155"/>
                    </a:cubicBezTo>
                    <a:cubicBezTo>
                      <a:pt x="310" y="60"/>
                      <a:pt x="298" y="0"/>
                      <a:pt x="2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9"/>
              <p:cNvSpPr/>
              <p:nvPr/>
            </p:nvSpPr>
            <p:spPr>
              <a:xfrm>
                <a:off x="6425170" y="3711499"/>
                <a:ext cx="531104" cy="59924"/>
              </a:xfrm>
              <a:custGeom>
                <a:rect b="b" l="l" r="r" t="t"/>
                <a:pathLst>
                  <a:path extrusionOk="0" h="1510" w="13383">
                    <a:moveTo>
                      <a:pt x="9654" y="1"/>
                    </a:moveTo>
                    <a:cubicBezTo>
                      <a:pt x="8737" y="1"/>
                      <a:pt x="7703" y="43"/>
                      <a:pt x="6620" y="127"/>
                    </a:cubicBezTo>
                    <a:cubicBezTo>
                      <a:pt x="5679" y="186"/>
                      <a:pt x="4786" y="282"/>
                      <a:pt x="3989" y="424"/>
                    </a:cubicBezTo>
                    <a:cubicBezTo>
                      <a:pt x="3179" y="555"/>
                      <a:pt x="2465" y="698"/>
                      <a:pt x="1869" y="865"/>
                    </a:cubicBezTo>
                    <a:cubicBezTo>
                      <a:pt x="1274" y="1032"/>
                      <a:pt x="798" y="1174"/>
                      <a:pt x="488" y="1294"/>
                    </a:cubicBezTo>
                    <a:cubicBezTo>
                      <a:pt x="167" y="1413"/>
                      <a:pt x="0" y="1496"/>
                      <a:pt x="0" y="1508"/>
                    </a:cubicBezTo>
                    <a:cubicBezTo>
                      <a:pt x="0" y="1509"/>
                      <a:pt x="1" y="1509"/>
                      <a:pt x="4" y="1509"/>
                    </a:cubicBezTo>
                    <a:cubicBezTo>
                      <a:pt x="33" y="1509"/>
                      <a:pt x="217" y="1451"/>
                      <a:pt x="500" y="1353"/>
                    </a:cubicBezTo>
                    <a:cubicBezTo>
                      <a:pt x="834" y="1258"/>
                      <a:pt x="1310" y="1115"/>
                      <a:pt x="1905" y="972"/>
                    </a:cubicBezTo>
                    <a:cubicBezTo>
                      <a:pt x="2500" y="817"/>
                      <a:pt x="3215" y="686"/>
                      <a:pt x="4013" y="555"/>
                    </a:cubicBezTo>
                    <a:cubicBezTo>
                      <a:pt x="4822" y="436"/>
                      <a:pt x="5703" y="329"/>
                      <a:pt x="6632" y="270"/>
                    </a:cubicBezTo>
                    <a:cubicBezTo>
                      <a:pt x="7913" y="180"/>
                      <a:pt x="9109" y="129"/>
                      <a:pt x="10131" y="129"/>
                    </a:cubicBezTo>
                    <a:cubicBezTo>
                      <a:pt x="10600" y="129"/>
                      <a:pt x="11032" y="140"/>
                      <a:pt x="11418" y="162"/>
                    </a:cubicBezTo>
                    <a:cubicBezTo>
                      <a:pt x="12025" y="198"/>
                      <a:pt x="12514" y="246"/>
                      <a:pt x="12859" y="282"/>
                    </a:cubicBezTo>
                    <a:cubicBezTo>
                      <a:pt x="13110" y="319"/>
                      <a:pt x="13274" y="349"/>
                      <a:pt x="13345" y="349"/>
                    </a:cubicBezTo>
                    <a:cubicBezTo>
                      <a:pt x="13365" y="349"/>
                      <a:pt x="13378" y="346"/>
                      <a:pt x="13383" y="341"/>
                    </a:cubicBezTo>
                    <a:lnTo>
                      <a:pt x="13240" y="305"/>
                    </a:lnTo>
                    <a:cubicBezTo>
                      <a:pt x="13157" y="282"/>
                      <a:pt x="13026" y="258"/>
                      <a:pt x="12859" y="222"/>
                    </a:cubicBezTo>
                    <a:cubicBezTo>
                      <a:pt x="12514" y="162"/>
                      <a:pt x="12025" y="103"/>
                      <a:pt x="11418" y="67"/>
                    </a:cubicBezTo>
                    <a:cubicBezTo>
                      <a:pt x="10907" y="23"/>
                      <a:pt x="10311" y="1"/>
                      <a:pt x="96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9"/>
              <p:cNvSpPr/>
              <p:nvPr/>
            </p:nvSpPr>
            <p:spPr>
              <a:xfrm>
                <a:off x="6146389" y="3122582"/>
                <a:ext cx="7104" cy="647381"/>
              </a:xfrm>
              <a:custGeom>
                <a:rect b="b" l="l" r="r" t="t"/>
                <a:pathLst>
                  <a:path extrusionOk="0" h="16313" w="179">
                    <a:moveTo>
                      <a:pt x="84" y="1"/>
                    </a:moveTo>
                    <a:cubicBezTo>
                      <a:pt x="48" y="1"/>
                      <a:pt x="0" y="3656"/>
                      <a:pt x="0" y="8156"/>
                    </a:cubicBezTo>
                    <a:cubicBezTo>
                      <a:pt x="12" y="12669"/>
                      <a:pt x="48" y="16312"/>
                      <a:pt x="84" y="16312"/>
                    </a:cubicBezTo>
                    <a:cubicBezTo>
                      <a:pt x="131" y="16312"/>
                      <a:pt x="179" y="12669"/>
                      <a:pt x="179" y="8156"/>
                    </a:cubicBezTo>
                    <a:cubicBezTo>
                      <a:pt x="179" y="3668"/>
                      <a:pt x="131"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9"/>
              <p:cNvSpPr/>
              <p:nvPr/>
            </p:nvSpPr>
            <p:spPr>
              <a:xfrm>
                <a:off x="5617201" y="3041309"/>
                <a:ext cx="21311" cy="681391"/>
              </a:xfrm>
              <a:custGeom>
                <a:rect b="b" l="l" r="r" t="t"/>
                <a:pathLst>
                  <a:path extrusionOk="0" h="17170" w="537">
                    <a:moveTo>
                      <a:pt x="48" y="1"/>
                    </a:moveTo>
                    <a:cubicBezTo>
                      <a:pt x="48" y="1"/>
                      <a:pt x="24" y="60"/>
                      <a:pt x="24" y="179"/>
                    </a:cubicBezTo>
                    <a:cubicBezTo>
                      <a:pt x="24" y="298"/>
                      <a:pt x="12" y="465"/>
                      <a:pt x="12" y="679"/>
                    </a:cubicBezTo>
                    <a:cubicBezTo>
                      <a:pt x="0" y="1120"/>
                      <a:pt x="0" y="1739"/>
                      <a:pt x="12" y="2525"/>
                    </a:cubicBezTo>
                    <a:cubicBezTo>
                      <a:pt x="24" y="4073"/>
                      <a:pt x="84" y="6216"/>
                      <a:pt x="191" y="8597"/>
                    </a:cubicBezTo>
                    <a:cubicBezTo>
                      <a:pt x="286" y="10966"/>
                      <a:pt x="370" y="13110"/>
                      <a:pt x="417" y="14657"/>
                    </a:cubicBezTo>
                    <a:cubicBezTo>
                      <a:pt x="429" y="15360"/>
                      <a:pt x="441" y="15967"/>
                      <a:pt x="465" y="16491"/>
                    </a:cubicBezTo>
                    <a:cubicBezTo>
                      <a:pt x="465" y="16717"/>
                      <a:pt x="477" y="16884"/>
                      <a:pt x="477" y="16991"/>
                    </a:cubicBezTo>
                    <a:cubicBezTo>
                      <a:pt x="477" y="17110"/>
                      <a:pt x="477" y="17170"/>
                      <a:pt x="489" y="17170"/>
                    </a:cubicBezTo>
                    <a:cubicBezTo>
                      <a:pt x="489" y="17170"/>
                      <a:pt x="500" y="17110"/>
                      <a:pt x="500" y="16991"/>
                    </a:cubicBezTo>
                    <a:cubicBezTo>
                      <a:pt x="500" y="16872"/>
                      <a:pt x="512" y="16717"/>
                      <a:pt x="512" y="16491"/>
                    </a:cubicBezTo>
                    <a:cubicBezTo>
                      <a:pt x="536" y="16062"/>
                      <a:pt x="536" y="15431"/>
                      <a:pt x="512" y="14645"/>
                    </a:cubicBezTo>
                    <a:cubicBezTo>
                      <a:pt x="500" y="13098"/>
                      <a:pt x="441" y="10943"/>
                      <a:pt x="346" y="8573"/>
                    </a:cubicBezTo>
                    <a:cubicBezTo>
                      <a:pt x="250" y="6204"/>
                      <a:pt x="167" y="4061"/>
                      <a:pt x="119" y="2513"/>
                    </a:cubicBezTo>
                    <a:cubicBezTo>
                      <a:pt x="108" y="1822"/>
                      <a:pt x="84" y="1203"/>
                      <a:pt x="72" y="679"/>
                    </a:cubicBezTo>
                    <a:cubicBezTo>
                      <a:pt x="72" y="465"/>
                      <a:pt x="60" y="298"/>
                      <a:pt x="60" y="179"/>
                    </a:cubicBezTo>
                    <a:cubicBezTo>
                      <a:pt x="60" y="60"/>
                      <a:pt x="48" y="1"/>
                      <a:pt x="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9"/>
              <p:cNvSpPr/>
              <p:nvPr/>
            </p:nvSpPr>
            <p:spPr>
              <a:xfrm>
                <a:off x="5612478" y="3033372"/>
                <a:ext cx="539160" cy="88378"/>
              </a:xfrm>
              <a:custGeom>
                <a:rect b="b" l="l" r="r" t="t"/>
                <a:pathLst>
                  <a:path extrusionOk="0" h="2227" w="13586">
                    <a:moveTo>
                      <a:pt x="3393" y="0"/>
                    </a:moveTo>
                    <a:cubicBezTo>
                      <a:pt x="3274" y="0"/>
                      <a:pt x="3159" y="3"/>
                      <a:pt x="3048" y="10"/>
                    </a:cubicBezTo>
                    <a:lnTo>
                      <a:pt x="2513" y="10"/>
                    </a:lnTo>
                    <a:cubicBezTo>
                      <a:pt x="2346" y="10"/>
                      <a:pt x="2191" y="22"/>
                      <a:pt x="2024" y="22"/>
                    </a:cubicBezTo>
                    <a:cubicBezTo>
                      <a:pt x="1715" y="34"/>
                      <a:pt x="1429" y="46"/>
                      <a:pt x="1179" y="70"/>
                    </a:cubicBezTo>
                    <a:cubicBezTo>
                      <a:pt x="917" y="82"/>
                      <a:pt x="715" y="94"/>
                      <a:pt x="536" y="129"/>
                    </a:cubicBezTo>
                    <a:cubicBezTo>
                      <a:pt x="191" y="165"/>
                      <a:pt x="0" y="189"/>
                      <a:pt x="0" y="201"/>
                    </a:cubicBezTo>
                    <a:cubicBezTo>
                      <a:pt x="0" y="204"/>
                      <a:pt x="17" y="206"/>
                      <a:pt x="49" y="206"/>
                    </a:cubicBezTo>
                    <a:cubicBezTo>
                      <a:pt x="126" y="206"/>
                      <a:pt x="295" y="197"/>
                      <a:pt x="548" y="189"/>
                    </a:cubicBezTo>
                    <a:cubicBezTo>
                      <a:pt x="727" y="165"/>
                      <a:pt x="929" y="165"/>
                      <a:pt x="1191" y="153"/>
                    </a:cubicBezTo>
                    <a:cubicBezTo>
                      <a:pt x="1441" y="141"/>
                      <a:pt x="1727" y="129"/>
                      <a:pt x="2036" y="129"/>
                    </a:cubicBezTo>
                    <a:lnTo>
                      <a:pt x="3060" y="129"/>
                    </a:lnTo>
                    <a:cubicBezTo>
                      <a:pt x="3441" y="129"/>
                      <a:pt x="3822" y="141"/>
                      <a:pt x="4239" y="165"/>
                    </a:cubicBezTo>
                    <a:cubicBezTo>
                      <a:pt x="5072" y="213"/>
                      <a:pt x="5965" y="308"/>
                      <a:pt x="6918" y="439"/>
                    </a:cubicBezTo>
                    <a:cubicBezTo>
                      <a:pt x="7870" y="570"/>
                      <a:pt x="8763" y="748"/>
                      <a:pt x="9573" y="939"/>
                    </a:cubicBezTo>
                    <a:cubicBezTo>
                      <a:pt x="9966" y="1046"/>
                      <a:pt x="10359" y="1141"/>
                      <a:pt x="10704" y="1237"/>
                    </a:cubicBezTo>
                    <a:cubicBezTo>
                      <a:pt x="11061" y="1332"/>
                      <a:pt x="11383" y="1451"/>
                      <a:pt x="11680" y="1534"/>
                    </a:cubicBezTo>
                    <a:cubicBezTo>
                      <a:pt x="11978" y="1629"/>
                      <a:pt x="12252" y="1737"/>
                      <a:pt x="12490" y="1808"/>
                    </a:cubicBezTo>
                    <a:cubicBezTo>
                      <a:pt x="12728" y="1880"/>
                      <a:pt x="12919" y="1951"/>
                      <a:pt x="13085" y="2034"/>
                    </a:cubicBezTo>
                    <a:cubicBezTo>
                      <a:pt x="13369" y="2165"/>
                      <a:pt x="13553" y="2226"/>
                      <a:pt x="13582" y="2226"/>
                    </a:cubicBezTo>
                    <a:cubicBezTo>
                      <a:pt x="13584" y="2226"/>
                      <a:pt x="13585" y="2226"/>
                      <a:pt x="13585" y="2225"/>
                    </a:cubicBezTo>
                    <a:cubicBezTo>
                      <a:pt x="13585" y="2213"/>
                      <a:pt x="13419" y="2130"/>
                      <a:pt x="13097" y="1987"/>
                    </a:cubicBezTo>
                    <a:cubicBezTo>
                      <a:pt x="12931" y="1915"/>
                      <a:pt x="12740" y="1820"/>
                      <a:pt x="12502" y="1737"/>
                    </a:cubicBezTo>
                    <a:cubicBezTo>
                      <a:pt x="12264" y="1641"/>
                      <a:pt x="12014" y="1534"/>
                      <a:pt x="11716" y="1439"/>
                    </a:cubicBezTo>
                    <a:cubicBezTo>
                      <a:pt x="11418" y="1332"/>
                      <a:pt x="11085" y="1213"/>
                      <a:pt x="10728" y="1106"/>
                    </a:cubicBezTo>
                    <a:cubicBezTo>
                      <a:pt x="10371" y="987"/>
                      <a:pt x="10002" y="903"/>
                      <a:pt x="9585" y="796"/>
                    </a:cubicBezTo>
                    <a:cubicBezTo>
                      <a:pt x="8775" y="606"/>
                      <a:pt x="7870" y="403"/>
                      <a:pt x="6918" y="272"/>
                    </a:cubicBezTo>
                    <a:cubicBezTo>
                      <a:pt x="5965" y="141"/>
                      <a:pt x="5061" y="70"/>
                      <a:pt x="4227" y="22"/>
                    </a:cubicBezTo>
                    <a:cubicBezTo>
                      <a:pt x="3940" y="14"/>
                      <a:pt x="3658" y="0"/>
                      <a:pt x="33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9"/>
              <p:cNvSpPr/>
              <p:nvPr/>
            </p:nvSpPr>
            <p:spPr>
              <a:xfrm>
                <a:off x="5632320" y="3720269"/>
                <a:ext cx="517413" cy="49924"/>
              </a:xfrm>
              <a:custGeom>
                <a:rect b="b" l="l" r="r" t="t"/>
                <a:pathLst>
                  <a:path extrusionOk="0" h="1258" w="13038">
                    <a:moveTo>
                      <a:pt x="3557" y="0"/>
                    </a:moveTo>
                    <a:cubicBezTo>
                      <a:pt x="2958" y="0"/>
                      <a:pt x="2413" y="11"/>
                      <a:pt x="1941" y="25"/>
                    </a:cubicBezTo>
                    <a:cubicBezTo>
                      <a:pt x="1346" y="37"/>
                      <a:pt x="870" y="49"/>
                      <a:pt x="524" y="61"/>
                    </a:cubicBezTo>
                    <a:cubicBezTo>
                      <a:pt x="203" y="84"/>
                      <a:pt x="0" y="96"/>
                      <a:pt x="0" y="108"/>
                    </a:cubicBezTo>
                    <a:cubicBezTo>
                      <a:pt x="0" y="120"/>
                      <a:pt x="179" y="120"/>
                      <a:pt x="524" y="144"/>
                    </a:cubicBezTo>
                    <a:cubicBezTo>
                      <a:pt x="953" y="144"/>
                      <a:pt x="1417" y="144"/>
                      <a:pt x="1941" y="156"/>
                    </a:cubicBezTo>
                    <a:cubicBezTo>
                      <a:pt x="3132" y="156"/>
                      <a:pt x="4763" y="168"/>
                      <a:pt x="6585" y="287"/>
                    </a:cubicBezTo>
                    <a:cubicBezTo>
                      <a:pt x="7489" y="346"/>
                      <a:pt x="8335" y="442"/>
                      <a:pt x="9121" y="525"/>
                    </a:cubicBezTo>
                    <a:cubicBezTo>
                      <a:pt x="9514" y="584"/>
                      <a:pt x="9883" y="632"/>
                      <a:pt x="10228" y="692"/>
                    </a:cubicBezTo>
                    <a:cubicBezTo>
                      <a:pt x="10573" y="751"/>
                      <a:pt x="10895" y="811"/>
                      <a:pt x="11180" y="870"/>
                    </a:cubicBezTo>
                    <a:cubicBezTo>
                      <a:pt x="11478" y="930"/>
                      <a:pt x="11728" y="989"/>
                      <a:pt x="11966" y="1037"/>
                    </a:cubicBezTo>
                    <a:cubicBezTo>
                      <a:pt x="12204" y="1084"/>
                      <a:pt x="12407" y="1132"/>
                      <a:pt x="12562" y="1168"/>
                    </a:cubicBezTo>
                    <a:cubicBezTo>
                      <a:pt x="12806" y="1217"/>
                      <a:pt x="12970" y="1257"/>
                      <a:pt x="13021" y="1257"/>
                    </a:cubicBezTo>
                    <a:cubicBezTo>
                      <a:pt x="13032" y="1257"/>
                      <a:pt x="13038" y="1255"/>
                      <a:pt x="13038" y="1251"/>
                    </a:cubicBezTo>
                    <a:cubicBezTo>
                      <a:pt x="13038" y="1239"/>
                      <a:pt x="12883" y="1180"/>
                      <a:pt x="12550" y="1073"/>
                    </a:cubicBezTo>
                    <a:cubicBezTo>
                      <a:pt x="12383" y="1013"/>
                      <a:pt x="12192" y="953"/>
                      <a:pt x="11966" y="918"/>
                    </a:cubicBezTo>
                    <a:cubicBezTo>
                      <a:pt x="11740" y="858"/>
                      <a:pt x="11478" y="775"/>
                      <a:pt x="11192" y="715"/>
                    </a:cubicBezTo>
                    <a:cubicBezTo>
                      <a:pt x="10895" y="656"/>
                      <a:pt x="10585" y="584"/>
                      <a:pt x="10240" y="525"/>
                    </a:cubicBezTo>
                    <a:cubicBezTo>
                      <a:pt x="9895" y="453"/>
                      <a:pt x="9525" y="406"/>
                      <a:pt x="9144" y="346"/>
                    </a:cubicBezTo>
                    <a:cubicBezTo>
                      <a:pt x="8371" y="239"/>
                      <a:pt x="7501" y="156"/>
                      <a:pt x="6596" y="96"/>
                    </a:cubicBezTo>
                    <a:cubicBezTo>
                      <a:pt x="5504" y="24"/>
                      <a:pt x="4468" y="0"/>
                      <a:pt x="35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9"/>
              <p:cNvSpPr/>
              <p:nvPr/>
            </p:nvSpPr>
            <p:spPr>
              <a:xfrm>
                <a:off x="6779034" y="3125876"/>
                <a:ext cx="24605" cy="24644"/>
              </a:xfrm>
              <a:custGeom>
                <a:rect b="b" l="l" r="r" t="t"/>
                <a:pathLst>
                  <a:path extrusionOk="0" h="621" w="620">
                    <a:moveTo>
                      <a:pt x="310" y="1"/>
                    </a:moveTo>
                    <a:cubicBezTo>
                      <a:pt x="275" y="1"/>
                      <a:pt x="251" y="96"/>
                      <a:pt x="239" y="239"/>
                    </a:cubicBezTo>
                    <a:cubicBezTo>
                      <a:pt x="96" y="239"/>
                      <a:pt x="1" y="263"/>
                      <a:pt x="1" y="311"/>
                    </a:cubicBezTo>
                    <a:cubicBezTo>
                      <a:pt x="1" y="358"/>
                      <a:pt x="96" y="370"/>
                      <a:pt x="239" y="382"/>
                    </a:cubicBezTo>
                    <a:cubicBezTo>
                      <a:pt x="239" y="513"/>
                      <a:pt x="263" y="620"/>
                      <a:pt x="310" y="620"/>
                    </a:cubicBezTo>
                    <a:cubicBezTo>
                      <a:pt x="334" y="620"/>
                      <a:pt x="370" y="513"/>
                      <a:pt x="382" y="382"/>
                    </a:cubicBezTo>
                    <a:cubicBezTo>
                      <a:pt x="537" y="370"/>
                      <a:pt x="620" y="334"/>
                      <a:pt x="620" y="311"/>
                    </a:cubicBezTo>
                    <a:cubicBezTo>
                      <a:pt x="620" y="275"/>
                      <a:pt x="513" y="251"/>
                      <a:pt x="382" y="239"/>
                    </a:cubicBezTo>
                    <a:cubicBezTo>
                      <a:pt x="382" y="96"/>
                      <a:pt x="358"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9"/>
              <p:cNvSpPr/>
              <p:nvPr/>
            </p:nvSpPr>
            <p:spPr>
              <a:xfrm>
                <a:off x="6468624" y="3502005"/>
                <a:ext cx="25081" cy="24605"/>
              </a:xfrm>
              <a:custGeom>
                <a:rect b="b" l="l" r="r" t="t"/>
                <a:pathLst>
                  <a:path extrusionOk="0" h="620" w="632">
                    <a:moveTo>
                      <a:pt x="322" y="0"/>
                    </a:moveTo>
                    <a:cubicBezTo>
                      <a:pt x="274" y="0"/>
                      <a:pt x="262" y="107"/>
                      <a:pt x="239" y="238"/>
                    </a:cubicBezTo>
                    <a:cubicBezTo>
                      <a:pt x="108" y="238"/>
                      <a:pt x="1" y="262"/>
                      <a:pt x="1" y="310"/>
                    </a:cubicBezTo>
                    <a:cubicBezTo>
                      <a:pt x="1" y="346"/>
                      <a:pt x="108" y="369"/>
                      <a:pt x="239" y="381"/>
                    </a:cubicBezTo>
                    <a:cubicBezTo>
                      <a:pt x="239" y="524"/>
                      <a:pt x="274" y="619"/>
                      <a:pt x="322" y="619"/>
                    </a:cubicBezTo>
                    <a:cubicBezTo>
                      <a:pt x="358" y="619"/>
                      <a:pt x="382" y="524"/>
                      <a:pt x="393" y="381"/>
                    </a:cubicBezTo>
                    <a:cubicBezTo>
                      <a:pt x="536" y="369"/>
                      <a:pt x="632" y="346"/>
                      <a:pt x="632" y="310"/>
                    </a:cubicBezTo>
                    <a:cubicBezTo>
                      <a:pt x="632" y="286"/>
                      <a:pt x="524" y="250"/>
                      <a:pt x="393" y="238"/>
                    </a:cubicBezTo>
                    <a:cubicBezTo>
                      <a:pt x="393" y="107"/>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9"/>
              <p:cNvSpPr/>
              <p:nvPr/>
            </p:nvSpPr>
            <p:spPr>
              <a:xfrm>
                <a:off x="6767248" y="3618240"/>
                <a:ext cx="24605" cy="25081"/>
              </a:xfrm>
              <a:custGeom>
                <a:rect b="b" l="l" r="r" t="t"/>
                <a:pathLst>
                  <a:path extrusionOk="0" h="632" w="620">
                    <a:moveTo>
                      <a:pt x="310" y="0"/>
                    </a:moveTo>
                    <a:cubicBezTo>
                      <a:pt x="262" y="0"/>
                      <a:pt x="250" y="107"/>
                      <a:pt x="238" y="238"/>
                    </a:cubicBezTo>
                    <a:cubicBezTo>
                      <a:pt x="96" y="238"/>
                      <a:pt x="0" y="274"/>
                      <a:pt x="0" y="310"/>
                    </a:cubicBezTo>
                    <a:cubicBezTo>
                      <a:pt x="0" y="346"/>
                      <a:pt x="96" y="369"/>
                      <a:pt x="238" y="393"/>
                    </a:cubicBezTo>
                    <a:cubicBezTo>
                      <a:pt x="238" y="524"/>
                      <a:pt x="262" y="631"/>
                      <a:pt x="310" y="631"/>
                    </a:cubicBezTo>
                    <a:cubicBezTo>
                      <a:pt x="357" y="631"/>
                      <a:pt x="369" y="524"/>
                      <a:pt x="381" y="393"/>
                    </a:cubicBezTo>
                    <a:cubicBezTo>
                      <a:pt x="512" y="369"/>
                      <a:pt x="619" y="346"/>
                      <a:pt x="619" y="310"/>
                    </a:cubicBezTo>
                    <a:cubicBezTo>
                      <a:pt x="619" y="286"/>
                      <a:pt x="512" y="262"/>
                      <a:pt x="381" y="238"/>
                    </a:cubicBezTo>
                    <a:cubicBezTo>
                      <a:pt x="381" y="107"/>
                      <a:pt x="357"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9"/>
              <p:cNvSpPr/>
              <p:nvPr/>
            </p:nvSpPr>
            <p:spPr>
              <a:xfrm>
                <a:off x="6917492" y="3285130"/>
                <a:ext cx="25081" cy="25081"/>
              </a:xfrm>
              <a:custGeom>
                <a:rect b="b" l="l" r="r" t="t"/>
                <a:pathLst>
                  <a:path extrusionOk="0" h="632" w="632">
                    <a:moveTo>
                      <a:pt x="322" y="0"/>
                    </a:moveTo>
                    <a:cubicBezTo>
                      <a:pt x="286" y="0"/>
                      <a:pt x="262" y="108"/>
                      <a:pt x="239" y="238"/>
                    </a:cubicBezTo>
                    <a:cubicBezTo>
                      <a:pt x="108" y="238"/>
                      <a:pt x="0" y="274"/>
                      <a:pt x="0" y="310"/>
                    </a:cubicBezTo>
                    <a:cubicBezTo>
                      <a:pt x="0" y="346"/>
                      <a:pt x="108" y="369"/>
                      <a:pt x="239" y="393"/>
                    </a:cubicBezTo>
                    <a:cubicBezTo>
                      <a:pt x="239" y="524"/>
                      <a:pt x="274" y="631"/>
                      <a:pt x="322" y="631"/>
                    </a:cubicBezTo>
                    <a:cubicBezTo>
                      <a:pt x="346" y="631"/>
                      <a:pt x="381" y="524"/>
                      <a:pt x="393" y="393"/>
                    </a:cubicBezTo>
                    <a:cubicBezTo>
                      <a:pt x="524" y="369"/>
                      <a:pt x="631" y="346"/>
                      <a:pt x="631" y="310"/>
                    </a:cubicBezTo>
                    <a:cubicBezTo>
                      <a:pt x="631" y="286"/>
                      <a:pt x="524" y="250"/>
                      <a:pt x="393" y="238"/>
                    </a:cubicBezTo>
                    <a:cubicBezTo>
                      <a:pt x="393" y="108"/>
                      <a:pt x="358"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9"/>
              <p:cNvSpPr/>
              <p:nvPr/>
            </p:nvSpPr>
            <p:spPr>
              <a:xfrm>
                <a:off x="6464378" y="3273304"/>
                <a:ext cx="14683" cy="14207"/>
              </a:xfrm>
              <a:custGeom>
                <a:rect b="b" l="l" r="r" t="t"/>
                <a:pathLst>
                  <a:path extrusionOk="0" h="358" w="370">
                    <a:moveTo>
                      <a:pt x="191" y="1"/>
                    </a:moveTo>
                    <a:cubicBezTo>
                      <a:pt x="167" y="1"/>
                      <a:pt x="155" y="60"/>
                      <a:pt x="143" y="132"/>
                    </a:cubicBezTo>
                    <a:cubicBezTo>
                      <a:pt x="72" y="132"/>
                      <a:pt x="0" y="155"/>
                      <a:pt x="0" y="179"/>
                    </a:cubicBezTo>
                    <a:cubicBezTo>
                      <a:pt x="0" y="215"/>
                      <a:pt x="72" y="215"/>
                      <a:pt x="143" y="227"/>
                    </a:cubicBezTo>
                    <a:cubicBezTo>
                      <a:pt x="143" y="298"/>
                      <a:pt x="155" y="358"/>
                      <a:pt x="191" y="358"/>
                    </a:cubicBezTo>
                    <a:cubicBezTo>
                      <a:pt x="203" y="358"/>
                      <a:pt x="215" y="298"/>
                      <a:pt x="227" y="227"/>
                    </a:cubicBezTo>
                    <a:cubicBezTo>
                      <a:pt x="310" y="215"/>
                      <a:pt x="369" y="191"/>
                      <a:pt x="369" y="179"/>
                    </a:cubicBezTo>
                    <a:cubicBezTo>
                      <a:pt x="369" y="167"/>
                      <a:pt x="310" y="155"/>
                      <a:pt x="227" y="132"/>
                    </a:cubicBezTo>
                    <a:cubicBezTo>
                      <a:pt x="227" y="60"/>
                      <a:pt x="215" y="1"/>
                      <a:pt x="1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9"/>
              <p:cNvSpPr/>
              <p:nvPr/>
            </p:nvSpPr>
            <p:spPr>
              <a:xfrm>
                <a:off x="6922691" y="3478393"/>
                <a:ext cx="14683" cy="14207"/>
              </a:xfrm>
              <a:custGeom>
                <a:rect b="b" l="l" r="r" t="t"/>
                <a:pathLst>
                  <a:path extrusionOk="0" h="358" w="370">
                    <a:moveTo>
                      <a:pt x="191" y="0"/>
                    </a:moveTo>
                    <a:cubicBezTo>
                      <a:pt x="167" y="0"/>
                      <a:pt x="155" y="60"/>
                      <a:pt x="143" y="131"/>
                    </a:cubicBezTo>
                    <a:cubicBezTo>
                      <a:pt x="60" y="131"/>
                      <a:pt x="0" y="143"/>
                      <a:pt x="0" y="179"/>
                    </a:cubicBezTo>
                    <a:cubicBezTo>
                      <a:pt x="0" y="191"/>
                      <a:pt x="60" y="202"/>
                      <a:pt x="143" y="226"/>
                    </a:cubicBezTo>
                    <a:cubicBezTo>
                      <a:pt x="143" y="298"/>
                      <a:pt x="155" y="357"/>
                      <a:pt x="191" y="357"/>
                    </a:cubicBezTo>
                    <a:cubicBezTo>
                      <a:pt x="203" y="357"/>
                      <a:pt x="215" y="298"/>
                      <a:pt x="227" y="226"/>
                    </a:cubicBezTo>
                    <a:cubicBezTo>
                      <a:pt x="322" y="226"/>
                      <a:pt x="370" y="202"/>
                      <a:pt x="370" y="179"/>
                    </a:cubicBezTo>
                    <a:cubicBezTo>
                      <a:pt x="370" y="167"/>
                      <a:pt x="310" y="143"/>
                      <a:pt x="227" y="131"/>
                    </a:cubicBezTo>
                    <a:cubicBezTo>
                      <a:pt x="227" y="60"/>
                      <a:pt x="215" y="0"/>
                      <a:pt x="1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9"/>
              <p:cNvSpPr/>
              <p:nvPr/>
            </p:nvSpPr>
            <p:spPr>
              <a:xfrm>
                <a:off x="6507832" y="3707530"/>
                <a:ext cx="14207" cy="14207"/>
              </a:xfrm>
              <a:custGeom>
                <a:rect b="b" l="l" r="r" t="t"/>
                <a:pathLst>
                  <a:path extrusionOk="0" h="358" w="358">
                    <a:moveTo>
                      <a:pt x="179" y="1"/>
                    </a:moveTo>
                    <a:cubicBezTo>
                      <a:pt x="167" y="1"/>
                      <a:pt x="144" y="60"/>
                      <a:pt x="132" y="131"/>
                    </a:cubicBezTo>
                    <a:cubicBezTo>
                      <a:pt x="60" y="131"/>
                      <a:pt x="1" y="143"/>
                      <a:pt x="1" y="179"/>
                    </a:cubicBezTo>
                    <a:cubicBezTo>
                      <a:pt x="1" y="191"/>
                      <a:pt x="60" y="203"/>
                      <a:pt x="132" y="227"/>
                    </a:cubicBezTo>
                    <a:cubicBezTo>
                      <a:pt x="132" y="298"/>
                      <a:pt x="144" y="358"/>
                      <a:pt x="179" y="358"/>
                    </a:cubicBezTo>
                    <a:cubicBezTo>
                      <a:pt x="191" y="358"/>
                      <a:pt x="203" y="298"/>
                      <a:pt x="227" y="227"/>
                    </a:cubicBezTo>
                    <a:cubicBezTo>
                      <a:pt x="298" y="227"/>
                      <a:pt x="358" y="203"/>
                      <a:pt x="358" y="179"/>
                    </a:cubicBezTo>
                    <a:cubicBezTo>
                      <a:pt x="358" y="167"/>
                      <a:pt x="298" y="143"/>
                      <a:pt x="227" y="131"/>
                    </a:cubicBezTo>
                    <a:cubicBezTo>
                      <a:pt x="227" y="60"/>
                      <a:pt x="203" y="1"/>
                      <a:pt x="1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9"/>
              <p:cNvSpPr/>
              <p:nvPr/>
            </p:nvSpPr>
            <p:spPr>
              <a:xfrm>
                <a:off x="6647679" y="3099923"/>
                <a:ext cx="8572" cy="8056"/>
              </a:xfrm>
              <a:custGeom>
                <a:rect b="b" l="l" r="r" t="t"/>
                <a:pathLst>
                  <a:path extrusionOk="0" h="203" w="216">
                    <a:moveTo>
                      <a:pt x="108" y="0"/>
                    </a:moveTo>
                    <a:cubicBezTo>
                      <a:pt x="96" y="0"/>
                      <a:pt x="96" y="24"/>
                      <a:pt x="72" y="72"/>
                    </a:cubicBezTo>
                    <a:cubicBezTo>
                      <a:pt x="37" y="72"/>
                      <a:pt x="1" y="83"/>
                      <a:pt x="1" y="95"/>
                    </a:cubicBezTo>
                    <a:cubicBezTo>
                      <a:pt x="1" y="119"/>
                      <a:pt x="37" y="119"/>
                      <a:pt x="72" y="131"/>
                    </a:cubicBezTo>
                    <a:cubicBezTo>
                      <a:pt x="72" y="179"/>
                      <a:pt x="96" y="203"/>
                      <a:pt x="108" y="203"/>
                    </a:cubicBezTo>
                    <a:cubicBezTo>
                      <a:pt x="120" y="203"/>
                      <a:pt x="120" y="179"/>
                      <a:pt x="132" y="131"/>
                    </a:cubicBezTo>
                    <a:cubicBezTo>
                      <a:pt x="168" y="119"/>
                      <a:pt x="215" y="119"/>
                      <a:pt x="215" y="95"/>
                    </a:cubicBezTo>
                    <a:cubicBezTo>
                      <a:pt x="215" y="83"/>
                      <a:pt x="180" y="83"/>
                      <a:pt x="132" y="72"/>
                    </a:cubicBezTo>
                    <a:cubicBezTo>
                      <a:pt x="132" y="24"/>
                      <a:pt x="120"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9"/>
              <p:cNvSpPr/>
              <p:nvPr/>
            </p:nvSpPr>
            <p:spPr>
              <a:xfrm>
                <a:off x="6898126" y="3673044"/>
                <a:ext cx="8532" cy="8532"/>
              </a:xfrm>
              <a:custGeom>
                <a:rect b="b" l="l" r="r" t="t"/>
                <a:pathLst>
                  <a:path extrusionOk="0" h="215" w="215">
                    <a:moveTo>
                      <a:pt x="107" y="0"/>
                    </a:moveTo>
                    <a:cubicBezTo>
                      <a:pt x="96" y="0"/>
                      <a:pt x="96" y="36"/>
                      <a:pt x="72" y="84"/>
                    </a:cubicBezTo>
                    <a:cubicBezTo>
                      <a:pt x="36" y="84"/>
                      <a:pt x="0" y="96"/>
                      <a:pt x="0" y="108"/>
                    </a:cubicBezTo>
                    <a:cubicBezTo>
                      <a:pt x="0" y="119"/>
                      <a:pt x="36" y="119"/>
                      <a:pt x="72" y="143"/>
                    </a:cubicBezTo>
                    <a:cubicBezTo>
                      <a:pt x="72" y="179"/>
                      <a:pt x="96" y="215"/>
                      <a:pt x="107" y="215"/>
                    </a:cubicBezTo>
                    <a:cubicBezTo>
                      <a:pt x="119" y="215"/>
                      <a:pt x="119" y="179"/>
                      <a:pt x="131" y="143"/>
                    </a:cubicBezTo>
                    <a:cubicBezTo>
                      <a:pt x="179" y="143"/>
                      <a:pt x="215" y="119"/>
                      <a:pt x="215" y="108"/>
                    </a:cubicBezTo>
                    <a:cubicBezTo>
                      <a:pt x="215" y="96"/>
                      <a:pt x="179" y="96"/>
                      <a:pt x="131" y="84"/>
                    </a:cubicBezTo>
                    <a:cubicBezTo>
                      <a:pt x="131" y="36"/>
                      <a:pt x="119" y="0"/>
                      <a:pt x="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9"/>
              <p:cNvSpPr/>
              <p:nvPr/>
            </p:nvSpPr>
            <p:spPr>
              <a:xfrm>
                <a:off x="6464854" y="3395690"/>
                <a:ext cx="8056" cy="8056"/>
              </a:xfrm>
              <a:custGeom>
                <a:rect b="b" l="l" r="r" t="t"/>
                <a:pathLst>
                  <a:path extrusionOk="0" h="203" w="203">
                    <a:moveTo>
                      <a:pt x="96" y="0"/>
                    </a:moveTo>
                    <a:cubicBezTo>
                      <a:pt x="84" y="0"/>
                      <a:pt x="84" y="24"/>
                      <a:pt x="72" y="72"/>
                    </a:cubicBezTo>
                    <a:cubicBezTo>
                      <a:pt x="24" y="72"/>
                      <a:pt x="0" y="84"/>
                      <a:pt x="0" y="108"/>
                    </a:cubicBezTo>
                    <a:cubicBezTo>
                      <a:pt x="0" y="119"/>
                      <a:pt x="24" y="119"/>
                      <a:pt x="72" y="131"/>
                    </a:cubicBezTo>
                    <a:cubicBezTo>
                      <a:pt x="72" y="179"/>
                      <a:pt x="84" y="203"/>
                      <a:pt x="96" y="203"/>
                    </a:cubicBezTo>
                    <a:cubicBezTo>
                      <a:pt x="119" y="203"/>
                      <a:pt x="119" y="179"/>
                      <a:pt x="131" y="131"/>
                    </a:cubicBezTo>
                    <a:cubicBezTo>
                      <a:pt x="179" y="131"/>
                      <a:pt x="203" y="119"/>
                      <a:pt x="203" y="108"/>
                    </a:cubicBezTo>
                    <a:cubicBezTo>
                      <a:pt x="203" y="84"/>
                      <a:pt x="179" y="84"/>
                      <a:pt x="131" y="72"/>
                    </a:cubicBezTo>
                    <a:cubicBezTo>
                      <a:pt x="131" y="24"/>
                      <a:pt x="119" y="0"/>
                      <a:pt x="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9"/>
              <p:cNvSpPr/>
              <p:nvPr/>
            </p:nvSpPr>
            <p:spPr>
              <a:xfrm>
                <a:off x="6950073" y="3079604"/>
                <a:ext cx="8572" cy="8532"/>
              </a:xfrm>
              <a:custGeom>
                <a:rect b="b" l="l" r="r" t="t"/>
                <a:pathLst>
                  <a:path extrusionOk="0" h="215" w="216">
                    <a:moveTo>
                      <a:pt x="108" y="0"/>
                    </a:moveTo>
                    <a:cubicBezTo>
                      <a:pt x="96" y="0"/>
                      <a:pt x="96" y="36"/>
                      <a:pt x="72" y="72"/>
                    </a:cubicBezTo>
                    <a:cubicBezTo>
                      <a:pt x="37" y="72"/>
                      <a:pt x="1" y="95"/>
                      <a:pt x="1" y="107"/>
                    </a:cubicBezTo>
                    <a:cubicBezTo>
                      <a:pt x="1" y="119"/>
                      <a:pt x="37" y="119"/>
                      <a:pt x="72" y="131"/>
                    </a:cubicBezTo>
                    <a:cubicBezTo>
                      <a:pt x="72" y="179"/>
                      <a:pt x="96" y="214"/>
                      <a:pt x="108" y="214"/>
                    </a:cubicBezTo>
                    <a:cubicBezTo>
                      <a:pt x="120" y="214"/>
                      <a:pt x="120" y="179"/>
                      <a:pt x="132" y="131"/>
                    </a:cubicBezTo>
                    <a:cubicBezTo>
                      <a:pt x="180" y="119"/>
                      <a:pt x="215" y="107"/>
                      <a:pt x="215" y="107"/>
                    </a:cubicBezTo>
                    <a:cubicBezTo>
                      <a:pt x="215" y="95"/>
                      <a:pt x="180" y="95"/>
                      <a:pt x="132" y="72"/>
                    </a:cubicBezTo>
                    <a:cubicBezTo>
                      <a:pt x="132" y="36"/>
                      <a:pt x="120"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9"/>
              <p:cNvSpPr/>
              <p:nvPr/>
            </p:nvSpPr>
            <p:spPr>
              <a:xfrm>
                <a:off x="6063211" y="3362594"/>
                <a:ext cx="24605" cy="24644"/>
              </a:xfrm>
              <a:custGeom>
                <a:rect b="b" l="l" r="r" t="t"/>
                <a:pathLst>
                  <a:path extrusionOk="0" h="621" w="620">
                    <a:moveTo>
                      <a:pt x="311" y="1"/>
                    </a:moveTo>
                    <a:cubicBezTo>
                      <a:pt x="263" y="1"/>
                      <a:pt x="251" y="108"/>
                      <a:pt x="239" y="239"/>
                    </a:cubicBezTo>
                    <a:cubicBezTo>
                      <a:pt x="96" y="239"/>
                      <a:pt x="1" y="263"/>
                      <a:pt x="1" y="311"/>
                    </a:cubicBezTo>
                    <a:cubicBezTo>
                      <a:pt x="1" y="358"/>
                      <a:pt x="96" y="370"/>
                      <a:pt x="239" y="382"/>
                    </a:cubicBezTo>
                    <a:cubicBezTo>
                      <a:pt x="239" y="525"/>
                      <a:pt x="263" y="620"/>
                      <a:pt x="311" y="620"/>
                    </a:cubicBezTo>
                    <a:cubicBezTo>
                      <a:pt x="358" y="620"/>
                      <a:pt x="370" y="525"/>
                      <a:pt x="382" y="382"/>
                    </a:cubicBezTo>
                    <a:cubicBezTo>
                      <a:pt x="513" y="370"/>
                      <a:pt x="620" y="346"/>
                      <a:pt x="620" y="311"/>
                    </a:cubicBezTo>
                    <a:cubicBezTo>
                      <a:pt x="620" y="287"/>
                      <a:pt x="513" y="251"/>
                      <a:pt x="382" y="239"/>
                    </a:cubicBezTo>
                    <a:cubicBezTo>
                      <a:pt x="382" y="108"/>
                      <a:pt x="358" y="1"/>
                      <a:pt x="3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9"/>
              <p:cNvSpPr/>
              <p:nvPr/>
            </p:nvSpPr>
            <p:spPr>
              <a:xfrm>
                <a:off x="5832646" y="3659790"/>
                <a:ext cx="25081" cy="24644"/>
              </a:xfrm>
              <a:custGeom>
                <a:rect b="b" l="l" r="r" t="t"/>
                <a:pathLst>
                  <a:path extrusionOk="0" h="621" w="632">
                    <a:moveTo>
                      <a:pt x="310" y="1"/>
                    </a:moveTo>
                    <a:cubicBezTo>
                      <a:pt x="275" y="1"/>
                      <a:pt x="251" y="96"/>
                      <a:pt x="239" y="239"/>
                    </a:cubicBezTo>
                    <a:cubicBezTo>
                      <a:pt x="108" y="239"/>
                      <a:pt x="1" y="263"/>
                      <a:pt x="1" y="311"/>
                    </a:cubicBezTo>
                    <a:cubicBezTo>
                      <a:pt x="1" y="334"/>
                      <a:pt x="108" y="370"/>
                      <a:pt x="239" y="382"/>
                    </a:cubicBezTo>
                    <a:cubicBezTo>
                      <a:pt x="239" y="513"/>
                      <a:pt x="275" y="620"/>
                      <a:pt x="310" y="620"/>
                    </a:cubicBezTo>
                    <a:cubicBezTo>
                      <a:pt x="358" y="620"/>
                      <a:pt x="370" y="525"/>
                      <a:pt x="394" y="382"/>
                    </a:cubicBezTo>
                    <a:cubicBezTo>
                      <a:pt x="525" y="370"/>
                      <a:pt x="632" y="334"/>
                      <a:pt x="632" y="311"/>
                    </a:cubicBezTo>
                    <a:cubicBezTo>
                      <a:pt x="632" y="275"/>
                      <a:pt x="525" y="251"/>
                      <a:pt x="394" y="239"/>
                    </a:cubicBezTo>
                    <a:cubicBezTo>
                      <a:pt x="394" y="108"/>
                      <a:pt x="358"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9"/>
              <p:cNvSpPr/>
              <p:nvPr/>
            </p:nvSpPr>
            <p:spPr>
              <a:xfrm>
                <a:off x="5894077" y="3090914"/>
                <a:ext cx="25081" cy="24644"/>
              </a:xfrm>
              <a:custGeom>
                <a:rect b="b" l="l" r="r" t="t"/>
                <a:pathLst>
                  <a:path extrusionOk="0" h="621" w="632">
                    <a:moveTo>
                      <a:pt x="310" y="1"/>
                    </a:moveTo>
                    <a:cubicBezTo>
                      <a:pt x="274" y="1"/>
                      <a:pt x="251" y="108"/>
                      <a:pt x="239" y="239"/>
                    </a:cubicBezTo>
                    <a:cubicBezTo>
                      <a:pt x="108" y="239"/>
                      <a:pt x="0" y="263"/>
                      <a:pt x="0" y="310"/>
                    </a:cubicBezTo>
                    <a:cubicBezTo>
                      <a:pt x="0" y="346"/>
                      <a:pt x="108" y="370"/>
                      <a:pt x="239" y="382"/>
                    </a:cubicBezTo>
                    <a:cubicBezTo>
                      <a:pt x="239" y="525"/>
                      <a:pt x="274" y="620"/>
                      <a:pt x="310" y="620"/>
                    </a:cubicBezTo>
                    <a:cubicBezTo>
                      <a:pt x="358" y="620"/>
                      <a:pt x="370" y="525"/>
                      <a:pt x="393" y="382"/>
                    </a:cubicBezTo>
                    <a:cubicBezTo>
                      <a:pt x="524" y="370"/>
                      <a:pt x="632" y="346"/>
                      <a:pt x="632" y="310"/>
                    </a:cubicBezTo>
                    <a:cubicBezTo>
                      <a:pt x="632" y="287"/>
                      <a:pt x="524" y="251"/>
                      <a:pt x="393" y="239"/>
                    </a:cubicBezTo>
                    <a:cubicBezTo>
                      <a:pt x="393" y="108"/>
                      <a:pt x="358"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9"/>
              <p:cNvSpPr/>
              <p:nvPr/>
            </p:nvSpPr>
            <p:spPr>
              <a:xfrm>
                <a:off x="5699902" y="3529863"/>
                <a:ext cx="24605" cy="24605"/>
              </a:xfrm>
              <a:custGeom>
                <a:rect b="b" l="l" r="r" t="t"/>
                <a:pathLst>
                  <a:path extrusionOk="0" h="620" w="620">
                    <a:moveTo>
                      <a:pt x="310" y="1"/>
                    </a:moveTo>
                    <a:cubicBezTo>
                      <a:pt x="286" y="1"/>
                      <a:pt x="250" y="96"/>
                      <a:pt x="238" y="239"/>
                    </a:cubicBezTo>
                    <a:cubicBezTo>
                      <a:pt x="107" y="239"/>
                      <a:pt x="0" y="263"/>
                      <a:pt x="0" y="310"/>
                    </a:cubicBezTo>
                    <a:cubicBezTo>
                      <a:pt x="0" y="334"/>
                      <a:pt x="107" y="370"/>
                      <a:pt x="238" y="382"/>
                    </a:cubicBezTo>
                    <a:cubicBezTo>
                      <a:pt x="238" y="513"/>
                      <a:pt x="262" y="620"/>
                      <a:pt x="310" y="620"/>
                    </a:cubicBezTo>
                    <a:cubicBezTo>
                      <a:pt x="345" y="620"/>
                      <a:pt x="369" y="525"/>
                      <a:pt x="381" y="382"/>
                    </a:cubicBezTo>
                    <a:cubicBezTo>
                      <a:pt x="524" y="382"/>
                      <a:pt x="619" y="358"/>
                      <a:pt x="619" y="310"/>
                    </a:cubicBezTo>
                    <a:cubicBezTo>
                      <a:pt x="619" y="275"/>
                      <a:pt x="524" y="251"/>
                      <a:pt x="381" y="239"/>
                    </a:cubicBezTo>
                    <a:cubicBezTo>
                      <a:pt x="381" y="108"/>
                      <a:pt x="357"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9"/>
              <p:cNvSpPr/>
              <p:nvPr/>
            </p:nvSpPr>
            <p:spPr>
              <a:xfrm>
                <a:off x="5878957" y="3495377"/>
                <a:ext cx="8056" cy="8532"/>
              </a:xfrm>
              <a:custGeom>
                <a:rect b="b" l="l" r="r" t="t"/>
                <a:pathLst>
                  <a:path extrusionOk="0" h="215" w="203">
                    <a:moveTo>
                      <a:pt x="96" y="1"/>
                    </a:moveTo>
                    <a:cubicBezTo>
                      <a:pt x="84" y="1"/>
                      <a:pt x="84" y="36"/>
                      <a:pt x="72" y="72"/>
                    </a:cubicBezTo>
                    <a:cubicBezTo>
                      <a:pt x="24" y="72"/>
                      <a:pt x="0" y="96"/>
                      <a:pt x="0" y="108"/>
                    </a:cubicBezTo>
                    <a:cubicBezTo>
                      <a:pt x="0" y="120"/>
                      <a:pt x="24" y="120"/>
                      <a:pt x="72" y="132"/>
                    </a:cubicBezTo>
                    <a:cubicBezTo>
                      <a:pt x="72" y="179"/>
                      <a:pt x="84" y="215"/>
                      <a:pt x="96" y="215"/>
                    </a:cubicBezTo>
                    <a:cubicBezTo>
                      <a:pt x="120" y="215"/>
                      <a:pt x="120" y="179"/>
                      <a:pt x="131" y="132"/>
                    </a:cubicBezTo>
                    <a:cubicBezTo>
                      <a:pt x="155" y="120"/>
                      <a:pt x="203" y="120"/>
                      <a:pt x="203" y="108"/>
                    </a:cubicBezTo>
                    <a:cubicBezTo>
                      <a:pt x="203" y="96"/>
                      <a:pt x="179" y="96"/>
                      <a:pt x="131" y="72"/>
                    </a:cubicBezTo>
                    <a:cubicBezTo>
                      <a:pt x="131" y="36"/>
                      <a:pt x="120" y="1"/>
                      <a:pt x="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9"/>
              <p:cNvSpPr/>
              <p:nvPr/>
            </p:nvSpPr>
            <p:spPr>
              <a:xfrm>
                <a:off x="5686648" y="3662171"/>
                <a:ext cx="8532" cy="8056"/>
              </a:xfrm>
              <a:custGeom>
                <a:rect b="b" l="l" r="r" t="t"/>
                <a:pathLst>
                  <a:path extrusionOk="0" h="203" w="215">
                    <a:moveTo>
                      <a:pt x="108" y="1"/>
                    </a:moveTo>
                    <a:cubicBezTo>
                      <a:pt x="96" y="1"/>
                      <a:pt x="96" y="24"/>
                      <a:pt x="84" y="72"/>
                    </a:cubicBezTo>
                    <a:cubicBezTo>
                      <a:pt x="36" y="72"/>
                      <a:pt x="1" y="84"/>
                      <a:pt x="1" y="96"/>
                    </a:cubicBezTo>
                    <a:cubicBezTo>
                      <a:pt x="1" y="120"/>
                      <a:pt x="36" y="120"/>
                      <a:pt x="84" y="131"/>
                    </a:cubicBezTo>
                    <a:cubicBezTo>
                      <a:pt x="84" y="179"/>
                      <a:pt x="96" y="203"/>
                      <a:pt x="108" y="203"/>
                    </a:cubicBezTo>
                    <a:cubicBezTo>
                      <a:pt x="120" y="203"/>
                      <a:pt x="120" y="179"/>
                      <a:pt x="144" y="131"/>
                    </a:cubicBezTo>
                    <a:cubicBezTo>
                      <a:pt x="179" y="120"/>
                      <a:pt x="215" y="96"/>
                      <a:pt x="215" y="96"/>
                    </a:cubicBezTo>
                    <a:cubicBezTo>
                      <a:pt x="215" y="84"/>
                      <a:pt x="179" y="84"/>
                      <a:pt x="144" y="72"/>
                    </a:cubicBezTo>
                    <a:cubicBezTo>
                      <a:pt x="144" y="24"/>
                      <a:pt x="120" y="1"/>
                      <a:pt x="1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9"/>
              <p:cNvSpPr/>
              <p:nvPr/>
            </p:nvSpPr>
            <p:spPr>
              <a:xfrm>
                <a:off x="5789192" y="3203856"/>
                <a:ext cx="8056" cy="8056"/>
              </a:xfrm>
              <a:custGeom>
                <a:rect b="b" l="l" r="r" t="t"/>
                <a:pathLst>
                  <a:path extrusionOk="0" h="203" w="203">
                    <a:moveTo>
                      <a:pt x="96" y="0"/>
                    </a:moveTo>
                    <a:cubicBezTo>
                      <a:pt x="84" y="0"/>
                      <a:pt x="84" y="24"/>
                      <a:pt x="72" y="72"/>
                    </a:cubicBezTo>
                    <a:cubicBezTo>
                      <a:pt x="24" y="72"/>
                      <a:pt x="0" y="84"/>
                      <a:pt x="0" y="96"/>
                    </a:cubicBezTo>
                    <a:cubicBezTo>
                      <a:pt x="0" y="120"/>
                      <a:pt x="24" y="120"/>
                      <a:pt x="72" y="131"/>
                    </a:cubicBezTo>
                    <a:cubicBezTo>
                      <a:pt x="72" y="179"/>
                      <a:pt x="84" y="203"/>
                      <a:pt x="96" y="203"/>
                    </a:cubicBezTo>
                    <a:cubicBezTo>
                      <a:pt x="119" y="203"/>
                      <a:pt x="119" y="179"/>
                      <a:pt x="131" y="131"/>
                    </a:cubicBezTo>
                    <a:cubicBezTo>
                      <a:pt x="155" y="131"/>
                      <a:pt x="203" y="120"/>
                      <a:pt x="203" y="96"/>
                    </a:cubicBezTo>
                    <a:cubicBezTo>
                      <a:pt x="203" y="84"/>
                      <a:pt x="179" y="84"/>
                      <a:pt x="131" y="72"/>
                    </a:cubicBezTo>
                    <a:cubicBezTo>
                      <a:pt x="131" y="24"/>
                      <a:pt x="119" y="0"/>
                      <a:pt x="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9"/>
              <p:cNvSpPr/>
              <p:nvPr/>
            </p:nvSpPr>
            <p:spPr>
              <a:xfrm>
                <a:off x="5679584" y="3117384"/>
                <a:ext cx="11826" cy="11866"/>
              </a:xfrm>
              <a:custGeom>
                <a:rect b="b" l="l" r="r" t="t"/>
                <a:pathLst>
                  <a:path extrusionOk="0" h="299" w="298">
                    <a:moveTo>
                      <a:pt x="155" y="1"/>
                    </a:moveTo>
                    <a:cubicBezTo>
                      <a:pt x="143" y="1"/>
                      <a:pt x="119" y="48"/>
                      <a:pt x="119" y="120"/>
                    </a:cubicBezTo>
                    <a:cubicBezTo>
                      <a:pt x="48" y="120"/>
                      <a:pt x="0" y="132"/>
                      <a:pt x="0" y="155"/>
                    </a:cubicBezTo>
                    <a:cubicBezTo>
                      <a:pt x="0" y="167"/>
                      <a:pt x="48" y="179"/>
                      <a:pt x="119" y="179"/>
                    </a:cubicBezTo>
                    <a:cubicBezTo>
                      <a:pt x="119" y="251"/>
                      <a:pt x="143" y="298"/>
                      <a:pt x="155" y="298"/>
                    </a:cubicBezTo>
                    <a:cubicBezTo>
                      <a:pt x="167" y="298"/>
                      <a:pt x="179" y="251"/>
                      <a:pt x="179" y="179"/>
                    </a:cubicBezTo>
                    <a:cubicBezTo>
                      <a:pt x="238" y="179"/>
                      <a:pt x="298" y="167"/>
                      <a:pt x="298" y="155"/>
                    </a:cubicBezTo>
                    <a:cubicBezTo>
                      <a:pt x="298" y="132"/>
                      <a:pt x="262" y="120"/>
                      <a:pt x="179" y="120"/>
                    </a:cubicBezTo>
                    <a:cubicBezTo>
                      <a:pt x="179" y="48"/>
                      <a:pt x="167"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9"/>
              <p:cNvSpPr/>
              <p:nvPr/>
            </p:nvSpPr>
            <p:spPr>
              <a:xfrm>
                <a:off x="5881338" y="3303543"/>
                <a:ext cx="11826" cy="11866"/>
              </a:xfrm>
              <a:custGeom>
                <a:rect b="b" l="l" r="r" t="t"/>
                <a:pathLst>
                  <a:path extrusionOk="0" h="299" w="298">
                    <a:moveTo>
                      <a:pt x="143" y="1"/>
                    </a:moveTo>
                    <a:cubicBezTo>
                      <a:pt x="131" y="1"/>
                      <a:pt x="119" y="48"/>
                      <a:pt x="119" y="120"/>
                    </a:cubicBezTo>
                    <a:cubicBezTo>
                      <a:pt x="36" y="120"/>
                      <a:pt x="0" y="132"/>
                      <a:pt x="0" y="144"/>
                    </a:cubicBezTo>
                    <a:cubicBezTo>
                      <a:pt x="0" y="167"/>
                      <a:pt x="36" y="179"/>
                      <a:pt x="119" y="179"/>
                    </a:cubicBezTo>
                    <a:cubicBezTo>
                      <a:pt x="119" y="251"/>
                      <a:pt x="131" y="298"/>
                      <a:pt x="143" y="298"/>
                    </a:cubicBezTo>
                    <a:cubicBezTo>
                      <a:pt x="155" y="298"/>
                      <a:pt x="179" y="251"/>
                      <a:pt x="179" y="179"/>
                    </a:cubicBezTo>
                    <a:cubicBezTo>
                      <a:pt x="250" y="179"/>
                      <a:pt x="298" y="167"/>
                      <a:pt x="298" y="144"/>
                    </a:cubicBezTo>
                    <a:cubicBezTo>
                      <a:pt x="298" y="132"/>
                      <a:pt x="250" y="120"/>
                      <a:pt x="179" y="120"/>
                    </a:cubicBezTo>
                    <a:cubicBezTo>
                      <a:pt x="179" y="48"/>
                      <a:pt x="155" y="1"/>
                      <a:pt x="1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9"/>
              <p:cNvSpPr/>
              <p:nvPr/>
            </p:nvSpPr>
            <p:spPr>
              <a:xfrm>
                <a:off x="6058488" y="3513354"/>
                <a:ext cx="11866" cy="11826"/>
              </a:xfrm>
              <a:custGeom>
                <a:rect b="b" l="l" r="r" t="t"/>
                <a:pathLst>
                  <a:path extrusionOk="0" h="298" w="299">
                    <a:moveTo>
                      <a:pt x="144" y="0"/>
                    </a:moveTo>
                    <a:cubicBezTo>
                      <a:pt x="132" y="0"/>
                      <a:pt x="120" y="60"/>
                      <a:pt x="120" y="119"/>
                    </a:cubicBezTo>
                    <a:cubicBezTo>
                      <a:pt x="37" y="119"/>
                      <a:pt x="1" y="131"/>
                      <a:pt x="1" y="143"/>
                    </a:cubicBezTo>
                    <a:cubicBezTo>
                      <a:pt x="1" y="155"/>
                      <a:pt x="37" y="179"/>
                      <a:pt x="120" y="179"/>
                    </a:cubicBezTo>
                    <a:cubicBezTo>
                      <a:pt x="120" y="250"/>
                      <a:pt x="132" y="298"/>
                      <a:pt x="144" y="298"/>
                    </a:cubicBezTo>
                    <a:cubicBezTo>
                      <a:pt x="156" y="298"/>
                      <a:pt x="179" y="250"/>
                      <a:pt x="179" y="179"/>
                    </a:cubicBezTo>
                    <a:cubicBezTo>
                      <a:pt x="251" y="179"/>
                      <a:pt x="299" y="155"/>
                      <a:pt x="299" y="143"/>
                    </a:cubicBezTo>
                    <a:cubicBezTo>
                      <a:pt x="299" y="131"/>
                      <a:pt x="251" y="119"/>
                      <a:pt x="179" y="119"/>
                    </a:cubicBezTo>
                    <a:cubicBezTo>
                      <a:pt x="179" y="36"/>
                      <a:pt x="156"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9"/>
              <p:cNvSpPr/>
              <p:nvPr/>
            </p:nvSpPr>
            <p:spPr>
              <a:xfrm>
                <a:off x="6106705" y="3150004"/>
                <a:ext cx="11826" cy="11826"/>
              </a:xfrm>
              <a:custGeom>
                <a:rect b="b" l="l" r="r" t="t"/>
                <a:pathLst>
                  <a:path extrusionOk="0" h="298" w="298">
                    <a:moveTo>
                      <a:pt x="155" y="0"/>
                    </a:moveTo>
                    <a:cubicBezTo>
                      <a:pt x="131" y="0"/>
                      <a:pt x="119" y="60"/>
                      <a:pt x="119" y="119"/>
                    </a:cubicBezTo>
                    <a:cubicBezTo>
                      <a:pt x="48" y="119"/>
                      <a:pt x="0" y="131"/>
                      <a:pt x="0" y="143"/>
                    </a:cubicBezTo>
                    <a:cubicBezTo>
                      <a:pt x="0" y="167"/>
                      <a:pt x="48" y="179"/>
                      <a:pt x="119" y="179"/>
                    </a:cubicBezTo>
                    <a:cubicBezTo>
                      <a:pt x="119" y="250"/>
                      <a:pt x="131" y="298"/>
                      <a:pt x="155" y="298"/>
                    </a:cubicBezTo>
                    <a:cubicBezTo>
                      <a:pt x="167" y="298"/>
                      <a:pt x="179" y="238"/>
                      <a:pt x="179" y="179"/>
                    </a:cubicBezTo>
                    <a:cubicBezTo>
                      <a:pt x="238" y="179"/>
                      <a:pt x="298" y="167"/>
                      <a:pt x="298" y="143"/>
                    </a:cubicBezTo>
                    <a:cubicBezTo>
                      <a:pt x="298" y="131"/>
                      <a:pt x="250" y="119"/>
                      <a:pt x="179" y="119"/>
                    </a:cubicBezTo>
                    <a:cubicBezTo>
                      <a:pt x="179" y="48"/>
                      <a:pt x="167" y="0"/>
                      <a:pt x="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9"/>
              <p:cNvSpPr/>
              <p:nvPr/>
            </p:nvSpPr>
            <p:spPr>
              <a:xfrm>
                <a:off x="6675101" y="3025713"/>
                <a:ext cx="742348" cy="786358"/>
              </a:xfrm>
              <a:custGeom>
                <a:rect b="b" l="l" r="r" t="t"/>
                <a:pathLst>
                  <a:path extrusionOk="0" h="19815" w="18706">
                    <a:moveTo>
                      <a:pt x="12647" y="0"/>
                    </a:moveTo>
                    <a:cubicBezTo>
                      <a:pt x="12630" y="0"/>
                      <a:pt x="12614" y="1"/>
                      <a:pt x="12597" y="1"/>
                    </a:cubicBezTo>
                    <a:cubicBezTo>
                      <a:pt x="11454" y="37"/>
                      <a:pt x="10728" y="953"/>
                      <a:pt x="10657" y="2061"/>
                    </a:cubicBezTo>
                    <a:cubicBezTo>
                      <a:pt x="10597" y="3013"/>
                      <a:pt x="10871" y="3954"/>
                      <a:pt x="11145" y="4859"/>
                    </a:cubicBezTo>
                    <a:cubicBezTo>
                      <a:pt x="11704" y="6835"/>
                      <a:pt x="12443" y="10145"/>
                      <a:pt x="10692" y="11788"/>
                    </a:cubicBezTo>
                    <a:cubicBezTo>
                      <a:pt x="10121" y="12348"/>
                      <a:pt x="9323" y="12598"/>
                      <a:pt x="8549" y="12788"/>
                    </a:cubicBezTo>
                    <a:cubicBezTo>
                      <a:pt x="7585" y="13038"/>
                      <a:pt x="6620" y="13252"/>
                      <a:pt x="5632" y="13419"/>
                    </a:cubicBezTo>
                    <a:cubicBezTo>
                      <a:pt x="5585" y="13421"/>
                      <a:pt x="5537" y="13421"/>
                      <a:pt x="5489" y="13421"/>
                    </a:cubicBezTo>
                    <a:cubicBezTo>
                      <a:pt x="5168" y="13421"/>
                      <a:pt x="4848" y="13388"/>
                      <a:pt x="4537" y="13336"/>
                    </a:cubicBezTo>
                    <a:cubicBezTo>
                      <a:pt x="4099" y="13262"/>
                      <a:pt x="3633" y="13136"/>
                      <a:pt x="3194" y="13136"/>
                    </a:cubicBezTo>
                    <a:cubicBezTo>
                      <a:pt x="2929" y="13136"/>
                      <a:pt x="2674" y="13182"/>
                      <a:pt x="2441" y="13312"/>
                    </a:cubicBezTo>
                    <a:cubicBezTo>
                      <a:pt x="2382" y="13336"/>
                      <a:pt x="2322" y="13383"/>
                      <a:pt x="2298" y="13443"/>
                    </a:cubicBezTo>
                    <a:cubicBezTo>
                      <a:pt x="2263" y="13550"/>
                      <a:pt x="2322" y="13657"/>
                      <a:pt x="2394" y="13741"/>
                    </a:cubicBezTo>
                    <a:cubicBezTo>
                      <a:pt x="2763" y="14193"/>
                      <a:pt x="3370" y="14324"/>
                      <a:pt x="3953" y="14431"/>
                    </a:cubicBezTo>
                    <a:cubicBezTo>
                      <a:pt x="3628" y="14564"/>
                      <a:pt x="3286" y="14603"/>
                      <a:pt x="2935" y="14603"/>
                    </a:cubicBezTo>
                    <a:cubicBezTo>
                      <a:pt x="2404" y="14603"/>
                      <a:pt x="1853" y="14512"/>
                      <a:pt x="1310" y="14512"/>
                    </a:cubicBezTo>
                    <a:cubicBezTo>
                      <a:pt x="1082" y="14512"/>
                      <a:pt x="855" y="14528"/>
                      <a:pt x="632" y="14574"/>
                    </a:cubicBezTo>
                    <a:cubicBezTo>
                      <a:pt x="536" y="14610"/>
                      <a:pt x="393" y="14645"/>
                      <a:pt x="382" y="14753"/>
                    </a:cubicBezTo>
                    <a:cubicBezTo>
                      <a:pt x="382" y="14800"/>
                      <a:pt x="393" y="14860"/>
                      <a:pt x="417" y="14907"/>
                    </a:cubicBezTo>
                    <a:cubicBezTo>
                      <a:pt x="632" y="15360"/>
                      <a:pt x="1251" y="15479"/>
                      <a:pt x="1751" y="15527"/>
                    </a:cubicBezTo>
                    <a:cubicBezTo>
                      <a:pt x="2295" y="15573"/>
                      <a:pt x="2826" y="15590"/>
                      <a:pt x="3364" y="15590"/>
                    </a:cubicBezTo>
                    <a:cubicBezTo>
                      <a:pt x="3520" y="15590"/>
                      <a:pt x="3676" y="15589"/>
                      <a:pt x="3834" y="15586"/>
                    </a:cubicBezTo>
                    <a:lnTo>
                      <a:pt x="3834" y="15586"/>
                    </a:lnTo>
                    <a:cubicBezTo>
                      <a:pt x="3179" y="15753"/>
                      <a:pt x="2513" y="15860"/>
                      <a:pt x="1846" y="15884"/>
                    </a:cubicBezTo>
                    <a:cubicBezTo>
                      <a:pt x="1286" y="15919"/>
                      <a:pt x="715" y="15919"/>
                      <a:pt x="262" y="16217"/>
                    </a:cubicBezTo>
                    <a:cubicBezTo>
                      <a:pt x="203" y="16253"/>
                      <a:pt x="132" y="16312"/>
                      <a:pt x="120" y="16396"/>
                    </a:cubicBezTo>
                    <a:cubicBezTo>
                      <a:pt x="96" y="16515"/>
                      <a:pt x="203" y="16610"/>
                      <a:pt x="322" y="16670"/>
                    </a:cubicBezTo>
                    <a:cubicBezTo>
                      <a:pt x="715" y="16884"/>
                      <a:pt x="1167" y="16896"/>
                      <a:pt x="1620" y="16896"/>
                    </a:cubicBezTo>
                    <a:cubicBezTo>
                      <a:pt x="2298" y="16896"/>
                      <a:pt x="2989" y="16872"/>
                      <a:pt x="3668" y="16812"/>
                    </a:cubicBezTo>
                    <a:lnTo>
                      <a:pt x="3668" y="16812"/>
                    </a:lnTo>
                    <a:cubicBezTo>
                      <a:pt x="2584" y="17372"/>
                      <a:pt x="1132" y="17015"/>
                      <a:pt x="179" y="17789"/>
                    </a:cubicBezTo>
                    <a:cubicBezTo>
                      <a:pt x="120" y="17836"/>
                      <a:pt x="60" y="17896"/>
                      <a:pt x="36" y="17967"/>
                    </a:cubicBezTo>
                    <a:cubicBezTo>
                      <a:pt x="1" y="18134"/>
                      <a:pt x="179" y="18277"/>
                      <a:pt x="334" y="18325"/>
                    </a:cubicBezTo>
                    <a:cubicBezTo>
                      <a:pt x="562" y="18405"/>
                      <a:pt x="795" y="18435"/>
                      <a:pt x="1031" y="18435"/>
                    </a:cubicBezTo>
                    <a:cubicBezTo>
                      <a:pt x="1687" y="18435"/>
                      <a:pt x="2368" y="18206"/>
                      <a:pt x="3037" y="18206"/>
                    </a:cubicBezTo>
                    <a:cubicBezTo>
                      <a:pt x="3121" y="18206"/>
                      <a:pt x="3204" y="18209"/>
                      <a:pt x="3287" y="18217"/>
                    </a:cubicBezTo>
                    <a:cubicBezTo>
                      <a:pt x="2691" y="18384"/>
                      <a:pt x="2096" y="18610"/>
                      <a:pt x="1548" y="18872"/>
                    </a:cubicBezTo>
                    <a:cubicBezTo>
                      <a:pt x="1286" y="18991"/>
                      <a:pt x="858" y="19110"/>
                      <a:pt x="1024" y="19503"/>
                    </a:cubicBezTo>
                    <a:cubicBezTo>
                      <a:pt x="1096" y="19682"/>
                      <a:pt x="1310" y="19789"/>
                      <a:pt x="1501" y="19801"/>
                    </a:cubicBezTo>
                    <a:cubicBezTo>
                      <a:pt x="1600" y="19811"/>
                      <a:pt x="1700" y="19815"/>
                      <a:pt x="1799" y="19815"/>
                    </a:cubicBezTo>
                    <a:cubicBezTo>
                      <a:pt x="2557" y="19815"/>
                      <a:pt x="3312" y="19561"/>
                      <a:pt x="4049" y="19456"/>
                    </a:cubicBezTo>
                    <a:cubicBezTo>
                      <a:pt x="4680" y="19372"/>
                      <a:pt x="5335" y="19313"/>
                      <a:pt x="5977" y="19289"/>
                    </a:cubicBezTo>
                    <a:cubicBezTo>
                      <a:pt x="6007" y="19288"/>
                      <a:pt x="6037" y="19288"/>
                      <a:pt x="6067" y="19288"/>
                    </a:cubicBezTo>
                    <a:cubicBezTo>
                      <a:pt x="6601" y="19288"/>
                      <a:pt x="7078" y="19385"/>
                      <a:pt x="7597" y="19408"/>
                    </a:cubicBezTo>
                    <a:cubicBezTo>
                      <a:pt x="8036" y="19423"/>
                      <a:pt x="8478" y="19438"/>
                      <a:pt x="8920" y="19438"/>
                    </a:cubicBezTo>
                    <a:cubicBezTo>
                      <a:pt x="9843" y="19438"/>
                      <a:pt x="10767" y="19376"/>
                      <a:pt x="11669" y="19134"/>
                    </a:cubicBezTo>
                    <a:cubicBezTo>
                      <a:pt x="12300" y="19027"/>
                      <a:pt x="12931" y="18860"/>
                      <a:pt x="13538" y="18634"/>
                    </a:cubicBezTo>
                    <a:cubicBezTo>
                      <a:pt x="15395" y="17967"/>
                      <a:pt x="16669" y="16646"/>
                      <a:pt x="17455" y="15038"/>
                    </a:cubicBezTo>
                    <a:cubicBezTo>
                      <a:pt x="18372" y="13241"/>
                      <a:pt x="18705" y="11050"/>
                      <a:pt x="18610" y="8990"/>
                    </a:cubicBezTo>
                    <a:cubicBezTo>
                      <a:pt x="18586" y="8323"/>
                      <a:pt x="18515" y="7668"/>
                      <a:pt x="18372" y="7014"/>
                    </a:cubicBezTo>
                    <a:cubicBezTo>
                      <a:pt x="18169" y="5942"/>
                      <a:pt x="17824" y="4918"/>
                      <a:pt x="17384" y="3918"/>
                    </a:cubicBezTo>
                    <a:cubicBezTo>
                      <a:pt x="16943" y="2965"/>
                      <a:pt x="16467" y="2370"/>
                      <a:pt x="15741" y="1644"/>
                    </a:cubicBezTo>
                    <a:cubicBezTo>
                      <a:pt x="14954" y="845"/>
                      <a:pt x="13843" y="0"/>
                      <a:pt x="12647"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9"/>
              <p:cNvSpPr/>
              <p:nvPr/>
            </p:nvSpPr>
            <p:spPr>
              <a:xfrm>
                <a:off x="5937055" y="3557444"/>
                <a:ext cx="117706" cy="104213"/>
              </a:xfrm>
              <a:custGeom>
                <a:rect b="b" l="l" r="r" t="t"/>
                <a:pathLst>
                  <a:path extrusionOk="0" h="2626" w="2966">
                    <a:moveTo>
                      <a:pt x="1478" y="1"/>
                    </a:moveTo>
                    <a:cubicBezTo>
                      <a:pt x="956" y="1"/>
                      <a:pt x="473" y="314"/>
                      <a:pt x="275" y="818"/>
                    </a:cubicBezTo>
                    <a:cubicBezTo>
                      <a:pt x="1" y="1485"/>
                      <a:pt x="322" y="2247"/>
                      <a:pt x="989" y="2532"/>
                    </a:cubicBezTo>
                    <a:cubicBezTo>
                      <a:pt x="1149" y="2595"/>
                      <a:pt x="1315" y="2625"/>
                      <a:pt x="1478" y="2625"/>
                    </a:cubicBezTo>
                    <a:cubicBezTo>
                      <a:pt x="1994" y="2625"/>
                      <a:pt x="2487" y="2325"/>
                      <a:pt x="2704" y="1818"/>
                    </a:cubicBezTo>
                    <a:cubicBezTo>
                      <a:pt x="2966" y="1151"/>
                      <a:pt x="2656" y="389"/>
                      <a:pt x="1989" y="104"/>
                    </a:cubicBezTo>
                    <a:cubicBezTo>
                      <a:pt x="1820" y="34"/>
                      <a:pt x="1647" y="1"/>
                      <a:pt x="14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9"/>
              <p:cNvSpPr/>
              <p:nvPr/>
            </p:nvSpPr>
            <p:spPr>
              <a:xfrm>
                <a:off x="6000391" y="3558238"/>
                <a:ext cx="47265" cy="54368"/>
              </a:xfrm>
              <a:custGeom>
                <a:rect b="b" l="l" r="r" t="t"/>
                <a:pathLst>
                  <a:path extrusionOk="0" h="1370" w="1191">
                    <a:moveTo>
                      <a:pt x="0" y="0"/>
                    </a:moveTo>
                    <a:cubicBezTo>
                      <a:pt x="72" y="95"/>
                      <a:pt x="131" y="203"/>
                      <a:pt x="227" y="334"/>
                    </a:cubicBezTo>
                    <a:cubicBezTo>
                      <a:pt x="298" y="476"/>
                      <a:pt x="370" y="607"/>
                      <a:pt x="465" y="738"/>
                    </a:cubicBezTo>
                    <a:cubicBezTo>
                      <a:pt x="548" y="869"/>
                      <a:pt x="655" y="988"/>
                      <a:pt x="762" y="1084"/>
                    </a:cubicBezTo>
                    <a:cubicBezTo>
                      <a:pt x="893" y="1215"/>
                      <a:pt x="1048" y="1310"/>
                      <a:pt x="1191" y="1369"/>
                    </a:cubicBezTo>
                    <a:lnTo>
                      <a:pt x="1191" y="1262"/>
                    </a:lnTo>
                    <a:cubicBezTo>
                      <a:pt x="1060" y="1203"/>
                      <a:pt x="941" y="1107"/>
                      <a:pt x="822" y="1012"/>
                    </a:cubicBezTo>
                    <a:cubicBezTo>
                      <a:pt x="608" y="834"/>
                      <a:pt x="453" y="560"/>
                      <a:pt x="298" y="274"/>
                    </a:cubicBezTo>
                    <a:cubicBezTo>
                      <a:pt x="250" y="191"/>
                      <a:pt x="215" y="119"/>
                      <a:pt x="155" y="24"/>
                    </a:cubicBezTo>
                    <a:cubicBezTo>
                      <a:pt x="108" y="12"/>
                      <a:pt x="48"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9"/>
              <p:cNvSpPr/>
              <p:nvPr/>
            </p:nvSpPr>
            <p:spPr>
              <a:xfrm>
                <a:off x="5956937" y="3559150"/>
                <a:ext cx="43495" cy="33851"/>
              </a:xfrm>
              <a:custGeom>
                <a:rect b="b" l="l" r="r" t="t"/>
                <a:pathLst>
                  <a:path extrusionOk="0" h="853" w="1096">
                    <a:moveTo>
                      <a:pt x="798" y="1"/>
                    </a:moveTo>
                    <a:cubicBezTo>
                      <a:pt x="774" y="1"/>
                      <a:pt x="738" y="13"/>
                      <a:pt x="714" y="13"/>
                    </a:cubicBezTo>
                    <a:lnTo>
                      <a:pt x="774" y="72"/>
                    </a:lnTo>
                    <a:cubicBezTo>
                      <a:pt x="833" y="156"/>
                      <a:pt x="893" y="239"/>
                      <a:pt x="929" y="334"/>
                    </a:cubicBezTo>
                    <a:cubicBezTo>
                      <a:pt x="976" y="418"/>
                      <a:pt x="1012" y="537"/>
                      <a:pt x="964" y="632"/>
                    </a:cubicBezTo>
                    <a:cubicBezTo>
                      <a:pt x="953" y="668"/>
                      <a:pt x="905" y="703"/>
                      <a:pt x="857" y="715"/>
                    </a:cubicBezTo>
                    <a:cubicBezTo>
                      <a:pt x="843" y="719"/>
                      <a:pt x="828" y="720"/>
                      <a:pt x="813" y="720"/>
                    </a:cubicBezTo>
                    <a:cubicBezTo>
                      <a:pt x="775" y="720"/>
                      <a:pt x="733" y="712"/>
                      <a:pt x="691" y="703"/>
                    </a:cubicBezTo>
                    <a:cubicBezTo>
                      <a:pt x="572" y="656"/>
                      <a:pt x="476" y="549"/>
                      <a:pt x="333" y="477"/>
                    </a:cubicBezTo>
                    <a:cubicBezTo>
                      <a:pt x="250" y="418"/>
                      <a:pt x="155" y="370"/>
                      <a:pt x="71" y="334"/>
                    </a:cubicBezTo>
                    <a:cubicBezTo>
                      <a:pt x="36" y="358"/>
                      <a:pt x="12" y="370"/>
                      <a:pt x="0" y="453"/>
                    </a:cubicBezTo>
                    <a:cubicBezTo>
                      <a:pt x="83" y="489"/>
                      <a:pt x="191" y="537"/>
                      <a:pt x="274" y="596"/>
                    </a:cubicBezTo>
                    <a:cubicBezTo>
                      <a:pt x="333" y="644"/>
                      <a:pt x="393" y="668"/>
                      <a:pt x="452" y="715"/>
                    </a:cubicBezTo>
                    <a:cubicBezTo>
                      <a:pt x="512" y="763"/>
                      <a:pt x="572" y="787"/>
                      <a:pt x="655" y="823"/>
                    </a:cubicBezTo>
                    <a:cubicBezTo>
                      <a:pt x="700" y="838"/>
                      <a:pt x="750" y="853"/>
                      <a:pt x="802" y="853"/>
                    </a:cubicBezTo>
                    <a:cubicBezTo>
                      <a:pt x="832" y="853"/>
                      <a:pt x="862" y="848"/>
                      <a:pt x="893" y="834"/>
                    </a:cubicBezTo>
                    <a:cubicBezTo>
                      <a:pt x="976" y="823"/>
                      <a:pt x="1036" y="763"/>
                      <a:pt x="1072" y="692"/>
                    </a:cubicBezTo>
                    <a:cubicBezTo>
                      <a:pt x="1095" y="608"/>
                      <a:pt x="1095" y="537"/>
                      <a:pt x="1084" y="477"/>
                    </a:cubicBezTo>
                    <a:cubicBezTo>
                      <a:pt x="1084" y="406"/>
                      <a:pt x="1048" y="358"/>
                      <a:pt x="1024" y="299"/>
                    </a:cubicBezTo>
                    <a:cubicBezTo>
                      <a:pt x="964" y="191"/>
                      <a:pt x="905" y="108"/>
                      <a:pt x="833" y="37"/>
                    </a:cubicBezTo>
                    <a:lnTo>
                      <a:pt x="7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9"/>
              <p:cNvSpPr/>
              <p:nvPr/>
            </p:nvSpPr>
            <p:spPr>
              <a:xfrm>
                <a:off x="5947928" y="3584667"/>
                <a:ext cx="95482" cy="46828"/>
              </a:xfrm>
              <a:custGeom>
                <a:rect b="b" l="l" r="r" t="t"/>
                <a:pathLst>
                  <a:path extrusionOk="0" h="1180" w="2406">
                    <a:moveTo>
                      <a:pt x="48" y="1"/>
                    </a:moveTo>
                    <a:cubicBezTo>
                      <a:pt x="25" y="49"/>
                      <a:pt x="13" y="72"/>
                      <a:pt x="1" y="108"/>
                    </a:cubicBezTo>
                    <a:cubicBezTo>
                      <a:pt x="203" y="191"/>
                      <a:pt x="418" y="310"/>
                      <a:pt x="644" y="441"/>
                    </a:cubicBezTo>
                    <a:cubicBezTo>
                      <a:pt x="977" y="656"/>
                      <a:pt x="1299" y="846"/>
                      <a:pt x="1596" y="977"/>
                    </a:cubicBezTo>
                    <a:cubicBezTo>
                      <a:pt x="1858" y="1096"/>
                      <a:pt x="2132" y="1156"/>
                      <a:pt x="2370" y="1180"/>
                    </a:cubicBezTo>
                    <a:cubicBezTo>
                      <a:pt x="2382" y="1144"/>
                      <a:pt x="2382" y="1132"/>
                      <a:pt x="2394" y="1120"/>
                    </a:cubicBezTo>
                    <a:cubicBezTo>
                      <a:pt x="2406" y="1108"/>
                      <a:pt x="2406" y="1108"/>
                      <a:pt x="2406" y="1084"/>
                    </a:cubicBezTo>
                    <a:cubicBezTo>
                      <a:pt x="2168" y="1072"/>
                      <a:pt x="1906" y="1001"/>
                      <a:pt x="1632" y="882"/>
                    </a:cubicBezTo>
                    <a:cubicBezTo>
                      <a:pt x="1334" y="739"/>
                      <a:pt x="1025" y="549"/>
                      <a:pt x="703" y="346"/>
                    </a:cubicBezTo>
                    <a:cubicBezTo>
                      <a:pt x="489" y="203"/>
                      <a:pt x="263" y="84"/>
                      <a:pt x="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9"/>
              <p:cNvSpPr/>
              <p:nvPr/>
            </p:nvSpPr>
            <p:spPr>
              <a:xfrm>
                <a:off x="5944158" y="3618240"/>
                <a:ext cx="94053" cy="23176"/>
              </a:xfrm>
              <a:custGeom>
                <a:rect b="b" l="l" r="r" t="t"/>
                <a:pathLst>
                  <a:path extrusionOk="0" h="584" w="2370">
                    <a:moveTo>
                      <a:pt x="1" y="0"/>
                    </a:moveTo>
                    <a:lnTo>
                      <a:pt x="1" y="0"/>
                    </a:lnTo>
                    <a:cubicBezTo>
                      <a:pt x="24" y="48"/>
                      <a:pt x="24" y="95"/>
                      <a:pt x="36" y="131"/>
                    </a:cubicBezTo>
                    <a:cubicBezTo>
                      <a:pt x="262" y="274"/>
                      <a:pt x="513" y="346"/>
                      <a:pt x="774" y="393"/>
                    </a:cubicBezTo>
                    <a:cubicBezTo>
                      <a:pt x="1048" y="429"/>
                      <a:pt x="1310" y="465"/>
                      <a:pt x="1548" y="476"/>
                    </a:cubicBezTo>
                    <a:cubicBezTo>
                      <a:pt x="1787" y="488"/>
                      <a:pt x="2001" y="488"/>
                      <a:pt x="2179" y="536"/>
                    </a:cubicBezTo>
                    <a:cubicBezTo>
                      <a:pt x="2239" y="560"/>
                      <a:pt x="2287" y="572"/>
                      <a:pt x="2322" y="584"/>
                    </a:cubicBezTo>
                    <a:cubicBezTo>
                      <a:pt x="2346" y="560"/>
                      <a:pt x="2358" y="536"/>
                      <a:pt x="2370" y="524"/>
                    </a:cubicBezTo>
                    <a:cubicBezTo>
                      <a:pt x="2322" y="512"/>
                      <a:pt x="2263" y="476"/>
                      <a:pt x="2203" y="465"/>
                    </a:cubicBezTo>
                    <a:cubicBezTo>
                      <a:pt x="2025" y="405"/>
                      <a:pt x="1810" y="393"/>
                      <a:pt x="1572" y="381"/>
                    </a:cubicBezTo>
                    <a:cubicBezTo>
                      <a:pt x="1334" y="357"/>
                      <a:pt x="1060" y="334"/>
                      <a:pt x="798" y="286"/>
                    </a:cubicBezTo>
                    <a:cubicBezTo>
                      <a:pt x="524" y="226"/>
                      <a:pt x="286" y="167"/>
                      <a:pt x="84" y="48"/>
                    </a:cubicBezTo>
                    <a:cubicBezTo>
                      <a:pt x="48" y="36"/>
                      <a:pt x="36" y="12"/>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9"/>
              <p:cNvSpPr/>
              <p:nvPr/>
            </p:nvSpPr>
            <p:spPr>
              <a:xfrm>
                <a:off x="5972493" y="3644670"/>
                <a:ext cx="49209" cy="13294"/>
              </a:xfrm>
              <a:custGeom>
                <a:rect b="b" l="l" r="r" t="t"/>
                <a:pathLst>
                  <a:path extrusionOk="0" h="335" w="1240">
                    <a:moveTo>
                      <a:pt x="632" y="1"/>
                    </a:moveTo>
                    <a:cubicBezTo>
                      <a:pt x="561" y="1"/>
                      <a:pt x="465" y="1"/>
                      <a:pt x="382" y="37"/>
                    </a:cubicBezTo>
                    <a:cubicBezTo>
                      <a:pt x="287" y="61"/>
                      <a:pt x="215" y="108"/>
                      <a:pt x="156" y="156"/>
                    </a:cubicBezTo>
                    <a:cubicBezTo>
                      <a:pt x="96" y="203"/>
                      <a:pt x="49" y="239"/>
                      <a:pt x="1" y="287"/>
                    </a:cubicBezTo>
                    <a:cubicBezTo>
                      <a:pt x="25" y="299"/>
                      <a:pt x="49" y="322"/>
                      <a:pt x="84" y="334"/>
                    </a:cubicBezTo>
                    <a:lnTo>
                      <a:pt x="96" y="334"/>
                    </a:lnTo>
                    <a:cubicBezTo>
                      <a:pt x="144" y="287"/>
                      <a:pt x="168" y="263"/>
                      <a:pt x="215" y="227"/>
                    </a:cubicBezTo>
                    <a:cubicBezTo>
                      <a:pt x="311" y="163"/>
                      <a:pt x="427" y="118"/>
                      <a:pt x="570" y="118"/>
                    </a:cubicBezTo>
                    <a:cubicBezTo>
                      <a:pt x="586" y="118"/>
                      <a:pt x="603" y="119"/>
                      <a:pt x="620" y="120"/>
                    </a:cubicBezTo>
                    <a:cubicBezTo>
                      <a:pt x="775" y="144"/>
                      <a:pt x="930" y="191"/>
                      <a:pt x="1049" y="239"/>
                    </a:cubicBezTo>
                    <a:cubicBezTo>
                      <a:pt x="1084" y="263"/>
                      <a:pt x="1120" y="275"/>
                      <a:pt x="1156" y="287"/>
                    </a:cubicBezTo>
                    <a:lnTo>
                      <a:pt x="1239" y="239"/>
                    </a:lnTo>
                    <a:cubicBezTo>
                      <a:pt x="1084" y="120"/>
                      <a:pt x="882" y="37"/>
                      <a:pt x="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9"/>
              <p:cNvSpPr/>
              <p:nvPr/>
            </p:nvSpPr>
            <p:spPr>
              <a:xfrm>
                <a:off x="6017415" y="3605224"/>
                <a:ext cx="8056" cy="10913"/>
              </a:xfrm>
              <a:custGeom>
                <a:rect b="b" l="l" r="r" t="t"/>
                <a:pathLst>
                  <a:path extrusionOk="0" h="275" w="203">
                    <a:moveTo>
                      <a:pt x="134" y="1"/>
                    </a:moveTo>
                    <a:cubicBezTo>
                      <a:pt x="99" y="1"/>
                      <a:pt x="55" y="43"/>
                      <a:pt x="36" y="102"/>
                    </a:cubicBezTo>
                    <a:cubicBezTo>
                      <a:pt x="0" y="185"/>
                      <a:pt x="24" y="257"/>
                      <a:pt x="48" y="269"/>
                    </a:cubicBezTo>
                    <a:cubicBezTo>
                      <a:pt x="54" y="273"/>
                      <a:pt x="61" y="275"/>
                      <a:pt x="68" y="275"/>
                    </a:cubicBezTo>
                    <a:cubicBezTo>
                      <a:pt x="103" y="275"/>
                      <a:pt x="147" y="230"/>
                      <a:pt x="167" y="162"/>
                    </a:cubicBezTo>
                    <a:cubicBezTo>
                      <a:pt x="202" y="90"/>
                      <a:pt x="179" y="19"/>
                      <a:pt x="155" y="7"/>
                    </a:cubicBezTo>
                    <a:cubicBezTo>
                      <a:pt x="148" y="3"/>
                      <a:pt x="141" y="1"/>
                      <a:pt x="134" y="1"/>
                    </a:cubicBezTo>
                    <a:close/>
                  </a:path>
                </a:pathLst>
              </a:custGeom>
              <a:solidFill>
                <a:srgbClr val="7434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9"/>
              <p:cNvSpPr/>
              <p:nvPr/>
            </p:nvSpPr>
            <p:spPr>
              <a:xfrm>
                <a:off x="5972493" y="3586334"/>
                <a:ext cx="8096" cy="10913"/>
              </a:xfrm>
              <a:custGeom>
                <a:rect b="b" l="l" r="r" t="t"/>
                <a:pathLst>
                  <a:path extrusionOk="0" h="275" w="204">
                    <a:moveTo>
                      <a:pt x="131" y="0"/>
                    </a:moveTo>
                    <a:cubicBezTo>
                      <a:pt x="92" y="0"/>
                      <a:pt x="56" y="43"/>
                      <a:pt x="37" y="102"/>
                    </a:cubicBezTo>
                    <a:cubicBezTo>
                      <a:pt x="1" y="185"/>
                      <a:pt x="25" y="257"/>
                      <a:pt x="49" y="268"/>
                    </a:cubicBezTo>
                    <a:cubicBezTo>
                      <a:pt x="55" y="273"/>
                      <a:pt x="62" y="275"/>
                      <a:pt x="69" y="275"/>
                    </a:cubicBezTo>
                    <a:cubicBezTo>
                      <a:pt x="104" y="275"/>
                      <a:pt x="148" y="232"/>
                      <a:pt x="168" y="173"/>
                    </a:cubicBezTo>
                    <a:cubicBezTo>
                      <a:pt x="203" y="90"/>
                      <a:pt x="180" y="18"/>
                      <a:pt x="156" y="7"/>
                    </a:cubicBezTo>
                    <a:cubicBezTo>
                      <a:pt x="147" y="2"/>
                      <a:pt x="139" y="0"/>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9"/>
              <p:cNvSpPr/>
              <p:nvPr/>
            </p:nvSpPr>
            <p:spPr>
              <a:xfrm>
                <a:off x="5979120" y="3597446"/>
                <a:ext cx="33097" cy="23573"/>
              </a:xfrm>
              <a:custGeom>
                <a:rect b="b" l="l" r="r" t="t"/>
                <a:pathLst>
                  <a:path extrusionOk="0" h="594" w="834">
                    <a:moveTo>
                      <a:pt x="120" y="0"/>
                    </a:moveTo>
                    <a:cubicBezTo>
                      <a:pt x="108" y="0"/>
                      <a:pt x="108" y="24"/>
                      <a:pt x="108" y="24"/>
                    </a:cubicBezTo>
                    <a:cubicBezTo>
                      <a:pt x="1" y="238"/>
                      <a:pt x="96" y="477"/>
                      <a:pt x="298" y="572"/>
                    </a:cubicBezTo>
                    <a:cubicBezTo>
                      <a:pt x="343" y="587"/>
                      <a:pt x="389" y="594"/>
                      <a:pt x="434" y="594"/>
                    </a:cubicBezTo>
                    <a:cubicBezTo>
                      <a:pt x="605" y="594"/>
                      <a:pt x="768" y="491"/>
                      <a:pt x="834" y="322"/>
                    </a:cubicBezTo>
                    <a:lnTo>
                      <a:pt x="834" y="298"/>
                    </a:lnTo>
                    <a:lnTo>
                      <a:pt x="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9"/>
              <p:cNvSpPr/>
              <p:nvPr/>
            </p:nvSpPr>
            <p:spPr>
              <a:xfrm>
                <a:off x="5981977" y="3607129"/>
                <a:ext cx="22700" cy="14048"/>
              </a:xfrm>
              <a:custGeom>
                <a:rect b="b" l="l" r="r" t="t"/>
                <a:pathLst>
                  <a:path extrusionOk="0" h="354" w="572">
                    <a:moveTo>
                      <a:pt x="197" y="1"/>
                    </a:moveTo>
                    <a:cubicBezTo>
                      <a:pt x="129" y="1"/>
                      <a:pt x="62" y="19"/>
                      <a:pt x="0" y="54"/>
                    </a:cubicBezTo>
                    <a:cubicBezTo>
                      <a:pt x="36" y="173"/>
                      <a:pt x="107" y="280"/>
                      <a:pt x="226" y="328"/>
                    </a:cubicBezTo>
                    <a:cubicBezTo>
                      <a:pt x="270" y="345"/>
                      <a:pt x="314" y="353"/>
                      <a:pt x="357" y="353"/>
                    </a:cubicBezTo>
                    <a:cubicBezTo>
                      <a:pt x="431" y="353"/>
                      <a:pt x="504" y="330"/>
                      <a:pt x="572" y="292"/>
                    </a:cubicBezTo>
                    <a:cubicBezTo>
                      <a:pt x="536" y="173"/>
                      <a:pt x="464" y="78"/>
                      <a:pt x="345" y="30"/>
                    </a:cubicBezTo>
                    <a:cubicBezTo>
                      <a:pt x="296" y="10"/>
                      <a:pt x="246" y="1"/>
                      <a:pt x="197" y="1"/>
                    </a:cubicBezTo>
                    <a:close/>
                  </a:path>
                </a:pathLst>
              </a:custGeom>
              <a:solidFill>
                <a:srgbClr val="FED3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9"/>
              <p:cNvSpPr/>
              <p:nvPr/>
            </p:nvSpPr>
            <p:spPr>
              <a:xfrm>
                <a:off x="5937992" y="3560579"/>
                <a:ext cx="106356" cy="100800"/>
              </a:xfrm>
              <a:custGeom>
                <a:rect b="b" l="l" r="r" t="t"/>
                <a:pathLst>
                  <a:path extrusionOk="0" h="2540" w="2680">
                    <a:moveTo>
                      <a:pt x="1037" y="1"/>
                    </a:moveTo>
                    <a:lnTo>
                      <a:pt x="1037" y="1"/>
                    </a:lnTo>
                    <a:cubicBezTo>
                      <a:pt x="703" y="120"/>
                      <a:pt x="418" y="370"/>
                      <a:pt x="275" y="727"/>
                    </a:cubicBezTo>
                    <a:cubicBezTo>
                      <a:pt x="1" y="1394"/>
                      <a:pt x="322" y="2156"/>
                      <a:pt x="989" y="2441"/>
                    </a:cubicBezTo>
                    <a:cubicBezTo>
                      <a:pt x="1148" y="2508"/>
                      <a:pt x="1314" y="2539"/>
                      <a:pt x="1479" y="2539"/>
                    </a:cubicBezTo>
                    <a:cubicBezTo>
                      <a:pt x="1990" y="2539"/>
                      <a:pt x="2482" y="2235"/>
                      <a:pt x="2680" y="1739"/>
                    </a:cubicBezTo>
                    <a:lnTo>
                      <a:pt x="2680" y="1727"/>
                    </a:lnTo>
                    <a:cubicBezTo>
                      <a:pt x="2489" y="1620"/>
                      <a:pt x="2263" y="1560"/>
                      <a:pt x="2061" y="1501"/>
                    </a:cubicBezTo>
                    <a:cubicBezTo>
                      <a:pt x="1870" y="1453"/>
                      <a:pt x="1656" y="1394"/>
                      <a:pt x="1465" y="1346"/>
                    </a:cubicBezTo>
                    <a:cubicBezTo>
                      <a:pt x="1239" y="1287"/>
                      <a:pt x="1001" y="1227"/>
                      <a:pt x="870" y="1025"/>
                    </a:cubicBezTo>
                    <a:cubicBezTo>
                      <a:pt x="763" y="858"/>
                      <a:pt x="775" y="656"/>
                      <a:pt x="834" y="453"/>
                    </a:cubicBezTo>
                    <a:cubicBezTo>
                      <a:pt x="882" y="298"/>
                      <a:pt x="942" y="144"/>
                      <a:pt x="103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9"/>
              <p:cNvSpPr/>
              <p:nvPr/>
            </p:nvSpPr>
            <p:spPr>
              <a:xfrm>
                <a:off x="5924316" y="3558238"/>
                <a:ext cx="139890" cy="104213"/>
              </a:xfrm>
              <a:custGeom>
                <a:rect b="b" l="l" r="r" t="t"/>
                <a:pathLst>
                  <a:path extrusionOk="0" h="2626" w="3525">
                    <a:moveTo>
                      <a:pt x="370" y="0"/>
                    </a:moveTo>
                    <a:cubicBezTo>
                      <a:pt x="286" y="0"/>
                      <a:pt x="179" y="12"/>
                      <a:pt x="108" y="84"/>
                    </a:cubicBezTo>
                    <a:cubicBezTo>
                      <a:pt x="24" y="167"/>
                      <a:pt x="0" y="262"/>
                      <a:pt x="12" y="369"/>
                    </a:cubicBezTo>
                    <a:cubicBezTo>
                      <a:pt x="24" y="584"/>
                      <a:pt x="167" y="762"/>
                      <a:pt x="286" y="917"/>
                    </a:cubicBezTo>
                    <a:cubicBezTo>
                      <a:pt x="346" y="1000"/>
                      <a:pt x="405" y="1072"/>
                      <a:pt x="477" y="1143"/>
                    </a:cubicBezTo>
                    <a:cubicBezTo>
                      <a:pt x="715" y="1393"/>
                      <a:pt x="1001" y="1619"/>
                      <a:pt x="1310" y="1834"/>
                    </a:cubicBezTo>
                    <a:cubicBezTo>
                      <a:pt x="1679" y="2072"/>
                      <a:pt x="2048" y="2286"/>
                      <a:pt x="2406" y="2441"/>
                    </a:cubicBezTo>
                    <a:cubicBezTo>
                      <a:pt x="2441" y="2453"/>
                      <a:pt x="2465" y="2465"/>
                      <a:pt x="2501" y="2465"/>
                    </a:cubicBezTo>
                    <a:cubicBezTo>
                      <a:pt x="2691" y="2548"/>
                      <a:pt x="2882" y="2584"/>
                      <a:pt x="3084" y="2620"/>
                    </a:cubicBezTo>
                    <a:cubicBezTo>
                      <a:pt x="3110" y="2623"/>
                      <a:pt x="3139" y="2626"/>
                      <a:pt x="3170" y="2626"/>
                    </a:cubicBezTo>
                    <a:cubicBezTo>
                      <a:pt x="3239" y="2626"/>
                      <a:pt x="3316" y="2613"/>
                      <a:pt x="3382" y="2572"/>
                    </a:cubicBezTo>
                    <a:cubicBezTo>
                      <a:pt x="3418" y="2548"/>
                      <a:pt x="3453" y="2512"/>
                      <a:pt x="3477" y="2453"/>
                    </a:cubicBezTo>
                    <a:cubicBezTo>
                      <a:pt x="3525" y="2405"/>
                      <a:pt x="3525" y="2358"/>
                      <a:pt x="3513" y="2322"/>
                    </a:cubicBezTo>
                    <a:cubicBezTo>
                      <a:pt x="3501" y="2227"/>
                      <a:pt x="3453" y="2155"/>
                      <a:pt x="3406" y="2096"/>
                    </a:cubicBezTo>
                    <a:cubicBezTo>
                      <a:pt x="3358" y="2036"/>
                      <a:pt x="3322" y="1977"/>
                      <a:pt x="3275" y="1929"/>
                    </a:cubicBezTo>
                    <a:cubicBezTo>
                      <a:pt x="3179" y="1846"/>
                      <a:pt x="3108" y="1762"/>
                      <a:pt x="3037" y="1703"/>
                    </a:cubicBezTo>
                    <a:lnTo>
                      <a:pt x="3025" y="1691"/>
                    </a:lnTo>
                    <a:cubicBezTo>
                      <a:pt x="3025" y="1703"/>
                      <a:pt x="3001" y="1727"/>
                      <a:pt x="3001" y="1738"/>
                    </a:cubicBezTo>
                    <a:cubicBezTo>
                      <a:pt x="3060" y="1798"/>
                      <a:pt x="3144" y="1869"/>
                      <a:pt x="3215" y="1977"/>
                    </a:cubicBezTo>
                    <a:cubicBezTo>
                      <a:pt x="3263" y="2024"/>
                      <a:pt x="3287" y="2084"/>
                      <a:pt x="3334" y="2143"/>
                    </a:cubicBezTo>
                    <a:cubicBezTo>
                      <a:pt x="3358" y="2203"/>
                      <a:pt x="3406" y="2262"/>
                      <a:pt x="3406" y="2334"/>
                    </a:cubicBezTo>
                    <a:cubicBezTo>
                      <a:pt x="3418" y="2393"/>
                      <a:pt x="3394" y="2465"/>
                      <a:pt x="3334" y="2500"/>
                    </a:cubicBezTo>
                    <a:cubicBezTo>
                      <a:pt x="3291" y="2518"/>
                      <a:pt x="3241" y="2529"/>
                      <a:pt x="3180" y="2529"/>
                    </a:cubicBezTo>
                    <a:cubicBezTo>
                      <a:pt x="3157" y="2529"/>
                      <a:pt x="3134" y="2527"/>
                      <a:pt x="3108" y="2524"/>
                    </a:cubicBezTo>
                    <a:cubicBezTo>
                      <a:pt x="2929" y="2500"/>
                      <a:pt x="2751" y="2441"/>
                      <a:pt x="2560" y="2358"/>
                    </a:cubicBezTo>
                    <a:lnTo>
                      <a:pt x="2548" y="2358"/>
                    </a:lnTo>
                    <a:cubicBezTo>
                      <a:pt x="2167" y="2215"/>
                      <a:pt x="1786" y="1988"/>
                      <a:pt x="1382" y="1727"/>
                    </a:cubicBezTo>
                    <a:cubicBezTo>
                      <a:pt x="1060" y="1500"/>
                      <a:pt x="739" y="1262"/>
                      <a:pt x="501" y="988"/>
                    </a:cubicBezTo>
                    <a:cubicBezTo>
                      <a:pt x="465" y="953"/>
                      <a:pt x="417" y="905"/>
                      <a:pt x="370" y="846"/>
                    </a:cubicBezTo>
                    <a:cubicBezTo>
                      <a:pt x="239" y="691"/>
                      <a:pt x="131" y="536"/>
                      <a:pt x="120" y="369"/>
                    </a:cubicBezTo>
                    <a:cubicBezTo>
                      <a:pt x="120" y="298"/>
                      <a:pt x="131" y="203"/>
                      <a:pt x="179" y="155"/>
                    </a:cubicBezTo>
                    <a:cubicBezTo>
                      <a:pt x="227" y="119"/>
                      <a:pt x="298" y="107"/>
                      <a:pt x="370" y="107"/>
                    </a:cubicBezTo>
                    <a:cubicBezTo>
                      <a:pt x="524" y="119"/>
                      <a:pt x="655" y="155"/>
                      <a:pt x="762" y="203"/>
                    </a:cubicBezTo>
                    <a:lnTo>
                      <a:pt x="941" y="298"/>
                    </a:lnTo>
                    <a:lnTo>
                      <a:pt x="977" y="250"/>
                    </a:lnTo>
                    <a:cubicBezTo>
                      <a:pt x="917" y="226"/>
                      <a:pt x="858" y="179"/>
                      <a:pt x="786" y="131"/>
                    </a:cubicBezTo>
                    <a:cubicBezTo>
                      <a:pt x="727" y="107"/>
                      <a:pt x="667" y="72"/>
                      <a:pt x="596" y="60"/>
                    </a:cubicBezTo>
                    <a:cubicBezTo>
                      <a:pt x="524" y="24"/>
                      <a:pt x="441" y="12"/>
                      <a:pt x="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9"/>
              <p:cNvSpPr/>
              <p:nvPr/>
            </p:nvSpPr>
            <p:spPr>
              <a:xfrm>
                <a:off x="5695140" y="3332989"/>
                <a:ext cx="161161" cy="141953"/>
              </a:xfrm>
              <a:custGeom>
                <a:rect b="b" l="l" r="r" t="t"/>
                <a:pathLst>
                  <a:path extrusionOk="0" h="3577" w="4061">
                    <a:moveTo>
                      <a:pt x="2033" y="1"/>
                    </a:moveTo>
                    <a:cubicBezTo>
                      <a:pt x="1676" y="1"/>
                      <a:pt x="1316" y="108"/>
                      <a:pt x="1001" y="330"/>
                    </a:cubicBezTo>
                    <a:cubicBezTo>
                      <a:pt x="191" y="902"/>
                      <a:pt x="1" y="2009"/>
                      <a:pt x="572" y="2819"/>
                    </a:cubicBezTo>
                    <a:cubicBezTo>
                      <a:pt x="922" y="3313"/>
                      <a:pt x="1470" y="3577"/>
                      <a:pt x="2029" y="3577"/>
                    </a:cubicBezTo>
                    <a:cubicBezTo>
                      <a:pt x="2386" y="3577"/>
                      <a:pt x="2746" y="3470"/>
                      <a:pt x="3061" y="3247"/>
                    </a:cubicBezTo>
                    <a:cubicBezTo>
                      <a:pt x="3870" y="2676"/>
                      <a:pt x="4061" y="1569"/>
                      <a:pt x="3489" y="759"/>
                    </a:cubicBezTo>
                    <a:cubicBezTo>
                      <a:pt x="3140" y="264"/>
                      <a:pt x="2591" y="1"/>
                      <a:pt x="20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9"/>
              <p:cNvSpPr/>
              <p:nvPr/>
            </p:nvSpPr>
            <p:spPr>
              <a:xfrm>
                <a:off x="5751849" y="3333545"/>
                <a:ext cx="89807" cy="57027"/>
              </a:xfrm>
              <a:custGeom>
                <a:rect b="b" l="l" r="r" t="t"/>
                <a:pathLst>
                  <a:path extrusionOk="0" h="1437" w="2263">
                    <a:moveTo>
                      <a:pt x="580" y="0"/>
                    </a:moveTo>
                    <a:cubicBezTo>
                      <a:pt x="530" y="0"/>
                      <a:pt x="480" y="2"/>
                      <a:pt x="429" y="7"/>
                    </a:cubicBezTo>
                    <a:cubicBezTo>
                      <a:pt x="286" y="19"/>
                      <a:pt x="132" y="42"/>
                      <a:pt x="1" y="90"/>
                    </a:cubicBezTo>
                    <a:cubicBezTo>
                      <a:pt x="48" y="138"/>
                      <a:pt x="96" y="161"/>
                      <a:pt x="167" y="197"/>
                    </a:cubicBezTo>
                    <a:cubicBezTo>
                      <a:pt x="191" y="209"/>
                      <a:pt x="239" y="221"/>
                      <a:pt x="263" y="245"/>
                    </a:cubicBezTo>
                    <a:cubicBezTo>
                      <a:pt x="334" y="328"/>
                      <a:pt x="417" y="435"/>
                      <a:pt x="429" y="542"/>
                    </a:cubicBezTo>
                    <a:cubicBezTo>
                      <a:pt x="441" y="602"/>
                      <a:pt x="441" y="662"/>
                      <a:pt x="429" y="709"/>
                    </a:cubicBezTo>
                    <a:cubicBezTo>
                      <a:pt x="394" y="840"/>
                      <a:pt x="358" y="983"/>
                      <a:pt x="334" y="1090"/>
                    </a:cubicBezTo>
                    <a:cubicBezTo>
                      <a:pt x="322" y="1162"/>
                      <a:pt x="322" y="1245"/>
                      <a:pt x="358" y="1304"/>
                    </a:cubicBezTo>
                    <a:cubicBezTo>
                      <a:pt x="382" y="1376"/>
                      <a:pt x="429" y="1435"/>
                      <a:pt x="501" y="1435"/>
                    </a:cubicBezTo>
                    <a:cubicBezTo>
                      <a:pt x="509" y="1436"/>
                      <a:pt x="517" y="1437"/>
                      <a:pt x="525" y="1437"/>
                    </a:cubicBezTo>
                    <a:cubicBezTo>
                      <a:pt x="608" y="1437"/>
                      <a:pt x="673" y="1383"/>
                      <a:pt x="727" y="1328"/>
                    </a:cubicBezTo>
                    <a:cubicBezTo>
                      <a:pt x="870" y="1162"/>
                      <a:pt x="977" y="935"/>
                      <a:pt x="1191" y="864"/>
                    </a:cubicBezTo>
                    <a:cubicBezTo>
                      <a:pt x="1234" y="850"/>
                      <a:pt x="1276" y="844"/>
                      <a:pt x="1319" y="844"/>
                    </a:cubicBezTo>
                    <a:cubicBezTo>
                      <a:pt x="1459" y="844"/>
                      <a:pt x="1600" y="907"/>
                      <a:pt x="1727" y="971"/>
                    </a:cubicBezTo>
                    <a:cubicBezTo>
                      <a:pt x="1882" y="1054"/>
                      <a:pt x="2049" y="1174"/>
                      <a:pt x="2239" y="1174"/>
                    </a:cubicBezTo>
                    <a:lnTo>
                      <a:pt x="2263" y="1174"/>
                    </a:lnTo>
                    <a:cubicBezTo>
                      <a:pt x="2227" y="1078"/>
                      <a:pt x="2168" y="971"/>
                      <a:pt x="2108" y="864"/>
                    </a:cubicBezTo>
                    <a:cubicBezTo>
                      <a:pt x="1820" y="355"/>
                      <a:pt x="1235" y="0"/>
                      <a:pt x="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9"/>
              <p:cNvSpPr/>
              <p:nvPr/>
            </p:nvSpPr>
            <p:spPr>
              <a:xfrm>
                <a:off x="5768873" y="3386126"/>
                <a:ext cx="79886" cy="89450"/>
              </a:xfrm>
              <a:custGeom>
                <a:rect b="b" l="l" r="r" t="t"/>
                <a:pathLst>
                  <a:path extrusionOk="0" h="2254" w="2013">
                    <a:moveTo>
                      <a:pt x="1405" y="0"/>
                    </a:moveTo>
                    <a:cubicBezTo>
                      <a:pt x="1374" y="0"/>
                      <a:pt x="1342" y="1"/>
                      <a:pt x="1310" y="3"/>
                    </a:cubicBezTo>
                    <a:cubicBezTo>
                      <a:pt x="1179" y="3"/>
                      <a:pt x="1048" y="15"/>
                      <a:pt x="929" y="87"/>
                    </a:cubicBezTo>
                    <a:cubicBezTo>
                      <a:pt x="810" y="170"/>
                      <a:pt x="715" y="289"/>
                      <a:pt x="715" y="420"/>
                    </a:cubicBezTo>
                    <a:cubicBezTo>
                      <a:pt x="715" y="551"/>
                      <a:pt x="786" y="670"/>
                      <a:pt x="786" y="789"/>
                    </a:cubicBezTo>
                    <a:cubicBezTo>
                      <a:pt x="786" y="837"/>
                      <a:pt x="774" y="861"/>
                      <a:pt x="762" y="896"/>
                    </a:cubicBezTo>
                    <a:cubicBezTo>
                      <a:pt x="727" y="920"/>
                      <a:pt x="691" y="956"/>
                      <a:pt x="643" y="968"/>
                    </a:cubicBezTo>
                    <a:cubicBezTo>
                      <a:pt x="524" y="1015"/>
                      <a:pt x="393" y="1039"/>
                      <a:pt x="286" y="1099"/>
                    </a:cubicBezTo>
                    <a:cubicBezTo>
                      <a:pt x="179" y="1158"/>
                      <a:pt x="72" y="1277"/>
                      <a:pt x="96" y="1420"/>
                    </a:cubicBezTo>
                    <a:cubicBezTo>
                      <a:pt x="96" y="1492"/>
                      <a:pt x="131" y="1563"/>
                      <a:pt x="131" y="1634"/>
                    </a:cubicBezTo>
                    <a:cubicBezTo>
                      <a:pt x="155" y="1813"/>
                      <a:pt x="0" y="1980"/>
                      <a:pt x="12" y="2158"/>
                    </a:cubicBezTo>
                    <a:cubicBezTo>
                      <a:pt x="12" y="2194"/>
                      <a:pt x="36" y="2218"/>
                      <a:pt x="36" y="2254"/>
                    </a:cubicBezTo>
                    <a:lnTo>
                      <a:pt x="298" y="2254"/>
                    </a:lnTo>
                    <a:cubicBezTo>
                      <a:pt x="1286" y="2170"/>
                      <a:pt x="2012" y="1313"/>
                      <a:pt x="1941" y="313"/>
                    </a:cubicBezTo>
                    <a:cubicBezTo>
                      <a:pt x="1941" y="230"/>
                      <a:pt x="1917" y="146"/>
                      <a:pt x="1893" y="75"/>
                    </a:cubicBezTo>
                    <a:cubicBezTo>
                      <a:pt x="1725" y="25"/>
                      <a:pt x="1564" y="0"/>
                      <a:pt x="1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9"/>
              <p:cNvSpPr/>
              <p:nvPr/>
            </p:nvSpPr>
            <p:spPr>
              <a:xfrm>
                <a:off x="5702244" y="3357871"/>
                <a:ext cx="59091" cy="100443"/>
              </a:xfrm>
              <a:custGeom>
                <a:rect b="b" l="l" r="r" t="t"/>
                <a:pathLst>
                  <a:path extrusionOk="0" h="2531" w="1489">
                    <a:moveTo>
                      <a:pt x="501" y="1"/>
                    </a:moveTo>
                    <a:cubicBezTo>
                      <a:pt x="191" y="358"/>
                      <a:pt x="1" y="834"/>
                      <a:pt x="48" y="1334"/>
                    </a:cubicBezTo>
                    <a:cubicBezTo>
                      <a:pt x="72" y="1739"/>
                      <a:pt x="239" y="2096"/>
                      <a:pt x="489" y="2382"/>
                    </a:cubicBezTo>
                    <a:cubicBezTo>
                      <a:pt x="560" y="2382"/>
                      <a:pt x="655" y="2394"/>
                      <a:pt x="727" y="2442"/>
                    </a:cubicBezTo>
                    <a:cubicBezTo>
                      <a:pt x="824" y="2486"/>
                      <a:pt x="935" y="2530"/>
                      <a:pt x="1040" y="2530"/>
                    </a:cubicBezTo>
                    <a:cubicBezTo>
                      <a:pt x="1075" y="2530"/>
                      <a:pt x="1110" y="2525"/>
                      <a:pt x="1144" y="2513"/>
                    </a:cubicBezTo>
                    <a:cubicBezTo>
                      <a:pt x="1239" y="2489"/>
                      <a:pt x="1298" y="2406"/>
                      <a:pt x="1358" y="2335"/>
                    </a:cubicBezTo>
                    <a:cubicBezTo>
                      <a:pt x="1417" y="2251"/>
                      <a:pt x="1453" y="2144"/>
                      <a:pt x="1477" y="2037"/>
                    </a:cubicBezTo>
                    <a:cubicBezTo>
                      <a:pt x="1489" y="1930"/>
                      <a:pt x="1453" y="1811"/>
                      <a:pt x="1394" y="1739"/>
                    </a:cubicBezTo>
                    <a:cubicBezTo>
                      <a:pt x="1322" y="1656"/>
                      <a:pt x="1215" y="1596"/>
                      <a:pt x="1120" y="1561"/>
                    </a:cubicBezTo>
                    <a:cubicBezTo>
                      <a:pt x="1013" y="1537"/>
                      <a:pt x="894" y="1501"/>
                      <a:pt x="786" y="1465"/>
                    </a:cubicBezTo>
                    <a:cubicBezTo>
                      <a:pt x="739" y="1442"/>
                      <a:pt x="679" y="1406"/>
                      <a:pt x="667" y="1358"/>
                    </a:cubicBezTo>
                    <a:cubicBezTo>
                      <a:pt x="643" y="1299"/>
                      <a:pt x="655" y="1239"/>
                      <a:pt x="667" y="1180"/>
                    </a:cubicBezTo>
                    <a:cubicBezTo>
                      <a:pt x="715" y="1025"/>
                      <a:pt x="834" y="894"/>
                      <a:pt x="905" y="763"/>
                    </a:cubicBezTo>
                    <a:cubicBezTo>
                      <a:pt x="977" y="632"/>
                      <a:pt x="1036" y="441"/>
                      <a:pt x="965" y="299"/>
                    </a:cubicBezTo>
                    <a:cubicBezTo>
                      <a:pt x="917" y="191"/>
                      <a:pt x="822" y="132"/>
                      <a:pt x="727" y="96"/>
                    </a:cubicBezTo>
                    <a:cubicBezTo>
                      <a:pt x="655" y="49"/>
                      <a:pt x="584" y="13"/>
                      <a:pt x="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9"/>
              <p:cNvSpPr/>
              <p:nvPr/>
            </p:nvSpPr>
            <p:spPr>
              <a:xfrm>
                <a:off x="5754230" y="3384341"/>
                <a:ext cx="7104" cy="12342"/>
              </a:xfrm>
              <a:custGeom>
                <a:rect b="b" l="l" r="r" t="t"/>
                <a:pathLst>
                  <a:path extrusionOk="0" h="311" w="179">
                    <a:moveTo>
                      <a:pt x="72" y="1"/>
                    </a:moveTo>
                    <a:cubicBezTo>
                      <a:pt x="24" y="1"/>
                      <a:pt x="0" y="72"/>
                      <a:pt x="0" y="167"/>
                    </a:cubicBezTo>
                    <a:cubicBezTo>
                      <a:pt x="12" y="251"/>
                      <a:pt x="60" y="310"/>
                      <a:pt x="107" y="310"/>
                    </a:cubicBezTo>
                    <a:cubicBezTo>
                      <a:pt x="143" y="310"/>
                      <a:pt x="179" y="239"/>
                      <a:pt x="179" y="155"/>
                    </a:cubicBezTo>
                    <a:cubicBezTo>
                      <a:pt x="167" y="60"/>
                      <a:pt x="119"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9"/>
              <p:cNvSpPr/>
              <p:nvPr/>
            </p:nvSpPr>
            <p:spPr>
              <a:xfrm>
                <a:off x="5802407" y="3380094"/>
                <a:ext cx="7143" cy="12779"/>
              </a:xfrm>
              <a:custGeom>
                <a:rect b="b" l="l" r="r" t="t"/>
                <a:pathLst>
                  <a:path extrusionOk="0" h="322" w="180">
                    <a:moveTo>
                      <a:pt x="84" y="1"/>
                    </a:moveTo>
                    <a:cubicBezTo>
                      <a:pt x="36" y="1"/>
                      <a:pt x="1" y="84"/>
                      <a:pt x="1" y="167"/>
                    </a:cubicBezTo>
                    <a:cubicBezTo>
                      <a:pt x="24" y="262"/>
                      <a:pt x="60" y="322"/>
                      <a:pt x="108" y="322"/>
                    </a:cubicBezTo>
                    <a:cubicBezTo>
                      <a:pt x="155" y="322"/>
                      <a:pt x="179" y="239"/>
                      <a:pt x="179" y="155"/>
                    </a:cubicBezTo>
                    <a:cubicBezTo>
                      <a:pt x="167" y="84"/>
                      <a:pt x="120"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9"/>
              <p:cNvSpPr/>
              <p:nvPr/>
            </p:nvSpPr>
            <p:spPr>
              <a:xfrm>
                <a:off x="5767405" y="3389539"/>
                <a:ext cx="28494" cy="16191"/>
              </a:xfrm>
              <a:custGeom>
                <a:rect b="b" l="l" r="r" t="t"/>
                <a:pathLst>
                  <a:path extrusionOk="0" h="408" w="718">
                    <a:moveTo>
                      <a:pt x="668" y="1"/>
                    </a:moveTo>
                    <a:cubicBezTo>
                      <a:pt x="651" y="1"/>
                      <a:pt x="633" y="13"/>
                      <a:pt x="633" y="36"/>
                    </a:cubicBezTo>
                    <a:cubicBezTo>
                      <a:pt x="639" y="227"/>
                      <a:pt x="494" y="334"/>
                      <a:pt x="350" y="334"/>
                    </a:cubicBezTo>
                    <a:cubicBezTo>
                      <a:pt x="233" y="334"/>
                      <a:pt x="117" y="263"/>
                      <a:pt x="85" y="108"/>
                    </a:cubicBezTo>
                    <a:cubicBezTo>
                      <a:pt x="80" y="81"/>
                      <a:pt x="60" y="69"/>
                      <a:pt x="42" y="69"/>
                    </a:cubicBezTo>
                    <a:cubicBezTo>
                      <a:pt x="20" y="69"/>
                      <a:pt x="0" y="87"/>
                      <a:pt x="14" y="120"/>
                    </a:cubicBezTo>
                    <a:cubicBezTo>
                      <a:pt x="56" y="318"/>
                      <a:pt x="205" y="407"/>
                      <a:pt x="353" y="407"/>
                    </a:cubicBezTo>
                    <a:cubicBezTo>
                      <a:pt x="535" y="407"/>
                      <a:pt x="717" y="272"/>
                      <a:pt x="704" y="36"/>
                    </a:cubicBezTo>
                    <a:cubicBezTo>
                      <a:pt x="704" y="13"/>
                      <a:pt x="686" y="1"/>
                      <a:pt x="6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9"/>
              <p:cNvSpPr/>
              <p:nvPr/>
            </p:nvSpPr>
            <p:spPr>
              <a:xfrm>
                <a:off x="5702839" y="3348426"/>
                <a:ext cx="142271" cy="125921"/>
              </a:xfrm>
              <a:custGeom>
                <a:rect b="b" l="l" r="r" t="t"/>
                <a:pathLst>
                  <a:path extrusionOk="0" h="3173" w="3585">
                    <a:moveTo>
                      <a:pt x="703" y="1"/>
                    </a:moveTo>
                    <a:lnTo>
                      <a:pt x="703" y="1"/>
                    </a:lnTo>
                    <a:cubicBezTo>
                      <a:pt x="262" y="358"/>
                      <a:pt x="1" y="918"/>
                      <a:pt x="48" y="1537"/>
                    </a:cubicBezTo>
                    <a:cubicBezTo>
                      <a:pt x="116" y="2469"/>
                      <a:pt x="900" y="3173"/>
                      <a:pt x="1841" y="3173"/>
                    </a:cubicBezTo>
                    <a:cubicBezTo>
                      <a:pt x="1886" y="3173"/>
                      <a:pt x="1931" y="3171"/>
                      <a:pt x="1977" y="3168"/>
                    </a:cubicBezTo>
                    <a:cubicBezTo>
                      <a:pt x="2787" y="3108"/>
                      <a:pt x="3418" y="2513"/>
                      <a:pt x="3584" y="1775"/>
                    </a:cubicBezTo>
                    <a:cubicBezTo>
                      <a:pt x="3322" y="1668"/>
                      <a:pt x="3049" y="1596"/>
                      <a:pt x="2763" y="1549"/>
                    </a:cubicBezTo>
                    <a:cubicBezTo>
                      <a:pt x="2465" y="1501"/>
                      <a:pt x="2156" y="1513"/>
                      <a:pt x="1858" y="1489"/>
                    </a:cubicBezTo>
                    <a:cubicBezTo>
                      <a:pt x="1560" y="1453"/>
                      <a:pt x="1251" y="1370"/>
                      <a:pt x="1013" y="1156"/>
                    </a:cubicBezTo>
                    <a:cubicBezTo>
                      <a:pt x="727" y="906"/>
                      <a:pt x="608" y="477"/>
                      <a:pt x="679" y="84"/>
                    </a:cubicBezTo>
                    <a:cubicBezTo>
                      <a:pt x="679" y="60"/>
                      <a:pt x="703" y="37"/>
                      <a:pt x="703"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9"/>
              <p:cNvSpPr/>
              <p:nvPr/>
            </p:nvSpPr>
            <p:spPr>
              <a:xfrm>
                <a:off x="7103650" y="3117185"/>
                <a:ext cx="311884" cy="412446"/>
              </a:xfrm>
              <a:custGeom>
                <a:rect b="b" l="l" r="r" t="t"/>
                <a:pathLst>
                  <a:path extrusionOk="0" h="10393" w="7859">
                    <a:moveTo>
                      <a:pt x="5250" y="1"/>
                    </a:moveTo>
                    <a:cubicBezTo>
                      <a:pt x="3428" y="1"/>
                      <a:pt x="1609" y="475"/>
                      <a:pt x="12" y="1375"/>
                    </a:cubicBezTo>
                    <a:cubicBezTo>
                      <a:pt x="108" y="1780"/>
                      <a:pt x="227" y="2184"/>
                      <a:pt x="346" y="2577"/>
                    </a:cubicBezTo>
                    <a:cubicBezTo>
                      <a:pt x="893" y="4518"/>
                      <a:pt x="1608" y="7733"/>
                      <a:pt x="1" y="9412"/>
                    </a:cubicBezTo>
                    <a:cubicBezTo>
                      <a:pt x="846" y="9816"/>
                      <a:pt x="1786" y="10055"/>
                      <a:pt x="2703" y="10197"/>
                    </a:cubicBezTo>
                    <a:cubicBezTo>
                      <a:pt x="3462" y="10319"/>
                      <a:pt x="4228" y="10392"/>
                      <a:pt x="4988" y="10392"/>
                    </a:cubicBezTo>
                    <a:cubicBezTo>
                      <a:pt x="5862" y="10392"/>
                      <a:pt x="6727" y="10296"/>
                      <a:pt x="7561" y="10066"/>
                    </a:cubicBezTo>
                    <a:cubicBezTo>
                      <a:pt x="7787" y="8947"/>
                      <a:pt x="7859" y="7804"/>
                      <a:pt x="7811" y="6685"/>
                    </a:cubicBezTo>
                    <a:cubicBezTo>
                      <a:pt x="7787" y="6018"/>
                      <a:pt x="7716" y="5363"/>
                      <a:pt x="7573" y="4709"/>
                    </a:cubicBezTo>
                    <a:cubicBezTo>
                      <a:pt x="7370" y="3637"/>
                      <a:pt x="7025" y="2613"/>
                      <a:pt x="6585" y="1613"/>
                    </a:cubicBezTo>
                    <a:cubicBezTo>
                      <a:pt x="6287" y="958"/>
                      <a:pt x="5966" y="470"/>
                      <a:pt x="5573" y="6"/>
                    </a:cubicBezTo>
                    <a:cubicBezTo>
                      <a:pt x="5465" y="2"/>
                      <a:pt x="5358" y="1"/>
                      <a:pt x="5250"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9"/>
              <p:cNvSpPr/>
              <p:nvPr/>
            </p:nvSpPr>
            <p:spPr>
              <a:xfrm>
                <a:off x="7069641" y="3010831"/>
                <a:ext cx="375658" cy="432209"/>
              </a:xfrm>
              <a:custGeom>
                <a:rect b="b" l="l" r="r" t="t"/>
                <a:pathLst>
                  <a:path extrusionOk="0" h="10891" w="9466">
                    <a:moveTo>
                      <a:pt x="3013" y="1"/>
                    </a:moveTo>
                    <a:cubicBezTo>
                      <a:pt x="2540" y="1"/>
                      <a:pt x="2072" y="106"/>
                      <a:pt x="1643" y="340"/>
                    </a:cubicBezTo>
                    <a:cubicBezTo>
                      <a:pt x="1012" y="697"/>
                      <a:pt x="429" y="1805"/>
                      <a:pt x="262" y="2555"/>
                    </a:cubicBezTo>
                    <a:cubicBezTo>
                      <a:pt x="0" y="3829"/>
                      <a:pt x="369" y="5174"/>
                      <a:pt x="631" y="6448"/>
                    </a:cubicBezTo>
                    <a:cubicBezTo>
                      <a:pt x="929" y="7782"/>
                      <a:pt x="1096" y="9115"/>
                      <a:pt x="1143" y="10484"/>
                    </a:cubicBezTo>
                    <a:cubicBezTo>
                      <a:pt x="2100" y="10742"/>
                      <a:pt x="3083" y="10890"/>
                      <a:pt x="4071" y="10890"/>
                    </a:cubicBezTo>
                    <a:cubicBezTo>
                      <a:pt x="4683" y="10890"/>
                      <a:pt x="5296" y="10833"/>
                      <a:pt x="5906" y="10710"/>
                    </a:cubicBezTo>
                    <a:cubicBezTo>
                      <a:pt x="7168" y="10437"/>
                      <a:pt x="8358" y="9960"/>
                      <a:pt x="9466" y="9329"/>
                    </a:cubicBezTo>
                    <a:cubicBezTo>
                      <a:pt x="9430" y="8877"/>
                      <a:pt x="9359" y="8436"/>
                      <a:pt x="9287" y="7984"/>
                    </a:cubicBezTo>
                    <a:cubicBezTo>
                      <a:pt x="9085" y="6889"/>
                      <a:pt x="8906" y="5888"/>
                      <a:pt x="8478" y="4876"/>
                    </a:cubicBezTo>
                    <a:cubicBezTo>
                      <a:pt x="7775" y="3221"/>
                      <a:pt x="6668" y="1721"/>
                      <a:pt x="5239" y="733"/>
                    </a:cubicBezTo>
                    <a:cubicBezTo>
                      <a:pt x="4581" y="282"/>
                      <a:pt x="3790" y="1"/>
                      <a:pt x="30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9"/>
              <p:cNvSpPr/>
              <p:nvPr/>
            </p:nvSpPr>
            <p:spPr>
              <a:xfrm>
                <a:off x="7112619" y="3334259"/>
                <a:ext cx="328433" cy="68099"/>
              </a:xfrm>
              <a:custGeom>
                <a:rect b="b" l="l" r="r" t="t"/>
                <a:pathLst>
                  <a:path extrusionOk="0" h="1716" w="8276">
                    <a:moveTo>
                      <a:pt x="8228" y="1"/>
                    </a:moveTo>
                    <a:cubicBezTo>
                      <a:pt x="8157" y="24"/>
                      <a:pt x="8085" y="72"/>
                      <a:pt x="8002" y="108"/>
                    </a:cubicBezTo>
                    <a:cubicBezTo>
                      <a:pt x="7918" y="143"/>
                      <a:pt x="7823" y="191"/>
                      <a:pt x="7728" y="239"/>
                    </a:cubicBezTo>
                    <a:cubicBezTo>
                      <a:pt x="7633" y="286"/>
                      <a:pt x="7525" y="322"/>
                      <a:pt x="7430" y="358"/>
                    </a:cubicBezTo>
                    <a:cubicBezTo>
                      <a:pt x="6633" y="703"/>
                      <a:pt x="5728" y="977"/>
                      <a:pt x="4751" y="1191"/>
                    </a:cubicBezTo>
                    <a:cubicBezTo>
                      <a:pt x="3763" y="1382"/>
                      <a:pt x="2823" y="1477"/>
                      <a:pt x="1965" y="1489"/>
                    </a:cubicBezTo>
                    <a:cubicBezTo>
                      <a:pt x="1239" y="1489"/>
                      <a:pt x="584" y="1441"/>
                      <a:pt x="1" y="1370"/>
                    </a:cubicBezTo>
                    <a:lnTo>
                      <a:pt x="1" y="1370"/>
                    </a:lnTo>
                    <a:cubicBezTo>
                      <a:pt x="1" y="1429"/>
                      <a:pt x="13" y="1501"/>
                      <a:pt x="13" y="1560"/>
                    </a:cubicBezTo>
                    <a:cubicBezTo>
                      <a:pt x="596" y="1656"/>
                      <a:pt x="1251" y="1715"/>
                      <a:pt x="1965" y="1715"/>
                    </a:cubicBezTo>
                    <a:cubicBezTo>
                      <a:pt x="2846" y="1715"/>
                      <a:pt x="3811" y="1632"/>
                      <a:pt x="4811" y="1429"/>
                    </a:cubicBezTo>
                    <a:cubicBezTo>
                      <a:pt x="5799" y="1215"/>
                      <a:pt x="6728" y="917"/>
                      <a:pt x="7525" y="560"/>
                    </a:cubicBezTo>
                    <a:cubicBezTo>
                      <a:pt x="7633" y="524"/>
                      <a:pt x="7728" y="477"/>
                      <a:pt x="7823" y="429"/>
                    </a:cubicBezTo>
                    <a:cubicBezTo>
                      <a:pt x="7918" y="382"/>
                      <a:pt x="8026" y="346"/>
                      <a:pt x="8109" y="286"/>
                    </a:cubicBezTo>
                    <a:cubicBezTo>
                      <a:pt x="8168" y="251"/>
                      <a:pt x="8216" y="227"/>
                      <a:pt x="8276" y="203"/>
                    </a:cubicBezTo>
                    <a:cubicBezTo>
                      <a:pt x="8240" y="143"/>
                      <a:pt x="8240" y="72"/>
                      <a:pt x="822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9"/>
              <p:cNvSpPr/>
              <p:nvPr/>
            </p:nvSpPr>
            <p:spPr>
              <a:xfrm>
                <a:off x="6505491" y="3182585"/>
                <a:ext cx="387484" cy="387484"/>
              </a:xfrm>
              <a:custGeom>
                <a:rect b="b" l="l" r="r" t="t"/>
                <a:pathLst>
                  <a:path extrusionOk="0" h="9764" w="9764">
                    <a:moveTo>
                      <a:pt x="4882" y="1"/>
                    </a:moveTo>
                    <a:cubicBezTo>
                      <a:pt x="2179" y="1"/>
                      <a:pt x="0" y="2180"/>
                      <a:pt x="0" y="4882"/>
                    </a:cubicBezTo>
                    <a:cubicBezTo>
                      <a:pt x="0" y="7573"/>
                      <a:pt x="2179" y="9764"/>
                      <a:pt x="4882" y="9764"/>
                    </a:cubicBezTo>
                    <a:cubicBezTo>
                      <a:pt x="7573" y="9764"/>
                      <a:pt x="9763" y="7573"/>
                      <a:pt x="9763" y="4882"/>
                    </a:cubicBezTo>
                    <a:cubicBezTo>
                      <a:pt x="9763" y="2180"/>
                      <a:pt x="7573" y="1"/>
                      <a:pt x="48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9"/>
              <p:cNvSpPr/>
              <p:nvPr/>
            </p:nvSpPr>
            <p:spPr>
              <a:xfrm>
                <a:off x="6776693" y="3204809"/>
                <a:ext cx="105403" cy="106356"/>
              </a:xfrm>
              <a:custGeom>
                <a:rect b="b" l="l" r="r" t="t"/>
                <a:pathLst>
                  <a:path extrusionOk="0" h="2680" w="2656">
                    <a:moveTo>
                      <a:pt x="358" y="0"/>
                    </a:moveTo>
                    <a:cubicBezTo>
                      <a:pt x="155" y="131"/>
                      <a:pt x="12" y="310"/>
                      <a:pt x="12" y="536"/>
                    </a:cubicBezTo>
                    <a:cubicBezTo>
                      <a:pt x="0" y="869"/>
                      <a:pt x="322" y="1084"/>
                      <a:pt x="620" y="1250"/>
                    </a:cubicBezTo>
                    <a:cubicBezTo>
                      <a:pt x="750" y="1322"/>
                      <a:pt x="917" y="1417"/>
                      <a:pt x="965" y="1560"/>
                    </a:cubicBezTo>
                    <a:cubicBezTo>
                      <a:pt x="1012" y="1703"/>
                      <a:pt x="965" y="1834"/>
                      <a:pt x="977" y="1965"/>
                    </a:cubicBezTo>
                    <a:cubicBezTo>
                      <a:pt x="1012" y="2262"/>
                      <a:pt x="1286" y="2477"/>
                      <a:pt x="1572" y="2560"/>
                    </a:cubicBezTo>
                    <a:cubicBezTo>
                      <a:pt x="1858" y="2632"/>
                      <a:pt x="2167" y="2620"/>
                      <a:pt x="2465" y="2655"/>
                    </a:cubicBezTo>
                    <a:cubicBezTo>
                      <a:pt x="2525" y="2655"/>
                      <a:pt x="2596" y="2667"/>
                      <a:pt x="2655" y="2679"/>
                    </a:cubicBezTo>
                    <a:cubicBezTo>
                      <a:pt x="2263" y="1536"/>
                      <a:pt x="1429" y="584"/>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9"/>
              <p:cNvSpPr/>
              <p:nvPr/>
            </p:nvSpPr>
            <p:spPr>
              <a:xfrm>
                <a:off x="6813083" y="3351284"/>
                <a:ext cx="79886" cy="164931"/>
              </a:xfrm>
              <a:custGeom>
                <a:rect b="b" l="l" r="r" t="t"/>
                <a:pathLst>
                  <a:path extrusionOk="0" h="4156" w="2013">
                    <a:moveTo>
                      <a:pt x="1965" y="0"/>
                    </a:moveTo>
                    <a:cubicBezTo>
                      <a:pt x="1810" y="131"/>
                      <a:pt x="1631" y="226"/>
                      <a:pt x="1441" y="286"/>
                    </a:cubicBezTo>
                    <a:cubicBezTo>
                      <a:pt x="1203" y="357"/>
                      <a:pt x="965" y="417"/>
                      <a:pt x="738" y="524"/>
                    </a:cubicBezTo>
                    <a:cubicBezTo>
                      <a:pt x="536" y="607"/>
                      <a:pt x="357" y="762"/>
                      <a:pt x="214" y="929"/>
                    </a:cubicBezTo>
                    <a:cubicBezTo>
                      <a:pt x="119" y="1024"/>
                      <a:pt x="48" y="1143"/>
                      <a:pt x="36" y="1286"/>
                    </a:cubicBezTo>
                    <a:cubicBezTo>
                      <a:pt x="0" y="1536"/>
                      <a:pt x="191" y="1739"/>
                      <a:pt x="334" y="1953"/>
                    </a:cubicBezTo>
                    <a:cubicBezTo>
                      <a:pt x="524" y="2298"/>
                      <a:pt x="572" y="2715"/>
                      <a:pt x="548" y="3096"/>
                    </a:cubicBezTo>
                    <a:cubicBezTo>
                      <a:pt x="548" y="3453"/>
                      <a:pt x="488" y="3810"/>
                      <a:pt x="488" y="4156"/>
                    </a:cubicBezTo>
                    <a:cubicBezTo>
                      <a:pt x="1429" y="3263"/>
                      <a:pt x="2012" y="2012"/>
                      <a:pt x="2012" y="607"/>
                    </a:cubicBezTo>
                    <a:cubicBezTo>
                      <a:pt x="2012" y="405"/>
                      <a:pt x="2000" y="215"/>
                      <a:pt x="1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9"/>
              <p:cNvSpPr/>
              <p:nvPr/>
            </p:nvSpPr>
            <p:spPr>
              <a:xfrm>
                <a:off x="6505491" y="3182585"/>
                <a:ext cx="215013" cy="382762"/>
              </a:xfrm>
              <a:custGeom>
                <a:rect b="b" l="l" r="r" t="t"/>
                <a:pathLst>
                  <a:path extrusionOk="0" h="9645" w="5418">
                    <a:moveTo>
                      <a:pt x="4644" y="1"/>
                    </a:moveTo>
                    <a:cubicBezTo>
                      <a:pt x="2048" y="132"/>
                      <a:pt x="0" y="2263"/>
                      <a:pt x="0" y="4882"/>
                    </a:cubicBezTo>
                    <a:cubicBezTo>
                      <a:pt x="0" y="7204"/>
                      <a:pt x="1619" y="9133"/>
                      <a:pt x="3774" y="9645"/>
                    </a:cubicBezTo>
                    <a:cubicBezTo>
                      <a:pt x="3822" y="9561"/>
                      <a:pt x="3858" y="9478"/>
                      <a:pt x="3882" y="9383"/>
                    </a:cubicBezTo>
                    <a:cubicBezTo>
                      <a:pt x="3965" y="9049"/>
                      <a:pt x="3941" y="8692"/>
                      <a:pt x="3834" y="8359"/>
                    </a:cubicBezTo>
                    <a:cubicBezTo>
                      <a:pt x="3774" y="8180"/>
                      <a:pt x="3667" y="7990"/>
                      <a:pt x="3715" y="7799"/>
                    </a:cubicBezTo>
                    <a:cubicBezTo>
                      <a:pt x="3763" y="7537"/>
                      <a:pt x="3989" y="7383"/>
                      <a:pt x="4144" y="7180"/>
                    </a:cubicBezTo>
                    <a:cubicBezTo>
                      <a:pt x="4465" y="6799"/>
                      <a:pt x="4525" y="6251"/>
                      <a:pt x="4787" y="5835"/>
                    </a:cubicBezTo>
                    <a:cubicBezTo>
                      <a:pt x="5013" y="5489"/>
                      <a:pt x="5394" y="5204"/>
                      <a:pt x="5418" y="4799"/>
                    </a:cubicBezTo>
                    <a:cubicBezTo>
                      <a:pt x="5418" y="4489"/>
                      <a:pt x="5227" y="4204"/>
                      <a:pt x="4965" y="4049"/>
                    </a:cubicBezTo>
                    <a:cubicBezTo>
                      <a:pt x="4715" y="3882"/>
                      <a:pt x="4417" y="3811"/>
                      <a:pt x="4120" y="3727"/>
                    </a:cubicBezTo>
                    <a:cubicBezTo>
                      <a:pt x="3751" y="3644"/>
                      <a:pt x="3358" y="3549"/>
                      <a:pt x="2989" y="3465"/>
                    </a:cubicBezTo>
                    <a:cubicBezTo>
                      <a:pt x="2882" y="3430"/>
                      <a:pt x="2762" y="3406"/>
                      <a:pt x="2691" y="3346"/>
                    </a:cubicBezTo>
                    <a:cubicBezTo>
                      <a:pt x="2441" y="3168"/>
                      <a:pt x="2489" y="2751"/>
                      <a:pt x="2703" y="2537"/>
                    </a:cubicBezTo>
                    <a:cubicBezTo>
                      <a:pt x="2929" y="2334"/>
                      <a:pt x="3239" y="2275"/>
                      <a:pt x="3560" y="2263"/>
                    </a:cubicBezTo>
                    <a:cubicBezTo>
                      <a:pt x="3763" y="2263"/>
                      <a:pt x="3989" y="2263"/>
                      <a:pt x="4179" y="2180"/>
                    </a:cubicBezTo>
                    <a:cubicBezTo>
                      <a:pt x="4453" y="2060"/>
                      <a:pt x="4596" y="1787"/>
                      <a:pt x="4727" y="1513"/>
                    </a:cubicBezTo>
                    <a:cubicBezTo>
                      <a:pt x="4917" y="1108"/>
                      <a:pt x="5120" y="632"/>
                      <a:pt x="4894" y="263"/>
                    </a:cubicBezTo>
                    <a:cubicBezTo>
                      <a:pt x="4834" y="155"/>
                      <a:pt x="4727" y="72"/>
                      <a:pt x="4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9"/>
              <p:cNvSpPr/>
              <p:nvPr/>
            </p:nvSpPr>
            <p:spPr>
              <a:xfrm>
                <a:off x="6682205" y="3530816"/>
                <a:ext cx="132310" cy="38296"/>
              </a:xfrm>
              <a:custGeom>
                <a:rect b="b" l="l" r="r" t="t"/>
                <a:pathLst>
                  <a:path extrusionOk="0" h="965" w="3334">
                    <a:moveTo>
                      <a:pt x="3334" y="1"/>
                    </a:moveTo>
                    <a:lnTo>
                      <a:pt x="3334" y="1"/>
                    </a:lnTo>
                    <a:cubicBezTo>
                      <a:pt x="3298" y="13"/>
                      <a:pt x="3274" y="13"/>
                      <a:pt x="3227" y="36"/>
                    </a:cubicBezTo>
                    <a:cubicBezTo>
                      <a:pt x="2929" y="72"/>
                      <a:pt x="2655" y="227"/>
                      <a:pt x="2358" y="239"/>
                    </a:cubicBezTo>
                    <a:cubicBezTo>
                      <a:pt x="2315" y="244"/>
                      <a:pt x="2273" y="246"/>
                      <a:pt x="2231" y="246"/>
                    </a:cubicBezTo>
                    <a:cubicBezTo>
                      <a:pt x="1966" y="246"/>
                      <a:pt x="1708" y="158"/>
                      <a:pt x="1441" y="96"/>
                    </a:cubicBezTo>
                    <a:cubicBezTo>
                      <a:pt x="1284" y="52"/>
                      <a:pt x="1114" y="21"/>
                      <a:pt x="949" y="21"/>
                    </a:cubicBezTo>
                    <a:cubicBezTo>
                      <a:pt x="802" y="21"/>
                      <a:pt x="660" y="46"/>
                      <a:pt x="536" y="108"/>
                    </a:cubicBezTo>
                    <a:cubicBezTo>
                      <a:pt x="298" y="227"/>
                      <a:pt x="131" y="453"/>
                      <a:pt x="60" y="691"/>
                    </a:cubicBezTo>
                    <a:cubicBezTo>
                      <a:pt x="24" y="775"/>
                      <a:pt x="12" y="870"/>
                      <a:pt x="0" y="953"/>
                    </a:cubicBezTo>
                    <a:cubicBezTo>
                      <a:pt x="131" y="965"/>
                      <a:pt x="274" y="965"/>
                      <a:pt x="417" y="965"/>
                    </a:cubicBezTo>
                    <a:cubicBezTo>
                      <a:pt x="1500" y="965"/>
                      <a:pt x="2512" y="608"/>
                      <a:pt x="3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9"/>
              <p:cNvSpPr/>
              <p:nvPr/>
            </p:nvSpPr>
            <p:spPr>
              <a:xfrm>
                <a:off x="6599979" y="3317234"/>
                <a:ext cx="21311" cy="38812"/>
              </a:xfrm>
              <a:custGeom>
                <a:rect b="b" l="l" r="r" t="t"/>
                <a:pathLst>
                  <a:path extrusionOk="0" h="978" w="537">
                    <a:moveTo>
                      <a:pt x="262" y="1"/>
                    </a:moveTo>
                    <a:cubicBezTo>
                      <a:pt x="120" y="1"/>
                      <a:pt x="0" y="215"/>
                      <a:pt x="0" y="489"/>
                    </a:cubicBezTo>
                    <a:cubicBezTo>
                      <a:pt x="0" y="751"/>
                      <a:pt x="120" y="977"/>
                      <a:pt x="262" y="977"/>
                    </a:cubicBezTo>
                    <a:cubicBezTo>
                      <a:pt x="417" y="977"/>
                      <a:pt x="536" y="751"/>
                      <a:pt x="536" y="489"/>
                    </a:cubicBezTo>
                    <a:cubicBezTo>
                      <a:pt x="536" y="215"/>
                      <a:pt x="417" y="13"/>
                      <a:pt x="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9"/>
              <p:cNvSpPr/>
              <p:nvPr/>
            </p:nvSpPr>
            <p:spPr>
              <a:xfrm>
                <a:off x="6776693" y="3317234"/>
                <a:ext cx="21311" cy="38812"/>
              </a:xfrm>
              <a:custGeom>
                <a:rect b="b" l="l" r="r" t="t"/>
                <a:pathLst>
                  <a:path extrusionOk="0" h="978" w="537">
                    <a:moveTo>
                      <a:pt x="262" y="1"/>
                    </a:moveTo>
                    <a:cubicBezTo>
                      <a:pt x="119" y="1"/>
                      <a:pt x="0" y="215"/>
                      <a:pt x="0" y="489"/>
                    </a:cubicBezTo>
                    <a:cubicBezTo>
                      <a:pt x="0" y="751"/>
                      <a:pt x="119" y="977"/>
                      <a:pt x="262" y="977"/>
                    </a:cubicBezTo>
                    <a:cubicBezTo>
                      <a:pt x="417" y="977"/>
                      <a:pt x="536" y="751"/>
                      <a:pt x="536" y="489"/>
                    </a:cubicBezTo>
                    <a:cubicBezTo>
                      <a:pt x="536" y="215"/>
                      <a:pt x="417" y="13"/>
                      <a:pt x="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9"/>
              <p:cNvSpPr/>
              <p:nvPr/>
            </p:nvSpPr>
            <p:spPr>
              <a:xfrm>
                <a:off x="6645338" y="3343228"/>
                <a:ext cx="107745" cy="56750"/>
              </a:xfrm>
              <a:custGeom>
                <a:rect b="b" l="l" r="r" t="t"/>
                <a:pathLst>
                  <a:path extrusionOk="0" h="1430" w="2715">
                    <a:moveTo>
                      <a:pt x="0" y="1"/>
                    </a:moveTo>
                    <a:cubicBezTo>
                      <a:pt x="12" y="787"/>
                      <a:pt x="608" y="1430"/>
                      <a:pt x="1358" y="1430"/>
                    </a:cubicBezTo>
                    <a:cubicBezTo>
                      <a:pt x="2096" y="1430"/>
                      <a:pt x="2691" y="787"/>
                      <a:pt x="2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9"/>
              <p:cNvSpPr/>
              <p:nvPr/>
            </p:nvSpPr>
            <p:spPr>
              <a:xfrm>
                <a:off x="6660934" y="3363070"/>
                <a:ext cx="76592" cy="36907"/>
              </a:xfrm>
              <a:custGeom>
                <a:rect b="b" l="l" r="r" t="t"/>
                <a:pathLst>
                  <a:path extrusionOk="0" h="930" w="1930">
                    <a:moveTo>
                      <a:pt x="965" y="1"/>
                    </a:moveTo>
                    <a:cubicBezTo>
                      <a:pt x="560" y="1"/>
                      <a:pt x="215" y="191"/>
                      <a:pt x="0" y="489"/>
                    </a:cubicBezTo>
                    <a:cubicBezTo>
                      <a:pt x="250" y="763"/>
                      <a:pt x="596" y="930"/>
                      <a:pt x="965" y="930"/>
                    </a:cubicBezTo>
                    <a:cubicBezTo>
                      <a:pt x="1334" y="930"/>
                      <a:pt x="1679" y="763"/>
                      <a:pt x="1929" y="489"/>
                    </a:cubicBezTo>
                    <a:cubicBezTo>
                      <a:pt x="1727" y="191"/>
                      <a:pt x="1370" y="1"/>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9"/>
              <p:cNvSpPr/>
              <p:nvPr/>
            </p:nvSpPr>
            <p:spPr>
              <a:xfrm>
                <a:off x="6508550" y="3194887"/>
                <a:ext cx="379468" cy="375658"/>
              </a:xfrm>
              <a:custGeom>
                <a:rect b="b" l="l" r="r" t="t"/>
                <a:pathLst>
                  <a:path extrusionOk="0" h="9466" w="9562">
                    <a:moveTo>
                      <a:pt x="3191" y="0"/>
                    </a:moveTo>
                    <a:cubicBezTo>
                      <a:pt x="1334" y="679"/>
                      <a:pt x="0" y="2489"/>
                      <a:pt x="0" y="4584"/>
                    </a:cubicBezTo>
                    <a:cubicBezTo>
                      <a:pt x="0" y="7275"/>
                      <a:pt x="2191" y="9466"/>
                      <a:pt x="4882" y="9466"/>
                    </a:cubicBezTo>
                    <a:cubicBezTo>
                      <a:pt x="7085" y="9466"/>
                      <a:pt x="8930" y="8025"/>
                      <a:pt x="9561" y="6013"/>
                    </a:cubicBezTo>
                    <a:cubicBezTo>
                      <a:pt x="9406" y="5834"/>
                      <a:pt x="9216" y="5703"/>
                      <a:pt x="8978" y="5584"/>
                    </a:cubicBezTo>
                    <a:cubicBezTo>
                      <a:pt x="7859" y="5025"/>
                      <a:pt x="6608" y="5203"/>
                      <a:pt x="5418" y="4965"/>
                    </a:cubicBezTo>
                    <a:cubicBezTo>
                      <a:pt x="4132" y="4703"/>
                      <a:pt x="3144" y="3917"/>
                      <a:pt x="2882" y="2584"/>
                    </a:cubicBezTo>
                    <a:cubicBezTo>
                      <a:pt x="2715" y="1774"/>
                      <a:pt x="2834" y="822"/>
                      <a:pt x="319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9"/>
              <p:cNvSpPr/>
              <p:nvPr/>
            </p:nvSpPr>
            <p:spPr>
              <a:xfrm>
                <a:off x="6241829" y="3216595"/>
                <a:ext cx="103975" cy="130008"/>
              </a:xfrm>
              <a:custGeom>
                <a:rect b="b" l="l" r="r" t="t"/>
                <a:pathLst>
                  <a:path extrusionOk="0" h="3276" w="2620">
                    <a:moveTo>
                      <a:pt x="1310" y="1"/>
                    </a:moveTo>
                    <a:cubicBezTo>
                      <a:pt x="584" y="1"/>
                      <a:pt x="1" y="739"/>
                      <a:pt x="1" y="1644"/>
                    </a:cubicBezTo>
                    <a:cubicBezTo>
                      <a:pt x="1" y="2549"/>
                      <a:pt x="584" y="3275"/>
                      <a:pt x="1310" y="3275"/>
                    </a:cubicBezTo>
                    <a:cubicBezTo>
                      <a:pt x="2036" y="3275"/>
                      <a:pt x="2620" y="2549"/>
                      <a:pt x="2620" y="1644"/>
                    </a:cubicBezTo>
                    <a:cubicBezTo>
                      <a:pt x="2620" y="739"/>
                      <a:pt x="2036" y="1"/>
                      <a:pt x="13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9"/>
              <p:cNvSpPr/>
              <p:nvPr/>
            </p:nvSpPr>
            <p:spPr>
              <a:xfrm>
                <a:off x="6241829" y="3529863"/>
                <a:ext cx="103975" cy="247158"/>
              </a:xfrm>
              <a:custGeom>
                <a:rect b="b" l="l" r="r" t="t"/>
                <a:pathLst>
                  <a:path extrusionOk="0" h="6228" w="2620">
                    <a:moveTo>
                      <a:pt x="1310" y="1"/>
                    </a:moveTo>
                    <a:cubicBezTo>
                      <a:pt x="584" y="1"/>
                      <a:pt x="1" y="572"/>
                      <a:pt x="1" y="1310"/>
                    </a:cubicBezTo>
                    <a:lnTo>
                      <a:pt x="1" y="4918"/>
                    </a:lnTo>
                    <a:cubicBezTo>
                      <a:pt x="1" y="5656"/>
                      <a:pt x="584" y="6228"/>
                      <a:pt x="1310" y="6228"/>
                    </a:cubicBezTo>
                    <a:cubicBezTo>
                      <a:pt x="2048" y="6228"/>
                      <a:pt x="2620" y="5632"/>
                      <a:pt x="2620" y="4918"/>
                    </a:cubicBezTo>
                    <a:lnTo>
                      <a:pt x="2620" y="1310"/>
                    </a:lnTo>
                    <a:cubicBezTo>
                      <a:pt x="2620" y="572"/>
                      <a:pt x="2048" y="1"/>
                      <a:pt x="13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9"/>
              <p:cNvSpPr/>
              <p:nvPr/>
            </p:nvSpPr>
            <p:spPr>
              <a:xfrm>
                <a:off x="6241829" y="3467043"/>
                <a:ext cx="103975" cy="36867"/>
              </a:xfrm>
              <a:custGeom>
                <a:rect b="b" l="l" r="r" t="t"/>
                <a:pathLst>
                  <a:path extrusionOk="0" h="929" w="2620">
                    <a:moveTo>
                      <a:pt x="465" y="0"/>
                    </a:moveTo>
                    <a:cubicBezTo>
                      <a:pt x="215" y="0"/>
                      <a:pt x="1" y="215"/>
                      <a:pt x="1" y="465"/>
                    </a:cubicBezTo>
                    <a:cubicBezTo>
                      <a:pt x="1" y="715"/>
                      <a:pt x="215" y="929"/>
                      <a:pt x="465" y="929"/>
                    </a:cubicBezTo>
                    <a:lnTo>
                      <a:pt x="2167" y="929"/>
                    </a:lnTo>
                    <a:cubicBezTo>
                      <a:pt x="2417" y="929"/>
                      <a:pt x="2620" y="715"/>
                      <a:pt x="2620" y="465"/>
                    </a:cubicBezTo>
                    <a:cubicBezTo>
                      <a:pt x="2620" y="215"/>
                      <a:pt x="2417" y="0"/>
                      <a:pt x="2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9"/>
              <p:cNvSpPr/>
              <p:nvPr/>
            </p:nvSpPr>
            <p:spPr>
              <a:xfrm>
                <a:off x="7073887" y="3005871"/>
                <a:ext cx="132786" cy="426495"/>
              </a:xfrm>
              <a:custGeom>
                <a:rect b="b" l="l" r="r" t="t"/>
                <a:pathLst>
                  <a:path extrusionOk="0" h="10747" w="3346">
                    <a:moveTo>
                      <a:pt x="2596" y="1"/>
                    </a:moveTo>
                    <a:cubicBezTo>
                      <a:pt x="2489" y="13"/>
                      <a:pt x="2382" y="25"/>
                      <a:pt x="2286" y="60"/>
                    </a:cubicBezTo>
                    <a:cubicBezTo>
                      <a:pt x="2060" y="120"/>
                      <a:pt x="1810" y="227"/>
                      <a:pt x="1572" y="382"/>
                    </a:cubicBezTo>
                    <a:cubicBezTo>
                      <a:pt x="1072" y="715"/>
                      <a:pt x="620" y="1275"/>
                      <a:pt x="346" y="2013"/>
                    </a:cubicBezTo>
                    <a:cubicBezTo>
                      <a:pt x="84" y="2739"/>
                      <a:pt x="0" y="3596"/>
                      <a:pt x="36" y="4478"/>
                    </a:cubicBezTo>
                    <a:cubicBezTo>
                      <a:pt x="60" y="5359"/>
                      <a:pt x="203" y="6192"/>
                      <a:pt x="310" y="6954"/>
                    </a:cubicBezTo>
                    <a:cubicBezTo>
                      <a:pt x="405" y="7704"/>
                      <a:pt x="512" y="8383"/>
                      <a:pt x="631" y="8942"/>
                    </a:cubicBezTo>
                    <a:cubicBezTo>
                      <a:pt x="751" y="9514"/>
                      <a:pt x="870" y="9954"/>
                      <a:pt x="977" y="10264"/>
                    </a:cubicBezTo>
                    <a:cubicBezTo>
                      <a:pt x="1024" y="10419"/>
                      <a:pt x="1060" y="10538"/>
                      <a:pt x="1096" y="10609"/>
                    </a:cubicBezTo>
                    <a:cubicBezTo>
                      <a:pt x="1106" y="10698"/>
                      <a:pt x="1116" y="10746"/>
                      <a:pt x="1119" y="10746"/>
                    </a:cubicBezTo>
                    <a:cubicBezTo>
                      <a:pt x="1119" y="10746"/>
                      <a:pt x="1120" y="10744"/>
                      <a:pt x="1120" y="10740"/>
                    </a:cubicBezTo>
                    <a:cubicBezTo>
                      <a:pt x="1143" y="10740"/>
                      <a:pt x="1084" y="10562"/>
                      <a:pt x="1001" y="10252"/>
                    </a:cubicBezTo>
                    <a:cubicBezTo>
                      <a:pt x="929" y="9942"/>
                      <a:pt x="810" y="9490"/>
                      <a:pt x="715" y="8930"/>
                    </a:cubicBezTo>
                    <a:cubicBezTo>
                      <a:pt x="620" y="8359"/>
                      <a:pt x="524" y="7692"/>
                      <a:pt x="417" y="6930"/>
                    </a:cubicBezTo>
                    <a:cubicBezTo>
                      <a:pt x="334" y="6180"/>
                      <a:pt x="203" y="5359"/>
                      <a:pt x="167" y="4478"/>
                    </a:cubicBezTo>
                    <a:cubicBezTo>
                      <a:pt x="143" y="3620"/>
                      <a:pt x="215" y="2787"/>
                      <a:pt x="465" y="2072"/>
                    </a:cubicBezTo>
                    <a:cubicBezTo>
                      <a:pt x="715" y="1370"/>
                      <a:pt x="1143" y="810"/>
                      <a:pt x="1596" y="489"/>
                    </a:cubicBezTo>
                    <a:cubicBezTo>
                      <a:pt x="2060" y="167"/>
                      <a:pt x="2525" y="72"/>
                      <a:pt x="2846" y="72"/>
                    </a:cubicBezTo>
                    <a:lnTo>
                      <a:pt x="3060" y="72"/>
                    </a:lnTo>
                    <a:cubicBezTo>
                      <a:pt x="3120" y="72"/>
                      <a:pt x="3167" y="84"/>
                      <a:pt x="3203" y="84"/>
                    </a:cubicBezTo>
                    <a:cubicBezTo>
                      <a:pt x="3251" y="96"/>
                      <a:pt x="3287" y="102"/>
                      <a:pt x="3310" y="102"/>
                    </a:cubicBezTo>
                    <a:cubicBezTo>
                      <a:pt x="3334" y="102"/>
                      <a:pt x="3346" y="96"/>
                      <a:pt x="3346" y="84"/>
                    </a:cubicBezTo>
                    <a:cubicBezTo>
                      <a:pt x="3346" y="84"/>
                      <a:pt x="3298" y="72"/>
                      <a:pt x="3227" y="48"/>
                    </a:cubicBezTo>
                    <a:cubicBezTo>
                      <a:pt x="3179" y="25"/>
                      <a:pt x="3132" y="25"/>
                      <a:pt x="3072" y="13"/>
                    </a:cubicBezTo>
                    <a:cubicBezTo>
                      <a:pt x="3001" y="13"/>
                      <a:pt x="2929" y="1"/>
                      <a:pt x="2870"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9"/>
              <p:cNvSpPr/>
              <p:nvPr/>
            </p:nvSpPr>
            <p:spPr>
              <a:xfrm>
                <a:off x="7016226" y="2287703"/>
                <a:ext cx="47781" cy="261008"/>
              </a:xfrm>
              <a:custGeom>
                <a:rect b="b" l="l" r="r" t="t"/>
                <a:pathLst>
                  <a:path extrusionOk="0" h="6577" w="1204">
                    <a:moveTo>
                      <a:pt x="846" y="0"/>
                    </a:moveTo>
                    <a:cubicBezTo>
                      <a:pt x="834" y="0"/>
                      <a:pt x="787" y="72"/>
                      <a:pt x="703" y="227"/>
                    </a:cubicBezTo>
                    <a:cubicBezTo>
                      <a:pt x="656" y="298"/>
                      <a:pt x="608" y="405"/>
                      <a:pt x="549" y="500"/>
                    </a:cubicBezTo>
                    <a:cubicBezTo>
                      <a:pt x="513" y="619"/>
                      <a:pt x="429" y="739"/>
                      <a:pt x="394" y="905"/>
                    </a:cubicBezTo>
                    <a:cubicBezTo>
                      <a:pt x="358" y="977"/>
                      <a:pt x="334" y="1072"/>
                      <a:pt x="310" y="1143"/>
                    </a:cubicBezTo>
                    <a:cubicBezTo>
                      <a:pt x="287" y="1239"/>
                      <a:pt x="275" y="1310"/>
                      <a:pt x="239" y="1393"/>
                    </a:cubicBezTo>
                    <a:cubicBezTo>
                      <a:pt x="179" y="1584"/>
                      <a:pt x="156" y="1774"/>
                      <a:pt x="108" y="1977"/>
                    </a:cubicBezTo>
                    <a:cubicBezTo>
                      <a:pt x="48" y="2393"/>
                      <a:pt x="1" y="2858"/>
                      <a:pt x="37" y="3334"/>
                    </a:cubicBezTo>
                    <a:cubicBezTo>
                      <a:pt x="60" y="3822"/>
                      <a:pt x="132" y="4275"/>
                      <a:pt x="239" y="4668"/>
                    </a:cubicBezTo>
                    <a:cubicBezTo>
                      <a:pt x="299" y="4882"/>
                      <a:pt x="358" y="5060"/>
                      <a:pt x="418" y="5239"/>
                    </a:cubicBezTo>
                    <a:cubicBezTo>
                      <a:pt x="453" y="5322"/>
                      <a:pt x="477" y="5418"/>
                      <a:pt x="525" y="5489"/>
                    </a:cubicBezTo>
                    <a:cubicBezTo>
                      <a:pt x="549" y="5561"/>
                      <a:pt x="596" y="5644"/>
                      <a:pt x="620" y="5715"/>
                    </a:cubicBezTo>
                    <a:cubicBezTo>
                      <a:pt x="680" y="5858"/>
                      <a:pt x="763" y="5977"/>
                      <a:pt x="822" y="6084"/>
                    </a:cubicBezTo>
                    <a:cubicBezTo>
                      <a:pt x="882" y="6192"/>
                      <a:pt x="941" y="6275"/>
                      <a:pt x="1001" y="6358"/>
                    </a:cubicBezTo>
                    <a:cubicBezTo>
                      <a:pt x="1096" y="6495"/>
                      <a:pt x="1154" y="6577"/>
                      <a:pt x="1174" y="6577"/>
                    </a:cubicBezTo>
                    <a:cubicBezTo>
                      <a:pt x="1176" y="6577"/>
                      <a:pt x="1178" y="6575"/>
                      <a:pt x="1180" y="6573"/>
                    </a:cubicBezTo>
                    <a:cubicBezTo>
                      <a:pt x="1203" y="6561"/>
                      <a:pt x="977" y="6239"/>
                      <a:pt x="751" y="5668"/>
                    </a:cubicBezTo>
                    <a:lnTo>
                      <a:pt x="656" y="5441"/>
                    </a:lnTo>
                    <a:cubicBezTo>
                      <a:pt x="632" y="5370"/>
                      <a:pt x="596" y="5287"/>
                      <a:pt x="572" y="5191"/>
                    </a:cubicBezTo>
                    <a:cubicBezTo>
                      <a:pt x="513" y="5025"/>
                      <a:pt x="465" y="4834"/>
                      <a:pt x="406" y="4644"/>
                    </a:cubicBezTo>
                    <a:cubicBezTo>
                      <a:pt x="310" y="4239"/>
                      <a:pt x="239" y="3798"/>
                      <a:pt x="215" y="3334"/>
                    </a:cubicBezTo>
                    <a:cubicBezTo>
                      <a:pt x="191" y="2858"/>
                      <a:pt x="227" y="2405"/>
                      <a:pt x="275" y="2012"/>
                    </a:cubicBezTo>
                    <a:cubicBezTo>
                      <a:pt x="299" y="1798"/>
                      <a:pt x="334" y="1608"/>
                      <a:pt x="370" y="1441"/>
                    </a:cubicBezTo>
                    <a:cubicBezTo>
                      <a:pt x="382" y="1358"/>
                      <a:pt x="418" y="1262"/>
                      <a:pt x="429" y="1191"/>
                    </a:cubicBezTo>
                    <a:cubicBezTo>
                      <a:pt x="465" y="1120"/>
                      <a:pt x="477" y="1036"/>
                      <a:pt x="513" y="953"/>
                    </a:cubicBezTo>
                    <a:cubicBezTo>
                      <a:pt x="679" y="358"/>
                      <a:pt x="882" y="12"/>
                      <a:pt x="846" y="0"/>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9"/>
              <p:cNvSpPr/>
              <p:nvPr/>
            </p:nvSpPr>
            <p:spPr>
              <a:xfrm>
                <a:off x="7075792" y="2301870"/>
                <a:ext cx="38296" cy="208902"/>
              </a:xfrm>
              <a:custGeom>
                <a:rect b="b" l="l" r="r" t="t"/>
                <a:pathLst>
                  <a:path extrusionOk="0" h="5264" w="965">
                    <a:moveTo>
                      <a:pt x="381" y="1"/>
                    </a:moveTo>
                    <a:cubicBezTo>
                      <a:pt x="357" y="1"/>
                      <a:pt x="238" y="286"/>
                      <a:pt x="143" y="763"/>
                    </a:cubicBezTo>
                    <a:cubicBezTo>
                      <a:pt x="83" y="1001"/>
                      <a:pt x="48" y="1298"/>
                      <a:pt x="24" y="1620"/>
                    </a:cubicBezTo>
                    <a:cubicBezTo>
                      <a:pt x="0" y="1953"/>
                      <a:pt x="0" y="2310"/>
                      <a:pt x="48" y="2691"/>
                    </a:cubicBezTo>
                    <a:cubicBezTo>
                      <a:pt x="95" y="3072"/>
                      <a:pt x="167" y="3418"/>
                      <a:pt x="238" y="3751"/>
                    </a:cubicBezTo>
                    <a:cubicBezTo>
                      <a:pt x="333" y="4061"/>
                      <a:pt x="441" y="4346"/>
                      <a:pt x="536" y="4572"/>
                    </a:cubicBezTo>
                    <a:cubicBezTo>
                      <a:pt x="750" y="5013"/>
                      <a:pt x="917" y="5263"/>
                      <a:pt x="941" y="5263"/>
                    </a:cubicBezTo>
                    <a:cubicBezTo>
                      <a:pt x="964" y="5251"/>
                      <a:pt x="822" y="4989"/>
                      <a:pt x="655" y="4525"/>
                    </a:cubicBezTo>
                    <a:cubicBezTo>
                      <a:pt x="572" y="4299"/>
                      <a:pt x="476" y="4013"/>
                      <a:pt x="405" y="3703"/>
                    </a:cubicBezTo>
                    <a:cubicBezTo>
                      <a:pt x="333" y="3394"/>
                      <a:pt x="262" y="3049"/>
                      <a:pt x="226" y="2679"/>
                    </a:cubicBezTo>
                    <a:cubicBezTo>
                      <a:pt x="179" y="2310"/>
                      <a:pt x="179" y="1953"/>
                      <a:pt x="179" y="1632"/>
                    </a:cubicBezTo>
                    <a:cubicBezTo>
                      <a:pt x="202" y="1310"/>
                      <a:pt x="226" y="1024"/>
                      <a:pt x="262" y="786"/>
                    </a:cubicBezTo>
                    <a:cubicBezTo>
                      <a:pt x="333" y="310"/>
                      <a:pt x="405" y="12"/>
                      <a:pt x="381" y="1"/>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9"/>
              <p:cNvSpPr/>
              <p:nvPr/>
            </p:nvSpPr>
            <p:spPr>
              <a:xfrm>
                <a:off x="6709110" y="2242859"/>
                <a:ext cx="285891" cy="61472"/>
              </a:xfrm>
              <a:custGeom>
                <a:rect b="b" l="l" r="r" t="t"/>
                <a:pathLst>
                  <a:path extrusionOk="0" h="1549" w="7204">
                    <a:moveTo>
                      <a:pt x="4800" y="0"/>
                    </a:moveTo>
                    <a:cubicBezTo>
                      <a:pt x="4381" y="0"/>
                      <a:pt x="3927" y="23"/>
                      <a:pt x="3454" y="83"/>
                    </a:cubicBezTo>
                    <a:cubicBezTo>
                      <a:pt x="2406" y="225"/>
                      <a:pt x="1501" y="547"/>
                      <a:pt x="906" y="892"/>
                    </a:cubicBezTo>
                    <a:cubicBezTo>
                      <a:pt x="608" y="1059"/>
                      <a:pt x="370" y="1214"/>
                      <a:pt x="227" y="1333"/>
                    </a:cubicBezTo>
                    <a:cubicBezTo>
                      <a:pt x="72" y="1452"/>
                      <a:pt x="1" y="1535"/>
                      <a:pt x="1" y="1547"/>
                    </a:cubicBezTo>
                    <a:cubicBezTo>
                      <a:pt x="1" y="1548"/>
                      <a:pt x="2" y="1549"/>
                      <a:pt x="4" y="1549"/>
                    </a:cubicBezTo>
                    <a:cubicBezTo>
                      <a:pt x="42" y="1549"/>
                      <a:pt x="383" y="1296"/>
                      <a:pt x="953" y="1011"/>
                    </a:cubicBezTo>
                    <a:cubicBezTo>
                      <a:pt x="1549" y="714"/>
                      <a:pt x="2442" y="404"/>
                      <a:pt x="3466" y="261"/>
                    </a:cubicBezTo>
                    <a:cubicBezTo>
                      <a:pt x="4048" y="188"/>
                      <a:pt x="4596" y="167"/>
                      <a:pt x="5085" y="167"/>
                    </a:cubicBezTo>
                    <a:cubicBezTo>
                      <a:pt x="5466" y="167"/>
                      <a:pt x="5812" y="179"/>
                      <a:pt x="6109" y="190"/>
                    </a:cubicBezTo>
                    <a:cubicBezTo>
                      <a:pt x="6622" y="226"/>
                      <a:pt x="6985" y="262"/>
                      <a:pt x="7132" y="262"/>
                    </a:cubicBezTo>
                    <a:cubicBezTo>
                      <a:pt x="7179" y="262"/>
                      <a:pt x="7204" y="258"/>
                      <a:pt x="7204" y="249"/>
                    </a:cubicBezTo>
                    <a:cubicBezTo>
                      <a:pt x="7204" y="237"/>
                      <a:pt x="7097" y="225"/>
                      <a:pt x="6918" y="178"/>
                    </a:cubicBezTo>
                    <a:cubicBezTo>
                      <a:pt x="6728" y="142"/>
                      <a:pt x="6466" y="106"/>
                      <a:pt x="6121" y="71"/>
                    </a:cubicBezTo>
                    <a:cubicBezTo>
                      <a:pt x="5746" y="32"/>
                      <a:pt x="5297" y="0"/>
                      <a:pt x="4800" y="0"/>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9"/>
              <p:cNvSpPr/>
              <p:nvPr/>
            </p:nvSpPr>
            <p:spPr>
              <a:xfrm>
                <a:off x="6668474" y="2368024"/>
                <a:ext cx="283073" cy="96593"/>
              </a:xfrm>
              <a:custGeom>
                <a:rect b="b" l="l" r="r" t="t"/>
                <a:pathLst>
                  <a:path extrusionOk="0" h="2434" w="7133">
                    <a:moveTo>
                      <a:pt x="15" y="0"/>
                    </a:moveTo>
                    <a:cubicBezTo>
                      <a:pt x="14" y="0"/>
                      <a:pt x="13" y="0"/>
                      <a:pt x="13" y="0"/>
                    </a:cubicBezTo>
                    <a:cubicBezTo>
                      <a:pt x="1" y="0"/>
                      <a:pt x="60" y="108"/>
                      <a:pt x="168" y="286"/>
                    </a:cubicBezTo>
                    <a:cubicBezTo>
                      <a:pt x="263" y="453"/>
                      <a:pt x="465" y="691"/>
                      <a:pt x="715" y="941"/>
                    </a:cubicBezTo>
                    <a:cubicBezTo>
                      <a:pt x="1215" y="1453"/>
                      <a:pt x="2096" y="2024"/>
                      <a:pt x="3192" y="2274"/>
                    </a:cubicBezTo>
                    <a:cubicBezTo>
                      <a:pt x="3672" y="2389"/>
                      <a:pt x="4139" y="2433"/>
                      <a:pt x="4572" y="2433"/>
                    </a:cubicBezTo>
                    <a:cubicBezTo>
                      <a:pt x="5126" y="2433"/>
                      <a:pt x="5624" y="2361"/>
                      <a:pt x="6025" y="2274"/>
                    </a:cubicBezTo>
                    <a:cubicBezTo>
                      <a:pt x="6383" y="2203"/>
                      <a:pt x="6668" y="2108"/>
                      <a:pt x="6847" y="2036"/>
                    </a:cubicBezTo>
                    <a:cubicBezTo>
                      <a:pt x="7026" y="1965"/>
                      <a:pt x="7133" y="1917"/>
                      <a:pt x="7133" y="1905"/>
                    </a:cubicBezTo>
                    <a:cubicBezTo>
                      <a:pt x="7130" y="1902"/>
                      <a:pt x="7124" y="1900"/>
                      <a:pt x="7114" y="1900"/>
                    </a:cubicBezTo>
                    <a:cubicBezTo>
                      <a:pt x="7023" y="1900"/>
                      <a:pt x="6624" y="2037"/>
                      <a:pt x="6002" y="2155"/>
                    </a:cubicBezTo>
                    <a:cubicBezTo>
                      <a:pt x="5623" y="2220"/>
                      <a:pt x="5158" y="2277"/>
                      <a:pt x="4644" y="2277"/>
                    </a:cubicBezTo>
                    <a:cubicBezTo>
                      <a:pt x="4204" y="2277"/>
                      <a:pt x="3728" y="2235"/>
                      <a:pt x="3239" y="2120"/>
                    </a:cubicBezTo>
                    <a:cubicBezTo>
                      <a:pt x="2192" y="1858"/>
                      <a:pt x="1322" y="1322"/>
                      <a:pt x="799" y="846"/>
                    </a:cubicBezTo>
                    <a:cubicBezTo>
                      <a:pt x="294" y="377"/>
                      <a:pt x="56" y="0"/>
                      <a:pt x="15" y="0"/>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9"/>
              <p:cNvSpPr/>
              <p:nvPr/>
            </p:nvSpPr>
            <p:spPr>
              <a:xfrm>
                <a:off x="6700618" y="2309648"/>
                <a:ext cx="288748" cy="48059"/>
              </a:xfrm>
              <a:custGeom>
                <a:rect b="b" l="l" r="r" t="t"/>
                <a:pathLst>
                  <a:path extrusionOk="0" h="1211" w="7276">
                    <a:moveTo>
                      <a:pt x="7228" y="0"/>
                    </a:moveTo>
                    <a:cubicBezTo>
                      <a:pt x="7099" y="0"/>
                      <a:pt x="6716" y="33"/>
                      <a:pt x="6180" y="43"/>
                    </a:cubicBezTo>
                    <a:cubicBezTo>
                      <a:pt x="6101" y="44"/>
                      <a:pt x="6018" y="45"/>
                      <a:pt x="5932" y="45"/>
                    </a:cubicBezTo>
                    <a:cubicBezTo>
                      <a:pt x="5544" y="45"/>
                      <a:pt x="5084" y="33"/>
                      <a:pt x="4579" y="33"/>
                    </a:cubicBezTo>
                    <a:cubicBezTo>
                      <a:pt x="4248" y="33"/>
                      <a:pt x="3898" y="38"/>
                      <a:pt x="3537" y="55"/>
                    </a:cubicBezTo>
                    <a:cubicBezTo>
                      <a:pt x="3013" y="90"/>
                      <a:pt x="2525" y="150"/>
                      <a:pt x="2072" y="233"/>
                    </a:cubicBezTo>
                    <a:cubicBezTo>
                      <a:pt x="1632" y="328"/>
                      <a:pt x="1239" y="459"/>
                      <a:pt x="929" y="614"/>
                    </a:cubicBezTo>
                    <a:cubicBezTo>
                      <a:pt x="620" y="757"/>
                      <a:pt x="381" y="888"/>
                      <a:pt x="227" y="1007"/>
                    </a:cubicBezTo>
                    <a:cubicBezTo>
                      <a:pt x="84" y="1126"/>
                      <a:pt x="0" y="1209"/>
                      <a:pt x="0" y="1209"/>
                    </a:cubicBezTo>
                    <a:cubicBezTo>
                      <a:pt x="1" y="1210"/>
                      <a:pt x="3" y="1211"/>
                      <a:pt x="5" y="1211"/>
                    </a:cubicBezTo>
                    <a:cubicBezTo>
                      <a:pt x="52" y="1211"/>
                      <a:pt x="373" y="960"/>
                      <a:pt x="977" y="709"/>
                    </a:cubicBezTo>
                    <a:cubicBezTo>
                      <a:pt x="1286" y="590"/>
                      <a:pt x="1667" y="471"/>
                      <a:pt x="2108" y="388"/>
                    </a:cubicBezTo>
                    <a:cubicBezTo>
                      <a:pt x="2537" y="293"/>
                      <a:pt x="3025" y="257"/>
                      <a:pt x="3537" y="221"/>
                    </a:cubicBezTo>
                    <a:cubicBezTo>
                      <a:pt x="4561" y="174"/>
                      <a:pt x="5501" y="209"/>
                      <a:pt x="6168" y="162"/>
                    </a:cubicBezTo>
                    <a:cubicBezTo>
                      <a:pt x="6513" y="150"/>
                      <a:pt x="6775" y="102"/>
                      <a:pt x="6966" y="78"/>
                    </a:cubicBezTo>
                    <a:cubicBezTo>
                      <a:pt x="7168" y="55"/>
                      <a:pt x="7275" y="31"/>
                      <a:pt x="7275" y="7"/>
                    </a:cubicBezTo>
                    <a:cubicBezTo>
                      <a:pt x="7275" y="2"/>
                      <a:pt x="7259" y="0"/>
                      <a:pt x="7228" y="0"/>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9"/>
              <p:cNvSpPr/>
              <p:nvPr/>
            </p:nvSpPr>
            <p:spPr>
              <a:xfrm>
                <a:off x="6722365" y="2324927"/>
                <a:ext cx="295336" cy="73536"/>
              </a:xfrm>
              <a:custGeom>
                <a:rect b="b" l="l" r="r" t="t"/>
                <a:pathLst>
                  <a:path extrusionOk="0" h="1853" w="7442">
                    <a:moveTo>
                      <a:pt x="7435" y="0"/>
                    </a:moveTo>
                    <a:cubicBezTo>
                      <a:pt x="7377" y="0"/>
                      <a:pt x="7079" y="330"/>
                      <a:pt x="6501" y="670"/>
                    </a:cubicBezTo>
                    <a:cubicBezTo>
                      <a:pt x="5894" y="1027"/>
                      <a:pt x="4965" y="1372"/>
                      <a:pt x="3894" y="1527"/>
                    </a:cubicBezTo>
                    <a:cubicBezTo>
                      <a:pt x="3100" y="1642"/>
                      <a:pt x="2352" y="1684"/>
                      <a:pt x="1732" y="1684"/>
                    </a:cubicBezTo>
                    <a:cubicBezTo>
                      <a:pt x="1515" y="1684"/>
                      <a:pt x="1314" y="1679"/>
                      <a:pt x="1131" y="1670"/>
                    </a:cubicBezTo>
                    <a:cubicBezTo>
                      <a:pt x="494" y="1617"/>
                      <a:pt x="94" y="1497"/>
                      <a:pt x="15" y="1497"/>
                    </a:cubicBezTo>
                    <a:cubicBezTo>
                      <a:pt x="5" y="1497"/>
                      <a:pt x="0" y="1499"/>
                      <a:pt x="0" y="1503"/>
                    </a:cubicBezTo>
                    <a:cubicBezTo>
                      <a:pt x="0" y="1515"/>
                      <a:pt x="95" y="1563"/>
                      <a:pt x="274" y="1622"/>
                    </a:cubicBezTo>
                    <a:cubicBezTo>
                      <a:pt x="476" y="1682"/>
                      <a:pt x="750" y="1753"/>
                      <a:pt x="1107" y="1801"/>
                    </a:cubicBezTo>
                    <a:cubicBezTo>
                      <a:pt x="1398" y="1835"/>
                      <a:pt x="1735" y="1853"/>
                      <a:pt x="2107" y="1853"/>
                    </a:cubicBezTo>
                    <a:cubicBezTo>
                      <a:pt x="2649" y="1853"/>
                      <a:pt x="3262" y="1814"/>
                      <a:pt x="3905" y="1729"/>
                    </a:cubicBezTo>
                    <a:cubicBezTo>
                      <a:pt x="4465" y="1646"/>
                      <a:pt x="4965" y="1515"/>
                      <a:pt x="5418" y="1348"/>
                    </a:cubicBezTo>
                    <a:cubicBezTo>
                      <a:pt x="5858" y="1194"/>
                      <a:pt x="6251" y="991"/>
                      <a:pt x="6561" y="801"/>
                    </a:cubicBezTo>
                    <a:cubicBezTo>
                      <a:pt x="6703" y="717"/>
                      <a:pt x="6846" y="610"/>
                      <a:pt x="6965" y="515"/>
                    </a:cubicBezTo>
                    <a:cubicBezTo>
                      <a:pt x="7061" y="432"/>
                      <a:pt x="7168" y="336"/>
                      <a:pt x="7227" y="277"/>
                    </a:cubicBezTo>
                    <a:cubicBezTo>
                      <a:pt x="7358" y="86"/>
                      <a:pt x="7442" y="15"/>
                      <a:pt x="7442" y="3"/>
                    </a:cubicBezTo>
                    <a:cubicBezTo>
                      <a:pt x="7440" y="1"/>
                      <a:pt x="7438" y="0"/>
                      <a:pt x="7435" y="0"/>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9"/>
              <p:cNvSpPr/>
              <p:nvPr/>
            </p:nvSpPr>
            <p:spPr>
              <a:xfrm>
                <a:off x="7134842" y="2274448"/>
                <a:ext cx="147430" cy="323711"/>
              </a:xfrm>
              <a:custGeom>
                <a:rect b="b" l="l" r="r" t="t"/>
                <a:pathLst>
                  <a:path extrusionOk="0" h="8157" w="3715">
                    <a:moveTo>
                      <a:pt x="274" y="1"/>
                    </a:moveTo>
                    <a:cubicBezTo>
                      <a:pt x="262" y="1"/>
                      <a:pt x="227" y="120"/>
                      <a:pt x="167" y="358"/>
                    </a:cubicBezTo>
                    <a:cubicBezTo>
                      <a:pt x="119" y="596"/>
                      <a:pt x="48" y="930"/>
                      <a:pt x="24" y="1358"/>
                    </a:cubicBezTo>
                    <a:cubicBezTo>
                      <a:pt x="0" y="1775"/>
                      <a:pt x="36" y="2311"/>
                      <a:pt x="286" y="2835"/>
                    </a:cubicBezTo>
                    <a:cubicBezTo>
                      <a:pt x="405" y="3085"/>
                      <a:pt x="584" y="3335"/>
                      <a:pt x="798" y="3573"/>
                    </a:cubicBezTo>
                    <a:cubicBezTo>
                      <a:pt x="989" y="3811"/>
                      <a:pt x="1215" y="4037"/>
                      <a:pt x="1429" y="4275"/>
                    </a:cubicBezTo>
                    <a:cubicBezTo>
                      <a:pt x="1893" y="4740"/>
                      <a:pt x="2322" y="5156"/>
                      <a:pt x="2667" y="5585"/>
                    </a:cubicBezTo>
                    <a:cubicBezTo>
                      <a:pt x="3013" y="6014"/>
                      <a:pt x="3263" y="6454"/>
                      <a:pt x="3417" y="6835"/>
                    </a:cubicBezTo>
                    <a:cubicBezTo>
                      <a:pt x="3560" y="7228"/>
                      <a:pt x="3608" y="7561"/>
                      <a:pt x="3620" y="7788"/>
                    </a:cubicBezTo>
                    <a:cubicBezTo>
                      <a:pt x="3632" y="8026"/>
                      <a:pt x="3620" y="8157"/>
                      <a:pt x="3632" y="8157"/>
                    </a:cubicBezTo>
                    <a:cubicBezTo>
                      <a:pt x="3656" y="8157"/>
                      <a:pt x="3679" y="8038"/>
                      <a:pt x="3691" y="7788"/>
                    </a:cubicBezTo>
                    <a:cubicBezTo>
                      <a:pt x="3715" y="7549"/>
                      <a:pt x="3679" y="7192"/>
                      <a:pt x="3536" y="6787"/>
                    </a:cubicBezTo>
                    <a:cubicBezTo>
                      <a:pt x="3394" y="6395"/>
                      <a:pt x="3144" y="5930"/>
                      <a:pt x="2798" y="5478"/>
                    </a:cubicBezTo>
                    <a:cubicBezTo>
                      <a:pt x="2465" y="5037"/>
                      <a:pt x="2012" y="4609"/>
                      <a:pt x="1548" y="4144"/>
                    </a:cubicBezTo>
                    <a:cubicBezTo>
                      <a:pt x="1108" y="3680"/>
                      <a:pt x="679" y="3251"/>
                      <a:pt x="417" y="2763"/>
                    </a:cubicBezTo>
                    <a:cubicBezTo>
                      <a:pt x="179" y="2275"/>
                      <a:pt x="119" y="1763"/>
                      <a:pt x="143" y="1358"/>
                    </a:cubicBezTo>
                    <a:cubicBezTo>
                      <a:pt x="143" y="942"/>
                      <a:pt x="203" y="596"/>
                      <a:pt x="227" y="382"/>
                    </a:cubicBezTo>
                    <a:cubicBezTo>
                      <a:pt x="262" y="144"/>
                      <a:pt x="286" y="25"/>
                      <a:pt x="274" y="1"/>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9"/>
              <p:cNvSpPr/>
              <p:nvPr/>
            </p:nvSpPr>
            <p:spPr>
              <a:xfrm>
                <a:off x="7183971" y="2306077"/>
                <a:ext cx="157867" cy="276485"/>
              </a:xfrm>
              <a:custGeom>
                <a:rect b="b" l="l" r="r" t="t"/>
                <a:pathLst>
                  <a:path extrusionOk="0" h="6967" w="3978">
                    <a:moveTo>
                      <a:pt x="16" y="1"/>
                    </a:moveTo>
                    <a:cubicBezTo>
                      <a:pt x="14" y="1"/>
                      <a:pt x="13" y="1"/>
                      <a:pt x="12" y="2"/>
                    </a:cubicBezTo>
                    <a:cubicBezTo>
                      <a:pt x="1" y="2"/>
                      <a:pt x="72" y="97"/>
                      <a:pt x="215" y="264"/>
                    </a:cubicBezTo>
                    <a:cubicBezTo>
                      <a:pt x="346" y="430"/>
                      <a:pt x="572" y="657"/>
                      <a:pt x="834" y="918"/>
                    </a:cubicBezTo>
                    <a:cubicBezTo>
                      <a:pt x="1144" y="1216"/>
                      <a:pt x="1477" y="1526"/>
                      <a:pt x="1798" y="1847"/>
                    </a:cubicBezTo>
                    <a:cubicBezTo>
                      <a:pt x="2156" y="2204"/>
                      <a:pt x="2537" y="2585"/>
                      <a:pt x="2894" y="3050"/>
                    </a:cubicBezTo>
                    <a:cubicBezTo>
                      <a:pt x="3227" y="3514"/>
                      <a:pt x="3501" y="3990"/>
                      <a:pt x="3644" y="4466"/>
                    </a:cubicBezTo>
                    <a:cubicBezTo>
                      <a:pt x="3811" y="4919"/>
                      <a:pt x="3858" y="5383"/>
                      <a:pt x="3858" y="5752"/>
                    </a:cubicBezTo>
                    <a:cubicBezTo>
                      <a:pt x="3846" y="6502"/>
                      <a:pt x="3668" y="6967"/>
                      <a:pt x="3703" y="6967"/>
                    </a:cubicBezTo>
                    <a:cubicBezTo>
                      <a:pt x="3727" y="6967"/>
                      <a:pt x="3763" y="6860"/>
                      <a:pt x="3822" y="6645"/>
                    </a:cubicBezTo>
                    <a:cubicBezTo>
                      <a:pt x="3882" y="6443"/>
                      <a:pt x="3942" y="6145"/>
                      <a:pt x="3965" y="5752"/>
                    </a:cubicBezTo>
                    <a:cubicBezTo>
                      <a:pt x="3977" y="5371"/>
                      <a:pt x="3930" y="4907"/>
                      <a:pt x="3787" y="4419"/>
                    </a:cubicBezTo>
                    <a:cubicBezTo>
                      <a:pt x="3632" y="3931"/>
                      <a:pt x="3346" y="3419"/>
                      <a:pt x="3013" y="2966"/>
                    </a:cubicBezTo>
                    <a:cubicBezTo>
                      <a:pt x="2656" y="2478"/>
                      <a:pt x="2263" y="2085"/>
                      <a:pt x="1906" y="1740"/>
                    </a:cubicBezTo>
                    <a:cubicBezTo>
                      <a:pt x="1536" y="1395"/>
                      <a:pt x="1203" y="1085"/>
                      <a:pt x="929" y="835"/>
                    </a:cubicBezTo>
                    <a:cubicBezTo>
                      <a:pt x="376" y="340"/>
                      <a:pt x="57" y="1"/>
                      <a:pt x="16" y="1"/>
                    </a:cubicBezTo>
                    <a:close/>
                  </a:path>
                </a:pathLst>
              </a:custGeom>
              <a:solidFill>
                <a:srgbClr val="873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9"/>
              <p:cNvSpPr/>
              <p:nvPr/>
            </p:nvSpPr>
            <p:spPr>
              <a:xfrm>
                <a:off x="6919833" y="2534341"/>
                <a:ext cx="265612" cy="264620"/>
              </a:xfrm>
              <a:custGeom>
                <a:rect b="b" l="l" r="r" t="t"/>
                <a:pathLst>
                  <a:path extrusionOk="0" h="6668" w="6693">
                    <a:moveTo>
                      <a:pt x="3335" y="286"/>
                    </a:moveTo>
                    <a:cubicBezTo>
                      <a:pt x="5025" y="286"/>
                      <a:pt x="6371" y="1655"/>
                      <a:pt x="6371" y="3322"/>
                    </a:cubicBezTo>
                    <a:cubicBezTo>
                      <a:pt x="6371" y="4989"/>
                      <a:pt x="5002" y="6358"/>
                      <a:pt x="3335" y="6358"/>
                    </a:cubicBezTo>
                    <a:cubicBezTo>
                      <a:pt x="1668" y="6358"/>
                      <a:pt x="299" y="4989"/>
                      <a:pt x="299" y="3322"/>
                    </a:cubicBezTo>
                    <a:cubicBezTo>
                      <a:pt x="299" y="1655"/>
                      <a:pt x="1656" y="286"/>
                      <a:pt x="3335" y="286"/>
                    </a:cubicBezTo>
                    <a:close/>
                    <a:moveTo>
                      <a:pt x="3335" y="0"/>
                    </a:moveTo>
                    <a:cubicBezTo>
                      <a:pt x="1513" y="0"/>
                      <a:pt x="1" y="1489"/>
                      <a:pt x="1" y="3334"/>
                    </a:cubicBezTo>
                    <a:cubicBezTo>
                      <a:pt x="1" y="5168"/>
                      <a:pt x="1489" y="6668"/>
                      <a:pt x="3335" y="6668"/>
                    </a:cubicBezTo>
                    <a:cubicBezTo>
                      <a:pt x="5180" y="6668"/>
                      <a:pt x="6692" y="5168"/>
                      <a:pt x="6668" y="3334"/>
                    </a:cubicBezTo>
                    <a:cubicBezTo>
                      <a:pt x="6668" y="1512"/>
                      <a:pt x="5180" y="0"/>
                      <a:pt x="3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9"/>
              <p:cNvSpPr/>
              <p:nvPr/>
            </p:nvSpPr>
            <p:spPr>
              <a:xfrm>
                <a:off x="7155756" y="2586328"/>
                <a:ext cx="267001" cy="72108"/>
              </a:xfrm>
              <a:custGeom>
                <a:rect b="b" l="l" r="r" t="t"/>
                <a:pathLst>
                  <a:path extrusionOk="0" h="1817" w="6728">
                    <a:moveTo>
                      <a:pt x="3329" y="1"/>
                    </a:moveTo>
                    <a:cubicBezTo>
                      <a:pt x="2274" y="1"/>
                      <a:pt x="1205" y="131"/>
                      <a:pt x="176" y="274"/>
                    </a:cubicBezTo>
                    <a:cubicBezTo>
                      <a:pt x="1" y="297"/>
                      <a:pt x="89" y="572"/>
                      <a:pt x="260" y="572"/>
                    </a:cubicBezTo>
                    <a:cubicBezTo>
                      <a:pt x="264" y="572"/>
                      <a:pt x="267" y="572"/>
                      <a:pt x="271" y="572"/>
                    </a:cubicBezTo>
                    <a:cubicBezTo>
                      <a:pt x="1378" y="417"/>
                      <a:pt x="2509" y="345"/>
                      <a:pt x="3629" y="333"/>
                    </a:cubicBezTo>
                    <a:cubicBezTo>
                      <a:pt x="4105" y="333"/>
                      <a:pt x="4569" y="345"/>
                      <a:pt x="5034" y="452"/>
                    </a:cubicBezTo>
                    <a:cubicBezTo>
                      <a:pt x="5712" y="619"/>
                      <a:pt x="6069" y="1191"/>
                      <a:pt x="6391" y="1750"/>
                    </a:cubicBezTo>
                    <a:cubicBezTo>
                      <a:pt x="6420" y="1797"/>
                      <a:pt x="6465" y="1817"/>
                      <a:pt x="6511" y="1817"/>
                    </a:cubicBezTo>
                    <a:cubicBezTo>
                      <a:pt x="6617" y="1817"/>
                      <a:pt x="6728" y="1712"/>
                      <a:pt x="6653" y="1595"/>
                    </a:cubicBezTo>
                    <a:cubicBezTo>
                      <a:pt x="6093" y="643"/>
                      <a:pt x="5498" y="155"/>
                      <a:pt x="4367" y="48"/>
                    </a:cubicBezTo>
                    <a:cubicBezTo>
                      <a:pt x="4024" y="15"/>
                      <a:pt x="3677" y="1"/>
                      <a:pt x="33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9"/>
              <p:cNvSpPr/>
              <p:nvPr/>
            </p:nvSpPr>
            <p:spPr>
              <a:xfrm>
                <a:off x="5927610" y="3150004"/>
                <a:ext cx="131397" cy="130921"/>
              </a:xfrm>
              <a:custGeom>
                <a:rect b="b" l="l" r="r" t="t"/>
                <a:pathLst>
                  <a:path extrusionOk="0" h="3299" w="3311">
                    <a:moveTo>
                      <a:pt x="1656" y="0"/>
                    </a:moveTo>
                    <a:cubicBezTo>
                      <a:pt x="739" y="0"/>
                      <a:pt x="1" y="738"/>
                      <a:pt x="1" y="1655"/>
                    </a:cubicBezTo>
                    <a:cubicBezTo>
                      <a:pt x="1" y="2560"/>
                      <a:pt x="739" y="3298"/>
                      <a:pt x="1656" y="3298"/>
                    </a:cubicBezTo>
                    <a:cubicBezTo>
                      <a:pt x="2573" y="3298"/>
                      <a:pt x="3311" y="2560"/>
                      <a:pt x="3311" y="1655"/>
                    </a:cubicBezTo>
                    <a:cubicBezTo>
                      <a:pt x="3311" y="738"/>
                      <a:pt x="2573" y="0"/>
                      <a:pt x="1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9"/>
              <p:cNvSpPr/>
              <p:nvPr/>
            </p:nvSpPr>
            <p:spPr>
              <a:xfrm>
                <a:off x="5932333" y="3150481"/>
                <a:ext cx="80362" cy="42066"/>
              </a:xfrm>
              <a:custGeom>
                <a:rect b="b" l="l" r="r" t="t"/>
                <a:pathLst>
                  <a:path extrusionOk="0" h="1060" w="2025">
                    <a:moveTo>
                      <a:pt x="1846" y="0"/>
                    </a:moveTo>
                    <a:cubicBezTo>
                      <a:pt x="1751" y="72"/>
                      <a:pt x="1656" y="155"/>
                      <a:pt x="1549" y="226"/>
                    </a:cubicBezTo>
                    <a:cubicBezTo>
                      <a:pt x="1239" y="476"/>
                      <a:pt x="930" y="714"/>
                      <a:pt x="596" y="822"/>
                    </a:cubicBezTo>
                    <a:cubicBezTo>
                      <a:pt x="406" y="881"/>
                      <a:pt x="227" y="929"/>
                      <a:pt x="49" y="941"/>
                    </a:cubicBezTo>
                    <a:cubicBezTo>
                      <a:pt x="37" y="988"/>
                      <a:pt x="25" y="1012"/>
                      <a:pt x="1" y="1060"/>
                    </a:cubicBezTo>
                    <a:cubicBezTo>
                      <a:pt x="203" y="1048"/>
                      <a:pt x="418" y="1012"/>
                      <a:pt x="644" y="941"/>
                    </a:cubicBezTo>
                    <a:cubicBezTo>
                      <a:pt x="822" y="881"/>
                      <a:pt x="989" y="810"/>
                      <a:pt x="1168" y="691"/>
                    </a:cubicBezTo>
                    <a:cubicBezTo>
                      <a:pt x="1334" y="583"/>
                      <a:pt x="1489" y="453"/>
                      <a:pt x="1656" y="333"/>
                    </a:cubicBezTo>
                    <a:cubicBezTo>
                      <a:pt x="1763" y="238"/>
                      <a:pt x="1894" y="131"/>
                      <a:pt x="2025" y="48"/>
                    </a:cubicBezTo>
                    <a:lnTo>
                      <a:pt x="18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9"/>
              <p:cNvSpPr/>
              <p:nvPr/>
            </p:nvSpPr>
            <p:spPr>
              <a:xfrm>
                <a:off x="6000867" y="3158973"/>
                <a:ext cx="54368" cy="40677"/>
              </a:xfrm>
              <a:custGeom>
                <a:rect b="b" l="l" r="r" t="t"/>
                <a:pathLst>
                  <a:path extrusionOk="0" h="1025" w="1370">
                    <a:moveTo>
                      <a:pt x="631" y="0"/>
                    </a:moveTo>
                    <a:cubicBezTo>
                      <a:pt x="619" y="0"/>
                      <a:pt x="596" y="12"/>
                      <a:pt x="584" y="12"/>
                    </a:cubicBezTo>
                    <a:cubicBezTo>
                      <a:pt x="465" y="60"/>
                      <a:pt x="346" y="131"/>
                      <a:pt x="238" y="227"/>
                    </a:cubicBezTo>
                    <a:cubicBezTo>
                      <a:pt x="179" y="262"/>
                      <a:pt x="119" y="322"/>
                      <a:pt x="72" y="393"/>
                    </a:cubicBezTo>
                    <a:cubicBezTo>
                      <a:pt x="36" y="477"/>
                      <a:pt x="0" y="560"/>
                      <a:pt x="0" y="655"/>
                    </a:cubicBezTo>
                    <a:cubicBezTo>
                      <a:pt x="0" y="739"/>
                      <a:pt x="48" y="858"/>
                      <a:pt x="119" y="917"/>
                    </a:cubicBezTo>
                    <a:cubicBezTo>
                      <a:pt x="203" y="977"/>
                      <a:pt x="298" y="1012"/>
                      <a:pt x="405" y="1024"/>
                    </a:cubicBezTo>
                    <a:cubicBezTo>
                      <a:pt x="512" y="1024"/>
                      <a:pt x="596" y="1012"/>
                      <a:pt x="691" y="989"/>
                    </a:cubicBezTo>
                    <a:cubicBezTo>
                      <a:pt x="774" y="977"/>
                      <a:pt x="869" y="953"/>
                      <a:pt x="953" y="941"/>
                    </a:cubicBezTo>
                    <a:cubicBezTo>
                      <a:pt x="1096" y="905"/>
                      <a:pt x="1239" y="905"/>
                      <a:pt x="1370" y="893"/>
                    </a:cubicBezTo>
                    <a:cubicBezTo>
                      <a:pt x="1370" y="846"/>
                      <a:pt x="1358" y="798"/>
                      <a:pt x="1334" y="750"/>
                    </a:cubicBezTo>
                    <a:cubicBezTo>
                      <a:pt x="1215" y="750"/>
                      <a:pt x="1072" y="774"/>
                      <a:pt x="941" y="798"/>
                    </a:cubicBezTo>
                    <a:cubicBezTo>
                      <a:pt x="750" y="834"/>
                      <a:pt x="584" y="893"/>
                      <a:pt x="417" y="893"/>
                    </a:cubicBezTo>
                    <a:cubicBezTo>
                      <a:pt x="346" y="893"/>
                      <a:pt x="274" y="858"/>
                      <a:pt x="227" y="822"/>
                    </a:cubicBezTo>
                    <a:cubicBezTo>
                      <a:pt x="179" y="774"/>
                      <a:pt x="155" y="715"/>
                      <a:pt x="155" y="655"/>
                    </a:cubicBezTo>
                    <a:cubicBezTo>
                      <a:pt x="155" y="524"/>
                      <a:pt x="238" y="393"/>
                      <a:pt x="334" y="310"/>
                    </a:cubicBezTo>
                    <a:cubicBezTo>
                      <a:pt x="441" y="215"/>
                      <a:pt x="536" y="143"/>
                      <a:pt x="643" y="96"/>
                    </a:cubicBezTo>
                    <a:lnTo>
                      <a:pt x="739" y="60"/>
                    </a:lnTo>
                    <a:cubicBezTo>
                      <a:pt x="703" y="36"/>
                      <a:pt x="667" y="12"/>
                      <a:pt x="6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9"/>
              <p:cNvSpPr/>
              <p:nvPr/>
            </p:nvSpPr>
            <p:spPr>
              <a:xfrm>
                <a:off x="5927610" y="3209055"/>
                <a:ext cx="131873" cy="14763"/>
              </a:xfrm>
              <a:custGeom>
                <a:rect b="b" l="l" r="r" t="t"/>
                <a:pathLst>
                  <a:path extrusionOk="0" h="372" w="3323">
                    <a:moveTo>
                      <a:pt x="3323" y="0"/>
                    </a:moveTo>
                    <a:cubicBezTo>
                      <a:pt x="3025" y="0"/>
                      <a:pt x="2715" y="24"/>
                      <a:pt x="2382" y="72"/>
                    </a:cubicBezTo>
                    <a:cubicBezTo>
                      <a:pt x="1894" y="143"/>
                      <a:pt x="1430" y="239"/>
                      <a:pt x="1013" y="250"/>
                    </a:cubicBezTo>
                    <a:cubicBezTo>
                      <a:pt x="980" y="252"/>
                      <a:pt x="948" y="252"/>
                      <a:pt x="916" y="252"/>
                    </a:cubicBezTo>
                    <a:cubicBezTo>
                      <a:pt x="573" y="252"/>
                      <a:pt x="262" y="196"/>
                      <a:pt x="1" y="120"/>
                    </a:cubicBezTo>
                    <a:lnTo>
                      <a:pt x="1" y="143"/>
                    </a:lnTo>
                    <a:lnTo>
                      <a:pt x="1" y="227"/>
                    </a:lnTo>
                    <a:cubicBezTo>
                      <a:pt x="262" y="314"/>
                      <a:pt x="573" y="371"/>
                      <a:pt x="916" y="371"/>
                    </a:cubicBezTo>
                    <a:cubicBezTo>
                      <a:pt x="948" y="371"/>
                      <a:pt x="980" y="371"/>
                      <a:pt x="1013" y="370"/>
                    </a:cubicBezTo>
                    <a:cubicBezTo>
                      <a:pt x="1041" y="370"/>
                      <a:pt x="1070" y="371"/>
                      <a:pt x="1099" y="371"/>
                    </a:cubicBezTo>
                    <a:cubicBezTo>
                      <a:pt x="1512" y="371"/>
                      <a:pt x="1938" y="293"/>
                      <a:pt x="2406" y="227"/>
                    </a:cubicBezTo>
                    <a:cubicBezTo>
                      <a:pt x="2715" y="179"/>
                      <a:pt x="3025" y="131"/>
                      <a:pt x="3323" y="131"/>
                    </a:cubicBezTo>
                    <a:lnTo>
                      <a:pt x="33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9"/>
              <p:cNvSpPr/>
              <p:nvPr/>
            </p:nvSpPr>
            <p:spPr>
              <a:xfrm>
                <a:off x="5929991" y="3229968"/>
                <a:ext cx="119571" cy="27383"/>
              </a:xfrm>
              <a:custGeom>
                <a:rect b="b" l="l" r="r" t="t"/>
                <a:pathLst>
                  <a:path extrusionOk="0" h="690" w="3013">
                    <a:moveTo>
                      <a:pt x="105" y="0"/>
                    </a:moveTo>
                    <a:cubicBezTo>
                      <a:pt x="66" y="0"/>
                      <a:pt x="30" y="3"/>
                      <a:pt x="0" y="9"/>
                    </a:cubicBezTo>
                    <a:cubicBezTo>
                      <a:pt x="0" y="33"/>
                      <a:pt x="12" y="69"/>
                      <a:pt x="12" y="93"/>
                    </a:cubicBezTo>
                    <a:cubicBezTo>
                      <a:pt x="72" y="93"/>
                      <a:pt x="143" y="93"/>
                      <a:pt x="215" y="116"/>
                    </a:cubicBezTo>
                    <a:cubicBezTo>
                      <a:pt x="441" y="140"/>
                      <a:pt x="691" y="235"/>
                      <a:pt x="965" y="343"/>
                    </a:cubicBezTo>
                    <a:cubicBezTo>
                      <a:pt x="1251" y="438"/>
                      <a:pt x="1584" y="533"/>
                      <a:pt x="1929" y="605"/>
                    </a:cubicBezTo>
                    <a:cubicBezTo>
                      <a:pt x="2173" y="657"/>
                      <a:pt x="2424" y="690"/>
                      <a:pt x="2657" y="690"/>
                    </a:cubicBezTo>
                    <a:cubicBezTo>
                      <a:pt x="2743" y="690"/>
                      <a:pt x="2826" y="686"/>
                      <a:pt x="2906" y="676"/>
                    </a:cubicBezTo>
                    <a:cubicBezTo>
                      <a:pt x="2941" y="616"/>
                      <a:pt x="2977" y="557"/>
                      <a:pt x="3013" y="509"/>
                    </a:cubicBezTo>
                    <a:lnTo>
                      <a:pt x="3013" y="509"/>
                    </a:lnTo>
                    <a:cubicBezTo>
                      <a:pt x="2977" y="509"/>
                      <a:pt x="2953" y="533"/>
                      <a:pt x="2906" y="533"/>
                    </a:cubicBezTo>
                    <a:cubicBezTo>
                      <a:pt x="2833" y="539"/>
                      <a:pt x="2760" y="542"/>
                      <a:pt x="2685" y="542"/>
                    </a:cubicBezTo>
                    <a:cubicBezTo>
                      <a:pt x="2451" y="542"/>
                      <a:pt x="2205" y="513"/>
                      <a:pt x="1953" y="450"/>
                    </a:cubicBezTo>
                    <a:cubicBezTo>
                      <a:pt x="1608" y="378"/>
                      <a:pt x="1298" y="295"/>
                      <a:pt x="1012" y="200"/>
                    </a:cubicBezTo>
                    <a:cubicBezTo>
                      <a:pt x="739" y="116"/>
                      <a:pt x="465" y="21"/>
                      <a:pt x="227" y="9"/>
                    </a:cubicBezTo>
                    <a:cubicBezTo>
                      <a:pt x="185" y="3"/>
                      <a:pt x="143" y="0"/>
                      <a:pt x="1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9"/>
              <p:cNvSpPr/>
              <p:nvPr/>
            </p:nvSpPr>
            <p:spPr>
              <a:xfrm>
                <a:off x="5941341" y="3254335"/>
                <a:ext cx="56710" cy="26589"/>
              </a:xfrm>
              <a:custGeom>
                <a:rect b="b" l="l" r="r" t="t"/>
                <a:pathLst>
                  <a:path extrusionOk="0" h="670" w="1429">
                    <a:moveTo>
                      <a:pt x="375" y="1"/>
                    </a:moveTo>
                    <a:cubicBezTo>
                      <a:pt x="241" y="1"/>
                      <a:pt x="114" y="15"/>
                      <a:pt x="0" y="38"/>
                    </a:cubicBezTo>
                    <a:cubicBezTo>
                      <a:pt x="24" y="62"/>
                      <a:pt x="60" y="110"/>
                      <a:pt x="83" y="133"/>
                    </a:cubicBezTo>
                    <a:cubicBezTo>
                      <a:pt x="131" y="133"/>
                      <a:pt x="179" y="122"/>
                      <a:pt x="226" y="122"/>
                    </a:cubicBezTo>
                    <a:cubicBezTo>
                      <a:pt x="266" y="119"/>
                      <a:pt x="307" y="117"/>
                      <a:pt x="348" y="117"/>
                    </a:cubicBezTo>
                    <a:cubicBezTo>
                      <a:pt x="491" y="117"/>
                      <a:pt x="638" y="135"/>
                      <a:pt x="786" y="181"/>
                    </a:cubicBezTo>
                    <a:cubicBezTo>
                      <a:pt x="988" y="241"/>
                      <a:pt x="1131" y="360"/>
                      <a:pt x="1203" y="514"/>
                    </a:cubicBezTo>
                    <a:cubicBezTo>
                      <a:pt x="1238" y="574"/>
                      <a:pt x="1262" y="633"/>
                      <a:pt x="1298" y="669"/>
                    </a:cubicBezTo>
                    <a:lnTo>
                      <a:pt x="1429" y="669"/>
                    </a:lnTo>
                    <a:cubicBezTo>
                      <a:pt x="1405" y="598"/>
                      <a:pt x="1369" y="526"/>
                      <a:pt x="1322" y="455"/>
                    </a:cubicBezTo>
                    <a:cubicBezTo>
                      <a:pt x="1274" y="360"/>
                      <a:pt x="1203" y="276"/>
                      <a:pt x="1131" y="217"/>
                    </a:cubicBezTo>
                    <a:cubicBezTo>
                      <a:pt x="1048" y="133"/>
                      <a:pt x="941" y="98"/>
                      <a:pt x="834" y="62"/>
                    </a:cubicBezTo>
                    <a:cubicBezTo>
                      <a:pt x="678" y="18"/>
                      <a:pt x="522" y="1"/>
                      <a:pt x="3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9"/>
              <p:cNvSpPr/>
              <p:nvPr/>
            </p:nvSpPr>
            <p:spPr>
              <a:xfrm>
                <a:off x="5927251" y="3152822"/>
                <a:ext cx="124809" cy="127627"/>
              </a:xfrm>
              <a:custGeom>
                <a:rect b="b" l="l" r="r" t="t"/>
                <a:pathLst>
                  <a:path extrusionOk="0" h="3216" w="3145">
                    <a:moveTo>
                      <a:pt x="1132" y="1"/>
                    </a:moveTo>
                    <a:lnTo>
                      <a:pt x="1132" y="1"/>
                    </a:lnTo>
                    <a:cubicBezTo>
                      <a:pt x="477" y="227"/>
                      <a:pt x="1" y="834"/>
                      <a:pt x="1" y="1560"/>
                    </a:cubicBezTo>
                    <a:cubicBezTo>
                      <a:pt x="1" y="2489"/>
                      <a:pt x="739" y="3215"/>
                      <a:pt x="1656" y="3215"/>
                    </a:cubicBezTo>
                    <a:cubicBezTo>
                      <a:pt x="1667" y="3215"/>
                      <a:pt x="1677" y="3216"/>
                      <a:pt x="1688" y="3216"/>
                    </a:cubicBezTo>
                    <a:cubicBezTo>
                      <a:pt x="2329" y="3216"/>
                      <a:pt x="2875" y="2861"/>
                      <a:pt x="3144" y="2334"/>
                    </a:cubicBezTo>
                    <a:cubicBezTo>
                      <a:pt x="3025" y="2203"/>
                      <a:pt x="2858" y="2084"/>
                      <a:pt x="2692" y="2013"/>
                    </a:cubicBezTo>
                    <a:cubicBezTo>
                      <a:pt x="2358" y="1846"/>
                      <a:pt x="1965" y="1787"/>
                      <a:pt x="1608" y="1644"/>
                    </a:cubicBezTo>
                    <a:cubicBezTo>
                      <a:pt x="1263" y="1489"/>
                      <a:pt x="930" y="1191"/>
                      <a:pt x="894" y="810"/>
                    </a:cubicBezTo>
                    <a:cubicBezTo>
                      <a:pt x="882" y="655"/>
                      <a:pt x="906" y="524"/>
                      <a:pt x="965" y="370"/>
                    </a:cubicBezTo>
                    <a:cubicBezTo>
                      <a:pt x="1013" y="239"/>
                      <a:pt x="1072" y="120"/>
                      <a:pt x="113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9"/>
              <p:cNvSpPr/>
              <p:nvPr/>
            </p:nvSpPr>
            <p:spPr>
              <a:xfrm>
                <a:off x="5957849" y="3197229"/>
                <a:ext cx="8572" cy="14207"/>
              </a:xfrm>
              <a:custGeom>
                <a:rect b="b" l="l" r="r" t="t"/>
                <a:pathLst>
                  <a:path extrusionOk="0" h="358" w="216">
                    <a:moveTo>
                      <a:pt x="108" y="1"/>
                    </a:moveTo>
                    <a:cubicBezTo>
                      <a:pt x="48" y="1"/>
                      <a:pt x="1" y="72"/>
                      <a:pt x="1" y="179"/>
                    </a:cubicBezTo>
                    <a:cubicBezTo>
                      <a:pt x="1" y="287"/>
                      <a:pt x="48" y="358"/>
                      <a:pt x="108" y="358"/>
                    </a:cubicBezTo>
                    <a:cubicBezTo>
                      <a:pt x="168" y="358"/>
                      <a:pt x="215" y="287"/>
                      <a:pt x="215" y="179"/>
                    </a:cubicBezTo>
                    <a:cubicBezTo>
                      <a:pt x="215" y="72"/>
                      <a:pt x="168" y="1"/>
                      <a:pt x="1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9"/>
              <p:cNvSpPr/>
              <p:nvPr/>
            </p:nvSpPr>
            <p:spPr>
              <a:xfrm>
                <a:off x="6019757" y="3197229"/>
                <a:ext cx="8532" cy="14207"/>
              </a:xfrm>
              <a:custGeom>
                <a:rect b="b" l="l" r="r" t="t"/>
                <a:pathLst>
                  <a:path extrusionOk="0" h="358" w="215">
                    <a:moveTo>
                      <a:pt x="108" y="1"/>
                    </a:moveTo>
                    <a:cubicBezTo>
                      <a:pt x="48" y="1"/>
                      <a:pt x="1" y="72"/>
                      <a:pt x="1" y="179"/>
                    </a:cubicBezTo>
                    <a:cubicBezTo>
                      <a:pt x="1" y="287"/>
                      <a:pt x="48" y="358"/>
                      <a:pt x="108" y="358"/>
                    </a:cubicBezTo>
                    <a:cubicBezTo>
                      <a:pt x="167" y="358"/>
                      <a:pt x="215" y="287"/>
                      <a:pt x="215" y="179"/>
                    </a:cubicBezTo>
                    <a:cubicBezTo>
                      <a:pt x="215" y="72"/>
                      <a:pt x="167" y="1"/>
                      <a:pt x="1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9"/>
              <p:cNvSpPr/>
              <p:nvPr/>
            </p:nvSpPr>
            <p:spPr>
              <a:xfrm>
                <a:off x="5973922" y="3207150"/>
                <a:ext cx="40201" cy="23216"/>
              </a:xfrm>
              <a:custGeom>
                <a:rect b="b" l="l" r="r" t="t"/>
                <a:pathLst>
                  <a:path extrusionOk="0" h="585" w="1013">
                    <a:moveTo>
                      <a:pt x="1" y="1"/>
                    </a:moveTo>
                    <a:lnTo>
                      <a:pt x="1" y="37"/>
                    </a:lnTo>
                    <a:cubicBezTo>
                      <a:pt x="1" y="334"/>
                      <a:pt x="227" y="584"/>
                      <a:pt x="501" y="584"/>
                    </a:cubicBezTo>
                    <a:cubicBezTo>
                      <a:pt x="786" y="584"/>
                      <a:pt x="1013" y="346"/>
                      <a:pt x="1013" y="37"/>
                    </a:cubicBezTo>
                    <a:lnTo>
                      <a:pt x="10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9"/>
              <p:cNvSpPr/>
              <p:nvPr/>
            </p:nvSpPr>
            <p:spPr>
              <a:xfrm>
                <a:off x="5978168" y="3213777"/>
                <a:ext cx="30756" cy="16588"/>
              </a:xfrm>
              <a:custGeom>
                <a:rect b="b" l="l" r="r" t="t"/>
                <a:pathLst>
                  <a:path extrusionOk="0" h="418" w="775">
                    <a:moveTo>
                      <a:pt x="382" y="1"/>
                    </a:moveTo>
                    <a:cubicBezTo>
                      <a:pt x="215" y="1"/>
                      <a:pt x="84" y="72"/>
                      <a:pt x="1" y="203"/>
                    </a:cubicBezTo>
                    <a:cubicBezTo>
                      <a:pt x="96" y="322"/>
                      <a:pt x="239" y="417"/>
                      <a:pt x="382" y="417"/>
                    </a:cubicBezTo>
                    <a:cubicBezTo>
                      <a:pt x="537" y="417"/>
                      <a:pt x="679" y="346"/>
                      <a:pt x="775" y="203"/>
                    </a:cubicBezTo>
                    <a:cubicBezTo>
                      <a:pt x="679" y="84"/>
                      <a:pt x="549" y="1"/>
                      <a:pt x="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9"/>
              <p:cNvSpPr/>
              <p:nvPr/>
            </p:nvSpPr>
            <p:spPr>
              <a:xfrm>
                <a:off x="5891259" y="3180720"/>
                <a:ext cx="205092" cy="76552"/>
              </a:xfrm>
              <a:custGeom>
                <a:rect b="b" l="l" r="r" t="t"/>
                <a:pathLst>
                  <a:path extrusionOk="0" h="1929" w="5168">
                    <a:moveTo>
                      <a:pt x="4298" y="0"/>
                    </a:moveTo>
                    <a:cubicBezTo>
                      <a:pt x="4191" y="12"/>
                      <a:pt x="4096" y="12"/>
                      <a:pt x="4012" y="48"/>
                    </a:cubicBezTo>
                    <a:cubicBezTo>
                      <a:pt x="4024" y="72"/>
                      <a:pt x="4048" y="83"/>
                      <a:pt x="4060" y="119"/>
                    </a:cubicBezTo>
                    <a:cubicBezTo>
                      <a:pt x="4132" y="107"/>
                      <a:pt x="4227" y="107"/>
                      <a:pt x="4310" y="107"/>
                    </a:cubicBezTo>
                    <a:cubicBezTo>
                      <a:pt x="4465" y="107"/>
                      <a:pt x="4655" y="107"/>
                      <a:pt x="4822" y="167"/>
                    </a:cubicBezTo>
                    <a:cubicBezTo>
                      <a:pt x="4905" y="191"/>
                      <a:pt x="4989" y="250"/>
                      <a:pt x="5013" y="322"/>
                    </a:cubicBezTo>
                    <a:cubicBezTo>
                      <a:pt x="5048" y="405"/>
                      <a:pt x="5025" y="500"/>
                      <a:pt x="4989" y="595"/>
                    </a:cubicBezTo>
                    <a:cubicBezTo>
                      <a:pt x="4894" y="786"/>
                      <a:pt x="4667" y="917"/>
                      <a:pt x="4453" y="1036"/>
                    </a:cubicBezTo>
                    <a:cubicBezTo>
                      <a:pt x="4370" y="1084"/>
                      <a:pt x="4298" y="1119"/>
                      <a:pt x="4227" y="1143"/>
                    </a:cubicBezTo>
                    <a:cubicBezTo>
                      <a:pt x="3822" y="1334"/>
                      <a:pt x="3346" y="1476"/>
                      <a:pt x="2858" y="1572"/>
                    </a:cubicBezTo>
                    <a:cubicBezTo>
                      <a:pt x="2274" y="1691"/>
                      <a:pt x="1715" y="1774"/>
                      <a:pt x="1191" y="1774"/>
                    </a:cubicBezTo>
                    <a:lnTo>
                      <a:pt x="1179" y="1774"/>
                    </a:lnTo>
                    <a:cubicBezTo>
                      <a:pt x="917" y="1774"/>
                      <a:pt x="667" y="1738"/>
                      <a:pt x="441" y="1691"/>
                    </a:cubicBezTo>
                    <a:cubicBezTo>
                      <a:pt x="345" y="1667"/>
                      <a:pt x="250" y="1619"/>
                      <a:pt x="191" y="1560"/>
                    </a:cubicBezTo>
                    <a:cubicBezTo>
                      <a:pt x="131" y="1488"/>
                      <a:pt x="131" y="1417"/>
                      <a:pt x="179" y="1334"/>
                    </a:cubicBezTo>
                    <a:cubicBezTo>
                      <a:pt x="226" y="1262"/>
                      <a:pt x="298" y="1203"/>
                      <a:pt x="357" y="1155"/>
                    </a:cubicBezTo>
                    <a:cubicBezTo>
                      <a:pt x="429" y="1119"/>
                      <a:pt x="500" y="1072"/>
                      <a:pt x="560" y="1024"/>
                    </a:cubicBezTo>
                    <a:cubicBezTo>
                      <a:pt x="703" y="953"/>
                      <a:pt x="833" y="893"/>
                      <a:pt x="917" y="857"/>
                    </a:cubicBezTo>
                    <a:lnTo>
                      <a:pt x="917" y="798"/>
                    </a:lnTo>
                    <a:lnTo>
                      <a:pt x="893" y="798"/>
                    </a:lnTo>
                    <a:cubicBezTo>
                      <a:pt x="786" y="834"/>
                      <a:pt x="655" y="881"/>
                      <a:pt x="500" y="953"/>
                    </a:cubicBezTo>
                    <a:cubicBezTo>
                      <a:pt x="429" y="976"/>
                      <a:pt x="357" y="1024"/>
                      <a:pt x="286" y="1072"/>
                    </a:cubicBezTo>
                    <a:cubicBezTo>
                      <a:pt x="202" y="1119"/>
                      <a:pt x="119" y="1179"/>
                      <a:pt x="60" y="1274"/>
                    </a:cubicBezTo>
                    <a:cubicBezTo>
                      <a:pt x="24" y="1322"/>
                      <a:pt x="0" y="1381"/>
                      <a:pt x="12" y="1453"/>
                    </a:cubicBezTo>
                    <a:cubicBezTo>
                      <a:pt x="12" y="1512"/>
                      <a:pt x="48" y="1596"/>
                      <a:pt x="71" y="1631"/>
                    </a:cubicBezTo>
                    <a:cubicBezTo>
                      <a:pt x="143" y="1738"/>
                      <a:pt x="286" y="1798"/>
                      <a:pt x="381" y="1834"/>
                    </a:cubicBezTo>
                    <a:cubicBezTo>
                      <a:pt x="619" y="1893"/>
                      <a:pt x="881" y="1917"/>
                      <a:pt x="1143" y="1929"/>
                    </a:cubicBezTo>
                    <a:lnTo>
                      <a:pt x="1262" y="1929"/>
                    </a:lnTo>
                    <a:cubicBezTo>
                      <a:pt x="1774" y="1929"/>
                      <a:pt x="2310" y="1857"/>
                      <a:pt x="2858" y="1750"/>
                    </a:cubicBezTo>
                    <a:cubicBezTo>
                      <a:pt x="3322" y="1667"/>
                      <a:pt x="3762" y="1536"/>
                      <a:pt x="4167" y="1357"/>
                    </a:cubicBezTo>
                    <a:cubicBezTo>
                      <a:pt x="4286" y="1310"/>
                      <a:pt x="4393" y="1250"/>
                      <a:pt x="4489" y="1191"/>
                    </a:cubicBezTo>
                    <a:cubicBezTo>
                      <a:pt x="4715" y="1060"/>
                      <a:pt x="4953" y="917"/>
                      <a:pt x="5072" y="679"/>
                    </a:cubicBezTo>
                    <a:cubicBezTo>
                      <a:pt x="5144" y="536"/>
                      <a:pt x="5167" y="405"/>
                      <a:pt x="5120" y="262"/>
                    </a:cubicBezTo>
                    <a:cubicBezTo>
                      <a:pt x="5060" y="143"/>
                      <a:pt x="4953" y="72"/>
                      <a:pt x="4846" y="48"/>
                    </a:cubicBezTo>
                    <a:cubicBezTo>
                      <a:pt x="4751" y="12"/>
                      <a:pt x="4644" y="0"/>
                      <a:pt x="45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9"/>
              <p:cNvSpPr/>
              <p:nvPr/>
            </p:nvSpPr>
            <p:spPr>
              <a:xfrm>
                <a:off x="5358738" y="3448113"/>
                <a:ext cx="468759" cy="318155"/>
              </a:xfrm>
              <a:custGeom>
                <a:rect b="b" l="l" r="r" t="t"/>
                <a:pathLst>
                  <a:path extrusionOk="0" h="8017" w="11812">
                    <a:moveTo>
                      <a:pt x="5623" y="1"/>
                    </a:moveTo>
                    <a:cubicBezTo>
                      <a:pt x="5622" y="1"/>
                      <a:pt x="5621" y="1"/>
                      <a:pt x="5620" y="1"/>
                    </a:cubicBezTo>
                    <a:cubicBezTo>
                      <a:pt x="5311" y="108"/>
                      <a:pt x="4978" y="180"/>
                      <a:pt x="4632" y="227"/>
                    </a:cubicBezTo>
                    <a:cubicBezTo>
                      <a:pt x="4418" y="251"/>
                      <a:pt x="4204" y="275"/>
                      <a:pt x="4037" y="418"/>
                    </a:cubicBezTo>
                    <a:cubicBezTo>
                      <a:pt x="3668" y="763"/>
                      <a:pt x="3370" y="1287"/>
                      <a:pt x="2799" y="1346"/>
                    </a:cubicBezTo>
                    <a:cubicBezTo>
                      <a:pt x="2727" y="1346"/>
                      <a:pt x="2656" y="1358"/>
                      <a:pt x="2596" y="1370"/>
                    </a:cubicBezTo>
                    <a:cubicBezTo>
                      <a:pt x="2430" y="1442"/>
                      <a:pt x="2251" y="1489"/>
                      <a:pt x="2072" y="1489"/>
                    </a:cubicBezTo>
                    <a:cubicBezTo>
                      <a:pt x="2001" y="1489"/>
                      <a:pt x="1930" y="1477"/>
                      <a:pt x="1870" y="1465"/>
                    </a:cubicBezTo>
                    <a:cubicBezTo>
                      <a:pt x="1537" y="1503"/>
                      <a:pt x="1208" y="1534"/>
                      <a:pt x="880" y="1534"/>
                    </a:cubicBezTo>
                    <a:cubicBezTo>
                      <a:pt x="586" y="1534"/>
                      <a:pt x="293" y="1509"/>
                      <a:pt x="1" y="1442"/>
                    </a:cubicBezTo>
                    <a:lnTo>
                      <a:pt x="1" y="1442"/>
                    </a:lnTo>
                    <a:cubicBezTo>
                      <a:pt x="84" y="2037"/>
                      <a:pt x="298" y="2692"/>
                      <a:pt x="525" y="3228"/>
                    </a:cubicBezTo>
                    <a:cubicBezTo>
                      <a:pt x="739" y="3751"/>
                      <a:pt x="1013" y="4263"/>
                      <a:pt x="1358" y="4704"/>
                    </a:cubicBezTo>
                    <a:cubicBezTo>
                      <a:pt x="2001" y="5585"/>
                      <a:pt x="2775" y="6299"/>
                      <a:pt x="3727" y="6799"/>
                    </a:cubicBezTo>
                    <a:cubicBezTo>
                      <a:pt x="4644" y="7300"/>
                      <a:pt x="5644" y="7609"/>
                      <a:pt x="6656" y="7800"/>
                    </a:cubicBezTo>
                    <a:cubicBezTo>
                      <a:pt x="7403" y="7945"/>
                      <a:pt x="8164" y="8017"/>
                      <a:pt x="8927" y="8017"/>
                    </a:cubicBezTo>
                    <a:cubicBezTo>
                      <a:pt x="9721" y="8017"/>
                      <a:pt x="10516" y="7939"/>
                      <a:pt x="11300" y="7788"/>
                    </a:cubicBezTo>
                    <a:cubicBezTo>
                      <a:pt x="11526" y="7061"/>
                      <a:pt x="11705" y="6311"/>
                      <a:pt x="11752" y="5537"/>
                    </a:cubicBezTo>
                    <a:cubicBezTo>
                      <a:pt x="11812" y="4466"/>
                      <a:pt x="11764" y="3394"/>
                      <a:pt x="11657" y="2335"/>
                    </a:cubicBezTo>
                    <a:cubicBezTo>
                      <a:pt x="11264" y="2275"/>
                      <a:pt x="10728" y="2204"/>
                      <a:pt x="10645" y="2192"/>
                    </a:cubicBezTo>
                    <a:cubicBezTo>
                      <a:pt x="10157" y="2085"/>
                      <a:pt x="9669" y="1954"/>
                      <a:pt x="9180" y="1799"/>
                    </a:cubicBezTo>
                    <a:cubicBezTo>
                      <a:pt x="8240" y="1501"/>
                      <a:pt x="7406" y="1061"/>
                      <a:pt x="6513" y="632"/>
                    </a:cubicBezTo>
                    <a:cubicBezTo>
                      <a:pt x="6359" y="549"/>
                      <a:pt x="6216" y="453"/>
                      <a:pt x="6073" y="346"/>
                    </a:cubicBezTo>
                    <a:cubicBezTo>
                      <a:pt x="6014" y="300"/>
                      <a:pt x="5670" y="1"/>
                      <a:pt x="5623" y="1"/>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9"/>
              <p:cNvSpPr/>
              <p:nvPr/>
            </p:nvSpPr>
            <p:spPr>
              <a:xfrm>
                <a:off x="5603986" y="3502362"/>
                <a:ext cx="438043" cy="273906"/>
              </a:xfrm>
              <a:custGeom>
                <a:rect b="b" l="l" r="r" t="t"/>
                <a:pathLst>
                  <a:path extrusionOk="0" h="6902" w="11038">
                    <a:moveTo>
                      <a:pt x="7546" y="0"/>
                    </a:moveTo>
                    <a:cubicBezTo>
                      <a:pt x="7523" y="0"/>
                      <a:pt x="7500" y="1"/>
                      <a:pt x="7477" y="3"/>
                    </a:cubicBezTo>
                    <a:cubicBezTo>
                      <a:pt x="7132" y="39"/>
                      <a:pt x="6834" y="182"/>
                      <a:pt x="6537" y="349"/>
                    </a:cubicBezTo>
                    <a:cubicBezTo>
                      <a:pt x="6017" y="641"/>
                      <a:pt x="5429" y="859"/>
                      <a:pt x="4840" y="859"/>
                    </a:cubicBezTo>
                    <a:cubicBezTo>
                      <a:pt x="4687" y="859"/>
                      <a:pt x="4534" y="845"/>
                      <a:pt x="4382" y="813"/>
                    </a:cubicBezTo>
                    <a:cubicBezTo>
                      <a:pt x="4167" y="765"/>
                      <a:pt x="3965" y="694"/>
                      <a:pt x="3739" y="694"/>
                    </a:cubicBezTo>
                    <a:lnTo>
                      <a:pt x="0" y="6290"/>
                    </a:lnTo>
                    <a:cubicBezTo>
                      <a:pt x="1179" y="6718"/>
                      <a:pt x="2441" y="6802"/>
                      <a:pt x="3679" y="6885"/>
                    </a:cubicBezTo>
                    <a:cubicBezTo>
                      <a:pt x="3910" y="6897"/>
                      <a:pt x="4139" y="6902"/>
                      <a:pt x="4367" y="6902"/>
                    </a:cubicBezTo>
                    <a:cubicBezTo>
                      <a:pt x="5300" y="6902"/>
                      <a:pt x="6211" y="6821"/>
                      <a:pt x="7168" y="6802"/>
                    </a:cubicBezTo>
                    <a:cubicBezTo>
                      <a:pt x="7436" y="6802"/>
                      <a:pt x="7710" y="6819"/>
                      <a:pt x="7983" y="6819"/>
                    </a:cubicBezTo>
                    <a:cubicBezTo>
                      <a:pt x="8315" y="6819"/>
                      <a:pt x="8646" y="6794"/>
                      <a:pt x="8965" y="6683"/>
                    </a:cubicBezTo>
                    <a:cubicBezTo>
                      <a:pt x="9168" y="6623"/>
                      <a:pt x="9620" y="6433"/>
                      <a:pt x="9644" y="6183"/>
                    </a:cubicBezTo>
                    <a:cubicBezTo>
                      <a:pt x="9692" y="5873"/>
                      <a:pt x="9227" y="5730"/>
                      <a:pt x="9013" y="5706"/>
                    </a:cubicBezTo>
                    <a:cubicBezTo>
                      <a:pt x="8442" y="5647"/>
                      <a:pt x="7906" y="5659"/>
                      <a:pt x="7370" y="5468"/>
                    </a:cubicBezTo>
                    <a:cubicBezTo>
                      <a:pt x="8394" y="5421"/>
                      <a:pt x="9466" y="5373"/>
                      <a:pt x="10406" y="4944"/>
                    </a:cubicBezTo>
                    <a:cubicBezTo>
                      <a:pt x="10573" y="4873"/>
                      <a:pt x="10740" y="4766"/>
                      <a:pt x="10763" y="4599"/>
                    </a:cubicBezTo>
                    <a:cubicBezTo>
                      <a:pt x="10811" y="4444"/>
                      <a:pt x="10692" y="4266"/>
                      <a:pt x="10525" y="4182"/>
                    </a:cubicBezTo>
                    <a:cubicBezTo>
                      <a:pt x="10382" y="4099"/>
                      <a:pt x="10204" y="4099"/>
                      <a:pt x="10025" y="4099"/>
                    </a:cubicBezTo>
                    <a:cubicBezTo>
                      <a:pt x="9156" y="4087"/>
                      <a:pt x="8299" y="4087"/>
                      <a:pt x="7430" y="4063"/>
                    </a:cubicBezTo>
                    <a:cubicBezTo>
                      <a:pt x="8025" y="3885"/>
                      <a:pt x="8668" y="3825"/>
                      <a:pt x="9275" y="3682"/>
                    </a:cubicBezTo>
                    <a:cubicBezTo>
                      <a:pt x="9882" y="3527"/>
                      <a:pt x="10501" y="3266"/>
                      <a:pt x="10882" y="2777"/>
                    </a:cubicBezTo>
                    <a:cubicBezTo>
                      <a:pt x="10954" y="2670"/>
                      <a:pt x="11037" y="2515"/>
                      <a:pt x="10954" y="2420"/>
                    </a:cubicBezTo>
                    <a:cubicBezTo>
                      <a:pt x="10918" y="2361"/>
                      <a:pt x="10835" y="2325"/>
                      <a:pt x="10763" y="2313"/>
                    </a:cubicBezTo>
                    <a:cubicBezTo>
                      <a:pt x="10678" y="2296"/>
                      <a:pt x="10592" y="2289"/>
                      <a:pt x="10507" y="2289"/>
                    </a:cubicBezTo>
                    <a:cubicBezTo>
                      <a:pt x="10295" y="2289"/>
                      <a:pt x="10083" y="2334"/>
                      <a:pt x="9870" y="2384"/>
                    </a:cubicBezTo>
                    <a:cubicBezTo>
                      <a:pt x="9219" y="2560"/>
                      <a:pt x="8549" y="2795"/>
                      <a:pt x="7893" y="2795"/>
                    </a:cubicBezTo>
                    <a:cubicBezTo>
                      <a:pt x="7661" y="2795"/>
                      <a:pt x="7430" y="2766"/>
                      <a:pt x="7203" y="2694"/>
                    </a:cubicBezTo>
                    <a:cubicBezTo>
                      <a:pt x="8192" y="2551"/>
                      <a:pt x="9251" y="2361"/>
                      <a:pt x="9906" y="1611"/>
                    </a:cubicBezTo>
                    <a:cubicBezTo>
                      <a:pt x="9978" y="1539"/>
                      <a:pt x="10049" y="1432"/>
                      <a:pt x="10025" y="1325"/>
                    </a:cubicBezTo>
                    <a:cubicBezTo>
                      <a:pt x="9989" y="1194"/>
                      <a:pt x="9847" y="1134"/>
                      <a:pt x="9727" y="1122"/>
                    </a:cubicBezTo>
                    <a:cubicBezTo>
                      <a:pt x="9642" y="1108"/>
                      <a:pt x="9558" y="1101"/>
                      <a:pt x="9474" y="1101"/>
                    </a:cubicBezTo>
                    <a:cubicBezTo>
                      <a:pt x="8822" y="1101"/>
                      <a:pt x="8215" y="1509"/>
                      <a:pt x="7561" y="1646"/>
                    </a:cubicBezTo>
                    <a:cubicBezTo>
                      <a:pt x="7366" y="1684"/>
                      <a:pt x="7171" y="1698"/>
                      <a:pt x="6976" y="1698"/>
                    </a:cubicBezTo>
                    <a:cubicBezTo>
                      <a:pt x="6801" y="1698"/>
                      <a:pt x="6627" y="1687"/>
                      <a:pt x="6453" y="1670"/>
                    </a:cubicBezTo>
                    <a:cubicBezTo>
                      <a:pt x="6882" y="1468"/>
                      <a:pt x="7287" y="1230"/>
                      <a:pt x="7680" y="944"/>
                    </a:cubicBezTo>
                    <a:cubicBezTo>
                      <a:pt x="7894" y="789"/>
                      <a:pt x="8239" y="289"/>
                      <a:pt x="7906" y="98"/>
                    </a:cubicBezTo>
                    <a:cubicBezTo>
                      <a:pt x="7796" y="28"/>
                      <a:pt x="7668" y="0"/>
                      <a:pt x="7546" y="0"/>
                    </a:cubicBezTo>
                    <a:close/>
                  </a:path>
                </a:pathLst>
              </a:custGeom>
              <a:solidFill>
                <a:srgbClr val="F7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9"/>
              <p:cNvSpPr/>
              <p:nvPr/>
            </p:nvSpPr>
            <p:spPr>
              <a:xfrm>
                <a:off x="5570889" y="2990949"/>
                <a:ext cx="1446360" cy="857117"/>
              </a:xfrm>
              <a:custGeom>
                <a:rect b="b" l="l" r="r" t="t"/>
                <a:pathLst>
                  <a:path extrusionOk="0" h="21598" w="36446">
                    <a:moveTo>
                      <a:pt x="33584" y="1"/>
                    </a:moveTo>
                    <a:cubicBezTo>
                      <a:pt x="24787" y="1"/>
                      <a:pt x="20753" y="2829"/>
                      <a:pt x="20753" y="2829"/>
                    </a:cubicBezTo>
                    <a:cubicBezTo>
                      <a:pt x="20301" y="3127"/>
                      <a:pt x="19694" y="3318"/>
                      <a:pt x="19146" y="3425"/>
                    </a:cubicBezTo>
                    <a:cubicBezTo>
                      <a:pt x="18854" y="3484"/>
                      <a:pt x="18559" y="3514"/>
                      <a:pt x="18263" y="3514"/>
                    </a:cubicBezTo>
                    <a:cubicBezTo>
                      <a:pt x="17967" y="3514"/>
                      <a:pt x="17670" y="3484"/>
                      <a:pt x="17372" y="3425"/>
                    </a:cubicBezTo>
                    <a:cubicBezTo>
                      <a:pt x="16824" y="3318"/>
                      <a:pt x="16229" y="3127"/>
                      <a:pt x="15765" y="2829"/>
                    </a:cubicBezTo>
                    <a:cubicBezTo>
                      <a:pt x="15765" y="2829"/>
                      <a:pt x="11733" y="10"/>
                      <a:pt x="2928" y="10"/>
                    </a:cubicBezTo>
                    <a:cubicBezTo>
                      <a:pt x="2091" y="10"/>
                      <a:pt x="1210" y="35"/>
                      <a:pt x="286" y="91"/>
                    </a:cubicBezTo>
                    <a:cubicBezTo>
                      <a:pt x="120" y="115"/>
                      <a:pt x="1" y="246"/>
                      <a:pt x="1" y="389"/>
                    </a:cubicBezTo>
                    <a:lnTo>
                      <a:pt x="572" y="19212"/>
                    </a:lnTo>
                    <a:cubicBezTo>
                      <a:pt x="572" y="19372"/>
                      <a:pt x="692" y="19499"/>
                      <a:pt x="849" y="19499"/>
                    </a:cubicBezTo>
                    <a:cubicBezTo>
                      <a:pt x="856" y="19499"/>
                      <a:pt x="863" y="19499"/>
                      <a:pt x="870" y="19498"/>
                    </a:cubicBezTo>
                    <a:cubicBezTo>
                      <a:pt x="1308" y="19482"/>
                      <a:pt x="2214" y="19457"/>
                      <a:pt x="3406" y="19457"/>
                    </a:cubicBezTo>
                    <a:cubicBezTo>
                      <a:pt x="6688" y="19457"/>
                      <a:pt x="12138" y="19648"/>
                      <a:pt x="15955" y="20748"/>
                    </a:cubicBezTo>
                    <a:cubicBezTo>
                      <a:pt x="15991" y="20760"/>
                      <a:pt x="16038" y="20784"/>
                      <a:pt x="16062" y="20796"/>
                    </a:cubicBezTo>
                    <a:cubicBezTo>
                      <a:pt x="16261" y="20949"/>
                      <a:pt x="17162" y="21598"/>
                      <a:pt x="18318" y="21598"/>
                    </a:cubicBezTo>
                    <a:cubicBezTo>
                      <a:pt x="18961" y="21598"/>
                      <a:pt x="19684" y="21397"/>
                      <a:pt x="20408" y="20796"/>
                    </a:cubicBezTo>
                    <a:cubicBezTo>
                      <a:pt x="20432" y="20760"/>
                      <a:pt x="20479" y="20748"/>
                      <a:pt x="20515" y="20736"/>
                    </a:cubicBezTo>
                    <a:cubicBezTo>
                      <a:pt x="24277" y="19635"/>
                      <a:pt x="29613" y="19441"/>
                      <a:pt x="32906" y="19441"/>
                    </a:cubicBezTo>
                    <a:cubicBezTo>
                      <a:pt x="34168" y="19441"/>
                      <a:pt x="35130" y="19470"/>
                      <a:pt x="35588" y="19486"/>
                    </a:cubicBezTo>
                    <a:cubicBezTo>
                      <a:pt x="35755" y="19486"/>
                      <a:pt x="35886" y="19367"/>
                      <a:pt x="35886" y="19201"/>
                    </a:cubicBezTo>
                    <a:lnTo>
                      <a:pt x="36446" y="377"/>
                    </a:lnTo>
                    <a:cubicBezTo>
                      <a:pt x="36446" y="210"/>
                      <a:pt x="36327" y="79"/>
                      <a:pt x="36172" y="79"/>
                    </a:cubicBezTo>
                    <a:cubicBezTo>
                      <a:pt x="35267" y="25"/>
                      <a:pt x="34405" y="1"/>
                      <a:pt x="335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0" name="Google Shape;2920;p49"/>
          <p:cNvGrpSpPr/>
          <p:nvPr/>
        </p:nvGrpSpPr>
        <p:grpSpPr>
          <a:xfrm>
            <a:off x="132087" y="154954"/>
            <a:ext cx="753956" cy="370171"/>
            <a:chOff x="5702350" y="2486504"/>
            <a:chExt cx="753956" cy="370171"/>
          </a:xfrm>
        </p:grpSpPr>
        <p:sp>
          <p:nvSpPr>
            <p:cNvPr id="2921" name="Google Shape;2921;p49"/>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9"/>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9"/>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9"/>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 name="Google Shape;2925;p49"/>
          <p:cNvGrpSpPr/>
          <p:nvPr/>
        </p:nvGrpSpPr>
        <p:grpSpPr>
          <a:xfrm>
            <a:off x="384989" y="932302"/>
            <a:ext cx="670015" cy="407064"/>
            <a:chOff x="8441914" y="3061502"/>
            <a:chExt cx="670015" cy="407064"/>
          </a:xfrm>
        </p:grpSpPr>
        <p:sp>
          <p:nvSpPr>
            <p:cNvPr id="2926" name="Google Shape;2926;p49"/>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9"/>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9"/>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9"/>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0" name="Google Shape;2930;p49"/>
          <p:cNvGrpSpPr/>
          <p:nvPr/>
        </p:nvGrpSpPr>
        <p:grpSpPr>
          <a:xfrm>
            <a:off x="7809227" y="143982"/>
            <a:ext cx="1877514" cy="974395"/>
            <a:chOff x="7809227" y="143982"/>
            <a:chExt cx="1877514" cy="974395"/>
          </a:xfrm>
        </p:grpSpPr>
        <p:grpSp>
          <p:nvGrpSpPr>
            <p:cNvPr id="2931" name="Google Shape;2931;p49"/>
            <p:cNvGrpSpPr/>
            <p:nvPr/>
          </p:nvGrpSpPr>
          <p:grpSpPr>
            <a:xfrm rot="4773591">
              <a:off x="8761837" y="-1969"/>
              <a:ext cx="634608" cy="1118726"/>
              <a:chOff x="7795702" y="745324"/>
              <a:chExt cx="634637" cy="1118776"/>
            </a:xfrm>
          </p:grpSpPr>
          <p:sp>
            <p:nvSpPr>
              <p:cNvPr id="2932" name="Google Shape;2932;p49"/>
              <p:cNvSpPr/>
              <p:nvPr/>
            </p:nvSpPr>
            <p:spPr>
              <a:xfrm>
                <a:off x="7795702" y="745324"/>
                <a:ext cx="99815" cy="179410"/>
              </a:xfrm>
              <a:custGeom>
                <a:rect b="b" l="l" r="r" t="t"/>
                <a:pathLst>
                  <a:path extrusionOk="0" h="4046" w="2251">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9"/>
              <p:cNvSpPr/>
              <p:nvPr/>
            </p:nvSpPr>
            <p:spPr>
              <a:xfrm>
                <a:off x="7851131" y="990320"/>
                <a:ext cx="131520" cy="204419"/>
              </a:xfrm>
              <a:custGeom>
                <a:rect b="b" l="l" r="r" t="t"/>
                <a:pathLst>
                  <a:path extrusionOk="0" h="4610" w="2966">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9"/>
              <p:cNvSpPr/>
              <p:nvPr/>
            </p:nvSpPr>
            <p:spPr>
              <a:xfrm>
                <a:off x="7967265" y="1254206"/>
                <a:ext cx="144202" cy="190451"/>
              </a:xfrm>
              <a:custGeom>
                <a:rect b="b" l="l" r="r" t="t"/>
                <a:pathLst>
                  <a:path extrusionOk="0" h="4295" w="3252">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9"/>
              <p:cNvSpPr/>
              <p:nvPr/>
            </p:nvSpPr>
            <p:spPr>
              <a:xfrm>
                <a:off x="8096082" y="1489225"/>
                <a:ext cx="152095" cy="171650"/>
              </a:xfrm>
              <a:custGeom>
                <a:rect b="b" l="l" r="r" t="t"/>
                <a:pathLst>
                  <a:path extrusionOk="0" h="3871" w="343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9"/>
              <p:cNvSpPr/>
              <p:nvPr/>
            </p:nvSpPr>
            <p:spPr>
              <a:xfrm>
                <a:off x="8269286" y="1708325"/>
                <a:ext cx="161052" cy="155775"/>
              </a:xfrm>
              <a:custGeom>
                <a:rect b="b" l="l" r="r" t="t"/>
                <a:pathLst>
                  <a:path extrusionOk="0" h="3513" w="3632">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49"/>
            <p:cNvGrpSpPr/>
            <p:nvPr/>
          </p:nvGrpSpPr>
          <p:grpSpPr>
            <a:xfrm rot="4773591">
              <a:off x="7826188" y="448960"/>
              <a:ext cx="659971" cy="583968"/>
              <a:chOff x="8222283" y="2519761"/>
              <a:chExt cx="660001" cy="583995"/>
            </a:xfrm>
          </p:grpSpPr>
          <p:sp>
            <p:nvSpPr>
              <p:cNvPr id="2938" name="Google Shape;2938;p49"/>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9"/>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9"/>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9"/>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9"/>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6" name="Shape 2946"/>
        <p:cNvGrpSpPr/>
        <p:nvPr/>
      </p:nvGrpSpPr>
      <p:grpSpPr>
        <a:xfrm>
          <a:off x="0" y="0"/>
          <a:ext cx="0" cy="0"/>
          <a:chOff x="0" y="0"/>
          <a:chExt cx="0" cy="0"/>
        </a:xfrm>
      </p:grpSpPr>
      <p:sp>
        <p:nvSpPr>
          <p:cNvPr id="2947" name="Google Shape;2947;p50"/>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Questions Practice</a:t>
            </a:r>
            <a:endParaRPr/>
          </a:p>
        </p:txBody>
      </p:sp>
      <p:grpSp>
        <p:nvGrpSpPr>
          <p:cNvPr id="2948" name="Google Shape;2948;p50"/>
          <p:cNvGrpSpPr/>
          <p:nvPr/>
        </p:nvGrpSpPr>
        <p:grpSpPr>
          <a:xfrm>
            <a:off x="1559364" y="1405914"/>
            <a:ext cx="5885946" cy="534671"/>
            <a:chOff x="1873599" y="1325200"/>
            <a:chExt cx="4633509" cy="477598"/>
          </a:xfrm>
        </p:grpSpPr>
        <p:sp>
          <p:nvSpPr>
            <p:cNvPr id="2949" name="Google Shape;2949;p50"/>
            <p:cNvSpPr/>
            <p:nvPr/>
          </p:nvSpPr>
          <p:spPr>
            <a:xfrm>
              <a:off x="1873599"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0"/>
            <p:cNvSpPr/>
            <p:nvPr/>
          </p:nvSpPr>
          <p:spPr>
            <a:xfrm>
              <a:off x="3303037"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0"/>
            <p:cNvSpPr/>
            <p:nvPr/>
          </p:nvSpPr>
          <p:spPr>
            <a:xfrm>
              <a:off x="4697374" y="132520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2" name="Google Shape;2952;p50"/>
          <p:cNvSpPr txBox="1"/>
          <p:nvPr/>
        </p:nvSpPr>
        <p:spPr>
          <a:xfrm>
            <a:off x="1943100" y="1495363"/>
            <a:ext cx="5257800" cy="35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Luckiest Guy"/>
                <a:ea typeface="Luckiest Guy"/>
                <a:cs typeface="Luckiest Guy"/>
                <a:sym typeface="Luckiest Guy"/>
              </a:rPr>
              <a:t>What are the Names of these countries?</a:t>
            </a:r>
            <a:endParaRPr sz="1600">
              <a:solidFill>
                <a:schemeClr val="dk2"/>
              </a:solidFill>
              <a:latin typeface="Luckiest Guy"/>
              <a:ea typeface="Luckiest Guy"/>
              <a:cs typeface="Luckiest Guy"/>
              <a:sym typeface="Luckiest Guy"/>
            </a:endParaRPr>
          </a:p>
        </p:txBody>
      </p:sp>
      <p:sp>
        <p:nvSpPr>
          <p:cNvPr id="2953" name="Google Shape;2953;p50">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0">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0">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6" name="Google Shape;2956;p50"/>
          <p:cNvGrpSpPr/>
          <p:nvPr/>
        </p:nvGrpSpPr>
        <p:grpSpPr>
          <a:xfrm>
            <a:off x="2969389" y="2106470"/>
            <a:ext cx="3205202" cy="2107656"/>
            <a:chOff x="235800" y="830650"/>
            <a:chExt cx="6978450" cy="4588844"/>
          </a:xfrm>
        </p:grpSpPr>
        <p:sp>
          <p:nvSpPr>
            <p:cNvPr id="2957" name="Google Shape;2957;p5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3" name="Google Shape;2963;p50"/>
          <p:cNvSpPr txBox="1"/>
          <p:nvPr>
            <p:ph idx="4294967295" type="subTitle"/>
          </p:nvPr>
        </p:nvSpPr>
        <p:spPr>
          <a:xfrm>
            <a:off x="720000" y="2289875"/>
            <a:ext cx="1107000" cy="399900"/>
          </a:xfrm>
          <a:prstGeom prst="rect">
            <a:avLst/>
          </a:prstGeom>
        </p:spPr>
        <p:txBody>
          <a:bodyPr anchorCtr="0" anchor="t" bIns="91425" lIns="91425" spcFirstLastPara="1" rIns="91425" wrap="square" tIns="91425">
            <a:noAutofit/>
          </a:bodyPr>
          <a:lstStyle/>
          <a:p>
            <a:pPr indent="0" lvl="0" marL="0" rtl="0" algn="l">
              <a:lnSpc>
                <a:spcPct val="80000"/>
              </a:lnSpc>
              <a:spcBef>
                <a:spcPts val="0"/>
              </a:spcBef>
              <a:spcAft>
                <a:spcPts val="0"/>
              </a:spcAft>
              <a:buNone/>
            </a:pPr>
            <a:r>
              <a:rPr lang="en" sz="1400">
                <a:solidFill>
                  <a:schemeClr val="accent1"/>
                </a:solidFill>
              </a:rPr>
              <a:t>Answer here</a:t>
            </a:r>
            <a:endParaRPr b="1" sz="1400">
              <a:latin typeface="Quicksand"/>
              <a:ea typeface="Quicksand"/>
              <a:cs typeface="Quicksand"/>
              <a:sym typeface="Quicksand"/>
            </a:endParaRPr>
          </a:p>
        </p:txBody>
      </p:sp>
      <p:sp>
        <p:nvSpPr>
          <p:cNvPr id="2964" name="Google Shape;2964;p50"/>
          <p:cNvSpPr txBox="1"/>
          <p:nvPr>
            <p:ph idx="4294967295" type="subTitle"/>
          </p:nvPr>
        </p:nvSpPr>
        <p:spPr>
          <a:xfrm>
            <a:off x="7317000" y="2289863"/>
            <a:ext cx="1107000" cy="399900"/>
          </a:xfrm>
          <a:prstGeom prst="rect">
            <a:avLst/>
          </a:prstGeom>
        </p:spPr>
        <p:txBody>
          <a:bodyPr anchorCtr="0" anchor="t" bIns="91425" lIns="91425" spcFirstLastPara="1" rIns="91425" wrap="square" tIns="91425">
            <a:noAutofit/>
          </a:bodyPr>
          <a:lstStyle/>
          <a:p>
            <a:pPr indent="0" lvl="0" marL="0" rtl="0" algn="r">
              <a:lnSpc>
                <a:spcPct val="80000"/>
              </a:lnSpc>
              <a:spcBef>
                <a:spcPts val="0"/>
              </a:spcBef>
              <a:spcAft>
                <a:spcPts val="0"/>
              </a:spcAft>
              <a:buNone/>
            </a:pPr>
            <a:r>
              <a:rPr lang="en" sz="1400">
                <a:solidFill>
                  <a:schemeClr val="accent1"/>
                </a:solidFill>
              </a:rPr>
              <a:t>Answer here</a:t>
            </a:r>
            <a:endParaRPr b="1" sz="1600">
              <a:latin typeface="Quicksand"/>
              <a:ea typeface="Quicksand"/>
              <a:cs typeface="Quicksand"/>
              <a:sym typeface="Quicksand"/>
            </a:endParaRPr>
          </a:p>
        </p:txBody>
      </p:sp>
      <p:sp>
        <p:nvSpPr>
          <p:cNvPr id="2965" name="Google Shape;2965;p50"/>
          <p:cNvSpPr txBox="1"/>
          <p:nvPr>
            <p:ph idx="4294967295" type="subTitle"/>
          </p:nvPr>
        </p:nvSpPr>
        <p:spPr>
          <a:xfrm>
            <a:off x="720000" y="2964150"/>
            <a:ext cx="1107000" cy="399900"/>
          </a:xfrm>
          <a:prstGeom prst="rect">
            <a:avLst/>
          </a:prstGeom>
        </p:spPr>
        <p:txBody>
          <a:bodyPr anchorCtr="0" anchor="t" bIns="91425" lIns="91425" spcFirstLastPara="1" rIns="91425" wrap="square" tIns="91425">
            <a:noAutofit/>
          </a:bodyPr>
          <a:lstStyle/>
          <a:p>
            <a:pPr indent="0" lvl="0" marL="0" rtl="0" algn="l">
              <a:lnSpc>
                <a:spcPct val="80000"/>
              </a:lnSpc>
              <a:spcBef>
                <a:spcPts val="0"/>
              </a:spcBef>
              <a:spcAft>
                <a:spcPts val="0"/>
              </a:spcAft>
              <a:buNone/>
            </a:pPr>
            <a:r>
              <a:rPr lang="en" sz="1400">
                <a:solidFill>
                  <a:schemeClr val="accent1"/>
                </a:solidFill>
              </a:rPr>
              <a:t>Answer here</a:t>
            </a:r>
            <a:endParaRPr b="1" sz="1600">
              <a:latin typeface="Quicksand"/>
              <a:ea typeface="Quicksand"/>
              <a:cs typeface="Quicksand"/>
              <a:sym typeface="Quicksand"/>
            </a:endParaRPr>
          </a:p>
        </p:txBody>
      </p:sp>
      <p:sp>
        <p:nvSpPr>
          <p:cNvPr id="2966" name="Google Shape;2966;p50"/>
          <p:cNvSpPr txBox="1"/>
          <p:nvPr>
            <p:ph idx="4294967295" type="subTitle"/>
          </p:nvPr>
        </p:nvSpPr>
        <p:spPr>
          <a:xfrm>
            <a:off x="7317000" y="2964150"/>
            <a:ext cx="1107000" cy="399900"/>
          </a:xfrm>
          <a:prstGeom prst="rect">
            <a:avLst/>
          </a:prstGeom>
        </p:spPr>
        <p:txBody>
          <a:bodyPr anchorCtr="0" anchor="t" bIns="91425" lIns="91425" spcFirstLastPara="1" rIns="91425" wrap="square" tIns="91425">
            <a:noAutofit/>
          </a:bodyPr>
          <a:lstStyle/>
          <a:p>
            <a:pPr indent="0" lvl="0" marL="0" rtl="0" algn="r">
              <a:lnSpc>
                <a:spcPct val="80000"/>
              </a:lnSpc>
              <a:spcBef>
                <a:spcPts val="0"/>
              </a:spcBef>
              <a:spcAft>
                <a:spcPts val="0"/>
              </a:spcAft>
              <a:buNone/>
            </a:pPr>
            <a:r>
              <a:rPr lang="en" sz="1400">
                <a:solidFill>
                  <a:schemeClr val="accent1"/>
                </a:solidFill>
              </a:rPr>
              <a:t>Answer here</a:t>
            </a:r>
            <a:endParaRPr b="1" sz="1600">
              <a:latin typeface="Quicksand"/>
              <a:ea typeface="Quicksand"/>
              <a:cs typeface="Quicksand"/>
              <a:sym typeface="Quicksand"/>
            </a:endParaRPr>
          </a:p>
        </p:txBody>
      </p:sp>
      <p:cxnSp>
        <p:nvCxnSpPr>
          <p:cNvPr id="2967" name="Google Shape;2967;p50"/>
          <p:cNvCxnSpPr>
            <a:stCxn id="2963" idx="3"/>
          </p:cNvCxnSpPr>
          <p:nvPr/>
        </p:nvCxnSpPr>
        <p:spPr>
          <a:xfrm>
            <a:off x="1827000" y="2489825"/>
            <a:ext cx="1592400" cy="681900"/>
          </a:xfrm>
          <a:prstGeom prst="curvedConnector3">
            <a:avLst>
              <a:gd fmla="val 50000" name="adj1"/>
            </a:avLst>
          </a:prstGeom>
          <a:noFill/>
          <a:ln cap="flat" cmpd="sng" w="9525">
            <a:solidFill>
              <a:schemeClr val="accent4"/>
            </a:solidFill>
            <a:prstDash val="lgDash"/>
            <a:round/>
            <a:headEnd len="med" w="med" type="none"/>
            <a:tailEnd len="med" w="med" type="oval"/>
          </a:ln>
        </p:spPr>
      </p:cxnSp>
      <p:cxnSp>
        <p:nvCxnSpPr>
          <p:cNvPr id="2968" name="Google Shape;2968;p50"/>
          <p:cNvCxnSpPr>
            <a:stCxn id="2964" idx="1"/>
          </p:cNvCxnSpPr>
          <p:nvPr/>
        </p:nvCxnSpPr>
        <p:spPr>
          <a:xfrm rot="10800000">
            <a:off x="5346000" y="2431613"/>
            <a:ext cx="1971000" cy="58200"/>
          </a:xfrm>
          <a:prstGeom prst="curvedConnector3">
            <a:avLst>
              <a:gd fmla="val 50000" name="adj1"/>
            </a:avLst>
          </a:prstGeom>
          <a:noFill/>
          <a:ln cap="flat" cmpd="sng" w="9525">
            <a:solidFill>
              <a:schemeClr val="accent4"/>
            </a:solidFill>
            <a:prstDash val="lgDash"/>
            <a:round/>
            <a:headEnd len="med" w="med" type="none"/>
            <a:tailEnd len="med" w="med" type="oval"/>
          </a:ln>
        </p:spPr>
      </p:cxnSp>
      <p:cxnSp>
        <p:nvCxnSpPr>
          <p:cNvPr id="2969" name="Google Shape;2969;p50"/>
          <p:cNvCxnSpPr>
            <a:stCxn id="2966" idx="1"/>
          </p:cNvCxnSpPr>
          <p:nvPr/>
        </p:nvCxnSpPr>
        <p:spPr>
          <a:xfrm flipH="1">
            <a:off x="4963500" y="3164100"/>
            <a:ext cx="2353500" cy="260400"/>
          </a:xfrm>
          <a:prstGeom prst="curvedConnector3">
            <a:avLst>
              <a:gd fmla="val 50000" name="adj1"/>
            </a:avLst>
          </a:prstGeom>
          <a:noFill/>
          <a:ln cap="flat" cmpd="sng" w="9525">
            <a:solidFill>
              <a:schemeClr val="accent4"/>
            </a:solidFill>
            <a:prstDash val="lgDash"/>
            <a:round/>
            <a:headEnd len="med" w="med" type="none"/>
            <a:tailEnd len="med" w="med" type="oval"/>
          </a:ln>
        </p:spPr>
      </p:cxnSp>
      <p:cxnSp>
        <p:nvCxnSpPr>
          <p:cNvPr id="2970" name="Google Shape;2970;p50"/>
          <p:cNvCxnSpPr>
            <a:stCxn id="2965" idx="3"/>
          </p:cNvCxnSpPr>
          <p:nvPr/>
        </p:nvCxnSpPr>
        <p:spPr>
          <a:xfrm>
            <a:off x="1827000" y="3164100"/>
            <a:ext cx="1925400" cy="233100"/>
          </a:xfrm>
          <a:prstGeom prst="curvedConnector3">
            <a:avLst>
              <a:gd fmla="val 50000" name="adj1"/>
            </a:avLst>
          </a:prstGeom>
          <a:noFill/>
          <a:ln cap="flat" cmpd="sng" w="9525">
            <a:solidFill>
              <a:schemeClr val="accent4"/>
            </a:solidFill>
            <a:prstDash val="lgDash"/>
            <a:round/>
            <a:headEnd len="med" w="med" type="none"/>
            <a:tailEnd len="med" w="med" type="oval"/>
          </a:ln>
        </p:spPr>
      </p:cxnSp>
      <p:sp>
        <p:nvSpPr>
          <p:cNvPr id="2971" name="Google Shape;2971;p50"/>
          <p:cNvSpPr/>
          <p:nvPr/>
        </p:nvSpPr>
        <p:spPr>
          <a:xfrm>
            <a:off x="3681427" y="3324225"/>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0"/>
          <p:cNvSpPr/>
          <p:nvPr/>
        </p:nvSpPr>
        <p:spPr>
          <a:xfrm>
            <a:off x="3357577" y="3092150"/>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0"/>
          <p:cNvSpPr/>
          <p:nvPr/>
        </p:nvSpPr>
        <p:spPr>
          <a:xfrm>
            <a:off x="5274202" y="2361175"/>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0"/>
          <p:cNvSpPr/>
          <p:nvPr/>
        </p:nvSpPr>
        <p:spPr>
          <a:xfrm>
            <a:off x="5872177" y="3629025"/>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5" name="Google Shape;2975;p50"/>
          <p:cNvGrpSpPr/>
          <p:nvPr/>
        </p:nvGrpSpPr>
        <p:grpSpPr>
          <a:xfrm rot="-1039784">
            <a:off x="-185" y="-65513"/>
            <a:ext cx="1730461" cy="1383820"/>
            <a:chOff x="15524550" y="1548900"/>
            <a:chExt cx="1307925" cy="1045925"/>
          </a:xfrm>
        </p:grpSpPr>
        <p:sp>
          <p:nvSpPr>
            <p:cNvPr id="2976" name="Google Shape;2976;p50"/>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0"/>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0"/>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0"/>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0"/>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0"/>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0"/>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0"/>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0"/>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0"/>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0"/>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0"/>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0"/>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0"/>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0"/>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0"/>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0"/>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0"/>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0"/>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0"/>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0"/>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0"/>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0"/>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0"/>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0"/>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0"/>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0"/>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0"/>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0"/>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0"/>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0"/>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0"/>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0"/>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0"/>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0"/>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0"/>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0"/>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0"/>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0"/>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0"/>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0"/>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0"/>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0"/>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0"/>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0"/>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50"/>
          <p:cNvGrpSpPr/>
          <p:nvPr/>
        </p:nvGrpSpPr>
        <p:grpSpPr>
          <a:xfrm>
            <a:off x="7628263" y="154954"/>
            <a:ext cx="753956" cy="370171"/>
            <a:chOff x="5702350" y="2486504"/>
            <a:chExt cx="753956" cy="370171"/>
          </a:xfrm>
        </p:grpSpPr>
        <p:sp>
          <p:nvSpPr>
            <p:cNvPr id="3022" name="Google Shape;3022;p50"/>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0"/>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0"/>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0"/>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 name="Google Shape;3026;p50"/>
          <p:cNvGrpSpPr/>
          <p:nvPr/>
        </p:nvGrpSpPr>
        <p:grpSpPr>
          <a:xfrm>
            <a:off x="8300264" y="722752"/>
            <a:ext cx="670015" cy="407064"/>
            <a:chOff x="8441914" y="3061502"/>
            <a:chExt cx="670015" cy="407064"/>
          </a:xfrm>
        </p:grpSpPr>
        <p:sp>
          <p:nvSpPr>
            <p:cNvPr id="3027" name="Google Shape;3027;p50"/>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0"/>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0"/>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0"/>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1" name="Google Shape;3031;p50"/>
          <p:cNvSpPr txBox="1"/>
          <p:nvPr>
            <p:ph idx="4294967295" type="subTitle"/>
          </p:nvPr>
        </p:nvSpPr>
        <p:spPr>
          <a:xfrm>
            <a:off x="720000" y="3638425"/>
            <a:ext cx="1107000" cy="399900"/>
          </a:xfrm>
          <a:prstGeom prst="rect">
            <a:avLst/>
          </a:prstGeom>
        </p:spPr>
        <p:txBody>
          <a:bodyPr anchorCtr="0" anchor="t" bIns="91425" lIns="91425" spcFirstLastPara="1" rIns="91425" wrap="square" tIns="91425">
            <a:noAutofit/>
          </a:bodyPr>
          <a:lstStyle/>
          <a:p>
            <a:pPr indent="0" lvl="0" marL="0" rtl="0" algn="l">
              <a:lnSpc>
                <a:spcPct val="80000"/>
              </a:lnSpc>
              <a:spcBef>
                <a:spcPts val="0"/>
              </a:spcBef>
              <a:spcAft>
                <a:spcPts val="0"/>
              </a:spcAft>
              <a:buNone/>
            </a:pPr>
            <a:r>
              <a:rPr lang="en" sz="1400">
                <a:solidFill>
                  <a:schemeClr val="accent1"/>
                </a:solidFill>
              </a:rPr>
              <a:t>Answer here</a:t>
            </a:r>
            <a:endParaRPr b="1" sz="1600">
              <a:latin typeface="Quicksand"/>
              <a:ea typeface="Quicksand"/>
              <a:cs typeface="Quicksand"/>
              <a:sym typeface="Quicksand"/>
            </a:endParaRPr>
          </a:p>
        </p:txBody>
      </p:sp>
      <p:cxnSp>
        <p:nvCxnSpPr>
          <p:cNvPr id="3032" name="Google Shape;3032;p50"/>
          <p:cNvCxnSpPr>
            <a:stCxn id="3031" idx="3"/>
          </p:cNvCxnSpPr>
          <p:nvPr/>
        </p:nvCxnSpPr>
        <p:spPr>
          <a:xfrm>
            <a:off x="1827000" y="3838375"/>
            <a:ext cx="1926000" cy="93300"/>
          </a:xfrm>
          <a:prstGeom prst="curvedConnector3">
            <a:avLst>
              <a:gd fmla="val 50000" name="adj1"/>
            </a:avLst>
          </a:prstGeom>
          <a:noFill/>
          <a:ln cap="flat" cmpd="sng" w="9525">
            <a:solidFill>
              <a:schemeClr val="accent4"/>
            </a:solidFill>
            <a:prstDash val="lgDash"/>
            <a:round/>
            <a:headEnd len="med" w="med" type="none"/>
            <a:tailEnd len="med" w="med" type="oval"/>
          </a:ln>
        </p:spPr>
      </p:cxnSp>
      <p:sp>
        <p:nvSpPr>
          <p:cNvPr id="3033" name="Google Shape;3033;p50"/>
          <p:cNvSpPr/>
          <p:nvPr/>
        </p:nvSpPr>
        <p:spPr>
          <a:xfrm>
            <a:off x="3681427" y="3846100"/>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0"/>
          <p:cNvSpPr txBox="1"/>
          <p:nvPr>
            <p:ph idx="4294967295" type="subTitle"/>
          </p:nvPr>
        </p:nvSpPr>
        <p:spPr>
          <a:xfrm>
            <a:off x="7317000" y="3638425"/>
            <a:ext cx="1107000" cy="399900"/>
          </a:xfrm>
          <a:prstGeom prst="rect">
            <a:avLst/>
          </a:prstGeom>
        </p:spPr>
        <p:txBody>
          <a:bodyPr anchorCtr="0" anchor="t" bIns="91425" lIns="91425" spcFirstLastPara="1" rIns="91425" wrap="square" tIns="91425">
            <a:noAutofit/>
          </a:bodyPr>
          <a:lstStyle/>
          <a:p>
            <a:pPr indent="0" lvl="0" marL="0" rtl="0" algn="r">
              <a:lnSpc>
                <a:spcPct val="80000"/>
              </a:lnSpc>
              <a:spcBef>
                <a:spcPts val="0"/>
              </a:spcBef>
              <a:spcAft>
                <a:spcPts val="0"/>
              </a:spcAft>
              <a:buNone/>
            </a:pPr>
            <a:r>
              <a:rPr lang="en" sz="1400">
                <a:solidFill>
                  <a:schemeClr val="accent1"/>
                </a:solidFill>
              </a:rPr>
              <a:t>Answer here</a:t>
            </a:r>
            <a:endParaRPr b="1" sz="1600">
              <a:latin typeface="Quicksand"/>
              <a:ea typeface="Quicksand"/>
              <a:cs typeface="Quicksand"/>
              <a:sym typeface="Quicksand"/>
            </a:endParaRPr>
          </a:p>
        </p:txBody>
      </p:sp>
      <p:cxnSp>
        <p:nvCxnSpPr>
          <p:cNvPr id="3035" name="Google Shape;3035;p50"/>
          <p:cNvCxnSpPr>
            <a:stCxn id="3034" idx="1"/>
          </p:cNvCxnSpPr>
          <p:nvPr/>
        </p:nvCxnSpPr>
        <p:spPr>
          <a:xfrm rot="10800000">
            <a:off x="5956200" y="3697675"/>
            <a:ext cx="1360800" cy="140700"/>
          </a:xfrm>
          <a:prstGeom prst="curvedConnector3">
            <a:avLst>
              <a:gd fmla="val 50000" name="adj1"/>
            </a:avLst>
          </a:prstGeom>
          <a:noFill/>
          <a:ln cap="flat" cmpd="sng" w="9525">
            <a:solidFill>
              <a:schemeClr val="accent4"/>
            </a:solidFill>
            <a:prstDash val="lgDash"/>
            <a:round/>
            <a:headEnd len="med" w="med" type="none"/>
            <a:tailEnd len="med" w="med" type="oval"/>
          </a:ln>
        </p:spPr>
      </p:cxnSp>
      <p:sp>
        <p:nvSpPr>
          <p:cNvPr id="3036" name="Google Shape;3036;p50"/>
          <p:cNvSpPr/>
          <p:nvPr/>
        </p:nvSpPr>
        <p:spPr>
          <a:xfrm>
            <a:off x="4905227" y="3324225"/>
            <a:ext cx="131950" cy="136301"/>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0" name="Shape 3040"/>
        <p:cNvGrpSpPr/>
        <p:nvPr/>
      </p:nvGrpSpPr>
      <p:grpSpPr>
        <a:xfrm>
          <a:off x="0" y="0"/>
          <a:ext cx="0" cy="0"/>
          <a:chOff x="0" y="0"/>
          <a:chExt cx="0" cy="0"/>
        </a:xfrm>
      </p:grpSpPr>
      <p:sp>
        <p:nvSpPr>
          <p:cNvPr id="3041" name="Google Shape;3041;p51"/>
          <p:cNvSpPr txBox="1"/>
          <p:nvPr>
            <p:ph type="title"/>
          </p:nvPr>
        </p:nvSpPr>
        <p:spPr>
          <a:xfrm>
            <a:off x="1390650" y="1895375"/>
            <a:ext cx="6362700" cy="120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3042" name="Google Shape;3042;p51"/>
          <p:cNvSpPr txBox="1"/>
          <p:nvPr>
            <p:ph idx="1" type="subTitle"/>
          </p:nvPr>
        </p:nvSpPr>
        <p:spPr>
          <a:xfrm>
            <a:off x="1390650" y="2962175"/>
            <a:ext cx="6362700" cy="371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3043" name="Google Shape;3043;p51"/>
          <p:cNvGrpSpPr/>
          <p:nvPr/>
        </p:nvGrpSpPr>
        <p:grpSpPr>
          <a:xfrm>
            <a:off x="66575" y="236175"/>
            <a:ext cx="2153177" cy="2106447"/>
            <a:chOff x="66575" y="236175"/>
            <a:chExt cx="2153177" cy="2106447"/>
          </a:xfrm>
        </p:grpSpPr>
        <p:sp>
          <p:nvSpPr>
            <p:cNvPr id="3044" name="Google Shape;3044;p51"/>
            <p:cNvSpPr/>
            <p:nvPr/>
          </p:nvSpPr>
          <p:spPr>
            <a:xfrm>
              <a:off x="1056965" y="1688604"/>
              <a:ext cx="118944" cy="123252"/>
            </a:xfrm>
            <a:custGeom>
              <a:rect b="b" l="l" r="r" t="t"/>
              <a:pathLst>
                <a:path extrusionOk="0" h="3147" w="3037">
                  <a:moveTo>
                    <a:pt x="988" y="0"/>
                  </a:moveTo>
                  <a:cubicBezTo>
                    <a:pt x="937" y="0"/>
                    <a:pt x="890" y="11"/>
                    <a:pt x="845" y="33"/>
                  </a:cubicBezTo>
                  <a:cubicBezTo>
                    <a:pt x="798" y="57"/>
                    <a:pt x="774" y="69"/>
                    <a:pt x="750" y="93"/>
                  </a:cubicBezTo>
                  <a:cubicBezTo>
                    <a:pt x="750" y="93"/>
                    <a:pt x="750" y="117"/>
                    <a:pt x="738" y="129"/>
                  </a:cubicBezTo>
                  <a:cubicBezTo>
                    <a:pt x="714" y="141"/>
                    <a:pt x="714" y="176"/>
                    <a:pt x="703" y="188"/>
                  </a:cubicBezTo>
                  <a:cubicBezTo>
                    <a:pt x="691" y="200"/>
                    <a:pt x="679" y="236"/>
                    <a:pt x="679" y="248"/>
                  </a:cubicBezTo>
                  <a:cubicBezTo>
                    <a:pt x="655" y="295"/>
                    <a:pt x="643" y="331"/>
                    <a:pt x="643" y="379"/>
                  </a:cubicBezTo>
                  <a:lnTo>
                    <a:pt x="643" y="534"/>
                  </a:lnTo>
                  <a:cubicBezTo>
                    <a:pt x="643" y="629"/>
                    <a:pt x="655" y="724"/>
                    <a:pt x="679" y="807"/>
                  </a:cubicBezTo>
                  <a:lnTo>
                    <a:pt x="691" y="891"/>
                  </a:lnTo>
                  <a:cubicBezTo>
                    <a:pt x="703" y="962"/>
                    <a:pt x="714" y="1046"/>
                    <a:pt x="738" y="1129"/>
                  </a:cubicBezTo>
                  <a:cubicBezTo>
                    <a:pt x="655" y="1165"/>
                    <a:pt x="595" y="1200"/>
                    <a:pt x="524" y="1248"/>
                  </a:cubicBezTo>
                  <a:lnTo>
                    <a:pt x="500" y="1260"/>
                  </a:lnTo>
                  <a:cubicBezTo>
                    <a:pt x="417" y="1307"/>
                    <a:pt x="333" y="1343"/>
                    <a:pt x="262" y="1403"/>
                  </a:cubicBezTo>
                  <a:cubicBezTo>
                    <a:pt x="202" y="1450"/>
                    <a:pt x="155" y="1486"/>
                    <a:pt x="119" y="1522"/>
                  </a:cubicBezTo>
                  <a:cubicBezTo>
                    <a:pt x="107" y="1557"/>
                    <a:pt x="83" y="1581"/>
                    <a:pt x="60" y="1617"/>
                  </a:cubicBezTo>
                  <a:cubicBezTo>
                    <a:pt x="36" y="1665"/>
                    <a:pt x="24" y="1688"/>
                    <a:pt x="24" y="1736"/>
                  </a:cubicBezTo>
                  <a:cubicBezTo>
                    <a:pt x="0" y="1784"/>
                    <a:pt x="0" y="1808"/>
                    <a:pt x="24" y="1855"/>
                  </a:cubicBezTo>
                  <a:cubicBezTo>
                    <a:pt x="24" y="1903"/>
                    <a:pt x="36" y="1938"/>
                    <a:pt x="60" y="1974"/>
                  </a:cubicBezTo>
                  <a:lnTo>
                    <a:pt x="155" y="2058"/>
                  </a:lnTo>
                  <a:cubicBezTo>
                    <a:pt x="226" y="2105"/>
                    <a:pt x="298" y="2141"/>
                    <a:pt x="405" y="2165"/>
                  </a:cubicBezTo>
                  <a:cubicBezTo>
                    <a:pt x="512" y="2200"/>
                    <a:pt x="595" y="2212"/>
                    <a:pt x="691" y="2212"/>
                  </a:cubicBezTo>
                  <a:lnTo>
                    <a:pt x="762" y="2212"/>
                  </a:lnTo>
                  <a:cubicBezTo>
                    <a:pt x="810" y="2212"/>
                    <a:pt x="869" y="2212"/>
                    <a:pt x="917" y="2224"/>
                  </a:cubicBezTo>
                  <a:lnTo>
                    <a:pt x="929" y="2296"/>
                  </a:lnTo>
                  <a:lnTo>
                    <a:pt x="976" y="2439"/>
                  </a:lnTo>
                  <a:cubicBezTo>
                    <a:pt x="988" y="2498"/>
                    <a:pt x="1000" y="2534"/>
                    <a:pt x="1012" y="2581"/>
                  </a:cubicBezTo>
                  <a:cubicBezTo>
                    <a:pt x="1048" y="2677"/>
                    <a:pt x="1072" y="2760"/>
                    <a:pt x="1107" y="2831"/>
                  </a:cubicBezTo>
                  <a:cubicBezTo>
                    <a:pt x="1119" y="2891"/>
                    <a:pt x="1131" y="2939"/>
                    <a:pt x="1167" y="2974"/>
                  </a:cubicBezTo>
                  <a:cubicBezTo>
                    <a:pt x="1191" y="3010"/>
                    <a:pt x="1226" y="3046"/>
                    <a:pt x="1250" y="3070"/>
                  </a:cubicBezTo>
                  <a:cubicBezTo>
                    <a:pt x="1286" y="3105"/>
                    <a:pt x="1310" y="3117"/>
                    <a:pt x="1357" y="3129"/>
                  </a:cubicBezTo>
                  <a:cubicBezTo>
                    <a:pt x="1375" y="3141"/>
                    <a:pt x="1393" y="3147"/>
                    <a:pt x="1412" y="3147"/>
                  </a:cubicBezTo>
                  <a:cubicBezTo>
                    <a:pt x="1432" y="3147"/>
                    <a:pt x="1453" y="3141"/>
                    <a:pt x="1476" y="3129"/>
                  </a:cubicBezTo>
                  <a:cubicBezTo>
                    <a:pt x="1524" y="3117"/>
                    <a:pt x="1572" y="3105"/>
                    <a:pt x="1596" y="3070"/>
                  </a:cubicBezTo>
                  <a:cubicBezTo>
                    <a:pt x="1631" y="3058"/>
                    <a:pt x="1655" y="3046"/>
                    <a:pt x="1667" y="3010"/>
                  </a:cubicBezTo>
                  <a:cubicBezTo>
                    <a:pt x="1667" y="2998"/>
                    <a:pt x="1691" y="2998"/>
                    <a:pt x="1691" y="2986"/>
                  </a:cubicBezTo>
                  <a:cubicBezTo>
                    <a:pt x="1726" y="2915"/>
                    <a:pt x="1774" y="2831"/>
                    <a:pt x="1822" y="2736"/>
                  </a:cubicBezTo>
                  <a:cubicBezTo>
                    <a:pt x="1846" y="2653"/>
                    <a:pt x="1881" y="2570"/>
                    <a:pt x="1905" y="2450"/>
                  </a:cubicBezTo>
                  <a:cubicBezTo>
                    <a:pt x="1929" y="2403"/>
                    <a:pt x="1929" y="2379"/>
                    <a:pt x="1941" y="2331"/>
                  </a:cubicBezTo>
                  <a:cubicBezTo>
                    <a:pt x="1941" y="2296"/>
                    <a:pt x="1953" y="2272"/>
                    <a:pt x="1953" y="2236"/>
                  </a:cubicBezTo>
                  <a:cubicBezTo>
                    <a:pt x="2119" y="2296"/>
                    <a:pt x="2286" y="2355"/>
                    <a:pt x="2441" y="2391"/>
                  </a:cubicBezTo>
                  <a:cubicBezTo>
                    <a:pt x="2488" y="2391"/>
                    <a:pt x="2536" y="2403"/>
                    <a:pt x="2584" y="2403"/>
                  </a:cubicBezTo>
                  <a:lnTo>
                    <a:pt x="2715" y="2403"/>
                  </a:lnTo>
                  <a:cubicBezTo>
                    <a:pt x="2762" y="2403"/>
                    <a:pt x="2798" y="2403"/>
                    <a:pt x="2834" y="2391"/>
                  </a:cubicBezTo>
                  <a:lnTo>
                    <a:pt x="2917" y="2343"/>
                  </a:lnTo>
                  <a:cubicBezTo>
                    <a:pt x="2941" y="2343"/>
                    <a:pt x="2953" y="2331"/>
                    <a:pt x="2965" y="2319"/>
                  </a:cubicBezTo>
                  <a:cubicBezTo>
                    <a:pt x="2977" y="2296"/>
                    <a:pt x="2977" y="2284"/>
                    <a:pt x="3000" y="2272"/>
                  </a:cubicBezTo>
                  <a:cubicBezTo>
                    <a:pt x="3012" y="2236"/>
                    <a:pt x="3024" y="2212"/>
                    <a:pt x="3024" y="2177"/>
                  </a:cubicBezTo>
                  <a:cubicBezTo>
                    <a:pt x="3036" y="2117"/>
                    <a:pt x="3036" y="2058"/>
                    <a:pt x="3012" y="1986"/>
                  </a:cubicBezTo>
                  <a:cubicBezTo>
                    <a:pt x="2977" y="1915"/>
                    <a:pt x="2953" y="1855"/>
                    <a:pt x="2905" y="1784"/>
                  </a:cubicBezTo>
                  <a:cubicBezTo>
                    <a:pt x="2881" y="1724"/>
                    <a:pt x="2834" y="1665"/>
                    <a:pt x="2774" y="1581"/>
                  </a:cubicBezTo>
                  <a:cubicBezTo>
                    <a:pt x="2727" y="1522"/>
                    <a:pt x="2679" y="1462"/>
                    <a:pt x="2619" y="1403"/>
                  </a:cubicBezTo>
                  <a:cubicBezTo>
                    <a:pt x="2596" y="1391"/>
                    <a:pt x="2584" y="1367"/>
                    <a:pt x="2560" y="1343"/>
                  </a:cubicBezTo>
                  <a:lnTo>
                    <a:pt x="2548" y="1331"/>
                  </a:lnTo>
                  <a:lnTo>
                    <a:pt x="2548" y="1319"/>
                  </a:lnTo>
                  <a:cubicBezTo>
                    <a:pt x="2560" y="1272"/>
                    <a:pt x="2596" y="1248"/>
                    <a:pt x="2608" y="1200"/>
                  </a:cubicBezTo>
                  <a:lnTo>
                    <a:pt x="2619" y="1188"/>
                  </a:lnTo>
                  <a:cubicBezTo>
                    <a:pt x="2703" y="1046"/>
                    <a:pt x="2774" y="903"/>
                    <a:pt x="2822" y="736"/>
                  </a:cubicBezTo>
                  <a:cubicBezTo>
                    <a:pt x="2822" y="688"/>
                    <a:pt x="2834" y="653"/>
                    <a:pt x="2834" y="617"/>
                  </a:cubicBezTo>
                  <a:lnTo>
                    <a:pt x="2834" y="498"/>
                  </a:lnTo>
                  <a:cubicBezTo>
                    <a:pt x="2834" y="450"/>
                    <a:pt x="2822" y="426"/>
                    <a:pt x="2798" y="391"/>
                  </a:cubicBezTo>
                  <a:cubicBezTo>
                    <a:pt x="2786" y="367"/>
                    <a:pt x="2774" y="331"/>
                    <a:pt x="2739" y="307"/>
                  </a:cubicBezTo>
                  <a:cubicBezTo>
                    <a:pt x="2691" y="248"/>
                    <a:pt x="2608" y="212"/>
                    <a:pt x="2536" y="212"/>
                  </a:cubicBezTo>
                  <a:cubicBezTo>
                    <a:pt x="2488" y="212"/>
                    <a:pt x="2465" y="212"/>
                    <a:pt x="2417" y="236"/>
                  </a:cubicBezTo>
                  <a:cubicBezTo>
                    <a:pt x="2393" y="236"/>
                    <a:pt x="2346" y="248"/>
                    <a:pt x="2298" y="260"/>
                  </a:cubicBezTo>
                  <a:lnTo>
                    <a:pt x="2060" y="379"/>
                  </a:lnTo>
                  <a:cubicBezTo>
                    <a:pt x="2024" y="391"/>
                    <a:pt x="1988" y="426"/>
                    <a:pt x="1953" y="438"/>
                  </a:cubicBezTo>
                  <a:cubicBezTo>
                    <a:pt x="1929" y="450"/>
                    <a:pt x="1881" y="486"/>
                    <a:pt x="1846" y="498"/>
                  </a:cubicBezTo>
                  <a:lnTo>
                    <a:pt x="1822" y="474"/>
                  </a:lnTo>
                  <a:cubicBezTo>
                    <a:pt x="1798" y="438"/>
                    <a:pt x="1750" y="414"/>
                    <a:pt x="1715" y="379"/>
                  </a:cubicBezTo>
                  <a:cubicBezTo>
                    <a:pt x="1643" y="307"/>
                    <a:pt x="1572" y="260"/>
                    <a:pt x="1512" y="212"/>
                  </a:cubicBezTo>
                  <a:cubicBezTo>
                    <a:pt x="1417" y="153"/>
                    <a:pt x="1357" y="117"/>
                    <a:pt x="1286" y="81"/>
                  </a:cubicBezTo>
                  <a:cubicBezTo>
                    <a:pt x="1167" y="29"/>
                    <a:pt x="1072" y="0"/>
                    <a:pt x="9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1"/>
            <p:cNvSpPr/>
            <p:nvPr/>
          </p:nvSpPr>
          <p:spPr>
            <a:xfrm>
              <a:off x="1106170" y="236175"/>
              <a:ext cx="184232" cy="191282"/>
            </a:xfrm>
            <a:custGeom>
              <a:rect b="b" l="l" r="r" t="t"/>
              <a:pathLst>
                <a:path extrusionOk="0" h="4884" w="4704">
                  <a:moveTo>
                    <a:pt x="1906" y="1"/>
                  </a:moveTo>
                  <a:cubicBezTo>
                    <a:pt x="1870" y="1"/>
                    <a:pt x="1834" y="5"/>
                    <a:pt x="1798" y="14"/>
                  </a:cubicBezTo>
                  <a:cubicBezTo>
                    <a:pt x="1739" y="38"/>
                    <a:pt x="1691" y="61"/>
                    <a:pt x="1655" y="97"/>
                  </a:cubicBezTo>
                  <a:cubicBezTo>
                    <a:pt x="1632" y="97"/>
                    <a:pt x="1620" y="109"/>
                    <a:pt x="1608" y="169"/>
                  </a:cubicBezTo>
                  <a:cubicBezTo>
                    <a:pt x="1572" y="192"/>
                    <a:pt x="1548" y="216"/>
                    <a:pt x="1536" y="240"/>
                  </a:cubicBezTo>
                  <a:cubicBezTo>
                    <a:pt x="1501" y="276"/>
                    <a:pt x="1489" y="300"/>
                    <a:pt x="1477" y="335"/>
                  </a:cubicBezTo>
                  <a:cubicBezTo>
                    <a:pt x="1441" y="395"/>
                    <a:pt x="1417" y="454"/>
                    <a:pt x="1393" y="526"/>
                  </a:cubicBezTo>
                  <a:lnTo>
                    <a:pt x="1358" y="752"/>
                  </a:lnTo>
                  <a:cubicBezTo>
                    <a:pt x="1322" y="895"/>
                    <a:pt x="1310" y="1050"/>
                    <a:pt x="1310" y="1181"/>
                  </a:cubicBezTo>
                  <a:lnTo>
                    <a:pt x="1310" y="1288"/>
                  </a:lnTo>
                  <a:cubicBezTo>
                    <a:pt x="1310" y="1407"/>
                    <a:pt x="1298" y="1538"/>
                    <a:pt x="1298" y="1657"/>
                  </a:cubicBezTo>
                  <a:cubicBezTo>
                    <a:pt x="1191" y="1705"/>
                    <a:pt x="1072" y="1740"/>
                    <a:pt x="953" y="1776"/>
                  </a:cubicBezTo>
                  <a:lnTo>
                    <a:pt x="905" y="1788"/>
                  </a:lnTo>
                  <a:cubicBezTo>
                    <a:pt x="774" y="1836"/>
                    <a:pt x="620" y="1883"/>
                    <a:pt x="489" y="1943"/>
                  </a:cubicBezTo>
                  <a:cubicBezTo>
                    <a:pt x="393" y="1978"/>
                    <a:pt x="322" y="2026"/>
                    <a:pt x="262" y="2074"/>
                  </a:cubicBezTo>
                  <a:cubicBezTo>
                    <a:pt x="215" y="2097"/>
                    <a:pt x="179" y="2145"/>
                    <a:pt x="143" y="2181"/>
                  </a:cubicBezTo>
                  <a:cubicBezTo>
                    <a:pt x="96" y="2240"/>
                    <a:pt x="72" y="2276"/>
                    <a:pt x="36" y="2336"/>
                  </a:cubicBezTo>
                  <a:cubicBezTo>
                    <a:pt x="12" y="2395"/>
                    <a:pt x="0" y="2455"/>
                    <a:pt x="0" y="2514"/>
                  </a:cubicBezTo>
                  <a:cubicBezTo>
                    <a:pt x="0" y="2574"/>
                    <a:pt x="0" y="2657"/>
                    <a:pt x="24" y="2717"/>
                  </a:cubicBezTo>
                  <a:cubicBezTo>
                    <a:pt x="60" y="2776"/>
                    <a:pt x="84" y="2836"/>
                    <a:pt x="131" y="2871"/>
                  </a:cubicBezTo>
                  <a:cubicBezTo>
                    <a:pt x="203" y="2967"/>
                    <a:pt x="322" y="3038"/>
                    <a:pt x="477" y="3109"/>
                  </a:cubicBezTo>
                  <a:cubicBezTo>
                    <a:pt x="608" y="3169"/>
                    <a:pt x="762" y="3229"/>
                    <a:pt x="893" y="3264"/>
                  </a:cubicBezTo>
                  <a:cubicBezTo>
                    <a:pt x="917" y="3276"/>
                    <a:pt x="965" y="3276"/>
                    <a:pt x="989" y="3288"/>
                  </a:cubicBezTo>
                  <a:cubicBezTo>
                    <a:pt x="1072" y="3312"/>
                    <a:pt x="1143" y="3336"/>
                    <a:pt x="1215" y="3371"/>
                  </a:cubicBezTo>
                  <a:lnTo>
                    <a:pt x="1215" y="3490"/>
                  </a:lnTo>
                  <a:cubicBezTo>
                    <a:pt x="1215" y="3562"/>
                    <a:pt x="1227" y="3633"/>
                    <a:pt x="1227" y="3705"/>
                  </a:cubicBezTo>
                  <a:cubicBezTo>
                    <a:pt x="1227" y="3788"/>
                    <a:pt x="1251" y="3860"/>
                    <a:pt x="1251" y="3931"/>
                  </a:cubicBezTo>
                  <a:cubicBezTo>
                    <a:pt x="1251" y="4086"/>
                    <a:pt x="1263" y="4205"/>
                    <a:pt x="1298" y="4336"/>
                  </a:cubicBezTo>
                  <a:cubicBezTo>
                    <a:pt x="1310" y="4407"/>
                    <a:pt x="1322" y="4479"/>
                    <a:pt x="1358" y="4538"/>
                  </a:cubicBezTo>
                  <a:cubicBezTo>
                    <a:pt x="1370" y="4622"/>
                    <a:pt x="1417" y="4681"/>
                    <a:pt x="1441" y="4717"/>
                  </a:cubicBezTo>
                  <a:cubicBezTo>
                    <a:pt x="1489" y="4764"/>
                    <a:pt x="1536" y="4812"/>
                    <a:pt x="1596" y="4836"/>
                  </a:cubicBezTo>
                  <a:cubicBezTo>
                    <a:pt x="1655" y="4872"/>
                    <a:pt x="1715" y="4883"/>
                    <a:pt x="1786" y="4883"/>
                  </a:cubicBezTo>
                  <a:cubicBezTo>
                    <a:pt x="1858" y="4883"/>
                    <a:pt x="1917" y="4872"/>
                    <a:pt x="1977" y="4836"/>
                  </a:cubicBezTo>
                  <a:cubicBezTo>
                    <a:pt x="2025" y="4824"/>
                    <a:pt x="2072" y="4800"/>
                    <a:pt x="2108" y="4764"/>
                  </a:cubicBezTo>
                  <a:cubicBezTo>
                    <a:pt x="2132" y="4753"/>
                    <a:pt x="2144" y="4753"/>
                    <a:pt x="2155" y="4741"/>
                  </a:cubicBezTo>
                  <a:cubicBezTo>
                    <a:pt x="2251" y="4645"/>
                    <a:pt x="2346" y="4538"/>
                    <a:pt x="2441" y="4395"/>
                  </a:cubicBezTo>
                  <a:cubicBezTo>
                    <a:pt x="2513" y="4288"/>
                    <a:pt x="2584" y="4157"/>
                    <a:pt x="2667" y="3991"/>
                  </a:cubicBezTo>
                  <a:cubicBezTo>
                    <a:pt x="2679" y="3943"/>
                    <a:pt x="2703" y="3883"/>
                    <a:pt x="2739" y="3824"/>
                  </a:cubicBezTo>
                  <a:cubicBezTo>
                    <a:pt x="2751" y="3788"/>
                    <a:pt x="2775" y="3752"/>
                    <a:pt x="2798" y="3705"/>
                  </a:cubicBezTo>
                  <a:cubicBezTo>
                    <a:pt x="3037" y="3860"/>
                    <a:pt x="3251" y="3991"/>
                    <a:pt x="3489" y="4098"/>
                  </a:cubicBezTo>
                  <a:cubicBezTo>
                    <a:pt x="3572" y="4122"/>
                    <a:pt x="3632" y="4157"/>
                    <a:pt x="3691" y="4169"/>
                  </a:cubicBezTo>
                  <a:cubicBezTo>
                    <a:pt x="3751" y="4181"/>
                    <a:pt x="3810" y="4205"/>
                    <a:pt x="3882" y="4217"/>
                  </a:cubicBezTo>
                  <a:lnTo>
                    <a:pt x="4060" y="4217"/>
                  </a:lnTo>
                  <a:cubicBezTo>
                    <a:pt x="4120" y="4205"/>
                    <a:pt x="4180" y="4181"/>
                    <a:pt x="4227" y="4169"/>
                  </a:cubicBezTo>
                  <a:cubicBezTo>
                    <a:pt x="4251" y="4157"/>
                    <a:pt x="4287" y="4145"/>
                    <a:pt x="4299" y="4122"/>
                  </a:cubicBezTo>
                  <a:cubicBezTo>
                    <a:pt x="4334" y="4110"/>
                    <a:pt x="4346" y="4098"/>
                    <a:pt x="4358" y="4086"/>
                  </a:cubicBezTo>
                  <a:cubicBezTo>
                    <a:pt x="4382" y="4050"/>
                    <a:pt x="4418" y="4002"/>
                    <a:pt x="4430" y="3967"/>
                  </a:cubicBezTo>
                  <a:cubicBezTo>
                    <a:pt x="4465" y="3871"/>
                    <a:pt x="4477" y="3788"/>
                    <a:pt x="4465" y="3669"/>
                  </a:cubicBezTo>
                  <a:cubicBezTo>
                    <a:pt x="4441" y="3562"/>
                    <a:pt x="4418" y="3443"/>
                    <a:pt x="4370" y="3324"/>
                  </a:cubicBezTo>
                  <a:cubicBezTo>
                    <a:pt x="4322" y="3217"/>
                    <a:pt x="4287" y="3098"/>
                    <a:pt x="4227" y="2979"/>
                  </a:cubicBezTo>
                  <a:cubicBezTo>
                    <a:pt x="4180" y="2871"/>
                    <a:pt x="4120" y="2788"/>
                    <a:pt x="4060" y="2669"/>
                  </a:cubicBezTo>
                  <a:cubicBezTo>
                    <a:pt x="4049" y="2621"/>
                    <a:pt x="4013" y="2574"/>
                    <a:pt x="4001" y="2550"/>
                  </a:cubicBezTo>
                  <a:lnTo>
                    <a:pt x="3989" y="2514"/>
                  </a:lnTo>
                  <a:lnTo>
                    <a:pt x="4001" y="2502"/>
                  </a:lnTo>
                  <a:cubicBezTo>
                    <a:pt x="4049" y="2443"/>
                    <a:pt x="4084" y="2395"/>
                    <a:pt x="4132" y="2336"/>
                  </a:cubicBezTo>
                  <a:lnTo>
                    <a:pt x="4168" y="2312"/>
                  </a:lnTo>
                  <a:cubicBezTo>
                    <a:pt x="4322" y="2121"/>
                    <a:pt x="4489" y="1907"/>
                    <a:pt x="4596" y="1681"/>
                  </a:cubicBezTo>
                  <a:cubicBezTo>
                    <a:pt x="4620" y="1621"/>
                    <a:pt x="4656" y="1562"/>
                    <a:pt x="4668" y="1526"/>
                  </a:cubicBezTo>
                  <a:cubicBezTo>
                    <a:pt x="4680" y="1466"/>
                    <a:pt x="4703" y="1407"/>
                    <a:pt x="4703" y="1359"/>
                  </a:cubicBezTo>
                  <a:cubicBezTo>
                    <a:pt x="4703" y="1300"/>
                    <a:pt x="4703" y="1240"/>
                    <a:pt x="4680" y="1193"/>
                  </a:cubicBezTo>
                  <a:cubicBezTo>
                    <a:pt x="4680" y="1133"/>
                    <a:pt x="4656" y="1074"/>
                    <a:pt x="4620" y="1026"/>
                  </a:cubicBezTo>
                  <a:cubicBezTo>
                    <a:pt x="4561" y="931"/>
                    <a:pt x="4465" y="847"/>
                    <a:pt x="4346" y="823"/>
                  </a:cubicBezTo>
                  <a:cubicBezTo>
                    <a:pt x="4263" y="788"/>
                    <a:pt x="4203" y="788"/>
                    <a:pt x="4144" y="788"/>
                  </a:cubicBezTo>
                  <a:cubicBezTo>
                    <a:pt x="4072" y="788"/>
                    <a:pt x="4001" y="788"/>
                    <a:pt x="3941" y="812"/>
                  </a:cubicBezTo>
                  <a:cubicBezTo>
                    <a:pt x="3787" y="835"/>
                    <a:pt x="3644" y="883"/>
                    <a:pt x="3537" y="907"/>
                  </a:cubicBezTo>
                  <a:cubicBezTo>
                    <a:pt x="3477" y="931"/>
                    <a:pt x="3418" y="954"/>
                    <a:pt x="3358" y="966"/>
                  </a:cubicBezTo>
                  <a:cubicBezTo>
                    <a:pt x="3298" y="990"/>
                    <a:pt x="3239" y="1014"/>
                    <a:pt x="3179" y="1026"/>
                  </a:cubicBezTo>
                  <a:lnTo>
                    <a:pt x="3156" y="990"/>
                  </a:lnTo>
                  <a:cubicBezTo>
                    <a:pt x="3108" y="919"/>
                    <a:pt x="3060" y="883"/>
                    <a:pt x="3013" y="823"/>
                  </a:cubicBezTo>
                  <a:cubicBezTo>
                    <a:pt x="2917" y="704"/>
                    <a:pt x="2822" y="609"/>
                    <a:pt x="2751" y="526"/>
                  </a:cubicBezTo>
                  <a:cubicBezTo>
                    <a:pt x="2644" y="407"/>
                    <a:pt x="2548" y="312"/>
                    <a:pt x="2453" y="240"/>
                  </a:cubicBezTo>
                  <a:cubicBezTo>
                    <a:pt x="2249" y="85"/>
                    <a:pt x="2069" y="1"/>
                    <a:pt x="19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1"/>
            <p:cNvSpPr/>
            <p:nvPr/>
          </p:nvSpPr>
          <p:spPr>
            <a:xfrm>
              <a:off x="203825" y="2185178"/>
              <a:ext cx="153180" cy="157444"/>
            </a:xfrm>
            <a:custGeom>
              <a:rect b="b" l="l" r="r" t="t"/>
              <a:pathLst>
                <a:path extrusionOk="0" h="4775" w="4645">
                  <a:moveTo>
                    <a:pt x="2918" y="0"/>
                  </a:moveTo>
                  <a:cubicBezTo>
                    <a:pt x="2835" y="12"/>
                    <a:pt x="2799" y="12"/>
                    <a:pt x="2763" y="12"/>
                  </a:cubicBezTo>
                  <a:cubicBezTo>
                    <a:pt x="2596" y="12"/>
                    <a:pt x="2430" y="84"/>
                    <a:pt x="2239" y="238"/>
                  </a:cubicBezTo>
                  <a:cubicBezTo>
                    <a:pt x="2144" y="310"/>
                    <a:pt x="2061" y="381"/>
                    <a:pt x="1930" y="500"/>
                  </a:cubicBezTo>
                  <a:cubicBezTo>
                    <a:pt x="1846" y="572"/>
                    <a:pt x="1763" y="679"/>
                    <a:pt x="1656" y="798"/>
                  </a:cubicBezTo>
                  <a:cubicBezTo>
                    <a:pt x="1632" y="846"/>
                    <a:pt x="1596" y="869"/>
                    <a:pt x="1561" y="917"/>
                  </a:cubicBezTo>
                  <a:lnTo>
                    <a:pt x="1537" y="965"/>
                  </a:lnTo>
                  <a:lnTo>
                    <a:pt x="1501" y="1012"/>
                  </a:lnTo>
                  <a:lnTo>
                    <a:pt x="1334" y="953"/>
                  </a:lnTo>
                  <a:lnTo>
                    <a:pt x="1156" y="893"/>
                  </a:lnTo>
                  <a:cubicBezTo>
                    <a:pt x="1001" y="846"/>
                    <a:pt x="870" y="798"/>
                    <a:pt x="751" y="786"/>
                  </a:cubicBezTo>
                  <a:cubicBezTo>
                    <a:pt x="680" y="774"/>
                    <a:pt x="620" y="774"/>
                    <a:pt x="561" y="774"/>
                  </a:cubicBezTo>
                  <a:lnTo>
                    <a:pt x="537" y="774"/>
                  </a:lnTo>
                  <a:cubicBezTo>
                    <a:pt x="477" y="774"/>
                    <a:pt x="441" y="774"/>
                    <a:pt x="370" y="786"/>
                  </a:cubicBezTo>
                  <a:cubicBezTo>
                    <a:pt x="251" y="810"/>
                    <a:pt x="156" y="893"/>
                    <a:pt x="96" y="977"/>
                  </a:cubicBezTo>
                  <a:cubicBezTo>
                    <a:pt x="60" y="1024"/>
                    <a:pt x="37" y="1084"/>
                    <a:pt x="13" y="1131"/>
                  </a:cubicBezTo>
                  <a:cubicBezTo>
                    <a:pt x="1" y="1167"/>
                    <a:pt x="1" y="1227"/>
                    <a:pt x="1" y="1286"/>
                  </a:cubicBezTo>
                  <a:cubicBezTo>
                    <a:pt x="1" y="1334"/>
                    <a:pt x="13" y="1393"/>
                    <a:pt x="37" y="1453"/>
                  </a:cubicBezTo>
                  <a:cubicBezTo>
                    <a:pt x="49" y="1501"/>
                    <a:pt x="60" y="1560"/>
                    <a:pt x="96" y="1620"/>
                  </a:cubicBezTo>
                  <a:cubicBezTo>
                    <a:pt x="191" y="1846"/>
                    <a:pt x="358" y="2048"/>
                    <a:pt x="489" y="2227"/>
                  </a:cubicBezTo>
                  <a:lnTo>
                    <a:pt x="525" y="2263"/>
                  </a:lnTo>
                  <a:cubicBezTo>
                    <a:pt x="572" y="2322"/>
                    <a:pt x="608" y="2358"/>
                    <a:pt x="644" y="2417"/>
                  </a:cubicBezTo>
                  <a:lnTo>
                    <a:pt x="656" y="2441"/>
                  </a:lnTo>
                  <a:lnTo>
                    <a:pt x="644" y="2465"/>
                  </a:lnTo>
                  <a:lnTo>
                    <a:pt x="632" y="2501"/>
                  </a:lnTo>
                  <a:lnTo>
                    <a:pt x="584" y="2572"/>
                  </a:lnTo>
                  <a:cubicBezTo>
                    <a:pt x="525" y="2691"/>
                    <a:pt x="465" y="2774"/>
                    <a:pt x="418" y="2882"/>
                  </a:cubicBezTo>
                  <a:cubicBezTo>
                    <a:pt x="358" y="3001"/>
                    <a:pt x="310" y="3108"/>
                    <a:pt x="275" y="3215"/>
                  </a:cubicBezTo>
                  <a:cubicBezTo>
                    <a:pt x="227" y="3334"/>
                    <a:pt x="191" y="3453"/>
                    <a:pt x="180" y="3536"/>
                  </a:cubicBezTo>
                  <a:cubicBezTo>
                    <a:pt x="168" y="3656"/>
                    <a:pt x="180" y="3751"/>
                    <a:pt x="215" y="3834"/>
                  </a:cubicBezTo>
                  <a:cubicBezTo>
                    <a:pt x="227" y="3882"/>
                    <a:pt x="251" y="3929"/>
                    <a:pt x="287" y="3953"/>
                  </a:cubicBezTo>
                  <a:cubicBezTo>
                    <a:pt x="299" y="3965"/>
                    <a:pt x="310" y="3989"/>
                    <a:pt x="346" y="4001"/>
                  </a:cubicBezTo>
                  <a:cubicBezTo>
                    <a:pt x="358" y="4013"/>
                    <a:pt x="394" y="4025"/>
                    <a:pt x="418" y="4048"/>
                  </a:cubicBezTo>
                  <a:cubicBezTo>
                    <a:pt x="465" y="4060"/>
                    <a:pt x="513" y="4084"/>
                    <a:pt x="584" y="4084"/>
                  </a:cubicBezTo>
                  <a:lnTo>
                    <a:pt x="763" y="4084"/>
                  </a:lnTo>
                  <a:cubicBezTo>
                    <a:pt x="834" y="4072"/>
                    <a:pt x="894" y="4060"/>
                    <a:pt x="953" y="4048"/>
                  </a:cubicBezTo>
                  <a:cubicBezTo>
                    <a:pt x="1013" y="4025"/>
                    <a:pt x="1084" y="4001"/>
                    <a:pt x="1144" y="3965"/>
                  </a:cubicBezTo>
                  <a:cubicBezTo>
                    <a:pt x="1382" y="3882"/>
                    <a:pt x="1608" y="3751"/>
                    <a:pt x="1846" y="3596"/>
                  </a:cubicBezTo>
                  <a:cubicBezTo>
                    <a:pt x="1858" y="3644"/>
                    <a:pt x="1882" y="3667"/>
                    <a:pt x="1894" y="3715"/>
                  </a:cubicBezTo>
                  <a:cubicBezTo>
                    <a:pt x="1918" y="3775"/>
                    <a:pt x="1942" y="3834"/>
                    <a:pt x="1965" y="3882"/>
                  </a:cubicBezTo>
                  <a:cubicBezTo>
                    <a:pt x="2037" y="4048"/>
                    <a:pt x="2120" y="4179"/>
                    <a:pt x="2192" y="4287"/>
                  </a:cubicBezTo>
                  <a:cubicBezTo>
                    <a:pt x="2275" y="4429"/>
                    <a:pt x="2370" y="4537"/>
                    <a:pt x="2477" y="4620"/>
                  </a:cubicBezTo>
                  <a:cubicBezTo>
                    <a:pt x="2489" y="4644"/>
                    <a:pt x="2501" y="4644"/>
                    <a:pt x="2513" y="4656"/>
                  </a:cubicBezTo>
                  <a:cubicBezTo>
                    <a:pt x="2561" y="4679"/>
                    <a:pt x="2608" y="4715"/>
                    <a:pt x="2632" y="4727"/>
                  </a:cubicBezTo>
                  <a:cubicBezTo>
                    <a:pt x="2692" y="4763"/>
                    <a:pt x="2751" y="4775"/>
                    <a:pt x="2835" y="4775"/>
                  </a:cubicBezTo>
                  <a:lnTo>
                    <a:pt x="2847" y="4775"/>
                  </a:lnTo>
                  <a:cubicBezTo>
                    <a:pt x="2906" y="4775"/>
                    <a:pt x="2966" y="4763"/>
                    <a:pt x="3013" y="4727"/>
                  </a:cubicBezTo>
                  <a:cubicBezTo>
                    <a:pt x="3073" y="4703"/>
                    <a:pt x="3108" y="4656"/>
                    <a:pt x="3156" y="4608"/>
                  </a:cubicBezTo>
                  <a:cubicBezTo>
                    <a:pt x="3192" y="4560"/>
                    <a:pt x="3228" y="4501"/>
                    <a:pt x="3251" y="4429"/>
                  </a:cubicBezTo>
                  <a:cubicBezTo>
                    <a:pt x="3275" y="4370"/>
                    <a:pt x="3287" y="4310"/>
                    <a:pt x="3311" y="4227"/>
                  </a:cubicBezTo>
                  <a:cubicBezTo>
                    <a:pt x="3335" y="4108"/>
                    <a:pt x="3347" y="3989"/>
                    <a:pt x="3370" y="3822"/>
                  </a:cubicBezTo>
                  <a:cubicBezTo>
                    <a:pt x="3370" y="3751"/>
                    <a:pt x="3382" y="3667"/>
                    <a:pt x="3382" y="3596"/>
                  </a:cubicBezTo>
                  <a:cubicBezTo>
                    <a:pt x="3382" y="3525"/>
                    <a:pt x="3394" y="3453"/>
                    <a:pt x="3394" y="3370"/>
                  </a:cubicBezTo>
                  <a:lnTo>
                    <a:pt x="3406" y="3275"/>
                  </a:lnTo>
                  <a:cubicBezTo>
                    <a:pt x="3489" y="3239"/>
                    <a:pt x="3549" y="3227"/>
                    <a:pt x="3620" y="3215"/>
                  </a:cubicBezTo>
                  <a:lnTo>
                    <a:pt x="3644" y="3191"/>
                  </a:lnTo>
                  <a:lnTo>
                    <a:pt x="3739" y="3167"/>
                  </a:lnTo>
                  <a:cubicBezTo>
                    <a:pt x="3859" y="3132"/>
                    <a:pt x="4001" y="3096"/>
                    <a:pt x="4156" y="3036"/>
                  </a:cubicBezTo>
                  <a:cubicBezTo>
                    <a:pt x="4299" y="2977"/>
                    <a:pt x="4418" y="2894"/>
                    <a:pt x="4501" y="2810"/>
                  </a:cubicBezTo>
                  <a:cubicBezTo>
                    <a:pt x="4537" y="2763"/>
                    <a:pt x="4573" y="2703"/>
                    <a:pt x="4597" y="2644"/>
                  </a:cubicBezTo>
                  <a:cubicBezTo>
                    <a:pt x="4632" y="2584"/>
                    <a:pt x="4644" y="2524"/>
                    <a:pt x="4644" y="2453"/>
                  </a:cubicBezTo>
                  <a:cubicBezTo>
                    <a:pt x="4644" y="2393"/>
                    <a:pt x="4632" y="2334"/>
                    <a:pt x="4621" y="2274"/>
                  </a:cubicBezTo>
                  <a:cubicBezTo>
                    <a:pt x="4597" y="2215"/>
                    <a:pt x="4561" y="2167"/>
                    <a:pt x="4513" y="2108"/>
                  </a:cubicBezTo>
                  <a:cubicBezTo>
                    <a:pt x="4478" y="2084"/>
                    <a:pt x="4442" y="2036"/>
                    <a:pt x="4394" y="2001"/>
                  </a:cubicBezTo>
                  <a:cubicBezTo>
                    <a:pt x="4335" y="1965"/>
                    <a:pt x="4263" y="1917"/>
                    <a:pt x="4168" y="1870"/>
                  </a:cubicBezTo>
                  <a:cubicBezTo>
                    <a:pt x="4037" y="1810"/>
                    <a:pt x="3906" y="1751"/>
                    <a:pt x="3763" y="1703"/>
                  </a:cubicBezTo>
                  <a:lnTo>
                    <a:pt x="3728" y="1691"/>
                  </a:lnTo>
                  <a:lnTo>
                    <a:pt x="3704" y="1691"/>
                  </a:lnTo>
                  <a:cubicBezTo>
                    <a:pt x="3609" y="1667"/>
                    <a:pt x="3489" y="1620"/>
                    <a:pt x="3382" y="1572"/>
                  </a:cubicBezTo>
                  <a:lnTo>
                    <a:pt x="3382" y="1203"/>
                  </a:lnTo>
                  <a:lnTo>
                    <a:pt x="3382" y="1096"/>
                  </a:lnTo>
                  <a:cubicBezTo>
                    <a:pt x="3382" y="965"/>
                    <a:pt x="3370" y="810"/>
                    <a:pt x="3347" y="667"/>
                  </a:cubicBezTo>
                  <a:lnTo>
                    <a:pt x="3311" y="441"/>
                  </a:lnTo>
                  <a:cubicBezTo>
                    <a:pt x="3287" y="369"/>
                    <a:pt x="3263" y="310"/>
                    <a:pt x="3228" y="250"/>
                  </a:cubicBezTo>
                  <a:cubicBezTo>
                    <a:pt x="3216" y="215"/>
                    <a:pt x="3204" y="191"/>
                    <a:pt x="3168" y="155"/>
                  </a:cubicBezTo>
                  <a:cubicBezTo>
                    <a:pt x="3156" y="131"/>
                    <a:pt x="3132" y="119"/>
                    <a:pt x="3097" y="84"/>
                  </a:cubicBezTo>
                  <a:cubicBezTo>
                    <a:pt x="3085" y="72"/>
                    <a:pt x="3085" y="72"/>
                    <a:pt x="3073" y="72"/>
                  </a:cubicBezTo>
                  <a:cubicBezTo>
                    <a:pt x="3025" y="36"/>
                    <a:pt x="2977" y="12"/>
                    <a:pt x="29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1"/>
            <p:cNvSpPr/>
            <p:nvPr/>
          </p:nvSpPr>
          <p:spPr>
            <a:xfrm>
              <a:off x="1851797" y="793056"/>
              <a:ext cx="365605" cy="356754"/>
            </a:xfrm>
            <a:custGeom>
              <a:rect b="b" l="l" r="r" t="t"/>
              <a:pathLst>
                <a:path extrusionOk="0" h="9109" w="9335">
                  <a:moveTo>
                    <a:pt x="6108" y="0"/>
                  </a:moveTo>
                  <a:cubicBezTo>
                    <a:pt x="5989" y="24"/>
                    <a:pt x="5870" y="60"/>
                    <a:pt x="5727" y="143"/>
                  </a:cubicBezTo>
                  <a:cubicBezTo>
                    <a:pt x="5608" y="203"/>
                    <a:pt x="5489" y="274"/>
                    <a:pt x="5382" y="346"/>
                  </a:cubicBezTo>
                  <a:cubicBezTo>
                    <a:pt x="5120" y="298"/>
                    <a:pt x="4870" y="274"/>
                    <a:pt x="4620" y="274"/>
                  </a:cubicBezTo>
                  <a:cubicBezTo>
                    <a:pt x="3787" y="274"/>
                    <a:pt x="2965" y="524"/>
                    <a:pt x="2275" y="1012"/>
                  </a:cubicBezTo>
                  <a:cubicBezTo>
                    <a:pt x="2108" y="1131"/>
                    <a:pt x="1941" y="1274"/>
                    <a:pt x="1786" y="1417"/>
                  </a:cubicBezTo>
                  <a:lnTo>
                    <a:pt x="1727" y="1393"/>
                  </a:lnTo>
                  <a:cubicBezTo>
                    <a:pt x="1632" y="1358"/>
                    <a:pt x="1524" y="1334"/>
                    <a:pt x="1429" y="1298"/>
                  </a:cubicBezTo>
                  <a:cubicBezTo>
                    <a:pt x="1263" y="1250"/>
                    <a:pt x="1132" y="1239"/>
                    <a:pt x="1012" y="1239"/>
                  </a:cubicBezTo>
                  <a:lnTo>
                    <a:pt x="1001" y="1239"/>
                  </a:lnTo>
                  <a:cubicBezTo>
                    <a:pt x="882" y="1239"/>
                    <a:pt x="751" y="1274"/>
                    <a:pt x="655" y="1346"/>
                  </a:cubicBezTo>
                  <a:cubicBezTo>
                    <a:pt x="536" y="1417"/>
                    <a:pt x="453" y="1524"/>
                    <a:pt x="393" y="1631"/>
                  </a:cubicBezTo>
                  <a:cubicBezTo>
                    <a:pt x="298" y="1762"/>
                    <a:pt x="227" y="1905"/>
                    <a:pt x="155" y="2060"/>
                  </a:cubicBezTo>
                  <a:cubicBezTo>
                    <a:pt x="60" y="2251"/>
                    <a:pt x="12" y="2405"/>
                    <a:pt x="0" y="2548"/>
                  </a:cubicBezTo>
                  <a:lnTo>
                    <a:pt x="0" y="2727"/>
                  </a:lnTo>
                  <a:cubicBezTo>
                    <a:pt x="12" y="2786"/>
                    <a:pt x="36" y="2846"/>
                    <a:pt x="60" y="2894"/>
                  </a:cubicBezTo>
                  <a:cubicBezTo>
                    <a:pt x="108" y="2977"/>
                    <a:pt x="179" y="3072"/>
                    <a:pt x="250" y="3132"/>
                  </a:cubicBezTo>
                  <a:lnTo>
                    <a:pt x="298" y="3179"/>
                  </a:lnTo>
                  <a:lnTo>
                    <a:pt x="310" y="3191"/>
                  </a:lnTo>
                  <a:lnTo>
                    <a:pt x="334" y="3203"/>
                  </a:lnTo>
                  <a:cubicBezTo>
                    <a:pt x="393" y="3263"/>
                    <a:pt x="453" y="3322"/>
                    <a:pt x="489" y="3382"/>
                  </a:cubicBezTo>
                  <a:cubicBezTo>
                    <a:pt x="548" y="3453"/>
                    <a:pt x="596" y="3536"/>
                    <a:pt x="631" y="3608"/>
                  </a:cubicBezTo>
                  <a:cubicBezTo>
                    <a:pt x="465" y="4465"/>
                    <a:pt x="584" y="5346"/>
                    <a:pt x="965" y="6132"/>
                  </a:cubicBezTo>
                  <a:cubicBezTo>
                    <a:pt x="846" y="6334"/>
                    <a:pt x="703" y="6632"/>
                    <a:pt x="727" y="6965"/>
                  </a:cubicBezTo>
                  <a:cubicBezTo>
                    <a:pt x="762" y="7311"/>
                    <a:pt x="989" y="7573"/>
                    <a:pt x="1227" y="7811"/>
                  </a:cubicBezTo>
                  <a:cubicBezTo>
                    <a:pt x="1358" y="7966"/>
                    <a:pt x="1524" y="8097"/>
                    <a:pt x="1715" y="8204"/>
                  </a:cubicBezTo>
                  <a:cubicBezTo>
                    <a:pt x="1834" y="8275"/>
                    <a:pt x="1977" y="8311"/>
                    <a:pt x="2120" y="8311"/>
                  </a:cubicBezTo>
                  <a:lnTo>
                    <a:pt x="2191" y="8311"/>
                  </a:lnTo>
                  <a:cubicBezTo>
                    <a:pt x="2370" y="8287"/>
                    <a:pt x="2548" y="8204"/>
                    <a:pt x="2656" y="8144"/>
                  </a:cubicBezTo>
                  <a:cubicBezTo>
                    <a:pt x="2727" y="8097"/>
                    <a:pt x="2798" y="8073"/>
                    <a:pt x="2870" y="8025"/>
                  </a:cubicBezTo>
                  <a:cubicBezTo>
                    <a:pt x="3394" y="8275"/>
                    <a:pt x="3989" y="8406"/>
                    <a:pt x="4572" y="8430"/>
                  </a:cubicBezTo>
                  <a:lnTo>
                    <a:pt x="4584" y="8442"/>
                  </a:lnTo>
                  <a:lnTo>
                    <a:pt x="4680" y="8549"/>
                  </a:lnTo>
                  <a:lnTo>
                    <a:pt x="4727" y="8585"/>
                  </a:lnTo>
                  <a:lnTo>
                    <a:pt x="4811" y="8680"/>
                  </a:lnTo>
                  <a:cubicBezTo>
                    <a:pt x="4906" y="8763"/>
                    <a:pt x="5025" y="8882"/>
                    <a:pt x="5156" y="8978"/>
                  </a:cubicBezTo>
                  <a:cubicBezTo>
                    <a:pt x="5287" y="9049"/>
                    <a:pt x="5442" y="9109"/>
                    <a:pt x="5596" y="9109"/>
                  </a:cubicBezTo>
                  <a:lnTo>
                    <a:pt x="5656" y="9109"/>
                  </a:lnTo>
                  <a:cubicBezTo>
                    <a:pt x="5823" y="9109"/>
                    <a:pt x="5989" y="9061"/>
                    <a:pt x="6156" y="9025"/>
                  </a:cubicBezTo>
                  <a:cubicBezTo>
                    <a:pt x="6335" y="8978"/>
                    <a:pt x="6489" y="8918"/>
                    <a:pt x="6644" y="8859"/>
                  </a:cubicBezTo>
                  <a:cubicBezTo>
                    <a:pt x="6811" y="8799"/>
                    <a:pt x="6954" y="8704"/>
                    <a:pt x="7085" y="8609"/>
                  </a:cubicBezTo>
                  <a:cubicBezTo>
                    <a:pt x="7228" y="8501"/>
                    <a:pt x="7323" y="8382"/>
                    <a:pt x="7406" y="8228"/>
                  </a:cubicBezTo>
                  <a:cubicBezTo>
                    <a:pt x="7489" y="8073"/>
                    <a:pt x="7525" y="7870"/>
                    <a:pt x="7525" y="7632"/>
                  </a:cubicBezTo>
                  <a:cubicBezTo>
                    <a:pt x="7525" y="7537"/>
                    <a:pt x="7501" y="7394"/>
                    <a:pt x="7478" y="7251"/>
                  </a:cubicBezTo>
                  <a:cubicBezTo>
                    <a:pt x="8001" y="6739"/>
                    <a:pt x="8371" y="6084"/>
                    <a:pt x="8561" y="5370"/>
                  </a:cubicBezTo>
                  <a:lnTo>
                    <a:pt x="8632" y="5346"/>
                  </a:lnTo>
                  <a:lnTo>
                    <a:pt x="8728" y="5311"/>
                  </a:lnTo>
                  <a:lnTo>
                    <a:pt x="8740" y="5311"/>
                  </a:lnTo>
                  <a:cubicBezTo>
                    <a:pt x="8787" y="5299"/>
                    <a:pt x="8847" y="5275"/>
                    <a:pt x="8894" y="5251"/>
                  </a:cubicBezTo>
                  <a:cubicBezTo>
                    <a:pt x="8966" y="5227"/>
                    <a:pt x="9025" y="5180"/>
                    <a:pt x="9097" y="5132"/>
                  </a:cubicBezTo>
                  <a:cubicBezTo>
                    <a:pt x="9144" y="5096"/>
                    <a:pt x="9192" y="5037"/>
                    <a:pt x="9228" y="4953"/>
                  </a:cubicBezTo>
                  <a:cubicBezTo>
                    <a:pt x="9311" y="4775"/>
                    <a:pt x="9323" y="4596"/>
                    <a:pt x="9335" y="4453"/>
                  </a:cubicBezTo>
                  <a:cubicBezTo>
                    <a:pt x="9335" y="4322"/>
                    <a:pt x="9335" y="4156"/>
                    <a:pt x="9311" y="3965"/>
                  </a:cubicBezTo>
                  <a:cubicBezTo>
                    <a:pt x="9287" y="3810"/>
                    <a:pt x="9264" y="3644"/>
                    <a:pt x="9228" y="3489"/>
                  </a:cubicBezTo>
                  <a:cubicBezTo>
                    <a:pt x="9204" y="3346"/>
                    <a:pt x="9144" y="3251"/>
                    <a:pt x="9085" y="3167"/>
                  </a:cubicBezTo>
                  <a:cubicBezTo>
                    <a:pt x="8978" y="3048"/>
                    <a:pt x="8811" y="3036"/>
                    <a:pt x="8668" y="3025"/>
                  </a:cubicBezTo>
                  <a:lnTo>
                    <a:pt x="8537" y="3025"/>
                  </a:lnTo>
                  <a:cubicBezTo>
                    <a:pt x="8513" y="3025"/>
                    <a:pt x="8502" y="3025"/>
                    <a:pt x="8478" y="3013"/>
                  </a:cubicBezTo>
                  <a:lnTo>
                    <a:pt x="8454" y="3013"/>
                  </a:lnTo>
                  <a:cubicBezTo>
                    <a:pt x="8335" y="2667"/>
                    <a:pt x="8180" y="2358"/>
                    <a:pt x="7966" y="2036"/>
                  </a:cubicBezTo>
                  <a:cubicBezTo>
                    <a:pt x="7859" y="1893"/>
                    <a:pt x="7763" y="1762"/>
                    <a:pt x="7644" y="1620"/>
                  </a:cubicBezTo>
                  <a:cubicBezTo>
                    <a:pt x="7704" y="1346"/>
                    <a:pt x="7680" y="1120"/>
                    <a:pt x="7597" y="929"/>
                  </a:cubicBezTo>
                  <a:cubicBezTo>
                    <a:pt x="7478" y="655"/>
                    <a:pt x="7239" y="477"/>
                    <a:pt x="7001" y="334"/>
                  </a:cubicBezTo>
                  <a:cubicBezTo>
                    <a:pt x="6739" y="155"/>
                    <a:pt x="6477" y="0"/>
                    <a:pt x="61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1"/>
            <p:cNvSpPr/>
            <p:nvPr/>
          </p:nvSpPr>
          <p:spPr>
            <a:xfrm>
              <a:off x="1886771" y="817651"/>
              <a:ext cx="332981" cy="332628"/>
            </a:xfrm>
            <a:custGeom>
              <a:rect b="b" l="l" r="r" t="t"/>
              <a:pathLst>
                <a:path extrusionOk="0" h="8493" w="8502">
                  <a:moveTo>
                    <a:pt x="6519" y="0"/>
                  </a:moveTo>
                  <a:cubicBezTo>
                    <a:pt x="6481" y="0"/>
                    <a:pt x="6489" y="23"/>
                    <a:pt x="6489" y="63"/>
                  </a:cubicBezTo>
                  <a:cubicBezTo>
                    <a:pt x="6489" y="111"/>
                    <a:pt x="6489" y="170"/>
                    <a:pt x="6477" y="206"/>
                  </a:cubicBezTo>
                  <a:cubicBezTo>
                    <a:pt x="6466" y="265"/>
                    <a:pt x="6442" y="313"/>
                    <a:pt x="6430" y="361"/>
                  </a:cubicBezTo>
                  <a:cubicBezTo>
                    <a:pt x="6382" y="468"/>
                    <a:pt x="6346" y="551"/>
                    <a:pt x="6287" y="646"/>
                  </a:cubicBezTo>
                  <a:cubicBezTo>
                    <a:pt x="6227" y="718"/>
                    <a:pt x="6180" y="801"/>
                    <a:pt x="6120" y="884"/>
                  </a:cubicBezTo>
                  <a:cubicBezTo>
                    <a:pt x="6251" y="968"/>
                    <a:pt x="6370" y="1075"/>
                    <a:pt x="6489" y="1194"/>
                  </a:cubicBezTo>
                  <a:cubicBezTo>
                    <a:pt x="6549" y="1265"/>
                    <a:pt x="6620" y="1337"/>
                    <a:pt x="6680" y="1420"/>
                  </a:cubicBezTo>
                  <a:cubicBezTo>
                    <a:pt x="6739" y="1492"/>
                    <a:pt x="6799" y="1563"/>
                    <a:pt x="6847" y="1635"/>
                  </a:cubicBezTo>
                  <a:cubicBezTo>
                    <a:pt x="6894" y="1730"/>
                    <a:pt x="6954" y="1813"/>
                    <a:pt x="6977" y="1908"/>
                  </a:cubicBezTo>
                  <a:cubicBezTo>
                    <a:pt x="7013" y="1992"/>
                    <a:pt x="7037" y="2075"/>
                    <a:pt x="7061" y="2158"/>
                  </a:cubicBezTo>
                  <a:cubicBezTo>
                    <a:pt x="7073" y="2254"/>
                    <a:pt x="7073" y="2325"/>
                    <a:pt x="7073" y="2408"/>
                  </a:cubicBezTo>
                  <a:cubicBezTo>
                    <a:pt x="7073" y="2456"/>
                    <a:pt x="7061" y="2480"/>
                    <a:pt x="7061" y="2527"/>
                  </a:cubicBezTo>
                  <a:cubicBezTo>
                    <a:pt x="7061" y="2551"/>
                    <a:pt x="7037" y="2575"/>
                    <a:pt x="7037" y="2587"/>
                  </a:cubicBezTo>
                  <a:cubicBezTo>
                    <a:pt x="7132" y="2587"/>
                    <a:pt x="7216" y="2611"/>
                    <a:pt x="7311" y="2635"/>
                  </a:cubicBezTo>
                  <a:cubicBezTo>
                    <a:pt x="7382" y="2670"/>
                    <a:pt x="7454" y="2706"/>
                    <a:pt x="7537" y="2754"/>
                  </a:cubicBezTo>
                  <a:cubicBezTo>
                    <a:pt x="7597" y="2813"/>
                    <a:pt x="7656" y="2873"/>
                    <a:pt x="7680" y="2944"/>
                  </a:cubicBezTo>
                  <a:cubicBezTo>
                    <a:pt x="7728" y="3028"/>
                    <a:pt x="7751" y="3111"/>
                    <a:pt x="7775" y="3206"/>
                  </a:cubicBezTo>
                  <a:cubicBezTo>
                    <a:pt x="7799" y="3301"/>
                    <a:pt x="7811" y="3420"/>
                    <a:pt x="7811" y="3528"/>
                  </a:cubicBezTo>
                  <a:cubicBezTo>
                    <a:pt x="7811" y="3587"/>
                    <a:pt x="7835" y="3647"/>
                    <a:pt x="7811" y="3706"/>
                  </a:cubicBezTo>
                  <a:cubicBezTo>
                    <a:pt x="7811" y="3742"/>
                    <a:pt x="7811" y="3778"/>
                    <a:pt x="7799" y="3813"/>
                  </a:cubicBezTo>
                  <a:cubicBezTo>
                    <a:pt x="7799" y="3837"/>
                    <a:pt x="7787" y="3873"/>
                    <a:pt x="7775" y="3885"/>
                  </a:cubicBezTo>
                  <a:cubicBezTo>
                    <a:pt x="7751" y="3897"/>
                    <a:pt x="7739" y="3932"/>
                    <a:pt x="7728" y="3944"/>
                  </a:cubicBezTo>
                  <a:cubicBezTo>
                    <a:pt x="7692" y="3956"/>
                    <a:pt x="7668" y="3992"/>
                    <a:pt x="7656" y="4004"/>
                  </a:cubicBezTo>
                  <a:cubicBezTo>
                    <a:pt x="7620" y="4016"/>
                    <a:pt x="7597" y="4051"/>
                    <a:pt x="7561" y="4075"/>
                  </a:cubicBezTo>
                  <a:cubicBezTo>
                    <a:pt x="7513" y="4111"/>
                    <a:pt x="7478" y="4159"/>
                    <a:pt x="7430" y="4171"/>
                  </a:cubicBezTo>
                  <a:cubicBezTo>
                    <a:pt x="7418" y="4182"/>
                    <a:pt x="7382" y="4182"/>
                    <a:pt x="7370" y="4194"/>
                  </a:cubicBezTo>
                  <a:cubicBezTo>
                    <a:pt x="7370" y="4206"/>
                    <a:pt x="7370" y="4230"/>
                    <a:pt x="7358" y="4242"/>
                  </a:cubicBezTo>
                  <a:cubicBezTo>
                    <a:pt x="7358" y="4266"/>
                    <a:pt x="7335" y="4302"/>
                    <a:pt x="7335" y="4337"/>
                  </a:cubicBezTo>
                  <a:cubicBezTo>
                    <a:pt x="7323" y="4432"/>
                    <a:pt x="7311" y="4552"/>
                    <a:pt x="7275" y="4659"/>
                  </a:cubicBezTo>
                  <a:cubicBezTo>
                    <a:pt x="7251" y="4778"/>
                    <a:pt x="7216" y="4885"/>
                    <a:pt x="7192" y="5004"/>
                  </a:cubicBezTo>
                  <a:cubicBezTo>
                    <a:pt x="7156" y="5099"/>
                    <a:pt x="7120" y="5206"/>
                    <a:pt x="7061" y="5314"/>
                  </a:cubicBezTo>
                  <a:cubicBezTo>
                    <a:pt x="7013" y="5421"/>
                    <a:pt x="6954" y="5504"/>
                    <a:pt x="6882" y="5599"/>
                  </a:cubicBezTo>
                  <a:cubicBezTo>
                    <a:pt x="6799" y="5683"/>
                    <a:pt x="6727" y="5754"/>
                    <a:pt x="6644" y="5837"/>
                  </a:cubicBezTo>
                  <a:cubicBezTo>
                    <a:pt x="6596" y="5861"/>
                    <a:pt x="6561" y="5897"/>
                    <a:pt x="6525" y="5921"/>
                  </a:cubicBezTo>
                  <a:cubicBezTo>
                    <a:pt x="6489" y="5933"/>
                    <a:pt x="6466" y="5956"/>
                    <a:pt x="6442" y="5980"/>
                  </a:cubicBezTo>
                  <a:cubicBezTo>
                    <a:pt x="6430" y="5992"/>
                    <a:pt x="6418" y="6016"/>
                    <a:pt x="6406" y="6016"/>
                  </a:cubicBezTo>
                  <a:cubicBezTo>
                    <a:pt x="6323" y="6040"/>
                    <a:pt x="6251" y="6052"/>
                    <a:pt x="6192" y="6087"/>
                  </a:cubicBezTo>
                  <a:cubicBezTo>
                    <a:pt x="6180" y="6087"/>
                    <a:pt x="6180" y="6099"/>
                    <a:pt x="6168" y="6099"/>
                  </a:cubicBezTo>
                  <a:lnTo>
                    <a:pt x="6144" y="6111"/>
                  </a:lnTo>
                  <a:cubicBezTo>
                    <a:pt x="6144" y="6135"/>
                    <a:pt x="6132" y="6147"/>
                    <a:pt x="6132" y="6159"/>
                  </a:cubicBezTo>
                  <a:lnTo>
                    <a:pt x="6132" y="6314"/>
                  </a:lnTo>
                  <a:cubicBezTo>
                    <a:pt x="6144" y="6445"/>
                    <a:pt x="6192" y="6576"/>
                    <a:pt x="6204" y="6730"/>
                  </a:cubicBezTo>
                  <a:cubicBezTo>
                    <a:pt x="6227" y="6790"/>
                    <a:pt x="6227" y="6849"/>
                    <a:pt x="6227" y="6921"/>
                  </a:cubicBezTo>
                  <a:lnTo>
                    <a:pt x="6227" y="6992"/>
                  </a:lnTo>
                  <a:cubicBezTo>
                    <a:pt x="6227" y="7028"/>
                    <a:pt x="6227" y="7040"/>
                    <a:pt x="6204" y="7076"/>
                  </a:cubicBezTo>
                  <a:cubicBezTo>
                    <a:pt x="6168" y="7219"/>
                    <a:pt x="6085" y="7350"/>
                    <a:pt x="6001" y="7457"/>
                  </a:cubicBezTo>
                  <a:cubicBezTo>
                    <a:pt x="5942" y="7516"/>
                    <a:pt x="5894" y="7576"/>
                    <a:pt x="5823" y="7635"/>
                  </a:cubicBezTo>
                  <a:cubicBezTo>
                    <a:pt x="5763" y="7683"/>
                    <a:pt x="5704" y="7719"/>
                    <a:pt x="5644" y="7754"/>
                  </a:cubicBezTo>
                  <a:cubicBezTo>
                    <a:pt x="5584" y="7802"/>
                    <a:pt x="5513" y="7826"/>
                    <a:pt x="5430" y="7861"/>
                  </a:cubicBezTo>
                  <a:cubicBezTo>
                    <a:pt x="5358" y="7885"/>
                    <a:pt x="5287" y="7909"/>
                    <a:pt x="5215" y="7921"/>
                  </a:cubicBezTo>
                  <a:cubicBezTo>
                    <a:pt x="5168" y="7921"/>
                    <a:pt x="5132" y="7933"/>
                    <a:pt x="5096" y="7933"/>
                  </a:cubicBezTo>
                  <a:lnTo>
                    <a:pt x="5001" y="7933"/>
                  </a:lnTo>
                  <a:cubicBezTo>
                    <a:pt x="4953" y="7933"/>
                    <a:pt x="4894" y="7921"/>
                    <a:pt x="4858" y="7909"/>
                  </a:cubicBezTo>
                  <a:cubicBezTo>
                    <a:pt x="4811" y="7885"/>
                    <a:pt x="4763" y="7861"/>
                    <a:pt x="4715" y="7814"/>
                  </a:cubicBezTo>
                  <a:cubicBezTo>
                    <a:pt x="4691" y="7790"/>
                    <a:pt x="4644" y="7754"/>
                    <a:pt x="4620" y="7707"/>
                  </a:cubicBezTo>
                  <a:cubicBezTo>
                    <a:pt x="4584" y="7671"/>
                    <a:pt x="4537" y="7623"/>
                    <a:pt x="4513" y="7588"/>
                  </a:cubicBezTo>
                  <a:lnTo>
                    <a:pt x="4406" y="7492"/>
                  </a:lnTo>
                  <a:cubicBezTo>
                    <a:pt x="4394" y="7469"/>
                    <a:pt x="4358" y="7457"/>
                    <a:pt x="4346" y="7445"/>
                  </a:cubicBezTo>
                  <a:cubicBezTo>
                    <a:pt x="4322" y="7433"/>
                    <a:pt x="4310" y="7409"/>
                    <a:pt x="4275" y="7409"/>
                  </a:cubicBezTo>
                  <a:cubicBezTo>
                    <a:pt x="4263" y="7409"/>
                    <a:pt x="4251" y="7397"/>
                    <a:pt x="4251" y="7397"/>
                  </a:cubicBezTo>
                  <a:lnTo>
                    <a:pt x="4084" y="7397"/>
                  </a:lnTo>
                  <a:cubicBezTo>
                    <a:pt x="3929" y="7409"/>
                    <a:pt x="3787" y="7457"/>
                    <a:pt x="3656" y="7492"/>
                  </a:cubicBezTo>
                  <a:cubicBezTo>
                    <a:pt x="3596" y="7504"/>
                    <a:pt x="3513" y="7504"/>
                    <a:pt x="3453" y="7504"/>
                  </a:cubicBezTo>
                  <a:cubicBezTo>
                    <a:pt x="3382" y="7504"/>
                    <a:pt x="3310" y="7492"/>
                    <a:pt x="3239" y="7469"/>
                  </a:cubicBezTo>
                  <a:cubicBezTo>
                    <a:pt x="3084" y="7445"/>
                    <a:pt x="2941" y="7385"/>
                    <a:pt x="2798" y="7326"/>
                  </a:cubicBezTo>
                  <a:cubicBezTo>
                    <a:pt x="2656" y="7266"/>
                    <a:pt x="2525" y="7195"/>
                    <a:pt x="2382" y="7135"/>
                  </a:cubicBezTo>
                  <a:lnTo>
                    <a:pt x="2405" y="7135"/>
                  </a:lnTo>
                  <a:cubicBezTo>
                    <a:pt x="2251" y="7076"/>
                    <a:pt x="2108" y="7016"/>
                    <a:pt x="1941" y="6992"/>
                  </a:cubicBezTo>
                  <a:lnTo>
                    <a:pt x="1870" y="6992"/>
                  </a:lnTo>
                  <a:cubicBezTo>
                    <a:pt x="1846" y="6992"/>
                    <a:pt x="1834" y="6992"/>
                    <a:pt x="1834" y="7016"/>
                  </a:cubicBezTo>
                  <a:cubicBezTo>
                    <a:pt x="1822" y="7016"/>
                    <a:pt x="1810" y="7028"/>
                    <a:pt x="1786" y="7040"/>
                  </a:cubicBezTo>
                  <a:lnTo>
                    <a:pt x="1691" y="7147"/>
                  </a:lnTo>
                  <a:cubicBezTo>
                    <a:pt x="1632" y="7207"/>
                    <a:pt x="1548" y="7242"/>
                    <a:pt x="1477" y="7278"/>
                  </a:cubicBezTo>
                  <a:cubicBezTo>
                    <a:pt x="1417" y="7302"/>
                    <a:pt x="1358" y="7338"/>
                    <a:pt x="1286" y="7338"/>
                  </a:cubicBezTo>
                  <a:cubicBezTo>
                    <a:pt x="1227" y="7350"/>
                    <a:pt x="1167" y="7350"/>
                    <a:pt x="1108" y="7350"/>
                  </a:cubicBezTo>
                  <a:cubicBezTo>
                    <a:pt x="977" y="7350"/>
                    <a:pt x="834" y="7326"/>
                    <a:pt x="715" y="7278"/>
                  </a:cubicBezTo>
                  <a:lnTo>
                    <a:pt x="536" y="7183"/>
                  </a:lnTo>
                  <a:cubicBezTo>
                    <a:pt x="477" y="7159"/>
                    <a:pt x="417" y="7111"/>
                    <a:pt x="381" y="7064"/>
                  </a:cubicBezTo>
                  <a:cubicBezTo>
                    <a:pt x="262" y="6980"/>
                    <a:pt x="155" y="6873"/>
                    <a:pt x="48" y="6754"/>
                  </a:cubicBezTo>
                  <a:cubicBezTo>
                    <a:pt x="36" y="6742"/>
                    <a:pt x="24" y="6707"/>
                    <a:pt x="0" y="6695"/>
                  </a:cubicBezTo>
                  <a:lnTo>
                    <a:pt x="0" y="6695"/>
                  </a:lnTo>
                  <a:cubicBezTo>
                    <a:pt x="96" y="6885"/>
                    <a:pt x="239" y="7052"/>
                    <a:pt x="393" y="7207"/>
                  </a:cubicBezTo>
                  <a:cubicBezTo>
                    <a:pt x="524" y="7350"/>
                    <a:pt x="691" y="7480"/>
                    <a:pt x="881" y="7588"/>
                  </a:cubicBezTo>
                  <a:cubicBezTo>
                    <a:pt x="1001" y="7659"/>
                    <a:pt x="1155" y="7695"/>
                    <a:pt x="1286" y="7695"/>
                  </a:cubicBezTo>
                  <a:lnTo>
                    <a:pt x="1358" y="7695"/>
                  </a:lnTo>
                  <a:cubicBezTo>
                    <a:pt x="1536" y="7683"/>
                    <a:pt x="1715" y="7588"/>
                    <a:pt x="1822" y="7528"/>
                  </a:cubicBezTo>
                  <a:cubicBezTo>
                    <a:pt x="1894" y="7480"/>
                    <a:pt x="1965" y="7457"/>
                    <a:pt x="2048" y="7409"/>
                  </a:cubicBezTo>
                  <a:cubicBezTo>
                    <a:pt x="2560" y="7659"/>
                    <a:pt x="3144" y="7802"/>
                    <a:pt x="3739" y="7814"/>
                  </a:cubicBezTo>
                  <a:lnTo>
                    <a:pt x="3751" y="7826"/>
                  </a:lnTo>
                  <a:lnTo>
                    <a:pt x="3846" y="7933"/>
                  </a:lnTo>
                  <a:lnTo>
                    <a:pt x="3894" y="7981"/>
                  </a:lnTo>
                  <a:lnTo>
                    <a:pt x="3977" y="8064"/>
                  </a:lnTo>
                  <a:cubicBezTo>
                    <a:pt x="4072" y="8171"/>
                    <a:pt x="4191" y="8278"/>
                    <a:pt x="4322" y="8362"/>
                  </a:cubicBezTo>
                  <a:cubicBezTo>
                    <a:pt x="4453" y="8433"/>
                    <a:pt x="4608" y="8493"/>
                    <a:pt x="4763" y="8493"/>
                  </a:cubicBezTo>
                  <a:lnTo>
                    <a:pt x="4822" y="8493"/>
                  </a:lnTo>
                  <a:cubicBezTo>
                    <a:pt x="4989" y="8493"/>
                    <a:pt x="5156" y="8457"/>
                    <a:pt x="5323" y="8409"/>
                  </a:cubicBezTo>
                  <a:cubicBezTo>
                    <a:pt x="5501" y="8362"/>
                    <a:pt x="5656" y="8302"/>
                    <a:pt x="5811" y="8242"/>
                  </a:cubicBezTo>
                  <a:cubicBezTo>
                    <a:pt x="5977" y="8183"/>
                    <a:pt x="6120" y="8100"/>
                    <a:pt x="6251" y="7992"/>
                  </a:cubicBezTo>
                  <a:cubicBezTo>
                    <a:pt x="6394" y="7885"/>
                    <a:pt x="6489" y="7766"/>
                    <a:pt x="6573" y="7623"/>
                  </a:cubicBezTo>
                  <a:cubicBezTo>
                    <a:pt x="6656" y="7457"/>
                    <a:pt x="6704" y="7266"/>
                    <a:pt x="6692" y="7028"/>
                  </a:cubicBezTo>
                  <a:cubicBezTo>
                    <a:pt x="6692" y="6921"/>
                    <a:pt x="6668" y="6790"/>
                    <a:pt x="6644" y="6635"/>
                  </a:cubicBezTo>
                  <a:cubicBezTo>
                    <a:pt x="7168" y="6135"/>
                    <a:pt x="7537" y="5480"/>
                    <a:pt x="7728" y="4766"/>
                  </a:cubicBezTo>
                  <a:lnTo>
                    <a:pt x="7799" y="4730"/>
                  </a:lnTo>
                  <a:lnTo>
                    <a:pt x="7894" y="4706"/>
                  </a:lnTo>
                  <a:lnTo>
                    <a:pt x="7906" y="4706"/>
                  </a:lnTo>
                  <a:cubicBezTo>
                    <a:pt x="7954" y="4683"/>
                    <a:pt x="8013" y="4659"/>
                    <a:pt x="8061" y="4647"/>
                  </a:cubicBezTo>
                  <a:cubicBezTo>
                    <a:pt x="8132" y="4611"/>
                    <a:pt x="8192" y="4563"/>
                    <a:pt x="8263" y="4528"/>
                  </a:cubicBezTo>
                  <a:cubicBezTo>
                    <a:pt x="8323" y="4480"/>
                    <a:pt x="8371" y="4421"/>
                    <a:pt x="8394" y="4349"/>
                  </a:cubicBezTo>
                  <a:cubicBezTo>
                    <a:pt x="8478" y="4171"/>
                    <a:pt x="8490" y="3992"/>
                    <a:pt x="8501" y="3837"/>
                  </a:cubicBezTo>
                  <a:cubicBezTo>
                    <a:pt x="8501" y="3706"/>
                    <a:pt x="8501" y="3540"/>
                    <a:pt x="8478" y="3349"/>
                  </a:cubicBezTo>
                  <a:cubicBezTo>
                    <a:pt x="8454" y="3194"/>
                    <a:pt x="8430" y="3016"/>
                    <a:pt x="8394" y="2873"/>
                  </a:cubicBezTo>
                  <a:cubicBezTo>
                    <a:pt x="8371" y="2742"/>
                    <a:pt x="8311" y="2635"/>
                    <a:pt x="8251" y="2563"/>
                  </a:cubicBezTo>
                  <a:cubicBezTo>
                    <a:pt x="8144" y="2420"/>
                    <a:pt x="7978" y="2420"/>
                    <a:pt x="7835" y="2408"/>
                  </a:cubicBezTo>
                  <a:lnTo>
                    <a:pt x="7704" y="2408"/>
                  </a:lnTo>
                  <a:cubicBezTo>
                    <a:pt x="7680" y="2408"/>
                    <a:pt x="7668" y="2408"/>
                    <a:pt x="7656" y="2397"/>
                  </a:cubicBezTo>
                  <a:lnTo>
                    <a:pt x="7644" y="2397"/>
                  </a:lnTo>
                  <a:cubicBezTo>
                    <a:pt x="7525" y="2063"/>
                    <a:pt x="7358" y="1742"/>
                    <a:pt x="7144" y="1432"/>
                  </a:cubicBezTo>
                  <a:cubicBezTo>
                    <a:pt x="7049" y="1289"/>
                    <a:pt x="6942" y="1146"/>
                    <a:pt x="6823" y="1015"/>
                  </a:cubicBezTo>
                  <a:cubicBezTo>
                    <a:pt x="6882" y="730"/>
                    <a:pt x="6870" y="503"/>
                    <a:pt x="6775" y="313"/>
                  </a:cubicBezTo>
                  <a:cubicBezTo>
                    <a:pt x="6716" y="194"/>
                    <a:pt x="6644" y="87"/>
                    <a:pt x="6549" y="3"/>
                  </a:cubicBezTo>
                  <a:cubicBezTo>
                    <a:pt x="6537" y="1"/>
                    <a:pt x="6527" y="0"/>
                    <a:pt x="651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1"/>
            <p:cNvSpPr/>
            <p:nvPr/>
          </p:nvSpPr>
          <p:spPr>
            <a:xfrm>
              <a:off x="2125987" y="1057455"/>
              <a:ext cx="39" cy="39"/>
            </a:xfrm>
            <a:custGeom>
              <a:rect b="b" l="l" r="r" t="t"/>
              <a:pathLst>
                <a:path extrusionOk="0" h="1" w="1">
                  <a:moveTo>
                    <a:pt x="0" y="0"/>
                  </a:moveTo>
                  <a:lnTo>
                    <a:pt x="0" y="0"/>
                  </a:lnTo>
                  <a:lnTo>
                    <a:pt x="0" y="0"/>
                  </a:lnTo>
                  <a:lnTo>
                    <a:pt x="0" y="0"/>
                  </a:ln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1"/>
            <p:cNvSpPr/>
            <p:nvPr/>
          </p:nvSpPr>
          <p:spPr>
            <a:xfrm>
              <a:off x="2125987" y="1058825"/>
              <a:ext cx="39" cy="979"/>
            </a:xfrm>
            <a:custGeom>
              <a:rect b="b" l="l" r="r" t="t"/>
              <a:pathLst>
                <a:path extrusionOk="0" h="25" w="1">
                  <a:moveTo>
                    <a:pt x="0" y="25"/>
                  </a:moveTo>
                  <a:lnTo>
                    <a:pt x="0" y="25"/>
                  </a:lnTo>
                  <a:lnTo>
                    <a:pt x="0" y="25"/>
                  </a:lnTo>
                  <a:cubicBezTo>
                    <a:pt x="0" y="1"/>
                    <a:pt x="0" y="25"/>
                    <a:pt x="0" y="25"/>
                  </a:cubicBez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1"/>
            <p:cNvSpPr/>
            <p:nvPr/>
          </p:nvSpPr>
          <p:spPr>
            <a:xfrm>
              <a:off x="2070022" y="843930"/>
              <a:ext cx="82090" cy="83382"/>
            </a:xfrm>
            <a:custGeom>
              <a:rect b="b" l="l" r="r" t="t"/>
              <a:pathLst>
                <a:path extrusionOk="0" h="2129" w="2096">
                  <a:moveTo>
                    <a:pt x="517" y="1"/>
                  </a:moveTo>
                  <a:cubicBezTo>
                    <a:pt x="424" y="1"/>
                    <a:pt x="341" y="23"/>
                    <a:pt x="274" y="71"/>
                  </a:cubicBezTo>
                  <a:cubicBezTo>
                    <a:pt x="1" y="297"/>
                    <a:pt x="108" y="916"/>
                    <a:pt x="536" y="1464"/>
                  </a:cubicBezTo>
                  <a:cubicBezTo>
                    <a:pt x="856" y="1884"/>
                    <a:pt x="1267" y="2129"/>
                    <a:pt x="1570" y="2129"/>
                  </a:cubicBezTo>
                  <a:cubicBezTo>
                    <a:pt x="1662" y="2129"/>
                    <a:pt x="1744" y="2106"/>
                    <a:pt x="1810" y="2059"/>
                  </a:cubicBezTo>
                  <a:cubicBezTo>
                    <a:pt x="2096" y="1845"/>
                    <a:pt x="1977" y="1225"/>
                    <a:pt x="1560" y="666"/>
                  </a:cubicBezTo>
                  <a:cubicBezTo>
                    <a:pt x="1241" y="246"/>
                    <a:pt x="823" y="1"/>
                    <a:pt x="51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1"/>
            <p:cNvSpPr/>
            <p:nvPr/>
          </p:nvSpPr>
          <p:spPr>
            <a:xfrm>
              <a:off x="2111536" y="947990"/>
              <a:ext cx="47115" cy="44335"/>
            </a:xfrm>
            <a:custGeom>
              <a:rect b="b" l="l" r="r" t="t"/>
              <a:pathLst>
                <a:path extrusionOk="0" h="1132" w="1203">
                  <a:moveTo>
                    <a:pt x="570" y="0"/>
                  </a:moveTo>
                  <a:cubicBezTo>
                    <a:pt x="497" y="0"/>
                    <a:pt x="425" y="18"/>
                    <a:pt x="357" y="57"/>
                  </a:cubicBezTo>
                  <a:cubicBezTo>
                    <a:pt x="95" y="176"/>
                    <a:pt x="0" y="509"/>
                    <a:pt x="143" y="795"/>
                  </a:cubicBezTo>
                  <a:cubicBezTo>
                    <a:pt x="239" y="1005"/>
                    <a:pt x="445" y="1132"/>
                    <a:pt x="647" y="1132"/>
                  </a:cubicBezTo>
                  <a:cubicBezTo>
                    <a:pt x="719" y="1132"/>
                    <a:pt x="791" y="1115"/>
                    <a:pt x="857" y="1081"/>
                  </a:cubicBezTo>
                  <a:cubicBezTo>
                    <a:pt x="1096" y="962"/>
                    <a:pt x="1203" y="616"/>
                    <a:pt x="1072" y="331"/>
                  </a:cubicBezTo>
                  <a:cubicBezTo>
                    <a:pt x="967" y="131"/>
                    <a:pt x="768" y="0"/>
                    <a:pt x="570"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1"/>
            <p:cNvSpPr/>
            <p:nvPr/>
          </p:nvSpPr>
          <p:spPr>
            <a:xfrm>
              <a:off x="1890962" y="891946"/>
              <a:ext cx="41554" cy="61998"/>
            </a:xfrm>
            <a:custGeom>
              <a:rect b="b" l="l" r="r" t="t"/>
              <a:pathLst>
                <a:path extrusionOk="0" h="1583" w="1061">
                  <a:moveTo>
                    <a:pt x="821" y="0"/>
                  </a:moveTo>
                  <a:cubicBezTo>
                    <a:pt x="641" y="0"/>
                    <a:pt x="385" y="261"/>
                    <a:pt x="215" y="654"/>
                  </a:cubicBezTo>
                  <a:cubicBezTo>
                    <a:pt x="12" y="1083"/>
                    <a:pt x="1" y="1500"/>
                    <a:pt x="179" y="1571"/>
                  </a:cubicBezTo>
                  <a:cubicBezTo>
                    <a:pt x="198" y="1579"/>
                    <a:pt x="218" y="1582"/>
                    <a:pt x="240" y="1582"/>
                  </a:cubicBezTo>
                  <a:cubicBezTo>
                    <a:pt x="420" y="1582"/>
                    <a:pt x="676" y="1322"/>
                    <a:pt x="846" y="928"/>
                  </a:cubicBezTo>
                  <a:cubicBezTo>
                    <a:pt x="1048" y="500"/>
                    <a:pt x="1060" y="83"/>
                    <a:pt x="882" y="11"/>
                  </a:cubicBezTo>
                  <a:cubicBezTo>
                    <a:pt x="863" y="4"/>
                    <a:pt x="842" y="0"/>
                    <a:pt x="821"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1"/>
            <p:cNvSpPr/>
            <p:nvPr/>
          </p:nvSpPr>
          <p:spPr>
            <a:xfrm>
              <a:off x="1988403" y="979557"/>
              <a:ext cx="35953" cy="40614"/>
            </a:xfrm>
            <a:custGeom>
              <a:rect b="b" l="l" r="r" t="t"/>
              <a:pathLst>
                <a:path extrusionOk="0" h="1037" w="918">
                  <a:moveTo>
                    <a:pt x="644" y="1"/>
                  </a:moveTo>
                  <a:cubicBezTo>
                    <a:pt x="608" y="1"/>
                    <a:pt x="596" y="1"/>
                    <a:pt x="561" y="25"/>
                  </a:cubicBezTo>
                  <a:cubicBezTo>
                    <a:pt x="489" y="48"/>
                    <a:pt x="465" y="156"/>
                    <a:pt x="501" y="227"/>
                  </a:cubicBezTo>
                  <a:cubicBezTo>
                    <a:pt x="525" y="263"/>
                    <a:pt x="537" y="287"/>
                    <a:pt x="549" y="334"/>
                  </a:cubicBezTo>
                  <a:cubicBezTo>
                    <a:pt x="561" y="394"/>
                    <a:pt x="584" y="429"/>
                    <a:pt x="584" y="501"/>
                  </a:cubicBezTo>
                  <a:lnTo>
                    <a:pt x="584" y="620"/>
                  </a:lnTo>
                  <a:cubicBezTo>
                    <a:pt x="584" y="632"/>
                    <a:pt x="561" y="656"/>
                    <a:pt x="561" y="679"/>
                  </a:cubicBezTo>
                  <a:cubicBezTo>
                    <a:pt x="561" y="691"/>
                    <a:pt x="549" y="703"/>
                    <a:pt x="537" y="703"/>
                  </a:cubicBezTo>
                  <a:lnTo>
                    <a:pt x="525" y="715"/>
                  </a:lnTo>
                  <a:cubicBezTo>
                    <a:pt x="525" y="715"/>
                    <a:pt x="501" y="715"/>
                    <a:pt x="501" y="727"/>
                  </a:cubicBezTo>
                  <a:lnTo>
                    <a:pt x="453" y="727"/>
                  </a:lnTo>
                  <a:cubicBezTo>
                    <a:pt x="442" y="715"/>
                    <a:pt x="430" y="715"/>
                    <a:pt x="430" y="703"/>
                  </a:cubicBezTo>
                  <a:cubicBezTo>
                    <a:pt x="418" y="691"/>
                    <a:pt x="406" y="679"/>
                    <a:pt x="382" y="644"/>
                  </a:cubicBezTo>
                  <a:cubicBezTo>
                    <a:pt x="358" y="596"/>
                    <a:pt x="334" y="560"/>
                    <a:pt x="311" y="513"/>
                  </a:cubicBezTo>
                  <a:lnTo>
                    <a:pt x="311" y="501"/>
                  </a:lnTo>
                  <a:lnTo>
                    <a:pt x="311" y="477"/>
                  </a:lnTo>
                  <a:cubicBezTo>
                    <a:pt x="299" y="453"/>
                    <a:pt x="275" y="406"/>
                    <a:pt x="251" y="394"/>
                  </a:cubicBezTo>
                  <a:cubicBezTo>
                    <a:pt x="227" y="382"/>
                    <a:pt x="191" y="358"/>
                    <a:pt x="156" y="358"/>
                  </a:cubicBezTo>
                  <a:lnTo>
                    <a:pt x="132" y="358"/>
                  </a:lnTo>
                  <a:cubicBezTo>
                    <a:pt x="84" y="382"/>
                    <a:pt x="61" y="406"/>
                    <a:pt x="25" y="441"/>
                  </a:cubicBezTo>
                  <a:cubicBezTo>
                    <a:pt x="13" y="465"/>
                    <a:pt x="1" y="513"/>
                    <a:pt x="13" y="537"/>
                  </a:cubicBezTo>
                  <a:cubicBezTo>
                    <a:pt x="61" y="691"/>
                    <a:pt x="132" y="870"/>
                    <a:pt x="299" y="977"/>
                  </a:cubicBezTo>
                  <a:cubicBezTo>
                    <a:pt x="358" y="1013"/>
                    <a:pt x="430" y="1037"/>
                    <a:pt x="501" y="1037"/>
                  </a:cubicBezTo>
                  <a:cubicBezTo>
                    <a:pt x="561" y="1037"/>
                    <a:pt x="632" y="1013"/>
                    <a:pt x="680" y="989"/>
                  </a:cubicBezTo>
                  <a:cubicBezTo>
                    <a:pt x="739" y="953"/>
                    <a:pt x="787" y="918"/>
                    <a:pt x="834" y="858"/>
                  </a:cubicBezTo>
                  <a:cubicBezTo>
                    <a:pt x="870" y="775"/>
                    <a:pt x="894" y="703"/>
                    <a:pt x="906" y="632"/>
                  </a:cubicBezTo>
                  <a:cubicBezTo>
                    <a:pt x="918" y="537"/>
                    <a:pt x="906" y="453"/>
                    <a:pt x="906" y="382"/>
                  </a:cubicBezTo>
                  <a:cubicBezTo>
                    <a:pt x="894" y="287"/>
                    <a:pt x="858" y="203"/>
                    <a:pt x="799" y="84"/>
                  </a:cubicBezTo>
                  <a:cubicBezTo>
                    <a:pt x="739" y="37"/>
                    <a:pt x="703" y="1"/>
                    <a:pt x="6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1"/>
            <p:cNvSpPr/>
            <p:nvPr/>
          </p:nvSpPr>
          <p:spPr>
            <a:xfrm>
              <a:off x="1909604" y="972585"/>
              <a:ext cx="51815" cy="55967"/>
            </a:xfrm>
            <a:custGeom>
              <a:rect b="b" l="l" r="r" t="t"/>
              <a:pathLst>
                <a:path extrusionOk="0" h="1429" w="1323">
                  <a:moveTo>
                    <a:pt x="1025" y="0"/>
                  </a:moveTo>
                  <a:cubicBezTo>
                    <a:pt x="1025" y="36"/>
                    <a:pt x="1013" y="36"/>
                    <a:pt x="1001" y="36"/>
                  </a:cubicBezTo>
                  <a:cubicBezTo>
                    <a:pt x="965" y="36"/>
                    <a:pt x="953" y="36"/>
                    <a:pt x="930" y="48"/>
                  </a:cubicBezTo>
                  <a:cubicBezTo>
                    <a:pt x="894" y="60"/>
                    <a:pt x="870" y="95"/>
                    <a:pt x="846" y="143"/>
                  </a:cubicBezTo>
                  <a:cubicBezTo>
                    <a:pt x="834" y="179"/>
                    <a:pt x="846" y="226"/>
                    <a:pt x="870" y="262"/>
                  </a:cubicBezTo>
                  <a:cubicBezTo>
                    <a:pt x="882" y="298"/>
                    <a:pt x="894" y="334"/>
                    <a:pt x="906" y="381"/>
                  </a:cubicBezTo>
                  <a:lnTo>
                    <a:pt x="906" y="393"/>
                  </a:lnTo>
                  <a:cubicBezTo>
                    <a:pt x="965" y="572"/>
                    <a:pt x="1001" y="703"/>
                    <a:pt x="1013" y="834"/>
                  </a:cubicBezTo>
                  <a:lnTo>
                    <a:pt x="1013" y="988"/>
                  </a:lnTo>
                  <a:cubicBezTo>
                    <a:pt x="1013" y="1000"/>
                    <a:pt x="1001" y="1036"/>
                    <a:pt x="1001" y="1048"/>
                  </a:cubicBezTo>
                  <a:cubicBezTo>
                    <a:pt x="1001" y="1060"/>
                    <a:pt x="977" y="1072"/>
                    <a:pt x="965" y="1072"/>
                  </a:cubicBezTo>
                  <a:lnTo>
                    <a:pt x="941" y="1108"/>
                  </a:lnTo>
                  <a:cubicBezTo>
                    <a:pt x="930" y="1119"/>
                    <a:pt x="906" y="1119"/>
                    <a:pt x="894" y="1119"/>
                  </a:cubicBezTo>
                  <a:cubicBezTo>
                    <a:pt x="870" y="1119"/>
                    <a:pt x="846" y="1131"/>
                    <a:pt x="822" y="1131"/>
                  </a:cubicBezTo>
                  <a:lnTo>
                    <a:pt x="763" y="1131"/>
                  </a:lnTo>
                  <a:cubicBezTo>
                    <a:pt x="751" y="1131"/>
                    <a:pt x="727" y="1119"/>
                    <a:pt x="703" y="1119"/>
                  </a:cubicBezTo>
                  <a:cubicBezTo>
                    <a:pt x="668" y="1108"/>
                    <a:pt x="644" y="1096"/>
                    <a:pt x="632" y="1060"/>
                  </a:cubicBezTo>
                  <a:cubicBezTo>
                    <a:pt x="584" y="1012"/>
                    <a:pt x="549" y="988"/>
                    <a:pt x="513" y="929"/>
                  </a:cubicBezTo>
                  <a:cubicBezTo>
                    <a:pt x="453" y="822"/>
                    <a:pt x="394" y="715"/>
                    <a:pt x="346" y="584"/>
                  </a:cubicBezTo>
                  <a:cubicBezTo>
                    <a:pt x="334" y="536"/>
                    <a:pt x="310" y="512"/>
                    <a:pt x="310" y="465"/>
                  </a:cubicBezTo>
                  <a:cubicBezTo>
                    <a:pt x="298" y="393"/>
                    <a:pt x="239" y="346"/>
                    <a:pt x="168" y="346"/>
                  </a:cubicBezTo>
                  <a:lnTo>
                    <a:pt x="132" y="346"/>
                  </a:lnTo>
                  <a:cubicBezTo>
                    <a:pt x="96" y="357"/>
                    <a:pt x="60" y="369"/>
                    <a:pt x="37" y="417"/>
                  </a:cubicBezTo>
                  <a:cubicBezTo>
                    <a:pt x="13" y="453"/>
                    <a:pt x="1" y="488"/>
                    <a:pt x="13" y="524"/>
                  </a:cubicBezTo>
                  <a:cubicBezTo>
                    <a:pt x="96" y="810"/>
                    <a:pt x="215" y="1024"/>
                    <a:pt x="358" y="1203"/>
                  </a:cubicBezTo>
                  <a:cubicBezTo>
                    <a:pt x="453" y="1310"/>
                    <a:pt x="572" y="1381"/>
                    <a:pt x="668" y="1417"/>
                  </a:cubicBezTo>
                  <a:cubicBezTo>
                    <a:pt x="715" y="1429"/>
                    <a:pt x="763" y="1429"/>
                    <a:pt x="810" y="1429"/>
                  </a:cubicBezTo>
                  <a:cubicBezTo>
                    <a:pt x="894" y="1429"/>
                    <a:pt x="1001" y="1405"/>
                    <a:pt x="1072" y="1358"/>
                  </a:cubicBezTo>
                  <a:cubicBezTo>
                    <a:pt x="1180" y="1298"/>
                    <a:pt x="1251" y="1203"/>
                    <a:pt x="1287" y="1084"/>
                  </a:cubicBezTo>
                  <a:cubicBezTo>
                    <a:pt x="1322" y="965"/>
                    <a:pt x="1311" y="834"/>
                    <a:pt x="1299" y="715"/>
                  </a:cubicBezTo>
                  <a:cubicBezTo>
                    <a:pt x="1263" y="512"/>
                    <a:pt x="1203" y="298"/>
                    <a:pt x="1120" y="72"/>
                  </a:cubicBezTo>
                  <a:cubicBezTo>
                    <a:pt x="1108" y="48"/>
                    <a:pt x="1060" y="12"/>
                    <a:pt x="1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1"/>
            <p:cNvSpPr/>
            <p:nvPr/>
          </p:nvSpPr>
          <p:spPr>
            <a:xfrm>
              <a:off x="2030387" y="927820"/>
              <a:ext cx="53656" cy="59257"/>
            </a:xfrm>
            <a:custGeom>
              <a:rect b="b" l="l" r="r" t="t"/>
              <a:pathLst>
                <a:path extrusionOk="0" h="1513" w="1370">
                  <a:moveTo>
                    <a:pt x="965" y="0"/>
                  </a:moveTo>
                  <a:cubicBezTo>
                    <a:pt x="941" y="0"/>
                    <a:pt x="917" y="0"/>
                    <a:pt x="894" y="12"/>
                  </a:cubicBezTo>
                  <a:cubicBezTo>
                    <a:pt x="858" y="36"/>
                    <a:pt x="834" y="60"/>
                    <a:pt x="822" y="107"/>
                  </a:cubicBezTo>
                  <a:cubicBezTo>
                    <a:pt x="798" y="155"/>
                    <a:pt x="822" y="179"/>
                    <a:pt x="834" y="226"/>
                  </a:cubicBezTo>
                  <a:lnTo>
                    <a:pt x="858" y="298"/>
                  </a:lnTo>
                  <a:lnTo>
                    <a:pt x="894" y="369"/>
                  </a:lnTo>
                  <a:lnTo>
                    <a:pt x="905" y="393"/>
                  </a:lnTo>
                  <a:cubicBezTo>
                    <a:pt x="953" y="536"/>
                    <a:pt x="1013" y="703"/>
                    <a:pt x="1024" y="881"/>
                  </a:cubicBezTo>
                  <a:cubicBezTo>
                    <a:pt x="1024" y="941"/>
                    <a:pt x="1024" y="988"/>
                    <a:pt x="1013" y="1048"/>
                  </a:cubicBezTo>
                  <a:cubicBezTo>
                    <a:pt x="1013" y="1060"/>
                    <a:pt x="989" y="1084"/>
                    <a:pt x="989" y="1108"/>
                  </a:cubicBezTo>
                  <a:cubicBezTo>
                    <a:pt x="989" y="1119"/>
                    <a:pt x="977" y="1131"/>
                    <a:pt x="965" y="1131"/>
                  </a:cubicBezTo>
                  <a:lnTo>
                    <a:pt x="941" y="1155"/>
                  </a:lnTo>
                  <a:cubicBezTo>
                    <a:pt x="917" y="1179"/>
                    <a:pt x="905" y="1179"/>
                    <a:pt x="894" y="1191"/>
                  </a:cubicBezTo>
                  <a:cubicBezTo>
                    <a:pt x="858" y="1191"/>
                    <a:pt x="846" y="1203"/>
                    <a:pt x="822" y="1203"/>
                  </a:cubicBezTo>
                  <a:lnTo>
                    <a:pt x="763" y="1203"/>
                  </a:lnTo>
                  <a:cubicBezTo>
                    <a:pt x="739" y="1203"/>
                    <a:pt x="727" y="1191"/>
                    <a:pt x="703" y="1191"/>
                  </a:cubicBezTo>
                  <a:cubicBezTo>
                    <a:pt x="667" y="1179"/>
                    <a:pt x="655" y="1155"/>
                    <a:pt x="643" y="1143"/>
                  </a:cubicBezTo>
                  <a:cubicBezTo>
                    <a:pt x="608" y="1119"/>
                    <a:pt x="560" y="1072"/>
                    <a:pt x="536" y="1024"/>
                  </a:cubicBezTo>
                  <a:cubicBezTo>
                    <a:pt x="429" y="857"/>
                    <a:pt x="358" y="703"/>
                    <a:pt x="310" y="536"/>
                  </a:cubicBezTo>
                  <a:lnTo>
                    <a:pt x="298" y="488"/>
                  </a:lnTo>
                  <a:lnTo>
                    <a:pt x="298" y="476"/>
                  </a:lnTo>
                  <a:cubicBezTo>
                    <a:pt x="286" y="441"/>
                    <a:pt x="262" y="405"/>
                    <a:pt x="239" y="381"/>
                  </a:cubicBezTo>
                  <a:cubicBezTo>
                    <a:pt x="203" y="369"/>
                    <a:pt x="179" y="357"/>
                    <a:pt x="143" y="357"/>
                  </a:cubicBezTo>
                  <a:lnTo>
                    <a:pt x="120" y="357"/>
                  </a:lnTo>
                  <a:cubicBezTo>
                    <a:pt x="72" y="369"/>
                    <a:pt x="48" y="381"/>
                    <a:pt x="24" y="417"/>
                  </a:cubicBezTo>
                  <a:cubicBezTo>
                    <a:pt x="12" y="441"/>
                    <a:pt x="1" y="488"/>
                    <a:pt x="12" y="536"/>
                  </a:cubicBezTo>
                  <a:cubicBezTo>
                    <a:pt x="108" y="786"/>
                    <a:pt x="191" y="1036"/>
                    <a:pt x="358" y="1250"/>
                  </a:cubicBezTo>
                  <a:cubicBezTo>
                    <a:pt x="441" y="1369"/>
                    <a:pt x="548" y="1441"/>
                    <a:pt x="667" y="1489"/>
                  </a:cubicBezTo>
                  <a:cubicBezTo>
                    <a:pt x="715" y="1500"/>
                    <a:pt x="774" y="1512"/>
                    <a:pt x="834" y="1512"/>
                  </a:cubicBezTo>
                  <a:cubicBezTo>
                    <a:pt x="917" y="1512"/>
                    <a:pt x="1013" y="1489"/>
                    <a:pt x="1096" y="1453"/>
                  </a:cubicBezTo>
                  <a:cubicBezTo>
                    <a:pt x="1203" y="1393"/>
                    <a:pt x="1298" y="1298"/>
                    <a:pt x="1322" y="1179"/>
                  </a:cubicBezTo>
                  <a:cubicBezTo>
                    <a:pt x="1370" y="1036"/>
                    <a:pt x="1358" y="893"/>
                    <a:pt x="1334" y="774"/>
                  </a:cubicBezTo>
                  <a:cubicBezTo>
                    <a:pt x="1310" y="560"/>
                    <a:pt x="1239" y="357"/>
                    <a:pt x="1155" y="167"/>
                  </a:cubicBezTo>
                  <a:lnTo>
                    <a:pt x="1132" y="84"/>
                  </a:lnTo>
                  <a:cubicBezTo>
                    <a:pt x="1120" y="60"/>
                    <a:pt x="1072" y="24"/>
                    <a:pt x="1036" y="12"/>
                  </a:cubicBezTo>
                  <a:cubicBezTo>
                    <a:pt x="989" y="0"/>
                    <a:pt x="977" y="0"/>
                    <a:pt x="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1"/>
            <p:cNvSpPr/>
            <p:nvPr/>
          </p:nvSpPr>
          <p:spPr>
            <a:xfrm>
              <a:off x="1889552" y="913839"/>
              <a:ext cx="46685" cy="42925"/>
            </a:xfrm>
            <a:custGeom>
              <a:rect b="b" l="l" r="r" t="t"/>
              <a:pathLst>
                <a:path extrusionOk="0" h="1096" w="1192">
                  <a:moveTo>
                    <a:pt x="882" y="0"/>
                  </a:moveTo>
                  <a:cubicBezTo>
                    <a:pt x="703" y="0"/>
                    <a:pt x="501" y="107"/>
                    <a:pt x="322" y="250"/>
                  </a:cubicBezTo>
                  <a:cubicBezTo>
                    <a:pt x="144" y="417"/>
                    <a:pt x="25" y="643"/>
                    <a:pt x="1" y="798"/>
                  </a:cubicBezTo>
                  <a:cubicBezTo>
                    <a:pt x="1" y="893"/>
                    <a:pt x="25" y="964"/>
                    <a:pt x="84" y="1012"/>
                  </a:cubicBezTo>
                  <a:cubicBezTo>
                    <a:pt x="144" y="1072"/>
                    <a:pt x="215" y="1095"/>
                    <a:pt x="299" y="1095"/>
                  </a:cubicBezTo>
                  <a:cubicBezTo>
                    <a:pt x="477" y="1095"/>
                    <a:pt x="691" y="1000"/>
                    <a:pt x="870" y="845"/>
                  </a:cubicBezTo>
                  <a:cubicBezTo>
                    <a:pt x="1001" y="726"/>
                    <a:pt x="1108" y="583"/>
                    <a:pt x="1156" y="429"/>
                  </a:cubicBezTo>
                  <a:cubicBezTo>
                    <a:pt x="1191" y="286"/>
                    <a:pt x="1180" y="167"/>
                    <a:pt x="1108" y="83"/>
                  </a:cubicBezTo>
                  <a:cubicBezTo>
                    <a:pt x="1049" y="36"/>
                    <a:pt x="977"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1"/>
            <p:cNvSpPr/>
            <p:nvPr/>
          </p:nvSpPr>
          <p:spPr>
            <a:xfrm>
              <a:off x="2014996" y="871854"/>
              <a:ext cx="55536" cy="32233"/>
            </a:xfrm>
            <a:custGeom>
              <a:rect b="b" l="l" r="r" t="t"/>
              <a:pathLst>
                <a:path extrusionOk="0" h="823" w="1418">
                  <a:moveTo>
                    <a:pt x="691" y="0"/>
                  </a:moveTo>
                  <a:cubicBezTo>
                    <a:pt x="322" y="0"/>
                    <a:pt x="36" y="167"/>
                    <a:pt x="24" y="393"/>
                  </a:cubicBezTo>
                  <a:cubicBezTo>
                    <a:pt x="1" y="608"/>
                    <a:pt x="322" y="810"/>
                    <a:pt x="703" y="822"/>
                  </a:cubicBezTo>
                  <a:lnTo>
                    <a:pt x="739" y="822"/>
                  </a:lnTo>
                  <a:cubicBezTo>
                    <a:pt x="1108" y="822"/>
                    <a:pt x="1394" y="655"/>
                    <a:pt x="1406" y="453"/>
                  </a:cubicBezTo>
                  <a:cubicBezTo>
                    <a:pt x="1417" y="227"/>
                    <a:pt x="1108" y="36"/>
                    <a:pt x="715" y="12"/>
                  </a:cubicBezTo>
                  <a:lnTo>
                    <a:pt x="6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1"/>
            <p:cNvSpPr/>
            <p:nvPr/>
          </p:nvSpPr>
          <p:spPr>
            <a:xfrm>
              <a:off x="385756" y="891339"/>
              <a:ext cx="650531" cy="649630"/>
            </a:xfrm>
            <a:custGeom>
              <a:rect b="b" l="l" r="r" t="t"/>
              <a:pathLst>
                <a:path extrusionOk="0" h="16587" w="16610">
                  <a:moveTo>
                    <a:pt x="8297" y="1"/>
                  </a:moveTo>
                  <a:cubicBezTo>
                    <a:pt x="8290" y="1"/>
                    <a:pt x="8282" y="1"/>
                    <a:pt x="8275" y="1"/>
                  </a:cubicBezTo>
                  <a:cubicBezTo>
                    <a:pt x="3703" y="13"/>
                    <a:pt x="0" y="3751"/>
                    <a:pt x="12" y="8323"/>
                  </a:cubicBezTo>
                  <a:cubicBezTo>
                    <a:pt x="36" y="12892"/>
                    <a:pt x="3739" y="16586"/>
                    <a:pt x="8291" y="16586"/>
                  </a:cubicBezTo>
                  <a:cubicBezTo>
                    <a:pt x="8305" y="16586"/>
                    <a:pt x="8320" y="16586"/>
                    <a:pt x="8334" y="16586"/>
                  </a:cubicBezTo>
                  <a:cubicBezTo>
                    <a:pt x="12906" y="16562"/>
                    <a:pt x="16609" y="12836"/>
                    <a:pt x="16597" y="8264"/>
                  </a:cubicBezTo>
                  <a:cubicBezTo>
                    <a:pt x="16574" y="3699"/>
                    <a:pt x="12859" y="1"/>
                    <a:pt x="8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1"/>
            <p:cNvSpPr/>
            <p:nvPr/>
          </p:nvSpPr>
          <p:spPr>
            <a:xfrm>
              <a:off x="389477" y="891339"/>
              <a:ext cx="631888" cy="524654"/>
            </a:xfrm>
            <a:custGeom>
              <a:rect b="b" l="l" r="r" t="t"/>
              <a:pathLst>
                <a:path extrusionOk="0" h="13396" w="16134">
                  <a:moveTo>
                    <a:pt x="8073" y="1"/>
                  </a:moveTo>
                  <a:cubicBezTo>
                    <a:pt x="8096" y="1"/>
                    <a:pt x="8119" y="1"/>
                    <a:pt x="8142" y="1"/>
                  </a:cubicBezTo>
                  <a:lnTo>
                    <a:pt x="8142" y="1"/>
                  </a:lnTo>
                  <a:cubicBezTo>
                    <a:pt x="8155" y="1"/>
                    <a:pt x="8167" y="1"/>
                    <a:pt x="8180" y="1"/>
                  </a:cubicBezTo>
                  <a:close/>
                  <a:moveTo>
                    <a:pt x="8142" y="1"/>
                  </a:moveTo>
                  <a:lnTo>
                    <a:pt x="8142" y="1"/>
                  </a:lnTo>
                  <a:cubicBezTo>
                    <a:pt x="5942" y="23"/>
                    <a:pt x="3885" y="891"/>
                    <a:pt x="2334" y="2453"/>
                  </a:cubicBezTo>
                  <a:cubicBezTo>
                    <a:pt x="1036" y="3763"/>
                    <a:pt x="215" y="5430"/>
                    <a:pt x="0" y="7216"/>
                  </a:cubicBezTo>
                  <a:cubicBezTo>
                    <a:pt x="12" y="7216"/>
                    <a:pt x="12" y="7204"/>
                    <a:pt x="24" y="7204"/>
                  </a:cubicBezTo>
                  <a:cubicBezTo>
                    <a:pt x="203" y="7097"/>
                    <a:pt x="346" y="6966"/>
                    <a:pt x="488" y="6835"/>
                  </a:cubicBezTo>
                  <a:cubicBezTo>
                    <a:pt x="667" y="6656"/>
                    <a:pt x="810" y="6478"/>
                    <a:pt x="977" y="6287"/>
                  </a:cubicBezTo>
                  <a:cubicBezTo>
                    <a:pt x="1143" y="6073"/>
                    <a:pt x="1310" y="5847"/>
                    <a:pt x="1453" y="5644"/>
                  </a:cubicBezTo>
                  <a:cubicBezTo>
                    <a:pt x="1608" y="5430"/>
                    <a:pt x="1751" y="5216"/>
                    <a:pt x="1905" y="5001"/>
                  </a:cubicBezTo>
                  <a:cubicBezTo>
                    <a:pt x="2024" y="4823"/>
                    <a:pt x="2132" y="4644"/>
                    <a:pt x="2274" y="4466"/>
                  </a:cubicBezTo>
                  <a:cubicBezTo>
                    <a:pt x="2334" y="4370"/>
                    <a:pt x="2393" y="4287"/>
                    <a:pt x="2465" y="4216"/>
                  </a:cubicBezTo>
                  <a:cubicBezTo>
                    <a:pt x="2501" y="4180"/>
                    <a:pt x="2513" y="4156"/>
                    <a:pt x="2536" y="4120"/>
                  </a:cubicBezTo>
                  <a:cubicBezTo>
                    <a:pt x="2572" y="4096"/>
                    <a:pt x="2596" y="4061"/>
                    <a:pt x="2620" y="4037"/>
                  </a:cubicBezTo>
                  <a:cubicBezTo>
                    <a:pt x="2798" y="3858"/>
                    <a:pt x="2989" y="3692"/>
                    <a:pt x="3179" y="3525"/>
                  </a:cubicBezTo>
                  <a:cubicBezTo>
                    <a:pt x="3429" y="3323"/>
                    <a:pt x="3703" y="3108"/>
                    <a:pt x="3989" y="2953"/>
                  </a:cubicBezTo>
                  <a:cubicBezTo>
                    <a:pt x="4120" y="2858"/>
                    <a:pt x="4263" y="2787"/>
                    <a:pt x="4418" y="2703"/>
                  </a:cubicBezTo>
                  <a:cubicBezTo>
                    <a:pt x="4548" y="2632"/>
                    <a:pt x="4703" y="2572"/>
                    <a:pt x="4846" y="2525"/>
                  </a:cubicBezTo>
                  <a:cubicBezTo>
                    <a:pt x="4977" y="2489"/>
                    <a:pt x="5120" y="2453"/>
                    <a:pt x="5251" y="2453"/>
                  </a:cubicBezTo>
                  <a:lnTo>
                    <a:pt x="5310" y="2453"/>
                  </a:lnTo>
                  <a:cubicBezTo>
                    <a:pt x="5418" y="2453"/>
                    <a:pt x="5501" y="2477"/>
                    <a:pt x="5608" y="2501"/>
                  </a:cubicBezTo>
                  <a:cubicBezTo>
                    <a:pt x="5715" y="2549"/>
                    <a:pt x="5811" y="2608"/>
                    <a:pt x="5906" y="2692"/>
                  </a:cubicBezTo>
                  <a:cubicBezTo>
                    <a:pt x="5953" y="2739"/>
                    <a:pt x="5989" y="2799"/>
                    <a:pt x="6025" y="2858"/>
                  </a:cubicBezTo>
                  <a:cubicBezTo>
                    <a:pt x="6049" y="2906"/>
                    <a:pt x="6072" y="2953"/>
                    <a:pt x="6084" y="3013"/>
                  </a:cubicBezTo>
                  <a:cubicBezTo>
                    <a:pt x="6108" y="3132"/>
                    <a:pt x="6096" y="3263"/>
                    <a:pt x="6072" y="3382"/>
                  </a:cubicBezTo>
                  <a:cubicBezTo>
                    <a:pt x="6037" y="3525"/>
                    <a:pt x="5977" y="3668"/>
                    <a:pt x="5918" y="3799"/>
                  </a:cubicBezTo>
                  <a:cubicBezTo>
                    <a:pt x="5858" y="3942"/>
                    <a:pt x="5787" y="4096"/>
                    <a:pt x="5727" y="4239"/>
                  </a:cubicBezTo>
                  <a:cubicBezTo>
                    <a:pt x="5668" y="4382"/>
                    <a:pt x="5608" y="4525"/>
                    <a:pt x="5561" y="4680"/>
                  </a:cubicBezTo>
                  <a:cubicBezTo>
                    <a:pt x="5537" y="4763"/>
                    <a:pt x="5513" y="4858"/>
                    <a:pt x="5513" y="4954"/>
                  </a:cubicBezTo>
                  <a:cubicBezTo>
                    <a:pt x="5513" y="5001"/>
                    <a:pt x="5537" y="5061"/>
                    <a:pt x="5537" y="5108"/>
                  </a:cubicBezTo>
                  <a:cubicBezTo>
                    <a:pt x="5549" y="5156"/>
                    <a:pt x="5561" y="5180"/>
                    <a:pt x="5572" y="5228"/>
                  </a:cubicBezTo>
                  <a:cubicBezTo>
                    <a:pt x="5608" y="5275"/>
                    <a:pt x="5620" y="5299"/>
                    <a:pt x="5656" y="5335"/>
                  </a:cubicBezTo>
                  <a:cubicBezTo>
                    <a:pt x="5680" y="5359"/>
                    <a:pt x="5727" y="5382"/>
                    <a:pt x="5775" y="5418"/>
                  </a:cubicBezTo>
                  <a:cubicBezTo>
                    <a:pt x="5787" y="5430"/>
                    <a:pt x="5811" y="5430"/>
                    <a:pt x="5846" y="5454"/>
                  </a:cubicBezTo>
                  <a:cubicBezTo>
                    <a:pt x="5870" y="5454"/>
                    <a:pt x="5894" y="5466"/>
                    <a:pt x="5918" y="5466"/>
                  </a:cubicBezTo>
                  <a:cubicBezTo>
                    <a:pt x="5965" y="5466"/>
                    <a:pt x="6013" y="5454"/>
                    <a:pt x="6037" y="5454"/>
                  </a:cubicBezTo>
                  <a:lnTo>
                    <a:pt x="6025" y="5454"/>
                  </a:lnTo>
                  <a:cubicBezTo>
                    <a:pt x="6096" y="5430"/>
                    <a:pt x="6168" y="5394"/>
                    <a:pt x="6227" y="5359"/>
                  </a:cubicBezTo>
                  <a:lnTo>
                    <a:pt x="6215" y="5359"/>
                  </a:lnTo>
                  <a:cubicBezTo>
                    <a:pt x="6334" y="5287"/>
                    <a:pt x="6442" y="5204"/>
                    <a:pt x="6549" y="5120"/>
                  </a:cubicBezTo>
                  <a:cubicBezTo>
                    <a:pt x="6668" y="5013"/>
                    <a:pt x="6763" y="4930"/>
                    <a:pt x="6870" y="4823"/>
                  </a:cubicBezTo>
                  <a:cubicBezTo>
                    <a:pt x="7108" y="4597"/>
                    <a:pt x="7335" y="4358"/>
                    <a:pt x="7573" y="4132"/>
                  </a:cubicBezTo>
                  <a:cubicBezTo>
                    <a:pt x="7656" y="4049"/>
                    <a:pt x="7763" y="3954"/>
                    <a:pt x="7870" y="3882"/>
                  </a:cubicBezTo>
                  <a:cubicBezTo>
                    <a:pt x="7954" y="3811"/>
                    <a:pt x="8049" y="3751"/>
                    <a:pt x="8132" y="3692"/>
                  </a:cubicBezTo>
                  <a:cubicBezTo>
                    <a:pt x="8250" y="3619"/>
                    <a:pt x="8381" y="3568"/>
                    <a:pt x="8510" y="3568"/>
                  </a:cubicBezTo>
                  <a:cubicBezTo>
                    <a:pt x="8551" y="3568"/>
                    <a:pt x="8592" y="3573"/>
                    <a:pt x="8632" y="3584"/>
                  </a:cubicBezTo>
                  <a:cubicBezTo>
                    <a:pt x="8704" y="3596"/>
                    <a:pt x="8775" y="3644"/>
                    <a:pt x="8835" y="3704"/>
                  </a:cubicBezTo>
                  <a:cubicBezTo>
                    <a:pt x="8870" y="3739"/>
                    <a:pt x="8906" y="3775"/>
                    <a:pt x="8930" y="3823"/>
                  </a:cubicBezTo>
                  <a:cubicBezTo>
                    <a:pt x="8954" y="3870"/>
                    <a:pt x="8990" y="3918"/>
                    <a:pt x="9001" y="3954"/>
                  </a:cubicBezTo>
                  <a:cubicBezTo>
                    <a:pt x="9025" y="4049"/>
                    <a:pt x="9049" y="4132"/>
                    <a:pt x="9025" y="4227"/>
                  </a:cubicBezTo>
                  <a:cubicBezTo>
                    <a:pt x="9025" y="4346"/>
                    <a:pt x="9001" y="4454"/>
                    <a:pt x="8966" y="4573"/>
                  </a:cubicBezTo>
                  <a:cubicBezTo>
                    <a:pt x="8930" y="4704"/>
                    <a:pt x="8882" y="4835"/>
                    <a:pt x="8823" y="4966"/>
                  </a:cubicBezTo>
                  <a:cubicBezTo>
                    <a:pt x="8751" y="5120"/>
                    <a:pt x="8668" y="5263"/>
                    <a:pt x="8597" y="5406"/>
                  </a:cubicBezTo>
                  <a:cubicBezTo>
                    <a:pt x="8430" y="5716"/>
                    <a:pt x="8239" y="6013"/>
                    <a:pt x="8049" y="6311"/>
                  </a:cubicBezTo>
                  <a:cubicBezTo>
                    <a:pt x="7870" y="6597"/>
                    <a:pt x="7680" y="6894"/>
                    <a:pt x="7477" y="7168"/>
                  </a:cubicBezTo>
                  <a:cubicBezTo>
                    <a:pt x="7406" y="7287"/>
                    <a:pt x="7323" y="7418"/>
                    <a:pt x="7239" y="7525"/>
                  </a:cubicBezTo>
                  <a:cubicBezTo>
                    <a:pt x="7180" y="7621"/>
                    <a:pt x="7120" y="7728"/>
                    <a:pt x="7061" y="7811"/>
                  </a:cubicBezTo>
                  <a:lnTo>
                    <a:pt x="7061" y="7799"/>
                  </a:lnTo>
                  <a:cubicBezTo>
                    <a:pt x="7025" y="7883"/>
                    <a:pt x="6977" y="7966"/>
                    <a:pt x="6930" y="8049"/>
                  </a:cubicBezTo>
                  <a:cubicBezTo>
                    <a:pt x="6858" y="8180"/>
                    <a:pt x="6799" y="8323"/>
                    <a:pt x="6727" y="8454"/>
                  </a:cubicBezTo>
                  <a:cubicBezTo>
                    <a:pt x="6561" y="8752"/>
                    <a:pt x="6406" y="9049"/>
                    <a:pt x="6251" y="9335"/>
                  </a:cubicBezTo>
                  <a:cubicBezTo>
                    <a:pt x="5930" y="9930"/>
                    <a:pt x="5656" y="10550"/>
                    <a:pt x="5477" y="11204"/>
                  </a:cubicBezTo>
                  <a:cubicBezTo>
                    <a:pt x="5430" y="11371"/>
                    <a:pt x="5394" y="11550"/>
                    <a:pt x="5370" y="11716"/>
                  </a:cubicBezTo>
                  <a:cubicBezTo>
                    <a:pt x="5358" y="11867"/>
                    <a:pt x="5335" y="12030"/>
                    <a:pt x="5334" y="12181"/>
                  </a:cubicBezTo>
                  <a:lnTo>
                    <a:pt x="5334" y="12181"/>
                  </a:lnTo>
                  <a:cubicBezTo>
                    <a:pt x="5334" y="12177"/>
                    <a:pt x="5334" y="12173"/>
                    <a:pt x="5334" y="12169"/>
                  </a:cubicBezTo>
                  <a:lnTo>
                    <a:pt x="5334" y="12193"/>
                  </a:lnTo>
                  <a:cubicBezTo>
                    <a:pt x="5334" y="12189"/>
                    <a:pt x="5334" y="12185"/>
                    <a:pt x="5334" y="12181"/>
                  </a:cubicBezTo>
                  <a:lnTo>
                    <a:pt x="5334" y="12181"/>
                  </a:lnTo>
                  <a:cubicBezTo>
                    <a:pt x="5336" y="12391"/>
                    <a:pt x="5371" y="12590"/>
                    <a:pt x="5430" y="12800"/>
                  </a:cubicBezTo>
                  <a:lnTo>
                    <a:pt x="5430" y="12788"/>
                  </a:lnTo>
                  <a:cubicBezTo>
                    <a:pt x="5441" y="12848"/>
                    <a:pt x="5453" y="12907"/>
                    <a:pt x="5489" y="12967"/>
                  </a:cubicBezTo>
                  <a:cubicBezTo>
                    <a:pt x="5501" y="13002"/>
                    <a:pt x="5537" y="13050"/>
                    <a:pt x="5549" y="13086"/>
                  </a:cubicBezTo>
                  <a:cubicBezTo>
                    <a:pt x="5561" y="13109"/>
                    <a:pt x="5596" y="13145"/>
                    <a:pt x="5608" y="13169"/>
                  </a:cubicBezTo>
                  <a:cubicBezTo>
                    <a:pt x="5620" y="13205"/>
                    <a:pt x="5656" y="13217"/>
                    <a:pt x="5668" y="13240"/>
                  </a:cubicBezTo>
                  <a:cubicBezTo>
                    <a:pt x="5691" y="13276"/>
                    <a:pt x="5739" y="13300"/>
                    <a:pt x="5787" y="13336"/>
                  </a:cubicBezTo>
                  <a:cubicBezTo>
                    <a:pt x="5799" y="13348"/>
                    <a:pt x="5834" y="13348"/>
                    <a:pt x="5846" y="13359"/>
                  </a:cubicBezTo>
                  <a:cubicBezTo>
                    <a:pt x="5858" y="13359"/>
                    <a:pt x="5894" y="13383"/>
                    <a:pt x="5906" y="13383"/>
                  </a:cubicBezTo>
                  <a:cubicBezTo>
                    <a:pt x="5930" y="13383"/>
                    <a:pt x="5953" y="13395"/>
                    <a:pt x="5977" y="13395"/>
                  </a:cubicBezTo>
                  <a:lnTo>
                    <a:pt x="6049" y="13395"/>
                  </a:lnTo>
                  <a:cubicBezTo>
                    <a:pt x="6084" y="13395"/>
                    <a:pt x="6132" y="13395"/>
                    <a:pt x="6156" y="13383"/>
                  </a:cubicBezTo>
                  <a:cubicBezTo>
                    <a:pt x="6192" y="13383"/>
                    <a:pt x="6215" y="13359"/>
                    <a:pt x="6251" y="13359"/>
                  </a:cubicBezTo>
                  <a:lnTo>
                    <a:pt x="6227" y="13359"/>
                  </a:lnTo>
                  <a:cubicBezTo>
                    <a:pt x="6287" y="13348"/>
                    <a:pt x="6346" y="13324"/>
                    <a:pt x="6406" y="13300"/>
                  </a:cubicBezTo>
                  <a:cubicBezTo>
                    <a:pt x="6465" y="13276"/>
                    <a:pt x="6513" y="13240"/>
                    <a:pt x="6573" y="13217"/>
                  </a:cubicBezTo>
                  <a:cubicBezTo>
                    <a:pt x="6668" y="13157"/>
                    <a:pt x="6763" y="13098"/>
                    <a:pt x="6846" y="13026"/>
                  </a:cubicBezTo>
                  <a:cubicBezTo>
                    <a:pt x="6918" y="12967"/>
                    <a:pt x="6989" y="12907"/>
                    <a:pt x="7049" y="12824"/>
                  </a:cubicBezTo>
                  <a:cubicBezTo>
                    <a:pt x="7168" y="12705"/>
                    <a:pt x="7275" y="12586"/>
                    <a:pt x="7358" y="12455"/>
                  </a:cubicBezTo>
                  <a:cubicBezTo>
                    <a:pt x="7466" y="12324"/>
                    <a:pt x="7561" y="12169"/>
                    <a:pt x="7632" y="12026"/>
                  </a:cubicBezTo>
                  <a:cubicBezTo>
                    <a:pt x="7823" y="11669"/>
                    <a:pt x="8001" y="11300"/>
                    <a:pt x="8156" y="10919"/>
                  </a:cubicBezTo>
                  <a:cubicBezTo>
                    <a:pt x="8228" y="10740"/>
                    <a:pt x="8299" y="10550"/>
                    <a:pt x="8394" y="10371"/>
                  </a:cubicBezTo>
                  <a:cubicBezTo>
                    <a:pt x="8466" y="10204"/>
                    <a:pt x="8537" y="10026"/>
                    <a:pt x="8609" y="9871"/>
                  </a:cubicBezTo>
                  <a:cubicBezTo>
                    <a:pt x="8656" y="9776"/>
                    <a:pt x="8692" y="9704"/>
                    <a:pt x="8728" y="9609"/>
                  </a:cubicBezTo>
                  <a:cubicBezTo>
                    <a:pt x="8763" y="9573"/>
                    <a:pt x="8775" y="9526"/>
                    <a:pt x="8811" y="9478"/>
                  </a:cubicBezTo>
                  <a:cubicBezTo>
                    <a:pt x="8870" y="9359"/>
                    <a:pt x="8930" y="9252"/>
                    <a:pt x="8990" y="9133"/>
                  </a:cubicBezTo>
                  <a:cubicBezTo>
                    <a:pt x="9132" y="8859"/>
                    <a:pt x="9299" y="8573"/>
                    <a:pt x="9478" y="8323"/>
                  </a:cubicBezTo>
                  <a:cubicBezTo>
                    <a:pt x="9585" y="8168"/>
                    <a:pt x="9680" y="8025"/>
                    <a:pt x="9823" y="7883"/>
                  </a:cubicBezTo>
                  <a:cubicBezTo>
                    <a:pt x="9918" y="7764"/>
                    <a:pt x="10037" y="7644"/>
                    <a:pt x="10192" y="7573"/>
                  </a:cubicBezTo>
                  <a:cubicBezTo>
                    <a:pt x="10252" y="7525"/>
                    <a:pt x="10323" y="7502"/>
                    <a:pt x="10383" y="7466"/>
                  </a:cubicBezTo>
                  <a:cubicBezTo>
                    <a:pt x="10442" y="7442"/>
                    <a:pt x="10502" y="7430"/>
                    <a:pt x="10573" y="7406"/>
                  </a:cubicBezTo>
                  <a:cubicBezTo>
                    <a:pt x="10615" y="7400"/>
                    <a:pt x="10650" y="7397"/>
                    <a:pt x="10685" y="7397"/>
                  </a:cubicBezTo>
                  <a:cubicBezTo>
                    <a:pt x="10719" y="7397"/>
                    <a:pt x="10752" y="7400"/>
                    <a:pt x="10787" y="7406"/>
                  </a:cubicBezTo>
                  <a:cubicBezTo>
                    <a:pt x="10811" y="7406"/>
                    <a:pt x="10847" y="7430"/>
                    <a:pt x="10895" y="7430"/>
                  </a:cubicBezTo>
                  <a:cubicBezTo>
                    <a:pt x="10930" y="7442"/>
                    <a:pt x="10966" y="7454"/>
                    <a:pt x="11014" y="7466"/>
                  </a:cubicBezTo>
                  <a:cubicBezTo>
                    <a:pt x="11037" y="7490"/>
                    <a:pt x="11085" y="7502"/>
                    <a:pt x="11109" y="7525"/>
                  </a:cubicBezTo>
                  <a:cubicBezTo>
                    <a:pt x="11145" y="7549"/>
                    <a:pt x="11156" y="7573"/>
                    <a:pt x="11168" y="7585"/>
                  </a:cubicBezTo>
                  <a:cubicBezTo>
                    <a:pt x="11216" y="7633"/>
                    <a:pt x="11252" y="7692"/>
                    <a:pt x="11264" y="7752"/>
                  </a:cubicBezTo>
                  <a:cubicBezTo>
                    <a:pt x="11276" y="7787"/>
                    <a:pt x="11276" y="7823"/>
                    <a:pt x="11287" y="7859"/>
                  </a:cubicBezTo>
                  <a:lnTo>
                    <a:pt x="11287" y="7966"/>
                  </a:lnTo>
                  <a:cubicBezTo>
                    <a:pt x="11287" y="8037"/>
                    <a:pt x="11287" y="8109"/>
                    <a:pt x="11276" y="8204"/>
                  </a:cubicBezTo>
                  <a:cubicBezTo>
                    <a:pt x="11252" y="8383"/>
                    <a:pt x="11204" y="8537"/>
                    <a:pt x="11168" y="8716"/>
                  </a:cubicBezTo>
                  <a:cubicBezTo>
                    <a:pt x="11145" y="8883"/>
                    <a:pt x="11097" y="9049"/>
                    <a:pt x="11097" y="9216"/>
                  </a:cubicBezTo>
                  <a:cubicBezTo>
                    <a:pt x="11097" y="9299"/>
                    <a:pt x="11109" y="9371"/>
                    <a:pt x="11109" y="9466"/>
                  </a:cubicBezTo>
                  <a:cubicBezTo>
                    <a:pt x="11133" y="9538"/>
                    <a:pt x="11145" y="9633"/>
                    <a:pt x="11156" y="9704"/>
                  </a:cubicBezTo>
                  <a:lnTo>
                    <a:pt x="11156" y="9692"/>
                  </a:lnTo>
                  <a:cubicBezTo>
                    <a:pt x="11168" y="9752"/>
                    <a:pt x="11192" y="9788"/>
                    <a:pt x="11216" y="9847"/>
                  </a:cubicBezTo>
                  <a:cubicBezTo>
                    <a:pt x="11228" y="9895"/>
                    <a:pt x="11252" y="9930"/>
                    <a:pt x="11276" y="9966"/>
                  </a:cubicBezTo>
                  <a:cubicBezTo>
                    <a:pt x="11287" y="10002"/>
                    <a:pt x="11323" y="10050"/>
                    <a:pt x="11347" y="10073"/>
                  </a:cubicBezTo>
                  <a:cubicBezTo>
                    <a:pt x="11371" y="10109"/>
                    <a:pt x="11395" y="10121"/>
                    <a:pt x="11406" y="10145"/>
                  </a:cubicBezTo>
                  <a:cubicBezTo>
                    <a:pt x="11442" y="10181"/>
                    <a:pt x="11454" y="10192"/>
                    <a:pt x="11490" y="10204"/>
                  </a:cubicBezTo>
                  <a:cubicBezTo>
                    <a:pt x="11514" y="10228"/>
                    <a:pt x="11549" y="10240"/>
                    <a:pt x="11561" y="10252"/>
                  </a:cubicBezTo>
                  <a:cubicBezTo>
                    <a:pt x="11621" y="10288"/>
                    <a:pt x="11668" y="10300"/>
                    <a:pt x="11728" y="10323"/>
                  </a:cubicBezTo>
                  <a:cubicBezTo>
                    <a:pt x="11764" y="10347"/>
                    <a:pt x="11811" y="10347"/>
                    <a:pt x="11859" y="10359"/>
                  </a:cubicBezTo>
                  <a:lnTo>
                    <a:pt x="11978" y="10359"/>
                  </a:lnTo>
                  <a:cubicBezTo>
                    <a:pt x="12049" y="10359"/>
                    <a:pt x="12109" y="10359"/>
                    <a:pt x="12180" y="10347"/>
                  </a:cubicBezTo>
                  <a:cubicBezTo>
                    <a:pt x="12264" y="10323"/>
                    <a:pt x="12323" y="10311"/>
                    <a:pt x="12395" y="10300"/>
                  </a:cubicBezTo>
                  <a:lnTo>
                    <a:pt x="12383" y="10300"/>
                  </a:lnTo>
                  <a:cubicBezTo>
                    <a:pt x="12633" y="10228"/>
                    <a:pt x="12859" y="10121"/>
                    <a:pt x="13073" y="9990"/>
                  </a:cubicBezTo>
                  <a:lnTo>
                    <a:pt x="13061" y="9990"/>
                  </a:lnTo>
                  <a:cubicBezTo>
                    <a:pt x="13240" y="9883"/>
                    <a:pt x="13419" y="9764"/>
                    <a:pt x="13585" y="9633"/>
                  </a:cubicBezTo>
                  <a:cubicBezTo>
                    <a:pt x="13752" y="9490"/>
                    <a:pt x="13895" y="9359"/>
                    <a:pt x="14050" y="9216"/>
                  </a:cubicBezTo>
                  <a:cubicBezTo>
                    <a:pt x="14621" y="8621"/>
                    <a:pt x="15086" y="7930"/>
                    <a:pt x="15502" y="7216"/>
                  </a:cubicBezTo>
                  <a:lnTo>
                    <a:pt x="15502" y="7228"/>
                  </a:lnTo>
                  <a:cubicBezTo>
                    <a:pt x="15728" y="6847"/>
                    <a:pt x="15919" y="6454"/>
                    <a:pt x="16133" y="6061"/>
                  </a:cubicBezTo>
                  <a:cubicBezTo>
                    <a:pt x="15859" y="5085"/>
                    <a:pt x="15431" y="4192"/>
                    <a:pt x="14859" y="3406"/>
                  </a:cubicBezTo>
                  <a:cubicBezTo>
                    <a:pt x="14728" y="3644"/>
                    <a:pt x="14597" y="3870"/>
                    <a:pt x="14443" y="4096"/>
                  </a:cubicBezTo>
                  <a:cubicBezTo>
                    <a:pt x="14300" y="4335"/>
                    <a:pt x="14133" y="4561"/>
                    <a:pt x="13943" y="4763"/>
                  </a:cubicBezTo>
                  <a:cubicBezTo>
                    <a:pt x="13847" y="4858"/>
                    <a:pt x="13764" y="4954"/>
                    <a:pt x="13669" y="5037"/>
                  </a:cubicBezTo>
                  <a:cubicBezTo>
                    <a:pt x="13585" y="5108"/>
                    <a:pt x="13490" y="5192"/>
                    <a:pt x="13395" y="5251"/>
                  </a:cubicBezTo>
                  <a:cubicBezTo>
                    <a:pt x="13300" y="5311"/>
                    <a:pt x="13216" y="5370"/>
                    <a:pt x="13109" y="5406"/>
                  </a:cubicBezTo>
                  <a:cubicBezTo>
                    <a:pt x="13014" y="5430"/>
                    <a:pt x="12930" y="5466"/>
                    <a:pt x="12823" y="5478"/>
                  </a:cubicBezTo>
                  <a:cubicBezTo>
                    <a:pt x="12740" y="5478"/>
                    <a:pt x="12633" y="5478"/>
                    <a:pt x="12538" y="5454"/>
                  </a:cubicBezTo>
                  <a:cubicBezTo>
                    <a:pt x="12502" y="5430"/>
                    <a:pt x="12442" y="5418"/>
                    <a:pt x="12395" y="5394"/>
                  </a:cubicBezTo>
                  <a:lnTo>
                    <a:pt x="12264" y="5299"/>
                  </a:lnTo>
                  <a:cubicBezTo>
                    <a:pt x="12168" y="5228"/>
                    <a:pt x="12097" y="5132"/>
                    <a:pt x="12038" y="5049"/>
                  </a:cubicBezTo>
                  <a:cubicBezTo>
                    <a:pt x="11990" y="4942"/>
                    <a:pt x="11966" y="4835"/>
                    <a:pt x="11966" y="4739"/>
                  </a:cubicBezTo>
                  <a:cubicBezTo>
                    <a:pt x="11966" y="4608"/>
                    <a:pt x="11978" y="4489"/>
                    <a:pt x="11990" y="4394"/>
                  </a:cubicBezTo>
                  <a:cubicBezTo>
                    <a:pt x="12026" y="4275"/>
                    <a:pt x="12049" y="4156"/>
                    <a:pt x="12097" y="4037"/>
                  </a:cubicBezTo>
                  <a:cubicBezTo>
                    <a:pt x="12168" y="3799"/>
                    <a:pt x="12276" y="3561"/>
                    <a:pt x="12335" y="3311"/>
                  </a:cubicBezTo>
                  <a:cubicBezTo>
                    <a:pt x="12359" y="3203"/>
                    <a:pt x="12383" y="3084"/>
                    <a:pt x="12383" y="2977"/>
                  </a:cubicBezTo>
                  <a:cubicBezTo>
                    <a:pt x="12383" y="2918"/>
                    <a:pt x="12359" y="2858"/>
                    <a:pt x="12347" y="2811"/>
                  </a:cubicBezTo>
                  <a:lnTo>
                    <a:pt x="12347" y="2834"/>
                  </a:lnTo>
                  <a:cubicBezTo>
                    <a:pt x="12335" y="2799"/>
                    <a:pt x="12323" y="2751"/>
                    <a:pt x="12299" y="2727"/>
                  </a:cubicBezTo>
                  <a:cubicBezTo>
                    <a:pt x="12288" y="2692"/>
                    <a:pt x="12264" y="2668"/>
                    <a:pt x="12228" y="2632"/>
                  </a:cubicBezTo>
                  <a:cubicBezTo>
                    <a:pt x="12204" y="2608"/>
                    <a:pt x="12168" y="2572"/>
                    <a:pt x="12145" y="2561"/>
                  </a:cubicBezTo>
                  <a:cubicBezTo>
                    <a:pt x="12109" y="2549"/>
                    <a:pt x="12085" y="2537"/>
                    <a:pt x="12049" y="2537"/>
                  </a:cubicBezTo>
                  <a:lnTo>
                    <a:pt x="12038" y="2537"/>
                  </a:lnTo>
                  <a:cubicBezTo>
                    <a:pt x="12002" y="2537"/>
                    <a:pt x="11978" y="2513"/>
                    <a:pt x="11942" y="2513"/>
                  </a:cubicBezTo>
                  <a:cubicBezTo>
                    <a:pt x="11907" y="2513"/>
                    <a:pt x="11859" y="2537"/>
                    <a:pt x="11811" y="2537"/>
                  </a:cubicBezTo>
                  <a:cubicBezTo>
                    <a:pt x="11764" y="2549"/>
                    <a:pt x="11740" y="2561"/>
                    <a:pt x="11692" y="2572"/>
                  </a:cubicBezTo>
                  <a:cubicBezTo>
                    <a:pt x="11645" y="2596"/>
                    <a:pt x="11609" y="2608"/>
                    <a:pt x="11549" y="2620"/>
                  </a:cubicBezTo>
                  <a:cubicBezTo>
                    <a:pt x="11526" y="2620"/>
                    <a:pt x="11502" y="2632"/>
                    <a:pt x="11490" y="2632"/>
                  </a:cubicBezTo>
                  <a:lnTo>
                    <a:pt x="11430" y="2632"/>
                  </a:lnTo>
                  <a:cubicBezTo>
                    <a:pt x="11383" y="2632"/>
                    <a:pt x="11335" y="2620"/>
                    <a:pt x="11311" y="2596"/>
                  </a:cubicBezTo>
                  <a:cubicBezTo>
                    <a:pt x="11264" y="2561"/>
                    <a:pt x="11228" y="2513"/>
                    <a:pt x="11216" y="2477"/>
                  </a:cubicBezTo>
                  <a:cubicBezTo>
                    <a:pt x="11168" y="2394"/>
                    <a:pt x="11145" y="2322"/>
                    <a:pt x="11133" y="2251"/>
                  </a:cubicBezTo>
                  <a:cubicBezTo>
                    <a:pt x="11109" y="2215"/>
                    <a:pt x="11109" y="2191"/>
                    <a:pt x="11109" y="2156"/>
                  </a:cubicBezTo>
                  <a:lnTo>
                    <a:pt x="11109" y="2084"/>
                  </a:lnTo>
                  <a:cubicBezTo>
                    <a:pt x="11109" y="1953"/>
                    <a:pt x="11145" y="1834"/>
                    <a:pt x="11192" y="1715"/>
                  </a:cubicBezTo>
                  <a:cubicBezTo>
                    <a:pt x="11252" y="1560"/>
                    <a:pt x="11323" y="1429"/>
                    <a:pt x="11395" y="1310"/>
                  </a:cubicBezTo>
                  <a:cubicBezTo>
                    <a:pt x="11490" y="1179"/>
                    <a:pt x="11573" y="1025"/>
                    <a:pt x="11680" y="906"/>
                  </a:cubicBezTo>
                  <a:cubicBezTo>
                    <a:pt x="11692" y="894"/>
                    <a:pt x="11704" y="870"/>
                    <a:pt x="11728" y="846"/>
                  </a:cubicBezTo>
                  <a:cubicBezTo>
                    <a:pt x="10640" y="320"/>
                    <a:pt x="9426" y="12"/>
                    <a:pt x="8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1"/>
            <p:cNvSpPr/>
            <p:nvPr/>
          </p:nvSpPr>
          <p:spPr>
            <a:xfrm>
              <a:off x="865559" y="991600"/>
              <a:ext cx="509" cy="39"/>
            </a:xfrm>
            <a:custGeom>
              <a:rect b="b" l="l" r="r" t="t"/>
              <a:pathLst>
                <a:path extrusionOk="0" h="1" w="13">
                  <a:moveTo>
                    <a:pt x="12" y="1"/>
                  </a:moveTo>
                  <a:lnTo>
                    <a:pt x="12" y="1"/>
                  </a:lnTo>
                  <a:lnTo>
                    <a:pt x="1" y="1"/>
                  </a:lnTo>
                  <a:lnTo>
                    <a:pt x="12"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1"/>
            <p:cNvSpPr/>
            <p:nvPr/>
          </p:nvSpPr>
          <p:spPr>
            <a:xfrm>
              <a:off x="866029" y="991600"/>
              <a:ext cx="39" cy="39"/>
            </a:xfrm>
            <a:custGeom>
              <a:rect b="b" l="l" r="r" t="t"/>
              <a:pathLst>
                <a:path extrusionOk="0" h="1" w="1">
                  <a:moveTo>
                    <a:pt x="0" y="1"/>
                  </a:moveTo>
                  <a:lnTo>
                    <a:pt x="0" y="1"/>
                  </a:lnTo>
                  <a:lnTo>
                    <a:pt x="0"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1"/>
            <p:cNvSpPr/>
            <p:nvPr/>
          </p:nvSpPr>
          <p:spPr>
            <a:xfrm>
              <a:off x="868810" y="993010"/>
              <a:ext cx="39" cy="39"/>
            </a:xfrm>
            <a:custGeom>
              <a:rect b="b" l="l" r="r" t="t"/>
              <a:pathLst>
                <a:path extrusionOk="0" h="1" w="1">
                  <a:moveTo>
                    <a:pt x="1" y="0"/>
                  </a:moveTo>
                  <a:lnTo>
                    <a:pt x="1" y="0"/>
                  </a:lnTo>
                  <a:lnTo>
                    <a:pt x="1"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1"/>
            <p:cNvSpPr/>
            <p:nvPr/>
          </p:nvSpPr>
          <p:spPr>
            <a:xfrm>
              <a:off x="607231" y="1072748"/>
              <a:ext cx="39" cy="39"/>
            </a:xfrm>
            <a:custGeom>
              <a:rect b="b" l="l" r="r" t="t"/>
              <a:pathLst>
                <a:path extrusionOk="0" h="1" w="1">
                  <a:moveTo>
                    <a:pt x="1" y="0"/>
                  </a:moveTo>
                  <a:lnTo>
                    <a:pt x="1" y="0"/>
                  </a:lnTo>
                  <a:lnTo>
                    <a:pt x="1" y="0"/>
                  </a:lnTo>
                  <a:lnTo>
                    <a:pt x="1"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1"/>
            <p:cNvSpPr/>
            <p:nvPr/>
          </p:nvSpPr>
          <p:spPr>
            <a:xfrm>
              <a:off x="616082" y="1102592"/>
              <a:ext cx="39" cy="39"/>
            </a:xfrm>
            <a:custGeom>
              <a:rect b="b" l="l" r="r" t="t"/>
              <a:pathLst>
                <a:path extrusionOk="0" h="1" w="1">
                  <a:moveTo>
                    <a:pt x="1" y="0"/>
                  </a:moveTo>
                  <a:lnTo>
                    <a:pt x="1" y="0"/>
                  </a:lnTo>
                  <a:lnTo>
                    <a:pt x="1"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833405" y="1283022"/>
              <a:ext cx="0" cy="39"/>
            </a:xfrm>
            <a:custGeom>
              <a:rect b="b" l="l" r="r" t="t"/>
              <a:pathLst>
                <a:path extrusionOk="0" h="1" w="0">
                  <a:moveTo>
                    <a:pt x="0" y="1"/>
                  </a:move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1"/>
            <p:cNvSpPr/>
            <p:nvPr/>
          </p:nvSpPr>
          <p:spPr>
            <a:xfrm>
              <a:off x="833405" y="1283022"/>
              <a:ext cx="0" cy="509"/>
            </a:xfrm>
            <a:custGeom>
              <a:rect b="b" l="l" r="r" t="t"/>
              <a:pathLst>
                <a:path extrusionOk="0" h="13" w="0">
                  <a:moveTo>
                    <a:pt x="0" y="13"/>
                  </a:moveTo>
                  <a:lnTo>
                    <a:pt x="0" y="1"/>
                  </a:lnTo>
                  <a:lnTo>
                    <a:pt x="0" y="13"/>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1"/>
            <p:cNvSpPr/>
            <p:nvPr/>
          </p:nvSpPr>
          <p:spPr>
            <a:xfrm>
              <a:off x="833405" y="1283492"/>
              <a:ext cx="0" cy="39"/>
            </a:xfrm>
            <a:custGeom>
              <a:rect b="b" l="l" r="r" t="t"/>
              <a:pathLst>
                <a:path extrusionOk="0" h="1" w="0">
                  <a:moveTo>
                    <a:pt x="0" y="1"/>
                  </a:moveTo>
                  <a:lnTo>
                    <a:pt x="0" y="1"/>
                  </a:lnTo>
                  <a:lnTo>
                    <a:pt x="0"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1"/>
            <p:cNvSpPr/>
            <p:nvPr/>
          </p:nvSpPr>
          <p:spPr>
            <a:xfrm>
              <a:off x="852047" y="1297513"/>
              <a:ext cx="39" cy="39"/>
            </a:xfrm>
            <a:custGeom>
              <a:rect b="b" l="l" r="r" t="t"/>
              <a:pathLst>
                <a:path extrusionOk="0" h="1" w="1">
                  <a:moveTo>
                    <a:pt x="0" y="0"/>
                  </a:move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1"/>
            <p:cNvSpPr/>
            <p:nvPr/>
          </p:nvSpPr>
          <p:spPr>
            <a:xfrm>
              <a:off x="399268" y="1257839"/>
              <a:ext cx="142247" cy="222966"/>
            </a:xfrm>
            <a:custGeom>
              <a:rect b="b" l="l" r="r" t="t"/>
              <a:pathLst>
                <a:path extrusionOk="0" h="5693" w="3632">
                  <a:moveTo>
                    <a:pt x="1810" y="1"/>
                  </a:moveTo>
                  <a:cubicBezTo>
                    <a:pt x="1691" y="37"/>
                    <a:pt x="1608" y="49"/>
                    <a:pt x="1501" y="84"/>
                  </a:cubicBezTo>
                  <a:cubicBezTo>
                    <a:pt x="1370" y="120"/>
                    <a:pt x="1239" y="180"/>
                    <a:pt x="1096" y="263"/>
                  </a:cubicBezTo>
                  <a:cubicBezTo>
                    <a:pt x="798" y="442"/>
                    <a:pt x="536" y="656"/>
                    <a:pt x="298" y="894"/>
                  </a:cubicBezTo>
                  <a:cubicBezTo>
                    <a:pt x="191" y="1001"/>
                    <a:pt x="84" y="1108"/>
                    <a:pt x="0" y="1227"/>
                  </a:cubicBezTo>
                  <a:cubicBezTo>
                    <a:pt x="524" y="3037"/>
                    <a:pt x="1655" y="4609"/>
                    <a:pt x="3155" y="5692"/>
                  </a:cubicBezTo>
                  <a:lnTo>
                    <a:pt x="3155" y="5668"/>
                  </a:lnTo>
                  <a:cubicBezTo>
                    <a:pt x="3215" y="5299"/>
                    <a:pt x="3322" y="4942"/>
                    <a:pt x="3406" y="4573"/>
                  </a:cubicBezTo>
                  <a:lnTo>
                    <a:pt x="3406" y="4585"/>
                  </a:lnTo>
                  <a:cubicBezTo>
                    <a:pt x="3441" y="4490"/>
                    <a:pt x="3465" y="4371"/>
                    <a:pt x="3477" y="4263"/>
                  </a:cubicBezTo>
                  <a:cubicBezTo>
                    <a:pt x="3501" y="4216"/>
                    <a:pt x="3501" y="4156"/>
                    <a:pt x="3513" y="4109"/>
                  </a:cubicBezTo>
                  <a:cubicBezTo>
                    <a:pt x="3525" y="4073"/>
                    <a:pt x="3525" y="4013"/>
                    <a:pt x="3536" y="3966"/>
                  </a:cubicBezTo>
                  <a:cubicBezTo>
                    <a:pt x="3584" y="3692"/>
                    <a:pt x="3632" y="3418"/>
                    <a:pt x="3632" y="3132"/>
                  </a:cubicBezTo>
                  <a:cubicBezTo>
                    <a:pt x="3632" y="3073"/>
                    <a:pt x="3632" y="3013"/>
                    <a:pt x="3608" y="2954"/>
                  </a:cubicBezTo>
                  <a:cubicBezTo>
                    <a:pt x="3608" y="2906"/>
                    <a:pt x="3596" y="2847"/>
                    <a:pt x="3584" y="2799"/>
                  </a:cubicBezTo>
                  <a:cubicBezTo>
                    <a:pt x="3572" y="2775"/>
                    <a:pt x="3572" y="2739"/>
                    <a:pt x="3560" y="2716"/>
                  </a:cubicBezTo>
                  <a:cubicBezTo>
                    <a:pt x="3536" y="2680"/>
                    <a:pt x="3536" y="2668"/>
                    <a:pt x="3525" y="2644"/>
                  </a:cubicBezTo>
                  <a:cubicBezTo>
                    <a:pt x="3513" y="2608"/>
                    <a:pt x="3501" y="2585"/>
                    <a:pt x="3465" y="2549"/>
                  </a:cubicBezTo>
                  <a:cubicBezTo>
                    <a:pt x="3453" y="2537"/>
                    <a:pt x="3441" y="2525"/>
                    <a:pt x="3417" y="2489"/>
                  </a:cubicBezTo>
                  <a:cubicBezTo>
                    <a:pt x="3406" y="2477"/>
                    <a:pt x="3394" y="2466"/>
                    <a:pt x="3358" y="2442"/>
                  </a:cubicBezTo>
                  <a:cubicBezTo>
                    <a:pt x="3346" y="2442"/>
                    <a:pt x="3346" y="2430"/>
                    <a:pt x="3334" y="2430"/>
                  </a:cubicBezTo>
                  <a:cubicBezTo>
                    <a:pt x="3298" y="2418"/>
                    <a:pt x="3286" y="2394"/>
                    <a:pt x="3263" y="2382"/>
                  </a:cubicBezTo>
                  <a:cubicBezTo>
                    <a:pt x="3227" y="2370"/>
                    <a:pt x="3215" y="2370"/>
                    <a:pt x="3179" y="2358"/>
                  </a:cubicBezTo>
                  <a:cubicBezTo>
                    <a:pt x="3144" y="2335"/>
                    <a:pt x="3084" y="2335"/>
                    <a:pt x="3036" y="2323"/>
                  </a:cubicBezTo>
                  <a:cubicBezTo>
                    <a:pt x="2989" y="2323"/>
                    <a:pt x="2941" y="2311"/>
                    <a:pt x="2905" y="2311"/>
                  </a:cubicBezTo>
                  <a:cubicBezTo>
                    <a:pt x="2858" y="2299"/>
                    <a:pt x="2810" y="2299"/>
                    <a:pt x="2763" y="2263"/>
                  </a:cubicBezTo>
                  <a:cubicBezTo>
                    <a:pt x="2715" y="2251"/>
                    <a:pt x="2691" y="2216"/>
                    <a:pt x="2667" y="2192"/>
                  </a:cubicBezTo>
                  <a:lnTo>
                    <a:pt x="2560" y="2085"/>
                  </a:lnTo>
                  <a:cubicBezTo>
                    <a:pt x="2524" y="2061"/>
                    <a:pt x="2513" y="2025"/>
                    <a:pt x="2501" y="1977"/>
                  </a:cubicBezTo>
                  <a:cubicBezTo>
                    <a:pt x="2465" y="1906"/>
                    <a:pt x="2441" y="1835"/>
                    <a:pt x="2429" y="1739"/>
                  </a:cubicBezTo>
                  <a:cubicBezTo>
                    <a:pt x="2370" y="1373"/>
                    <a:pt x="2499" y="1006"/>
                    <a:pt x="2501" y="639"/>
                  </a:cubicBezTo>
                  <a:lnTo>
                    <a:pt x="2501" y="639"/>
                  </a:lnTo>
                  <a:cubicBezTo>
                    <a:pt x="2501" y="641"/>
                    <a:pt x="2501" y="642"/>
                    <a:pt x="2501" y="644"/>
                  </a:cubicBezTo>
                  <a:lnTo>
                    <a:pt x="2501" y="632"/>
                  </a:lnTo>
                  <a:cubicBezTo>
                    <a:pt x="2501" y="634"/>
                    <a:pt x="2501" y="637"/>
                    <a:pt x="2501" y="639"/>
                  </a:cubicBezTo>
                  <a:lnTo>
                    <a:pt x="2501" y="639"/>
                  </a:lnTo>
                  <a:cubicBezTo>
                    <a:pt x="2500" y="570"/>
                    <a:pt x="2488" y="512"/>
                    <a:pt x="2465" y="453"/>
                  </a:cubicBezTo>
                  <a:cubicBezTo>
                    <a:pt x="2465" y="418"/>
                    <a:pt x="2453" y="406"/>
                    <a:pt x="2441" y="370"/>
                  </a:cubicBezTo>
                  <a:cubicBezTo>
                    <a:pt x="2429" y="358"/>
                    <a:pt x="2429" y="346"/>
                    <a:pt x="2405" y="311"/>
                  </a:cubicBezTo>
                  <a:cubicBezTo>
                    <a:pt x="2393" y="299"/>
                    <a:pt x="2393" y="287"/>
                    <a:pt x="2382" y="275"/>
                  </a:cubicBezTo>
                  <a:lnTo>
                    <a:pt x="2334" y="227"/>
                  </a:lnTo>
                  <a:lnTo>
                    <a:pt x="2274" y="168"/>
                  </a:lnTo>
                  <a:cubicBezTo>
                    <a:pt x="2263" y="156"/>
                    <a:pt x="2227" y="144"/>
                    <a:pt x="2215" y="120"/>
                  </a:cubicBezTo>
                  <a:cubicBezTo>
                    <a:pt x="2191" y="108"/>
                    <a:pt x="2143" y="72"/>
                    <a:pt x="2108" y="61"/>
                  </a:cubicBezTo>
                  <a:cubicBezTo>
                    <a:pt x="2084" y="49"/>
                    <a:pt x="2048" y="49"/>
                    <a:pt x="2024" y="37"/>
                  </a:cubicBezTo>
                  <a:lnTo>
                    <a:pt x="2036" y="37"/>
                  </a:lnTo>
                  <a:cubicBezTo>
                    <a:pt x="1965" y="13"/>
                    <a:pt x="1893" y="1"/>
                    <a:pt x="18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1"/>
            <p:cNvSpPr/>
            <p:nvPr/>
          </p:nvSpPr>
          <p:spPr>
            <a:xfrm>
              <a:off x="442153" y="1268100"/>
              <a:ext cx="39" cy="39"/>
            </a:xfrm>
            <a:custGeom>
              <a:rect b="b" l="l" r="r" t="t"/>
              <a:pathLst>
                <a:path extrusionOk="0" h="1" w="1">
                  <a:moveTo>
                    <a:pt x="1" y="1"/>
                  </a:moveTo>
                  <a:lnTo>
                    <a:pt x="1" y="1"/>
                  </a:lnTo>
                  <a:lnTo>
                    <a:pt x="1" y="1"/>
                  </a:lnTo>
                  <a:lnTo>
                    <a:pt x="1"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1"/>
            <p:cNvSpPr/>
            <p:nvPr/>
          </p:nvSpPr>
          <p:spPr>
            <a:xfrm>
              <a:off x="614711" y="1333388"/>
              <a:ext cx="307798" cy="208475"/>
            </a:xfrm>
            <a:custGeom>
              <a:rect b="b" l="l" r="r" t="t"/>
              <a:pathLst>
                <a:path extrusionOk="0" h="5323" w="7859">
                  <a:moveTo>
                    <a:pt x="6763" y="1"/>
                  </a:moveTo>
                  <a:cubicBezTo>
                    <a:pt x="6429" y="1"/>
                    <a:pt x="6108" y="60"/>
                    <a:pt x="5775" y="144"/>
                  </a:cubicBezTo>
                  <a:cubicBezTo>
                    <a:pt x="5536" y="203"/>
                    <a:pt x="5322" y="298"/>
                    <a:pt x="5084" y="394"/>
                  </a:cubicBezTo>
                  <a:cubicBezTo>
                    <a:pt x="4858" y="501"/>
                    <a:pt x="4643" y="608"/>
                    <a:pt x="4441" y="727"/>
                  </a:cubicBezTo>
                  <a:cubicBezTo>
                    <a:pt x="3560" y="1251"/>
                    <a:pt x="2786" y="1930"/>
                    <a:pt x="2072" y="2644"/>
                  </a:cubicBezTo>
                  <a:lnTo>
                    <a:pt x="1881" y="2834"/>
                  </a:lnTo>
                  <a:lnTo>
                    <a:pt x="1810" y="2918"/>
                  </a:lnTo>
                  <a:cubicBezTo>
                    <a:pt x="1738" y="2977"/>
                    <a:pt x="1703" y="3037"/>
                    <a:pt x="1643" y="3108"/>
                  </a:cubicBezTo>
                  <a:cubicBezTo>
                    <a:pt x="1464" y="3335"/>
                    <a:pt x="1274" y="3549"/>
                    <a:pt x="1095" y="3775"/>
                  </a:cubicBezTo>
                  <a:cubicBezTo>
                    <a:pt x="869" y="4049"/>
                    <a:pt x="643" y="4299"/>
                    <a:pt x="417" y="4549"/>
                  </a:cubicBezTo>
                  <a:lnTo>
                    <a:pt x="60" y="4906"/>
                  </a:lnTo>
                  <a:cubicBezTo>
                    <a:pt x="48" y="4918"/>
                    <a:pt x="36" y="4930"/>
                    <a:pt x="0" y="4954"/>
                  </a:cubicBezTo>
                  <a:cubicBezTo>
                    <a:pt x="774" y="5192"/>
                    <a:pt x="1595" y="5323"/>
                    <a:pt x="2429" y="5323"/>
                  </a:cubicBezTo>
                  <a:lnTo>
                    <a:pt x="2465" y="5323"/>
                  </a:lnTo>
                  <a:cubicBezTo>
                    <a:pt x="3870" y="5323"/>
                    <a:pt x="5239" y="4954"/>
                    <a:pt x="6453" y="4287"/>
                  </a:cubicBezTo>
                  <a:cubicBezTo>
                    <a:pt x="6608" y="4013"/>
                    <a:pt x="6775" y="3739"/>
                    <a:pt x="6929" y="3477"/>
                  </a:cubicBezTo>
                  <a:cubicBezTo>
                    <a:pt x="7120" y="3156"/>
                    <a:pt x="7299" y="2811"/>
                    <a:pt x="7441" y="2453"/>
                  </a:cubicBezTo>
                  <a:cubicBezTo>
                    <a:pt x="7572" y="2156"/>
                    <a:pt x="7691" y="1858"/>
                    <a:pt x="7775" y="1549"/>
                  </a:cubicBezTo>
                  <a:cubicBezTo>
                    <a:pt x="7822" y="1337"/>
                    <a:pt x="7857" y="1136"/>
                    <a:pt x="7858" y="924"/>
                  </a:cubicBezTo>
                  <a:lnTo>
                    <a:pt x="7858" y="924"/>
                  </a:lnTo>
                  <a:cubicBezTo>
                    <a:pt x="7858" y="926"/>
                    <a:pt x="7858" y="928"/>
                    <a:pt x="7858" y="929"/>
                  </a:cubicBezTo>
                  <a:lnTo>
                    <a:pt x="7858" y="918"/>
                  </a:lnTo>
                  <a:cubicBezTo>
                    <a:pt x="7858" y="920"/>
                    <a:pt x="7858" y="922"/>
                    <a:pt x="7858" y="924"/>
                  </a:cubicBezTo>
                  <a:lnTo>
                    <a:pt x="7858" y="924"/>
                  </a:lnTo>
                  <a:cubicBezTo>
                    <a:pt x="7858" y="830"/>
                    <a:pt x="7846" y="725"/>
                    <a:pt x="7822" y="620"/>
                  </a:cubicBezTo>
                  <a:cubicBezTo>
                    <a:pt x="7799" y="560"/>
                    <a:pt x="7775" y="489"/>
                    <a:pt x="7739" y="429"/>
                  </a:cubicBezTo>
                  <a:cubicBezTo>
                    <a:pt x="7715" y="370"/>
                    <a:pt x="7668" y="322"/>
                    <a:pt x="7620" y="275"/>
                  </a:cubicBezTo>
                  <a:cubicBezTo>
                    <a:pt x="7572" y="239"/>
                    <a:pt x="7525" y="191"/>
                    <a:pt x="7465" y="156"/>
                  </a:cubicBezTo>
                  <a:lnTo>
                    <a:pt x="7477" y="156"/>
                  </a:lnTo>
                  <a:cubicBezTo>
                    <a:pt x="7382" y="120"/>
                    <a:pt x="7310" y="84"/>
                    <a:pt x="7203" y="60"/>
                  </a:cubicBezTo>
                  <a:cubicBezTo>
                    <a:pt x="7060" y="25"/>
                    <a:pt x="6894" y="13"/>
                    <a:pt x="6739" y="13"/>
                  </a:cubicBezTo>
                  <a:cubicBezTo>
                    <a:pt x="6775" y="1"/>
                    <a:pt x="6763" y="1"/>
                    <a:pt x="6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1"/>
            <p:cNvSpPr/>
            <p:nvPr/>
          </p:nvSpPr>
          <p:spPr>
            <a:xfrm>
              <a:off x="898653" y="1334797"/>
              <a:ext cx="39" cy="39"/>
            </a:xfrm>
            <a:custGeom>
              <a:rect b="b" l="l" r="r" t="t"/>
              <a:pathLst>
                <a:path extrusionOk="0" h="1" w="1">
                  <a:moveTo>
                    <a:pt x="1" y="1"/>
                  </a:moveTo>
                  <a:lnTo>
                    <a:pt x="1" y="1"/>
                  </a:lnTo>
                  <a:lnTo>
                    <a:pt x="1" y="1"/>
                  </a:lnTo>
                  <a:lnTo>
                    <a:pt x="1" y="1"/>
                  </a:lnTo>
                  <a:lnTo>
                    <a:pt x="1"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1"/>
            <p:cNvSpPr/>
            <p:nvPr/>
          </p:nvSpPr>
          <p:spPr>
            <a:xfrm>
              <a:off x="534032" y="1355790"/>
              <a:ext cx="39" cy="39"/>
            </a:xfrm>
            <a:custGeom>
              <a:rect b="b" l="l" r="r" t="t"/>
              <a:pathLst>
                <a:path extrusionOk="0" h="1" w="1">
                  <a:moveTo>
                    <a:pt x="0" y="0"/>
                  </a:moveTo>
                  <a:lnTo>
                    <a:pt x="0" y="0"/>
                  </a:lnTo>
                  <a:lnTo>
                    <a:pt x="0" y="0"/>
                  </a:lnTo>
                  <a:lnTo>
                    <a:pt x="0"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1"/>
            <p:cNvSpPr/>
            <p:nvPr/>
          </p:nvSpPr>
          <p:spPr>
            <a:xfrm>
              <a:off x="534032" y="1355790"/>
              <a:ext cx="39" cy="39"/>
            </a:xfrm>
            <a:custGeom>
              <a:rect b="b" l="l" r="r" t="t"/>
              <a:pathLst>
                <a:path extrusionOk="0" h="1" w="1">
                  <a:moveTo>
                    <a:pt x="0" y="0"/>
                  </a:moveTo>
                  <a:lnTo>
                    <a:pt x="0" y="0"/>
                  </a:lnTo>
                  <a:lnTo>
                    <a:pt x="0" y="0"/>
                  </a:lnTo>
                  <a:lnTo>
                    <a:pt x="0"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540103" y="1366991"/>
              <a:ext cx="0" cy="39"/>
            </a:xfrm>
            <a:custGeom>
              <a:rect b="b" l="l" r="r" t="t"/>
              <a:pathLst>
                <a:path extrusionOk="0" h="1" w="0">
                  <a:moveTo>
                    <a:pt x="0" y="0"/>
                  </a:moveTo>
                  <a:lnTo>
                    <a:pt x="0" y="0"/>
                  </a:lnTo>
                  <a:lnTo>
                    <a:pt x="0"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921055" y="1393074"/>
              <a:ext cx="39" cy="39"/>
            </a:xfrm>
            <a:custGeom>
              <a:rect b="b" l="l" r="r" t="t"/>
              <a:pathLst>
                <a:path extrusionOk="0" h="1" w="1">
                  <a:moveTo>
                    <a:pt x="0" y="1"/>
                  </a:move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1"/>
            <p:cNvSpPr/>
            <p:nvPr/>
          </p:nvSpPr>
          <p:spPr>
            <a:xfrm>
              <a:off x="921055" y="1393074"/>
              <a:ext cx="39" cy="39"/>
            </a:xfrm>
            <a:custGeom>
              <a:rect b="b" l="l" r="r" t="t"/>
              <a:pathLst>
                <a:path extrusionOk="0" h="1" w="1">
                  <a:moveTo>
                    <a:pt x="0" y="1"/>
                  </a:moveTo>
                  <a:lnTo>
                    <a:pt x="0" y="1"/>
                  </a:lnTo>
                  <a:lnTo>
                    <a:pt x="0" y="1"/>
                  </a:lnTo>
                  <a:lnTo>
                    <a:pt x="0"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1"/>
            <p:cNvSpPr/>
            <p:nvPr/>
          </p:nvSpPr>
          <p:spPr>
            <a:xfrm>
              <a:off x="607231" y="1072748"/>
              <a:ext cx="39" cy="39"/>
            </a:xfrm>
            <a:custGeom>
              <a:rect b="b" l="l" r="r" t="t"/>
              <a:pathLst>
                <a:path extrusionOk="0" h="1" w="1">
                  <a:moveTo>
                    <a:pt x="1" y="0"/>
                  </a:moveTo>
                  <a:lnTo>
                    <a:pt x="1" y="0"/>
                  </a:lnTo>
                  <a:lnTo>
                    <a:pt x="1" y="0"/>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1"/>
            <p:cNvSpPr/>
            <p:nvPr/>
          </p:nvSpPr>
          <p:spPr>
            <a:xfrm>
              <a:off x="833405" y="1283022"/>
              <a:ext cx="0" cy="39"/>
            </a:xfrm>
            <a:custGeom>
              <a:rect b="b" l="l" r="r" t="t"/>
              <a:pathLst>
                <a:path extrusionOk="0" h="1" w="0">
                  <a:moveTo>
                    <a:pt x="0" y="1"/>
                  </a:moveTo>
                  <a:lnTo>
                    <a:pt x="0"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1"/>
            <p:cNvSpPr/>
            <p:nvPr/>
          </p:nvSpPr>
          <p:spPr>
            <a:xfrm>
              <a:off x="606761" y="1329197"/>
              <a:ext cx="39" cy="39"/>
            </a:xfrm>
            <a:custGeom>
              <a:rect b="b" l="l" r="r" t="t"/>
              <a:pathLst>
                <a:path extrusionOk="0" h="1" w="1">
                  <a:moveTo>
                    <a:pt x="1" y="1"/>
                  </a:moveTo>
                  <a:lnTo>
                    <a:pt x="1" y="1"/>
                  </a:lnTo>
                  <a:lnTo>
                    <a:pt x="1" y="1"/>
                  </a:lnTo>
                  <a:lnTo>
                    <a:pt x="1" y="1"/>
                  </a:ln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1"/>
            <p:cNvSpPr/>
            <p:nvPr/>
          </p:nvSpPr>
          <p:spPr>
            <a:xfrm>
              <a:off x="852047" y="1297513"/>
              <a:ext cx="39" cy="39"/>
            </a:xfrm>
            <a:custGeom>
              <a:rect b="b" l="l" r="r" t="t"/>
              <a:pathLst>
                <a:path extrusionOk="0" h="1" w="1">
                  <a:moveTo>
                    <a:pt x="0" y="0"/>
                  </a:moveTo>
                  <a:close/>
                </a:path>
              </a:pathLst>
            </a:custGeom>
            <a:solidFill>
              <a:srgbClr val="FE67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1"/>
            <p:cNvSpPr/>
            <p:nvPr/>
          </p:nvSpPr>
          <p:spPr>
            <a:xfrm>
              <a:off x="386187" y="1111913"/>
              <a:ext cx="85850" cy="193553"/>
            </a:xfrm>
            <a:custGeom>
              <a:rect b="b" l="l" r="r" t="t"/>
              <a:pathLst>
                <a:path extrusionOk="0" h="4942" w="2192">
                  <a:moveTo>
                    <a:pt x="1537" y="0"/>
                  </a:moveTo>
                  <a:cubicBezTo>
                    <a:pt x="1370" y="238"/>
                    <a:pt x="1215" y="441"/>
                    <a:pt x="1061" y="631"/>
                  </a:cubicBezTo>
                  <a:cubicBezTo>
                    <a:pt x="882" y="858"/>
                    <a:pt x="739" y="1036"/>
                    <a:pt x="572" y="1191"/>
                  </a:cubicBezTo>
                  <a:cubicBezTo>
                    <a:pt x="453" y="1310"/>
                    <a:pt x="287" y="1453"/>
                    <a:pt x="108" y="1560"/>
                  </a:cubicBezTo>
                  <a:lnTo>
                    <a:pt x="84" y="1572"/>
                  </a:lnTo>
                  <a:cubicBezTo>
                    <a:pt x="37" y="1929"/>
                    <a:pt x="1" y="2298"/>
                    <a:pt x="1" y="2679"/>
                  </a:cubicBezTo>
                  <a:cubicBezTo>
                    <a:pt x="1" y="3429"/>
                    <a:pt x="120" y="4191"/>
                    <a:pt x="334" y="4941"/>
                  </a:cubicBezTo>
                  <a:lnTo>
                    <a:pt x="358" y="4894"/>
                  </a:lnTo>
                  <a:cubicBezTo>
                    <a:pt x="453" y="4799"/>
                    <a:pt x="513" y="4727"/>
                    <a:pt x="584" y="4656"/>
                  </a:cubicBezTo>
                  <a:lnTo>
                    <a:pt x="596" y="4632"/>
                  </a:lnTo>
                  <a:lnTo>
                    <a:pt x="620" y="4620"/>
                  </a:lnTo>
                  <a:lnTo>
                    <a:pt x="632" y="4608"/>
                  </a:lnTo>
                  <a:cubicBezTo>
                    <a:pt x="918" y="4322"/>
                    <a:pt x="1168" y="4120"/>
                    <a:pt x="1430" y="3965"/>
                  </a:cubicBezTo>
                  <a:cubicBezTo>
                    <a:pt x="1584" y="3882"/>
                    <a:pt x="1715" y="3822"/>
                    <a:pt x="1846" y="3787"/>
                  </a:cubicBezTo>
                  <a:cubicBezTo>
                    <a:pt x="1954" y="3763"/>
                    <a:pt x="2049" y="3739"/>
                    <a:pt x="2132" y="3739"/>
                  </a:cubicBezTo>
                  <a:lnTo>
                    <a:pt x="2192" y="3739"/>
                  </a:lnTo>
                  <a:cubicBezTo>
                    <a:pt x="2108" y="3548"/>
                    <a:pt x="2025" y="3346"/>
                    <a:pt x="1954" y="3132"/>
                  </a:cubicBezTo>
                  <a:cubicBezTo>
                    <a:pt x="1787" y="2667"/>
                    <a:pt x="1668" y="2215"/>
                    <a:pt x="1608" y="1739"/>
                  </a:cubicBezTo>
                  <a:cubicBezTo>
                    <a:pt x="1584" y="1560"/>
                    <a:pt x="1573" y="1393"/>
                    <a:pt x="1549" y="1215"/>
                  </a:cubicBezTo>
                  <a:cubicBezTo>
                    <a:pt x="1537" y="1096"/>
                    <a:pt x="1537" y="977"/>
                    <a:pt x="1537" y="858"/>
                  </a:cubicBezTo>
                  <a:lnTo>
                    <a:pt x="1537" y="822"/>
                  </a:lnTo>
                  <a:lnTo>
                    <a:pt x="1537" y="310"/>
                  </a:lnTo>
                  <a:cubicBezTo>
                    <a:pt x="1537" y="250"/>
                    <a:pt x="1537" y="167"/>
                    <a:pt x="1549" y="107"/>
                  </a:cubicBezTo>
                  <a:cubicBezTo>
                    <a:pt x="1537" y="72"/>
                    <a:pt x="1537" y="24"/>
                    <a:pt x="1537"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1"/>
            <p:cNvSpPr/>
            <p:nvPr/>
          </p:nvSpPr>
          <p:spPr>
            <a:xfrm>
              <a:off x="868379" y="1186521"/>
              <a:ext cx="167430" cy="313398"/>
            </a:xfrm>
            <a:custGeom>
              <a:rect b="b" l="l" r="r" t="t"/>
              <a:pathLst>
                <a:path extrusionOk="0" h="8002" w="4275">
                  <a:moveTo>
                    <a:pt x="4227" y="0"/>
                  </a:moveTo>
                  <a:cubicBezTo>
                    <a:pt x="4227" y="72"/>
                    <a:pt x="4215" y="155"/>
                    <a:pt x="4191" y="238"/>
                  </a:cubicBezTo>
                  <a:cubicBezTo>
                    <a:pt x="4108" y="691"/>
                    <a:pt x="3953" y="1155"/>
                    <a:pt x="3774" y="1608"/>
                  </a:cubicBezTo>
                  <a:cubicBezTo>
                    <a:pt x="3596" y="2036"/>
                    <a:pt x="3381" y="2453"/>
                    <a:pt x="3131" y="2858"/>
                  </a:cubicBezTo>
                  <a:cubicBezTo>
                    <a:pt x="2869" y="3239"/>
                    <a:pt x="2584" y="3596"/>
                    <a:pt x="2274" y="3917"/>
                  </a:cubicBezTo>
                  <a:cubicBezTo>
                    <a:pt x="2012" y="4203"/>
                    <a:pt x="1726" y="4477"/>
                    <a:pt x="1417" y="4715"/>
                  </a:cubicBezTo>
                  <a:cubicBezTo>
                    <a:pt x="1417" y="4882"/>
                    <a:pt x="1381" y="5072"/>
                    <a:pt x="1322" y="5275"/>
                  </a:cubicBezTo>
                  <a:cubicBezTo>
                    <a:pt x="1250" y="5549"/>
                    <a:pt x="1143" y="5846"/>
                    <a:pt x="1000" y="6192"/>
                  </a:cubicBezTo>
                  <a:cubicBezTo>
                    <a:pt x="845" y="6501"/>
                    <a:pt x="691" y="6823"/>
                    <a:pt x="476" y="7216"/>
                  </a:cubicBezTo>
                  <a:cubicBezTo>
                    <a:pt x="345" y="7454"/>
                    <a:pt x="191" y="7704"/>
                    <a:pt x="0" y="8001"/>
                  </a:cubicBezTo>
                  <a:cubicBezTo>
                    <a:pt x="2631" y="6525"/>
                    <a:pt x="4274" y="3751"/>
                    <a:pt x="4262" y="727"/>
                  </a:cubicBezTo>
                  <a:cubicBezTo>
                    <a:pt x="4262" y="488"/>
                    <a:pt x="4239" y="238"/>
                    <a:pt x="4227"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1"/>
            <p:cNvSpPr/>
            <p:nvPr/>
          </p:nvSpPr>
          <p:spPr>
            <a:xfrm>
              <a:off x="421161" y="1301899"/>
              <a:ext cx="279834" cy="226452"/>
            </a:xfrm>
            <a:custGeom>
              <a:rect b="b" l="l" r="r" t="t"/>
              <a:pathLst>
                <a:path extrusionOk="0" h="5782" w="7145">
                  <a:moveTo>
                    <a:pt x="1881" y="0"/>
                  </a:moveTo>
                  <a:cubicBezTo>
                    <a:pt x="1879" y="0"/>
                    <a:pt x="1874" y="11"/>
                    <a:pt x="1858" y="43"/>
                  </a:cubicBezTo>
                  <a:cubicBezTo>
                    <a:pt x="1864" y="51"/>
                    <a:pt x="1870" y="59"/>
                    <a:pt x="1876" y="67"/>
                  </a:cubicBezTo>
                  <a:lnTo>
                    <a:pt x="1876" y="67"/>
                  </a:lnTo>
                  <a:cubicBezTo>
                    <a:pt x="1878" y="47"/>
                    <a:pt x="1880" y="27"/>
                    <a:pt x="1882" y="7"/>
                  </a:cubicBezTo>
                  <a:cubicBezTo>
                    <a:pt x="1882" y="3"/>
                    <a:pt x="1882" y="0"/>
                    <a:pt x="1881" y="0"/>
                  </a:cubicBezTo>
                  <a:close/>
                  <a:moveTo>
                    <a:pt x="1" y="1662"/>
                  </a:moveTo>
                  <a:cubicBezTo>
                    <a:pt x="60" y="1781"/>
                    <a:pt x="120" y="1888"/>
                    <a:pt x="180" y="1995"/>
                  </a:cubicBezTo>
                  <a:cubicBezTo>
                    <a:pt x="542" y="2620"/>
                    <a:pt x="985" y="3195"/>
                    <a:pt x="1497" y="3709"/>
                  </a:cubicBezTo>
                  <a:lnTo>
                    <a:pt x="1497" y="3709"/>
                  </a:lnTo>
                  <a:cubicBezTo>
                    <a:pt x="918" y="3127"/>
                    <a:pt x="425" y="2455"/>
                    <a:pt x="37" y="1710"/>
                  </a:cubicBezTo>
                  <a:cubicBezTo>
                    <a:pt x="13" y="1698"/>
                    <a:pt x="13" y="1674"/>
                    <a:pt x="1" y="1662"/>
                  </a:cubicBezTo>
                  <a:close/>
                  <a:moveTo>
                    <a:pt x="1497" y="3709"/>
                  </a:moveTo>
                  <a:cubicBezTo>
                    <a:pt x="1620" y="3833"/>
                    <a:pt x="1748" y="3953"/>
                    <a:pt x="1879" y="4069"/>
                  </a:cubicBezTo>
                  <a:lnTo>
                    <a:pt x="1879" y="4069"/>
                  </a:lnTo>
                  <a:cubicBezTo>
                    <a:pt x="1747" y="3953"/>
                    <a:pt x="1620" y="3833"/>
                    <a:pt x="1497" y="3709"/>
                  </a:cubicBezTo>
                  <a:close/>
                  <a:moveTo>
                    <a:pt x="1876" y="67"/>
                  </a:moveTo>
                  <a:lnTo>
                    <a:pt x="1876" y="67"/>
                  </a:lnTo>
                  <a:cubicBezTo>
                    <a:pt x="1861" y="190"/>
                    <a:pt x="1834" y="314"/>
                    <a:pt x="1834" y="448"/>
                  </a:cubicBezTo>
                  <a:cubicBezTo>
                    <a:pt x="1834" y="519"/>
                    <a:pt x="1834" y="579"/>
                    <a:pt x="1846" y="650"/>
                  </a:cubicBezTo>
                  <a:cubicBezTo>
                    <a:pt x="1858" y="745"/>
                    <a:pt x="1894" y="817"/>
                    <a:pt x="1918" y="888"/>
                  </a:cubicBezTo>
                  <a:cubicBezTo>
                    <a:pt x="1942" y="924"/>
                    <a:pt x="1954" y="948"/>
                    <a:pt x="1989" y="995"/>
                  </a:cubicBezTo>
                  <a:cubicBezTo>
                    <a:pt x="2013" y="1043"/>
                    <a:pt x="2061" y="1067"/>
                    <a:pt x="2085" y="1102"/>
                  </a:cubicBezTo>
                  <a:cubicBezTo>
                    <a:pt x="2120" y="1126"/>
                    <a:pt x="2144" y="1138"/>
                    <a:pt x="2192" y="1174"/>
                  </a:cubicBezTo>
                  <a:lnTo>
                    <a:pt x="2323" y="1222"/>
                  </a:lnTo>
                  <a:cubicBezTo>
                    <a:pt x="2370" y="1233"/>
                    <a:pt x="2418" y="1233"/>
                    <a:pt x="2442" y="1233"/>
                  </a:cubicBezTo>
                  <a:lnTo>
                    <a:pt x="2454" y="1233"/>
                  </a:lnTo>
                  <a:cubicBezTo>
                    <a:pt x="2501" y="1233"/>
                    <a:pt x="2561" y="1245"/>
                    <a:pt x="2608" y="1257"/>
                  </a:cubicBezTo>
                  <a:cubicBezTo>
                    <a:pt x="2632" y="1257"/>
                    <a:pt x="2656" y="1281"/>
                    <a:pt x="2680" y="1293"/>
                  </a:cubicBezTo>
                  <a:cubicBezTo>
                    <a:pt x="2716" y="1305"/>
                    <a:pt x="2739" y="1317"/>
                    <a:pt x="2751" y="1341"/>
                  </a:cubicBezTo>
                  <a:lnTo>
                    <a:pt x="2787" y="1352"/>
                  </a:lnTo>
                  <a:cubicBezTo>
                    <a:pt x="2799" y="1364"/>
                    <a:pt x="2799" y="1364"/>
                    <a:pt x="2835" y="1376"/>
                  </a:cubicBezTo>
                  <a:lnTo>
                    <a:pt x="2847" y="1400"/>
                  </a:lnTo>
                  <a:cubicBezTo>
                    <a:pt x="2858" y="1412"/>
                    <a:pt x="2870" y="1424"/>
                    <a:pt x="2894" y="1460"/>
                  </a:cubicBezTo>
                  <a:cubicBezTo>
                    <a:pt x="2906" y="1483"/>
                    <a:pt x="2942" y="1519"/>
                    <a:pt x="2954" y="1543"/>
                  </a:cubicBezTo>
                  <a:cubicBezTo>
                    <a:pt x="2966" y="1579"/>
                    <a:pt x="2977" y="1591"/>
                    <a:pt x="2977" y="1614"/>
                  </a:cubicBezTo>
                  <a:cubicBezTo>
                    <a:pt x="2989" y="1638"/>
                    <a:pt x="2989" y="1662"/>
                    <a:pt x="3013" y="1698"/>
                  </a:cubicBezTo>
                  <a:cubicBezTo>
                    <a:pt x="3025" y="1757"/>
                    <a:pt x="3037" y="1817"/>
                    <a:pt x="3037" y="1853"/>
                  </a:cubicBezTo>
                  <a:cubicBezTo>
                    <a:pt x="3037" y="1912"/>
                    <a:pt x="3049" y="1972"/>
                    <a:pt x="3049" y="2031"/>
                  </a:cubicBezTo>
                  <a:cubicBezTo>
                    <a:pt x="3049" y="2293"/>
                    <a:pt x="3013" y="2543"/>
                    <a:pt x="2966" y="2805"/>
                  </a:cubicBezTo>
                  <a:lnTo>
                    <a:pt x="2954" y="2865"/>
                  </a:lnTo>
                  <a:lnTo>
                    <a:pt x="2930" y="2948"/>
                  </a:lnTo>
                  <a:lnTo>
                    <a:pt x="2918" y="3019"/>
                  </a:lnTo>
                  <a:cubicBezTo>
                    <a:pt x="2906" y="3067"/>
                    <a:pt x="2906" y="3127"/>
                    <a:pt x="2894" y="3162"/>
                  </a:cubicBezTo>
                  <a:cubicBezTo>
                    <a:pt x="2858" y="3269"/>
                    <a:pt x="2847" y="3388"/>
                    <a:pt x="2811" y="3496"/>
                  </a:cubicBezTo>
                  <a:lnTo>
                    <a:pt x="2775" y="3662"/>
                  </a:lnTo>
                  <a:lnTo>
                    <a:pt x="2775" y="3686"/>
                  </a:lnTo>
                  <a:cubicBezTo>
                    <a:pt x="2692" y="3960"/>
                    <a:pt x="2620" y="4281"/>
                    <a:pt x="2561" y="4591"/>
                  </a:cubicBezTo>
                  <a:lnTo>
                    <a:pt x="2561" y="4611"/>
                  </a:lnTo>
                  <a:lnTo>
                    <a:pt x="2561" y="4611"/>
                  </a:lnTo>
                  <a:cubicBezTo>
                    <a:pt x="2324" y="4442"/>
                    <a:pt x="2096" y="4262"/>
                    <a:pt x="1879" y="4069"/>
                  </a:cubicBezTo>
                  <a:lnTo>
                    <a:pt x="1879" y="4069"/>
                  </a:lnTo>
                  <a:cubicBezTo>
                    <a:pt x="2096" y="4262"/>
                    <a:pt x="2323" y="4444"/>
                    <a:pt x="2561" y="4615"/>
                  </a:cubicBezTo>
                  <a:lnTo>
                    <a:pt x="2561" y="4611"/>
                  </a:lnTo>
                  <a:lnTo>
                    <a:pt x="2561" y="4611"/>
                  </a:lnTo>
                  <a:cubicBezTo>
                    <a:pt x="3277" y="5120"/>
                    <a:pt x="4078" y="5516"/>
                    <a:pt x="4942" y="5782"/>
                  </a:cubicBezTo>
                  <a:lnTo>
                    <a:pt x="5002" y="5746"/>
                  </a:lnTo>
                  <a:cubicBezTo>
                    <a:pt x="5121" y="5639"/>
                    <a:pt x="5228" y="5532"/>
                    <a:pt x="5359" y="5389"/>
                  </a:cubicBezTo>
                  <a:cubicBezTo>
                    <a:pt x="5597" y="5127"/>
                    <a:pt x="5835" y="4865"/>
                    <a:pt x="6025" y="4615"/>
                  </a:cubicBezTo>
                  <a:cubicBezTo>
                    <a:pt x="6073" y="4555"/>
                    <a:pt x="6133" y="4496"/>
                    <a:pt x="6180" y="4436"/>
                  </a:cubicBezTo>
                  <a:lnTo>
                    <a:pt x="6228" y="4377"/>
                  </a:lnTo>
                  <a:lnTo>
                    <a:pt x="6276" y="4317"/>
                  </a:lnTo>
                  <a:cubicBezTo>
                    <a:pt x="6371" y="4174"/>
                    <a:pt x="6478" y="4055"/>
                    <a:pt x="6585" y="3924"/>
                  </a:cubicBezTo>
                  <a:cubicBezTo>
                    <a:pt x="6645" y="3865"/>
                    <a:pt x="6680" y="3793"/>
                    <a:pt x="6752" y="3734"/>
                  </a:cubicBezTo>
                  <a:cubicBezTo>
                    <a:pt x="6764" y="3698"/>
                    <a:pt x="6787" y="3686"/>
                    <a:pt x="6823" y="3662"/>
                  </a:cubicBezTo>
                  <a:lnTo>
                    <a:pt x="7014" y="3460"/>
                  </a:lnTo>
                  <a:lnTo>
                    <a:pt x="7145" y="3329"/>
                  </a:lnTo>
                  <a:cubicBezTo>
                    <a:pt x="6716" y="3269"/>
                    <a:pt x="6299" y="3186"/>
                    <a:pt x="5883" y="3043"/>
                  </a:cubicBezTo>
                  <a:cubicBezTo>
                    <a:pt x="5764" y="3007"/>
                    <a:pt x="5644" y="2972"/>
                    <a:pt x="5525" y="2924"/>
                  </a:cubicBezTo>
                  <a:cubicBezTo>
                    <a:pt x="5514" y="2924"/>
                    <a:pt x="5514" y="2924"/>
                    <a:pt x="5502" y="2948"/>
                  </a:cubicBezTo>
                  <a:cubicBezTo>
                    <a:pt x="5478" y="2948"/>
                    <a:pt x="5454" y="2960"/>
                    <a:pt x="5406" y="2960"/>
                  </a:cubicBezTo>
                  <a:cubicBezTo>
                    <a:pt x="5383" y="2960"/>
                    <a:pt x="5335" y="2972"/>
                    <a:pt x="5299" y="2972"/>
                  </a:cubicBezTo>
                  <a:lnTo>
                    <a:pt x="5228" y="2972"/>
                  </a:lnTo>
                  <a:cubicBezTo>
                    <a:pt x="5204" y="2972"/>
                    <a:pt x="5180" y="2960"/>
                    <a:pt x="5156" y="2960"/>
                  </a:cubicBezTo>
                  <a:cubicBezTo>
                    <a:pt x="5144" y="2960"/>
                    <a:pt x="5109" y="2948"/>
                    <a:pt x="5097" y="2948"/>
                  </a:cubicBezTo>
                  <a:cubicBezTo>
                    <a:pt x="5085" y="2924"/>
                    <a:pt x="5049" y="2924"/>
                    <a:pt x="5037" y="2912"/>
                  </a:cubicBezTo>
                  <a:cubicBezTo>
                    <a:pt x="4990" y="2888"/>
                    <a:pt x="4966" y="2865"/>
                    <a:pt x="4918" y="2829"/>
                  </a:cubicBezTo>
                  <a:cubicBezTo>
                    <a:pt x="4882" y="2793"/>
                    <a:pt x="4871" y="2781"/>
                    <a:pt x="4859" y="2746"/>
                  </a:cubicBezTo>
                  <a:cubicBezTo>
                    <a:pt x="4847" y="2722"/>
                    <a:pt x="4811" y="2686"/>
                    <a:pt x="4799" y="2662"/>
                  </a:cubicBezTo>
                  <a:cubicBezTo>
                    <a:pt x="4787" y="2650"/>
                    <a:pt x="4787" y="2626"/>
                    <a:pt x="4763" y="2615"/>
                  </a:cubicBezTo>
                  <a:cubicBezTo>
                    <a:pt x="4704" y="2591"/>
                    <a:pt x="4668" y="2555"/>
                    <a:pt x="4621" y="2543"/>
                  </a:cubicBezTo>
                  <a:cubicBezTo>
                    <a:pt x="4204" y="2317"/>
                    <a:pt x="3811" y="2067"/>
                    <a:pt x="3442" y="1769"/>
                  </a:cubicBezTo>
                  <a:cubicBezTo>
                    <a:pt x="3073" y="1472"/>
                    <a:pt x="2739" y="1138"/>
                    <a:pt x="2430" y="781"/>
                  </a:cubicBezTo>
                  <a:cubicBezTo>
                    <a:pt x="2222" y="550"/>
                    <a:pt x="2059" y="319"/>
                    <a:pt x="1876" y="67"/>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1"/>
            <p:cNvSpPr/>
            <p:nvPr/>
          </p:nvSpPr>
          <p:spPr>
            <a:xfrm>
              <a:off x="388537" y="974798"/>
              <a:ext cx="104962" cy="200094"/>
            </a:xfrm>
            <a:custGeom>
              <a:rect b="b" l="l" r="r" t="t"/>
              <a:pathLst>
                <a:path extrusionOk="0" h="5109" w="2680">
                  <a:moveTo>
                    <a:pt x="2679" y="1"/>
                  </a:moveTo>
                  <a:cubicBezTo>
                    <a:pt x="2584" y="84"/>
                    <a:pt x="2465" y="203"/>
                    <a:pt x="2346" y="322"/>
                  </a:cubicBezTo>
                  <a:cubicBezTo>
                    <a:pt x="1048" y="1632"/>
                    <a:pt x="227" y="3287"/>
                    <a:pt x="0" y="5109"/>
                  </a:cubicBezTo>
                  <a:lnTo>
                    <a:pt x="36" y="5085"/>
                  </a:lnTo>
                  <a:cubicBezTo>
                    <a:pt x="215" y="4990"/>
                    <a:pt x="381" y="4835"/>
                    <a:pt x="501" y="4716"/>
                  </a:cubicBezTo>
                  <a:cubicBezTo>
                    <a:pt x="643" y="4573"/>
                    <a:pt x="810" y="4370"/>
                    <a:pt x="989" y="4168"/>
                  </a:cubicBezTo>
                  <a:cubicBezTo>
                    <a:pt x="1155" y="3978"/>
                    <a:pt x="1298" y="3751"/>
                    <a:pt x="1465" y="3525"/>
                  </a:cubicBezTo>
                  <a:lnTo>
                    <a:pt x="1465" y="3513"/>
                  </a:lnTo>
                  <a:cubicBezTo>
                    <a:pt x="1477" y="3358"/>
                    <a:pt x="1489" y="3228"/>
                    <a:pt x="1513" y="3085"/>
                  </a:cubicBezTo>
                  <a:lnTo>
                    <a:pt x="1513" y="3049"/>
                  </a:lnTo>
                  <a:cubicBezTo>
                    <a:pt x="1536" y="2847"/>
                    <a:pt x="1584" y="2620"/>
                    <a:pt x="1632" y="2406"/>
                  </a:cubicBezTo>
                  <a:cubicBezTo>
                    <a:pt x="1644" y="2382"/>
                    <a:pt x="1644" y="2346"/>
                    <a:pt x="1655" y="2323"/>
                  </a:cubicBezTo>
                  <a:cubicBezTo>
                    <a:pt x="1715" y="2073"/>
                    <a:pt x="1786" y="1811"/>
                    <a:pt x="1882" y="1573"/>
                  </a:cubicBezTo>
                  <a:cubicBezTo>
                    <a:pt x="1941" y="1418"/>
                    <a:pt x="2013" y="1239"/>
                    <a:pt x="2084" y="1072"/>
                  </a:cubicBezTo>
                  <a:lnTo>
                    <a:pt x="2179" y="894"/>
                  </a:lnTo>
                  <a:cubicBezTo>
                    <a:pt x="2179" y="894"/>
                    <a:pt x="2179" y="882"/>
                    <a:pt x="2191" y="882"/>
                  </a:cubicBezTo>
                  <a:lnTo>
                    <a:pt x="2191" y="858"/>
                  </a:lnTo>
                  <a:cubicBezTo>
                    <a:pt x="2286" y="680"/>
                    <a:pt x="2370" y="525"/>
                    <a:pt x="2465" y="358"/>
                  </a:cubicBezTo>
                  <a:lnTo>
                    <a:pt x="2679" y="1"/>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1"/>
            <p:cNvSpPr/>
            <p:nvPr/>
          </p:nvSpPr>
          <p:spPr>
            <a:xfrm>
              <a:off x="608641" y="1401494"/>
              <a:ext cx="29413" cy="14491"/>
            </a:xfrm>
            <a:custGeom>
              <a:rect b="b" l="l" r="r" t="t"/>
              <a:pathLst>
                <a:path extrusionOk="0" h="370" w="751">
                  <a:moveTo>
                    <a:pt x="0" y="0"/>
                  </a:moveTo>
                  <a:cubicBezTo>
                    <a:pt x="12" y="24"/>
                    <a:pt x="12" y="48"/>
                    <a:pt x="24" y="60"/>
                  </a:cubicBezTo>
                  <a:cubicBezTo>
                    <a:pt x="36" y="83"/>
                    <a:pt x="72" y="119"/>
                    <a:pt x="84" y="143"/>
                  </a:cubicBezTo>
                  <a:cubicBezTo>
                    <a:pt x="95" y="179"/>
                    <a:pt x="131" y="191"/>
                    <a:pt x="143" y="226"/>
                  </a:cubicBezTo>
                  <a:cubicBezTo>
                    <a:pt x="191" y="250"/>
                    <a:pt x="215" y="286"/>
                    <a:pt x="262" y="310"/>
                  </a:cubicBezTo>
                  <a:cubicBezTo>
                    <a:pt x="274" y="322"/>
                    <a:pt x="310" y="322"/>
                    <a:pt x="322" y="345"/>
                  </a:cubicBezTo>
                  <a:cubicBezTo>
                    <a:pt x="334" y="345"/>
                    <a:pt x="369" y="357"/>
                    <a:pt x="381" y="357"/>
                  </a:cubicBezTo>
                  <a:cubicBezTo>
                    <a:pt x="417" y="357"/>
                    <a:pt x="429" y="369"/>
                    <a:pt x="453" y="369"/>
                  </a:cubicBezTo>
                  <a:lnTo>
                    <a:pt x="536" y="369"/>
                  </a:lnTo>
                  <a:cubicBezTo>
                    <a:pt x="560" y="369"/>
                    <a:pt x="607" y="369"/>
                    <a:pt x="631" y="357"/>
                  </a:cubicBezTo>
                  <a:cubicBezTo>
                    <a:pt x="667" y="357"/>
                    <a:pt x="691" y="345"/>
                    <a:pt x="727" y="345"/>
                  </a:cubicBezTo>
                  <a:cubicBezTo>
                    <a:pt x="738" y="345"/>
                    <a:pt x="738" y="345"/>
                    <a:pt x="750" y="322"/>
                  </a:cubicBezTo>
                  <a:cubicBezTo>
                    <a:pt x="488" y="226"/>
                    <a:pt x="238" y="119"/>
                    <a:pt x="0" y="0"/>
                  </a:cubicBezTo>
                  <a:close/>
                </a:path>
              </a:pathLst>
            </a:custGeom>
            <a:solidFill>
              <a:srgbClr val="FE4E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1"/>
            <p:cNvSpPr/>
            <p:nvPr/>
          </p:nvSpPr>
          <p:spPr>
            <a:xfrm>
              <a:off x="616082" y="1371651"/>
              <a:ext cx="308738" cy="170211"/>
            </a:xfrm>
            <a:custGeom>
              <a:rect b="b" l="l" r="r" t="t"/>
              <a:pathLst>
                <a:path extrusionOk="0" h="4346" w="7883">
                  <a:moveTo>
                    <a:pt x="7883" y="0"/>
                  </a:moveTo>
                  <a:cubicBezTo>
                    <a:pt x="7823" y="36"/>
                    <a:pt x="7764" y="60"/>
                    <a:pt x="7728" y="107"/>
                  </a:cubicBezTo>
                  <a:cubicBezTo>
                    <a:pt x="7347" y="381"/>
                    <a:pt x="6954" y="631"/>
                    <a:pt x="6537" y="834"/>
                  </a:cubicBezTo>
                  <a:cubicBezTo>
                    <a:pt x="6097" y="1036"/>
                    <a:pt x="5668" y="1203"/>
                    <a:pt x="5204" y="1322"/>
                  </a:cubicBezTo>
                  <a:cubicBezTo>
                    <a:pt x="4751" y="1441"/>
                    <a:pt x="4275" y="1536"/>
                    <a:pt x="3799" y="1560"/>
                  </a:cubicBezTo>
                  <a:cubicBezTo>
                    <a:pt x="3581" y="1575"/>
                    <a:pt x="3365" y="1584"/>
                    <a:pt x="3150" y="1584"/>
                  </a:cubicBezTo>
                  <a:cubicBezTo>
                    <a:pt x="2873" y="1584"/>
                    <a:pt x="2598" y="1570"/>
                    <a:pt x="2322" y="1536"/>
                  </a:cubicBezTo>
                  <a:cubicBezTo>
                    <a:pt x="2275" y="1536"/>
                    <a:pt x="2251" y="1524"/>
                    <a:pt x="2203" y="1524"/>
                  </a:cubicBezTo>
                  <a:lnTo>
                    <a:pt x="2072" y="1655"/>
                  </a:lnTo>
                  <a:lnTo>
                    <a:pt x="1870" y="1846"/>
                  </a:lnTo>
                  <a:lnTo>
                    <a:pt x="1799" y="1917"/>
                  </a:lnTo>
                  <a:cubicBezTo>
                    <a:pt x="1739" y="1977"/>
                    <a:pt x="1691" y="2036"/>
                    <a:pt x="1632" y="2119"/>
                  </a:cubicBezTo>
                  <a:cubicBezTo>
                    <a:pt x="1537" y="2250"/>
                    <a:pt x="1429" y="2369"/>
                    <a:pt x="1322" y="2500"/>
                  </a:cubicBezTo>
                  <a:lnTo>
                    <a:pt x="1275" y="2560"/>
                  </a:lnTo>
                  <a:lnTo>
                    <a:pt x="1227" y="2619"/>
                  </a:lnTo>
                  <a:cubicBezTo>
                    <a:pt x="1191" y="2679"/>
                    <a:pt x="1132" y="2739"/>
                    <a:pt x="1084" y="2798"/>
                  </a:cubicBezTo>
                  <a:cubicBezTo>
                    <a:pt x="870" y="3048"/>
                    <a:pt x="656" y="3322"/>
                    <a:pt x="417" y="3572"/>
                  </a:cubicBezTo>
                  <a:lnTo>
                    <a:pt x="60" y="3929"/>
                  </a:lnTo>
                  <a:lnTo>
                    <a:pt x="1" y="3977"/>
                  </a:lnTo>
                  <a:cubicBezTo>
                    <a:pt x="787" y="4227"/>
                    <a:pt x="1608" y="4346"/>
                    <a:pt x="2442" y="4346"/>
                  </a:cubicBezTo>
                  <a:lnTo>
                    <a:pt x="2465" y="4346"/>
                  </a:lnTo>
                  <a:cubicBezTo>
                    <a:pt x="3870" y="4346"/>
                    <a:pt x="5251" y="3977"/>
                    <a:pt x="6454" y="3298"/>
                  </a:cubicBezTo>
                  <a:lnTo>
                    <a:pt x="6466" y="3286"/>
                  </a:lnTo>
                  <a:cubicBezTo>
                    <a:pt x="6644" y="2989"/>
                    <a:pt x="6811" y="2739"/>
                    <a:pt x="6942" y="2500"/>
                  </a:cubicBezTo>
                  <a:cubicBezTo>
                    <a:pt x="7168" y="2108"/>
                    <a:pt x="7335" y="1786"/>
                    <a:pt x="7466" y="1476"/>
                  </a:cubicBezTo>
                  <a:cubicBezTo>
                    <a:pt x="7621" y="1131"/>
                    <a:pt x="7716" y="834"/>
                    <a:pt x="7799" y="560"/>
                  </a:cubicBezTo>
                  <a:cubicBezTo>
                    <a:pt x="7859" y="357"/>
                    <a:pt x="7871" y="179"/>
                    <a:pt x="7883"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1"/>
            <p:cNvSpPr/>
            <p:nvPr/>
          </p:nvSpPr>
          <p:spPr>
            <a:xfrm>
              <a:off x="399268" y="1257839"/>
              <a:ext cx="142717" cy="222966"/>
            </a:xfrm>
            <a:custGeom>
              <a:rect b="b" l="l" r="r" t="t"/>
              <a:pathLst>
                <a:path extrusionOk="0" h="5693" w="3644">
                  <a:moveTo>
                    <a:pt x="559" y="2664"/>
                  </a:moveTo>
                  <a:lnTo>
                    <a:pt x="560" y="2668"/>
                  </a:lnTo>
                  <a:lnTo>
                    <a:pt x="561" y="2669"/>
                  </a:lnTo>
                  <a:lnTo>
                    <a:pt x="561" y="2669"/>
                  </a:lnTo>
                  <a:cubicBezTo>
                    <a:pt x="560" y="2667"/>
                    <a:pt x="560" y="2666"/>
                    <a:pt x="559" y="2664"/>
                  </a:cubicBezTo>
                  <a:close/>
                  <a:moveTo>
                    <a:pt x="1810" y="1"/>
                  </a:moveTo>
                  <a:cubicBezTo>
                    <a:pt x="1715" y="37"/>
                    <a:pt x="1620" y="49"/>
                    <a:pt x="1512" y="84"/>
                  </a:cubicBezTo>
                  <a:cubicBezTo>
                    <a:pt x="1381" y="120"/>
                    <a:pt x="1250" y="180"/>
                    <a:pt x="1096" y="263"/>
                  </a:cubicBezTo>
                  <a:cubicBezTo>
                    <a:pt x="846" y="406"/>
                    <a:pt x="584" y="608"/>
                    <a:pt x="298" y="894"/>
                  </a:cubicBezTo>
                  <a:lnTo>
                    <a:pt x="286" y="918"/>
                  </a:lnTo>
                  <a:lnTo>
                    <a:pt x="262" y="930"/>
                  </a:lnTo>
                  <a:lnTo>
                    <a:pt x="250" y="942"/>
                  </a:lnTo>
                  <a:cubicBezTo>
                    <a:pt x="179" y="1013"/>
                    <a:pt x="107" y="1096"/>
                    <a:pt x="24" y="1180"/>
                  </a:cubicBezTo>
                  <a:lnTo>
                    <a:pt x="0" y="1227"/>
                  </a:lnTo>
                  <a:cubicBezTo>
                    <a:pt x="116" y="1671"/>
                    <a:pt x="286" y="2106"/>
                    <a:pt x="492" y="2528"/>
                  </a:cubicBezTo>
                  <a:lnTo>
                    <a:pt x="492" y="2528"/>
                  </a:lnTo>
                  <a:cubicBezTo>
                    <a:pt x="514" y="2574"/>
                    <a:pt x="536" y="2619"/>
                    <a:pt x="559" y="2664"/>
                  </a:cubicBezTo>
                  <a:lnTo>
                    <a:pt x="559" y="2664"/>
                  </a:lnTo>
                  <a:lnTo>
                    <a:pt x="558" y="2659"/>
                  </a:lnTo>
                  <a:lnTo>
                    <a:pt x="558" y="2659"/>
                  </a:lnTo>
                  <a:cubicBezTo>
                    <a:pt x="559" y="2662"/>
                    <a:pt x="561" y="2666"/>
                    <a:pt x="563" y="2670"/>
                  </a:cubicBezTo>
                  <a:lnTo>
                    <a:pt x="563" y="2670"/>
                  </a:lnTo>
                  <a:lnTo>
                    <a:pt x="561" y="2669"/>
                  </a:lnTo>
                  <a:lnTo>
                    <a:pt x="561" y="2669"/>
                  </a:lnTo>
                  <a:cubicBezTo>
                    <a:pt x="1159" y="3861"/>
                    <a:pt x="2053" y="4902"/>
                    <a:pt x="3155" y="5692"/>
                  </a:cubicBezTo>
                  <a:lnTo>
                    <a:pt x="3155" y="5680"/>
                  </a:lnTo>
                  <a:cubicBezTo>
                    <a:pt x="3215" y="5359"/>
                    <a:pt x="3286" y="5037"/>
                    <a:pt x="3358" y="4763"/>
                  </a:cubicBezTo>
                  <a:lnTo>
                    <a:pt x="3358" y="4740"/>
                  </a:lnTo>
                  <a:lnTo>
                    <a:pt x="3406" y="4573"/>
                  </a:lnTo>
                  <a:cubicBezTo>
                    <a:pt x="3441" y="4466"/>
                    <a:pt x="3465" y="4347"/>
                    <a:pt x="3477" y="4252"/>
                  </a:cubicBezTo>
                  <a:cubicBezTo>
                    <a:pt x="3501" y="4204"/>
                    <a:pt x="3501" y="4144"/>
                    <a:pt x="3513" y="4097"/>
                  </a:cubicBezTo>
                  <a:lnTo>
                    <a:pt x="3525" y="4025"/>
                  </a:lnTo>
                  <a:lnTo>
                    <a:pt x="3536" y="3954"/>
                  </a:lnTo>
                  <a:lnTo>
                    <a:pt x="3560" y="3894"/>
                  </a:lnTo>
                  <a:cubicBezTo>
                    <a:pt x="3596" y="3632"/>
                    <a:pt x="3644" y="3382"/>
                    <a:pt x="3644" y="3120"/>
                  </a:cubicBezTo>
                  <a:cubicBezTo>
                    <a:pt x="3644" y="3061"/>
                    <a:pt x="3644" y="3001"/>
                    <a:pt x="3632" y="2942"/>
                  </a:cubicBezTo>
                  <a:cubicBezTo>
                    <a:pt x="3632" y="2894"/>
                    <a:pt x="3620" y="2835"/>
                    <a:pt x="3596" y="2775"/>
                  </a:cubicBezTo>
                  <a:cubicBezTo>
                    <a:pt x="3596" y="2739"/>
                    <a:pt x="3584" y="2728"/>
                    <a:pt x="3572" y="2704"/>
                  </a:cubicBezTo>
                  <a:cubicBezTo>
                    <a:pt x="3560" y="2668"/>
                    <a:pt x="3560" y="2656"/>
                    <a:pt x="3536" y="2620"/>
                  </a:cubicBezTo>
                  <a:cubicBezTo>
                    <a:pt x="3525" y="2597"/>
                    <a:pt x="3513" y="2561"/>
                    <a:pt x="3477" y="2549"/>
                  </a:cubicBezTo>
                  <a:cubicBezTo>
                    <a:pt x="3465" y="2537"/>
                    <a:pt x="3453" y="2525"/>
                    <a:pt x="3441" y="2489"/>
                  </a:cubicBezTo>
                  <a:lnTo>
                    <a:pt x="3417" y="2477"/>
                  </a:lnTo>
                  <a:cubicBezTo>
                    <a:pt x="3406" y="2466"/>
                    <a:pt x="3394" y="2442"/>
                    <a:pt x="3382" y="2442"/>
                  </a:cubicBezTo>
                  <a:lnTo>
                    <a:pt x="3346" y="2430"/>
                  </a:lnTo>
                  <a:cubicBezTo>
                    <a:pt x="3322" y="2418"/>
                    <a:pt x="3298" y="2406"/>
                    <a:pt x="3275" y="2382"/>
                  </a:cubicBezTo>
                  <a:cubicBezTo>
                    <a:pt x="3239" y="2370"/>
                    <a:pt x="3227" y="2370"/>
                    <a:pt x="3203" y="2358"/>
                  </a:cubicBezTo>
                  <a:cubicBezTo>
                    <a:pt x="3155" y="2347"/>
                    <a:pt x="3096" y="2347"/>
                    <a:pt x="3048" y="2323"/>
                  </a:cubicBezTo>
                  <a:lnTo>
                    <a:pt x="3036" y="2323"/>
                  </a:lnTo>
                  <a:cubicBezTo>
                    <a:pt x="2989" y="2323"/>
                    <a:pt x="2941" y="2311"/>
                    <a:pt x="2917" y="2311"/>
                  </a:cubicBezTo>
                  <a:cubicBezTo>
                    <a:pt x="2870" y="2299"/>
                    <a:pt x="2822" y="2299"/>
                    <a:pt x="2786" y="2263"/>
                  </a:cubicBezTo>
                  <a:cubicBezTo>
                    <a:pt x="2739" y="2251"/>
                    <a:pt x="2703" y="2227"/>
                    <a:pt x="2679" y="2192"/>
                  </a:cubicBezTo>
                  <a:lnTo>
                    <a:pt x="2572" y="2085"/>
                  </a:lnTo>
                  <a:cubicBezTo>
                    <a:pt x="2548" y="2049"/>
                    <a:pt x="2524" y="2013"/>
                    <a:pt x="2513" y="1989"/>
                  </a:cubicBezTo>
                  <a:cubicBezTo>
                    <a:pt x="2489" y="1906"/>
                    <a:pt x="2453" y="1835"/>
                    <a:pt x="2441" y="1751"/>
                  </a:cubicBezTo>
                  <a:cubicBezTo>
                    <a:pt x="2429" y="1692"/>
                    <a:pt x="2429" y="1608"/>
                    <a:pt x="2429" y="1537"/>
                  </a:cubicBezTo>
                  <a:cubicBezTo>
                    <a:pt x="2429" y="1394"/>
                    <a:pt x="2441" y="1239"/>
                    <a:pt x="2465" y="1108"/>
                  </a:cubicBezTo>
                  <a:lnTo>
                    <a:pt x="2465" y="1073"/>
                  </a:lnTo>
                  <a:cubicBezTo>
                    <a:pt x="2382" y="942"/>
                    <a:pt x="2310" y="811"/>
                    <a:pt x="2215" y="680"/>
                  </a:cubicBezTo>
                  <a:cubicBezTo>
                    <a:pt x="2096" y="453"/>
                    <a:pt x="1977" y="227"/>
                    <a:pt x="1870"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1"/>
            <p:cNvSpPr/>
            <p:nvPr/>
          </p:nvSpPr>
          <p:spPr>
            <a:xfrm>
              <a:off x="328850" y="896469"/>
              <a:ext cx="821212" cy="654290"/>
            </a:xfrm>
            <a:custGeom>
              <a:rect b="b" l="l" r="r" t="t"/>
              <a:pathLst>
                <a:path extrusionOk="0" h="16706" w="20968">
                  <a:moveTo>
                    <a:pt x="18729" y="1"/>
                  </a:moveTo>
                  <a:cubicBezTo>
                    <a:pt x="18348" y="1"/>
                    <a:pt x="17919" y="48"/>
                    <a:pt x="17407" y="155"/>
                  </a:cubicBezTo>
                  <a:cubicBezTo>
                    <a:pt x="17038" y="227"/>
                    <a:pt x="16645" y="334"/>
                    <a:pt x="16229" y="465"/>
                  </a:cubicBezTo>
                  <a:cubicBezTo>
                    <a:pt x="15955" y="560"/>
                    <a:pt x="15669" y="656"/>
                    <a:pt x="15371" y="763"/>
                  </a:cubicBezTo>
                  <a:cubicBezTo>
                    <a:pt x="15002" y="894"/>
                    <a:pt x="14621" y="1060"/>
                    <a:pt x="14252" y="1227"/>
                  </a:cubicBezTo>
                  <a:lnTo>
                    <a:pt x="14288" y="1239"/>
                  </a:lnTo>
                  <a:cubicBezTo>
                    <a:pt x="14300" y="1251"/>
                    <a:pt x="14312" y="1251"/>
                    <a:pt x="14324" y="1275"/>
                  </a:cubicBezTo>
                  <a:cubicBezTo>
                    <a:pt x="14348" y="1287"/>
                    <a:pt x="14359" y="1287"/>
                    <a:pt x="14359" y="1298"/>
                  </a:cubicBezTo>
                  <a:cubicBezTo>
                    <a:pt x="14407" y="1334"/>
                    <a:pt x="14431" y="1346"/>
                    <a:pt x="14478" y="1370"/>
                  </a:cubicBezTo>
                  <a:cubicBezTo>
                    <a:pt x="14526" y="1406"/>
                    <a:pt x="14550" y="1429"/>
                    <a:pt x="14598" y="1465"/>
                  </a:cubicBezTo>
                  <a:cubicBezTo>
                    <a:pt x="14609" y="1477"/>
                    <a:pt x="14621" y="1489"/>
                    <a:pt x="14645" y="1489"/>
                  </a:cubicBezTo>
                  <a:cubicBezTo>
                    <a:pt x="14681" y="1525"/>
                    <a:pt x="14740" y="1572"/>
                    <a:pt x="14788" y="1596"/>
                  </a:cubicBezTo>
                  <a:lnTo>
                    <a:pt x="14824" y="1608"/>
                  </a:lnTo>
                  <a:lnTo>
                    <a:pt x="14895" y="1668"/>
                  </a:lnTo>
                  <a:lnTo>
                    <a:pt x="14919" y="1703"/>
                  </a:lnTo>
                  <a:lnTo>
                    <a:pt x="14943" y="1715"/>
                  </a:lnTo>
                  <a:lnTo>
                    <a:pt x="14955" y="1727"/>
                  </a:lnTo>
                  <a:cubicBezTo>
                    <a:pt x="15002" y="1775"/>
                    <a:pt x="15038" y="1810"/>
                    <a:pt x="15086" y="1846"/>
                  </a:cubicBezTo>
                  <a:lnTo>
                    <a:pt x="15098" y="1870"/>
                  </a:lnTo>
                  <a:lnTo>
                    <a:pt x="15121" y="1882"/>
                  </a:lnTo>
                  <a:lnTo>
                    <a:pt x="15133" y="1894"/>
                  </a:lnTo>
                  <a:cubicBezTo>
                    <a:pt x="15157" y="1929"/>
                    <a:pt x="15193" y="1941"/>
                    <a:pt x="15217" y="1965"/>
                  </a:cubicBezTo>
                  <a:lnTo>
                    <a:pt x="15264" y="2013"/>
                  </a:lnTo>
                  <a:lnTo>
                    <a:pt x="15276" y="2025"/>
                  </a:lnTo>
                  <a:lnTo>
                    <a:pt x="15312" y="2060"/>
                  </a:lnTo>
                  <a:lnTo>
                    <a:pt x="15360" y="2084"/>
                  </a:lnTo>
                  <a:lnTo>
                    <a:pt x="15419" y="2072"/>
                  </a:lnTo>
                  <a:lnTo>
                    <a:pt x="15502" y="2025"/>
                  </a:lnTo>
                  <a:cubicBezTo>
                    <a:pt x="16276" y="1691"/>
                    <a:pt x="16931" y="1453"/>
                    <a:pt x="17538" y="1298"/>
                  </a:cubicBezTo>
                  <a:cubicBezTo>
                    <a:pt x="17598" y="1287"/>
                    <a:pt x="17681" y="1275"/>
                    <a:pt x="17753" y="1251"/>
                  </a:cubicBezTo>
                  <a:cubicBezTo>
                    <a:pt x="17884" y="1227"/>
                    <a:pt x="18015" y="1215"/>
                    <a:pt x="18158" y="1191"/>
                  </a:cubicBezTo>
                  <a:cubicBezTo>
                    <a:pt x="18288" y="1179"/>
                    <a:pt x="18396" y="1179"/>
                    <a:pt x="18491" y="1167"/>
                  </a:cubicBezTo>
                  <a:lnTo>
                    <a:pt x="18586" y="1167"/>
                  </a:lnTo>
                  <a:cubicBezTo>
                    <a:pt x="18729" y="1167"/>
                    <a:pt x="18872" y="1191"/>
                    <a:pt x="18967" y="1227"/>
                  </a:cubicBezTo>
                  <a:cubicBezTo>
                    <a:pt x="19027" y="1239"/>
                    <a:pt x="19074" y="1275"/>
                    <a:pt x="19122" y="1287"/>
                  </a:cubicBezTo>
                  <a:lnTo>
                    <a:pt x="19170" y="1310"/>
                  </a:lnTo>
                  <a:cubicBezTo>
                    <a:pt x="19205" y="1346"/>
                    <a:pt x="19253" y="1370"/>
                    <a:pt x="19289" y="1418"/>
                  </a:cubicBezTo>
                  <a:cubicBezTo>
                    <a:pt x="19312" y="1465"/>
                    <a:pt x="19348" y="1489"/>
                    <a:pt x="19360" y="1525"/>
                  </a:cubicBezTo>
                  <a:cubicBezTo>
                    <a:pt x="19384" y="1572"/>
                    <a:pt x="19408" y="1608"/>
                    <a:pt x="19420" y="1668"/>
                  </a:cubicBezTo>
                  <a:cubicBezTo>
                    <a:pt x="19431" y="1727"/>
                    <a:pt x="19431" y="1810"/>
                    <a:pt x="19431" y="1882"/>
                  </a:cubicBezTo>
                  <a:cubicBezTo>
                    <a:pt x="19431" y="2001"/>
                    <a:pt x="19408" y="2132"/>
                    <a:pt x="19360" y="2299"/>
                  </a:cubicBezTo>
                  <a:cubicBezTo>
                    <a:pt x="19265" y="2596"/>
                    <a:pt x="19122" y="2918"/>
                    <a:pt x="18896" y="3311"/>
                  </a:cubicBezTo>
                  <a:cubicBezTo>
                    <a:pt x="18574" y="3858"/>
                    <a:pt x="18134" y="4442"/>
                    <a:pt x="17562" y="5108"/>
                  </a:cubicBezTo>
                  <a:cubicBezTo>
                    <a:pt x="17104" y="5637"/>
                    <a:pt x="16587" y="6178"/>
                    <a:pt x="15978" y="6788"/>
                  </a:cubicBezTo>
                  <a:lnTo>
                    <a:pt x="15978" y="6788"/>
                  </a:lnTo>
                  <a:cubicBezTo>
                    <a:pt x="14728" y="8002"/>
                    <a:pt x="13359" y="9145"/>
                    <a:pt x="11823" y="10300"/>
                  </a:cubicBezTo>
                  <a:cubicBezTo>
                    <a:pt x="10180" y="11538"/>
                    <a:pt x="8597" y="12562"/>
                    <a:pt x="7025" y="13443"/>
                  </a:cubicBezTo>
                  <a:lnTo>
                    <a:pt x="7061" y="13431"/>
                  </a:lnTo>
                  <a:lnTo>
                    <a:pt x="7061" y="13431"/>
                  </a:lnTo>
                  <a:cubicBezTo>
                    <a:pt x="6251" y="13860"/>
                    <a:pt x="5537" y="14217"/>
                    <a:pt x="4846" y="14514"/>
                  </a:cubicBezTo>
                  <a:cubicBezTo>
                    <a:pt x="4168" y="14812"/>
                    <a:pt x="3596" y="15003"/>
                    <a:pt x="3048" y="15145"/>
                  </a:cubicBezTo>
                  <a:cubicBezTo>
                    <a:pt x="2632" y="15241"/>
                    <a:pt x="2322" y="15288"/>
                    <a:pt x="2025" y="15288"/>
                  </a:cubicBezTo>
                  <a:lnTo>
                    <a:pt x="2001" y="15288"/>
                  </a:lnTo>
                  <a:cubicBezTo>
                    <a:pt x="1858" y="15288"/>
                    <a:pt x="1727" y="15276"/>
                    <a:pt x="1608" y="15241"/>
                  </a:cubicBezTo>
                  <a:cubicBezTo>
                    <a:pt x="1524" y="15229"/>
                    <a:pt x="1453" y="15205"/>
                    <a:pt x="1394" y="15157"/>
                  </a:cubicBezTo>
                  <a:cubicBezTo>
                    <a:pt x="1346" y="15122"/>
                    <a:pt x="1310" y="15098"/>
                    <a:pt x="1274" y="15062"/>
                  </a:cubicBezTo>
                  <a:cubicBezTo>
                    <a:pt x="1251" y="15038"/>
                    <a:pt x="1215" y="14991"/>
                    <a:pt x="1191" y="14943"/>
                  </a:cubicBezTo>
                  <a:cubicBezTo>
                    <a:pt x="1167" y="14907"/>
                    <a:pt x="1143" y="14860"/>
                    <a:pt x="1132" y="14800"/>
                  </a:cubicBezTo>
                  <a:cubicBezTo>
                    <a:pt x="1108" y="14729"/>
                    <a:pt x="1108" y="14645"/>
                    <a:pt x="1108" y="14574"/>
                  </a:cubicBezTo>
                  <a:cubicBezTo>
                    <a:pt x="1108" y="14455"/>
                    <a:pt x="1143" y="14324"/>
                    <a:pt x="1191" y="14169"/>
                  </a:cubicBezTo>
                  <a:cubicBezTo>
                    <a:pt x="1263" y="13907"/>
                    <a:pt x="1394" y="13609"/>
                    <a:pt x="1584" y="13276"/>
                  </a:cubicBezTo>
                  <a:lnTo>
                    <a:pt x="1644" y="13181"/>
                  </a:lnTo>
                  <a:lnTo>
                    <a:pt x="1667" y="13157"/>
                  </a:lnTo>
                  <a:lnTo>
                    <a:pt x="1679" y="13133"/>
                  </a:lnTo>
                  <a:lnTo>
                    <a:pt x="1691" y="13121"/>
                  </a:lnTo>
                  <a:lnTo>
                    <a:pt x="1703" y="13086"/>
                  </a:lnTo>
                  <a:lnTo>
                    <a:pt x="1727" y="13074"/>
                  </a:lnTo>
                  <a:cubicBezTo>
                    <a:pt x="1739" y="13062"/>
                    <a:pt x="1739" y="13038"/>
                    <a:pt x="1751" y="13026"/>
                  </a:cubicBezTo>
                  <a:lnTo>
                    <a:pt x="1763" y="13014"/>
                  </a:lnTo>
                  <a:lnTo>
                    <a:pt x="1786" y="12990"/>
                  </a:lnTo>
                  <a:lnTo>
                    <a:pt x="1810" y="12943"/>
                  </a:lnTo>
                  <a:cubicBezTo>
                    <a:pt x="1846" y="12883"/>
                    <a:pt x="1882" y="12812"/>
                    <a:pt x="1929" y="12764"/>
                  </a:cubicBezTo>
                  <a:lnTo>
                    <a:pt x="1941" y="12740"/>
                  </a:lnTo>
                  <a:cubicBezTo>
                    <a:pt x="2036" y="12609"/>
                    <a:pt x="2108" y="12502"/>
                    <a:pt x="2203" y="12383"/>
                  </a:cubicBezTo>
                  <a:cubicBezTo>
                    <a:pt x="2275" y="12288"/>
                    <a:pt x="2358" y="12181"/>
                    <a:pt x="2441" y="12062"/>
                  </a:cubicBezTo>
                  <a:lnTo>
                    <a:pt x="2406" y="12014"/>
                  </a:lnTo>
                  <a:lnTo>
                    <a:pt x="2382" y="11955"/>
                  </a:lnTo>
                  <a:lnTo>
                    <a:pt x="2239" y="11693"/>
                  </a:lnTo>
                  <a:lnTo>
                    <a:pt x="2239" y="11669"/>
                  </a:lnTo>
                  <a:cubicBezTo>
                    <a:pt x="2215" y="11597"/>
                    <a:pt x="2167" y="11526"/>
                    <a:pt x="2144" y="11454"/>
                  </a:cubicBezTo>
                  <a:lnTo>
                    <a:pt x="2096" y="11359"/>
                  </a:lnTo>
                  <a:lnTo>
                    <a:pt x="2084" y="11312"/>
                  </a:lnTo>
                  <a:cubicBezTo>
                    <a:pt x="2084" y="11300"/>
                    <a:pt x="2060" y="11288"/>
                    <a:pt x="2060" y="11264"/>
                  </a:cubicBezTo>
                  <a:cubicBezTo>
                    <a:pt x="2048" y="11252"/>
                    <a:pt x="2048" y="11228"/>
                    <a:pt x="2036" y="11204"/>
                  </a:cubicBezTo>
                  <a:cubicBezTo>
                    <a:pt x="2001" y="11133"/>
                    <a:pt x="1977" y="11062"/>
                    <a:pt x="1941" y="10966"/>
                  </a:cubicBezTo>
                  <a:lnTo>
                    <a:pt x="1941" y="10954"/>
                  </a:lnTo>
                  <a:lnTo>
                    <a:pt x="1941" y="10942"/>
                  </a:lnTo>
                  <a:lnTo>
                    <a:pt x="1941" y="10931"/>
                  </a:lnTo>
                  <a:lnTo>
                    <a:pt x="1941" y="10907"/>
                  </a:lnTo>
                  <a:cubicBezTo>
                    <a:pt x="1929" y="10883"/>
                    <a:pt x="1929" y="10847"/>
                    <a:pt x="1917" y="10835"/>
                  </a:cubicBezTo>
                  <a:cubicBezTo>
                    <a:pt x="1703" y="11109"/>
                    <a:pt x="1501" y="11383"/>
                    <a:pt x="1322" y="11669"/>
                  </a:cubicBezTo>
                  <a:cubicBezTo>
                    <a:pt x="917" y="12264"/>
                    <a:pt x="620" y="12836"/>
                    <a:pt x="381" y="13371"/>
                  </a:cubicBezTo>
                  <a:cubicBezTo>
                    <a:pt x="251" y="13669"/>
                    <a:pt x="155" y="13979"/>
                    <a:pt x="84" y="14264"/>
                  </a:cubicBezTo>
                  <a:cubicBezTo>
                    <a:pt x="12" y="14586"/>
                    <a:pt x="0" y="14883"/>
                    <a:pt x="24" y="15169"/>
                  </a:cubicBezTo>
                  <a:cubicBezTo>
                    <a:pt x="60" y="15479"/>
                    <a:pt x="179" y="15765"/>
                    <a:pt x="358" y="16003"/>
                  </a:cubicBezTo>
                  <a:cubicBezTo>
                    <a:pt x="512" y="16205"/>
                    <a:pt x="751" y="16384"/>
                    <a:pt x="1048" y="16503"/>
                  </a:cubicBezTo>
                  <a:cubicBezTo>
                    <a:pt x="1167" y="16550"/>
                    <a:pt x="1310" y="16598"/>
                    <a:pt x="1465" y="16622"/>
                  </a:cubicBezTo>
                  <a:cubicBezTo>
                    <a:pt x="1608" y="16657"/>
                    <a:pt x="1763" y="16669"/>
                    <a:pt x="1929" y="16681"/>
                  </a:cubicBezTo>
                  <a:cubicBezTo>
                    <a:pt x="2025" y="16681"/>
                    <a:pt x="2120" y="16705"/>
                    <a:pt x="2215" y="16705"/>
                  </a:cubicBezTo>
                  <a:cubicBezTo>
                    <a:pt x="2406" y="16705"/>
                    <a:pt x="2632" y="16681"/>
                    <a:pt x="2870" y="16657"/>
                  </a:cubicBezTo>
                  <a:cubicBezTo>
                    <a:pt x="3418" y="16598"/>
                    <a:pt x="4013" y="16467"/>
                    <a:pt x="4739" y="16241"/>
                  </a:cubicBezTo>
                  <a:cubicBezTo>
                    <a:pt x="5311" y="16062"/>
                    <a:pt x="5906" y="15836"/>
                    <a:pt x="6549" y="15550"/>
                  </a:cubicBezTo>
                  <a:cubicBezTo>
                    <a:pt x="7656" y="15074"/>
                    <a:pt x="8787" y="14467"/>
                    <a:pt x="10026" y="13729"/>
                  </a:cubicBezTo>
                  <a:cubicBezTo>
                    <a:pt x="11133" y="13050"/>
                    <a:pt x="12228" y="12300"/>
                    <a:pt x="13335" y="11466"/>
                  </a:cubicBezTo>
                  <a:cubicBezTo>
                    <a:pt x="14419" y="10633"/>
                    <a:pt x="15443" y="9764"/>
                    <a:pt x="16372" y="8871"/>
                  </a:cubicBezTo>
                  <a:cubicBezTo>
                    <a:pt x="17407" y="7871"/>
                    <a:pt x="18288" y="6918"/>
                    <a:pt x="19015" y="5966"/>
                  </a:cubicBezTo>
                  <a:cubicBezTo>
                    <a:pt x="19431" y="5418"/>
                    <a:pt x="19789" y="4894"/>
                    <a:pt x="20098" y="4358"/>
                  </a:cubicBezTo>
                  <a:cubicBezTo>
                    <a:pt x="20479" y="3727"/>
                    <a:pt x="20729" y="3132"/>
                    <a:pt x="20860" y="2561"/>
                  </a:cubicBezTo>
                  <a:cubicBezTo>
                    <a:pt x="20932" y="2251"/>
                    <a:pt x="20967" y="1941"/>
                    <a:pt x="20955" y="1656"/>
                  </a:cubicBezTo>
                  <a:cubicBezTo>
                    <a:pt x="20932" y="1525"/>
                    <a:pt x="20920" y="1382"/>
                    <a:pt x="20872" y="1239"/>
                  </a:cubicBezTo>
                  <a:cubicBezTo>
                    <a:pt x="20836" y="1108"/>
                    <a:pt x="20777" y="965"/>
                    <a:pt x="20682" y="834"/>
                  </a:cubicBezTo>
                  <a:cubicBezTo>
                    <a:pt x="20622" y="751"/>
                    <a:pt x="20563" y="667"/>
                    <a:pt x="20455" y="572"/>
                  </a:cubicBezTo>
                  <a:cubicBezTo>
                    <a:pt x="20432" y="536"/>
                    <a:pt x="20384" y="489"/>
                    <a:pt x="20336" y="465"/>
                  </a:cubicBezTo>
                  <a:cubicBezTo>
                    <a:pt x="20265" y="417"/>
                    <a:pt x="20193" y="358"/>
                    <a:pt x="20122" y="334"/>
                  </a:cubicBezTo>
                  <a:cubicBezTo>
                    <a:pt x="19943" y="227"/>
                    <a:pt x="19729" y="167"/>
                    <a:pt x="19479" y="108"/>
                  </a:cubicBezTo>
                  <a:cubicBezTo>
                    <a:pt x="19431" y="96"/>
                    <a:pt x="19372" y="96"/>
                    <a:pt x="19312" y="72"/>
                  </a:cubicBezTo>
                  <a:cubicBezTo>
                    <a:pt x="19146" y="48"/>
                    <a:pt x="18991" y="48"/>
                    <a:pt x="18789" y="48"/>
                  </a:cubicBezTo>
                  <a:cubicBezTo>
                    <a:pt x="18777" y="1"/>
                    <a:pt x="18765" y="1"/>
                    <a:pt x="187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1"/>
            <p:cNvSpPr/>
            <p:nvPr/>
          </p:nvSpPr>
          <p:spPr>
            <a:xfrm>
              <a:off x="376396" y="897605"/>
              <a:ext cx="773195" cy="623311"/>
            </a:xfrm>
            <a:custGeom>
              <a:rect b="b" l="l" r="r" t="t"/>
              <a:pathLst>
                <a:path extrusionOk="0" h="15915" w="19742">
                  <a:moveTo>
                    <a:pt x="17194" y="1"/>
                  </a:moveTo>
                  <a:cubicBezTo>
                    <a:pt x="16903" y="1"/>
                    <a:pt x="16571" y="47"/>
                    <a:pt x="16193" y="126"/>
                  </a:cubicBezTo>
                  <a:cubicBezTo>
                    <a:pt x="15812" y="198"/>
                    <a:pt x="15420" y="305"/>
                    <a:pt x="15015" y="436"/>
                  </a:cubicBezTo>
                  <a:cubicBezTo>
                    <a:pt x="14741" y="531"/>
                    <a:pt x="14455" y="627"/>
                    <a:pt x="14157" y="734"/>
                  </a:cubicBezTo>
                  <a:cubicBezTo>
                    <a:pt x="13800" y="865"/>
                    <a:pt x="13431" y="1019"/>
                    <a:pt x="13038" y="1198"/>
                  </a:cubicBezTo>
                  <a:lnTo>
                    <a:pt x="13050" y="1222"/>
                  </a:lnTo>
                  <a:cubicBezTo>
                    <a:pt x="13074" y="1246"/>
                    <a:pt x="13086" y="1246"/>
                    <a:pt x="13098" y="1258"/>
                  </a:cubicBezTo>
                  <a:cubicBezTo>
                    <a:pt x="13110" y="1269"/>
                    <a:pt x="13134" y="1269"/>
                    <a:pt x="13134" y="1281"/>
                  </a:cubicBezTo>
                  <a:cubicBezTo>
                    <a:pt x="13169" y="1317"/>
                    <a:pt x="13205" y="1329"/>
                    <a:pt x="13253" y="1365"/>
                  </a:cubicBezTo>
                  <a:cubicBezTo>
                    <a:pt x="13288" y="1389"/>
                    <a:pt x="13324" y="1424"/>
                    <a:pt x="13372" y="1448"/>
                  </a:cubicBezTo>
                  <a:cubicBezTo>
                    <a:pt x="13384" y="1460"/>
                    <a:pt x="13395" y="1484"/>
                    <a:pt x="13407" y="1484"/>
                  </a:cubicBezTo>
                  <a:cubicBezTo>
                    <a:pt x="13455" y="1508"/>
                    <a:pt x="13515" y="1555"/>
                    <a:pt x="13562" y="1579"/>
                  </a:cubicBezTo>
                  <a:lnTo>
                    <a:pt x="13586" y="1603"/>
                  </a:lnTo>
                  <a:lnTo>
                    <a:pt x="13669" y="1662"/>
                  </a:lnTo>
                  <a:lnTo>
                    <a:pt x="13693" y="1686"/>
                  </a:lnTo>
                  <a:lnTo>
                    <a:pt x="13705" y="1698"/>
                  </a:lnTo>
                  <a:lnTo>
                    <a:pt x="13729" y="1722"/>
                  </a:lnTo>
                  <a:cubicBezTo>
                    <a:pt x="13765" y="1758"/>
                    <a:pt x="13812" y="1793"/>
                    <a:pt x="13860" y="1841"/>
                  </a:cubicBezTo>
                  <a:lnTo>
                    <a:pt x="13872" y="1853"/>
                  </a:lnTo>
                  <a:lnTo>
                    <a:pt x="13884" y="1865"/>
                  </a:lnTo>
                  <a:lnTo>
                    <a:pt x="13907" y="1877"/>
                  </a:lnTo>
                  <a:cubicBezTo>
                    <a:pt x="13931" y="1912"/>
                    <a:pt x="13967" y="1924"/>
                    <a:pt x="13991" y="1960"/>
                  </a:cubicBezTo>
                  <a:lnTo>
                    <a:pt x="14038" y="1996"/>
                  </a:lnTo>
                  <a:lnTo>
                    <a:pt x="14050" y="2020"/>
                  </a:lnTo>
                  <a:lnTo>
                    <a:pt x="14086" y="2043"/>
                  </a:lnTo>
                  <a:lnTo>
                    <a:pt x="14122" y="2079"/>
                  </a:lnTo>
                  <a:lnTo>
                    <a:pt x="14181" y="2055"/>
                  </a:lnTo>
                  <a:lnTo>
                    <a:pt x="14277" y="2020"/>
                  </a:lnTo>
                  <a:cubicBezTo>
                    <a:pt x="15050" y="1674"/>
                    <a:pt x="15705" y="1436"/>
                    <a:pt x="16312" y="1281"/>
                  </a:cubicBezTo>
                  <a:cubicBezTo>
                    <a:pt x="16372" y="1269"/>
                    <a:pt x="16443" y="1258"/>
                    <a:pt x="16503" y="1246"/>
                  </a:cubicBezTo>
                  <a:cubicBezTo>
                    <a:pt x="16658" y="1210"/>
                    <a:pt x="16789" y="1186"/>
                    <a:pt x="16920" y="1162"/>
                  </a:cubicBezTo>
                  <a:cubicBezTo>
                    <a:pt x="17063" y="1150"/>
                    <a:pt x="17158" y="1138"/>
                    <a:pt x="17265" y="1138"/>
                  </a:cubicBezTo>
                  <a:lnTo>
                    <a:pt x="17360" y="1138"/>
                  </a:lnTo>
                  <a:cubicBezTo>
                    <a:pt x="17503" y="1138"/>
                    <a:pt x="17634" y="1150"/>
                    <a:pt x="17741" y="1186"/>
                  </a:cubicBezTo>
                  <a:cubicBezTo>
                    <a:pt x="17801" y="1198"/>
                    <a:pt x="17848" y="1210"/>
                    <a:pt x="17896" y="1246"/>
                  </a:cubicBezTo>
                  <a:lnTo>
                    <a:pt x="17932" y="1269"/>
                  </a:lnTo>
                  <a:cubicBezTo>
                    <a:pt x="17979" y="1305"/>
                    <a:pt x="18027" y="1329"/>
                    <a:pt x="18051" y="1377"/>
                  </a:cubicBezTo>
                  <a:cubicBezTo>
                    <a:pt x="18087" y="1424"/>
                    <a:pt x="18110" y="1448"/>
                    <a:pt x="18134" y="1484"/>
                  </a:cubicBezTo>
                  <a:cubicBezTo>
                    <a:pt x="18158" y="1519"/>
                    <a:pt x="18170" y="1567"/>
                    <a:pt x="18194" y="1627"/>
                  </a:cubicBezTo>
                  <a:cubicBezTo>
                    <a:pt x="18206" y="1686"/>
                    <a:pt x="18206" y="1758"/>
                    <a:pt x="18206" y="1841"/>
                  </a:cubicBezTo>
                  <a:cubicBezTo>
                    <a:pt x="18206" y="1960"/>
                    <a:pt x="18170" y="2091"/>
                    <a:pt x="18134" y="2258"/>
                  </a:cubicBezTo>
                  <a:cubicBezTo>
                    <a:pt x="18039" y="2567"/>
                    <a:pt x="17896" y="2877"/>
                    <a:pt x="17670" y="3270"/>
                  </a:cubicBezTo>
                  <a:cubicBezTo>
                    <a:pt x="17325" y="3829"/>
                    <a:pt x="16908" y="4401"/>
                    <a:pt x="16324" y="5068"/>
                  </a:cubicBezTo>
                  <a:cubicBezTo>
                    <a:pt x="15884" y="5591"/>
                    <a:pt x="15348" y="6151"/>
                    <a:pt x="14717" y="6758"/>
                  </a:cubicBezTo>
                  <a:lnTo>
                    <a:pt x="14752" y="6758"/>
                  </a:lnTo>
                  <a:cubicBezTo>
                    <a:pt x="13494" y="7980"/>
                    <a:pt x="12128" y="9119"/>
                    <a:pt x="10597" y="10259"/>
                  </a:cubicBezTo>
                  <a:cubicBezTo>
                    <a:pt x="8943" y="11497"/>
                    <a:pt x="7383" y="12521"/>
                    <a:pt x="5811" y="13402"/>
                  </a:cubicBezTo>
                  <a:lnTo>
                    <a:pt x="5847" y="13402"/>
                  </a:lnTo>
                  <a:cubicBezTo>
                    <a:pt x="5013" y="13842"/>
                    <a:pt x="4287" y="14200"/>
                    <a:pt x="3632" y="14485"/>
                  </a:cubicBezTo>
                  <a:cubicBezTo>
                    <a:pt x="2954" y="14783"/>
                    <a:pt x="2382" y="14974"/>
                    <a:pt x="1834" y="15116"/>
                  </a:cubicBezTo>
                  <a:cubicBezTo>
                    <a:pt x="1418" y="15212"/>
                    <a:pt x="1108" y="15259"/>
                    <a:pt x="811" y="15259"/>
                  </a:cubicBezTo>
                  <a:lnTo>
                    <a:pt x="787" y="15259"/>
                  </a:lnTo>
                  <a:cubicBezTo>
                    <a:pt x="644" y="15259"/>
                    <a:pt x="525" y="15247"/>
                    <a:pt x="394" y="15212"/>
                  </a:cubicBezTo>
                  <a:cubicBezTo>
                    <a:pt x="310" y="15200"/>
                    <a:pt x="239" y="15176"/>
                    <a:pt x="180" y="15128"/>
                  </a:cubicBezTo>
                  <a:cubicBezTo>
                    <a:pt x="132" y="15093"/>
                    <a:pt x="96" y="15069"/>
                    <a:pt x="60" y="15033"/>
                  </a:cubicBezTo>
                  <a:cubicBezTo>
                    <a:pt x="37" y="15009"/>
                    <a:pt x="13" y="14997"/>
                    <a:pt x="1" y="14962"/>
                  </a:cubicBezTo>
                  <a:lnTo>
                    <a:pt x="1" y="15057"/>
                  </a:lnTo>
                  <a:cubicBezTo>
                    <a:pt x="1" y="15116"/>
                    <a:pt x="13" y="15152"/>
                    <a:pt x="13" y="15212"/>
                  </a:cubicBezTo>
                  <a:cubicBezTo>
                    <a:pt x="37" y="15259"/>
                    <a:pt x="37" y="15295"/>
                    <a:pt x="49" y="15331"/>
                  </a:cubicBezTo>
                  <a:cubicBezTo>
                    <a:pt x="60" y="15366"/>
                    <a:pt x="72" y="15414"/>
                    <a:pt x="96" y="15438"/>
                  </a:cubicBezTo>
                  <a:cubicBezTo>
                    <a:pt x="108" y="15450"/>
                    <a:pt x="120" y="15485"/>
                    <a:pt x="120" y="15497"/>
                  </a:cubicBezTo>
                  <a:lnTo>
                    <a:pt x="132" y="15533"/>
                  </a:lnTo>
                  <a:cubicBezTo>
                    <a:pt x="156" y="15557"/>
                    <a:pt x="168" y="15593"/>
                    <a:pt x="191" y="15605"/>
                  </a:cubicBezTo>
                  <a:cubicBezTo>
                    <a:pt x="215" y="15628"/>
                    <a:pt x="239" y="15652"/>
                    <a:pt x="251" y="15664"/>
                  </a:cubicBezTo>
                  <a:cubicBezTo>
                    <a:pt x="287" y="15688"/>
                    <a:pt x="310" y="15724"/>
                    <a:pt x="358" y="15736"/>
                  </a:cubicBezTo>
                  <a:lnTo>
                    <a:pt x="453" y="15783"/>
                  </a:lnTo>
                  <a:lnTo>
                    <a:pt x="430" y="15783"/>
                  </a:lnTo>
                  <a:cubicBezTo>
                    <a:pt x="489" y="15807"/>
                    <a:pt x="549" y="15843"/>
                    <a:pt x="608" y="15855"/>
                  </a:cubicBezTo>
                  <a:cubicBezTo>
                    <a:pt x="656" y="15866"/>
                    <a:pt x="703" y="15890"/>
                    <a:pt x="751" y="15890"/>
                  </a:cubicBezTo>
                  <a:cubicBezTo>
                    <a:pt x="834" y="15902"/>
                    <a:pt x="942" y="15914"/>
                    <a:pt x="1049" y="15914"/>
                  </a:cubicBezTo>
                  <a:lnTo>
                    <a:pt x="1358" y="15914"/>
                  </a:lnTo>
                  <a:cubicBezTo>
                    <a:pt x="1858" y="15890"/>
                    <a:pt x="2358" y="15747"/>
                    <a:pt x="2835" y="15593"/>
                  </a:cubicBezTo>
                  <a:lnTo>
                    <a:pt x="2811" y="15593"/>
                  </a:lnTo>
                  <a:cubicBezTo>
                    <a:pt x="3287" y="15426"/>
                    <a:pt x="3751" y="15247"/>
                    <a:pt x="4216" y="15033"/>
                  </a:cubicBezTo>
                  <a:cubicBezTo>
                    <a:pt x="4680" y="14831"/>
                    <a:pt x="5121" y="14604"/>
                    <a:pt x="5573" y="14366"/>
                  </a:cubicBezTo>
                  <a:cubicBezTo>
                    <a:pt x="6478" y="13890"/>
                    <a:pt x="7359" y="13354"/>
                    <a:pt x="8216" y="12807"/>
                  </a:cubicBezTo>
                  <a:lnTo>
                    <a:pt x="8204" y="12807"/>
                  </a:lnTo>
                  <a:cubicBezTo>
                    <a:pt x="9466" y="11985"/>
                    <a:pt x="10693" y="11128"/>
                    <a:pt x="11860" y="10199"/>
                  </a:cubicBezTo>
                  <a:cubicBezTo>
                    <a:pt x="12907" y="9378"/>
                    <a:pt x="13931" y="8532"/>
                    <a:pt x="14919" y="7639"/>
                  </a:cubicBezTo>
                  <a:cubicBezTo>
                    <a:pt x="15896" y="6746"/>
                    <a:pt x="16836" y="5830"/>
                    <a:pt x="17729" y="4841"/>
                  </a:cubicBezTo>
                  <a:cubicBezTo>
                    <a:pt x="18253" y="4282"/>
                    <a:pt x="18753" y="3686"/>
                    <a:pt x="19230" y="3067"/>
                  </a:cubicBezTo>
                  <a:lnTo>
                    <a:pt x="19634" y="2532"/>
                  </a:lnTo>
                  <a:cubicBezTo>
                    <a:pt x="19706" y="2222"/>
                    <a:pt x="19741" y="1924"/>
                    <a:pt x="19718" y="1627"/>
                  </a:cubicBezTo>
                  <a:cubicBezTo>
                    <a:pt x="19706" y="1496"/>
                    <a:pt x="19694" y="1365"/>
                    <a:pt x="19646" y="1210"/>
                  </a:cubicBezTo>
                  <a:cubicBezTo>
                    <a:pt x="19599" y="1079"/>
                    <a:pt x="19539" y="948"/>
                    <a:pt x="19456" y="805"/>
                  </a:cubicBezTo>
                  <a:cubicBezTo>
                    <a:pt x="19396" y="722"/>
                    <a:pt x="19337" y="650"/>
                    <a:pt x="19230" y="543"/>
                  </a:cubicBezTo>
                  <a:cubicBezTo>
                    <a:pt x="19206" y="507"/>
                    <a:pt x="19158" y="472"/>
                    <a:pt x="19099" y="436"/>
                  </a:cubicBezTo>
                  <a:cubicBezTo>
                    <a:pt x="19027" y="376"/>
                    <a:pt x="18944" y="329"/>
                    <a:pt x="18872" y="305"/>
                  </a:cubicBezTo>
                  <a:cubicBezTo>
                    <a:pt x="18694" y="198"/>
                    <a:pt x="18491" y="138"/>
                    <a:pt x="18229" y="79"/>
                  </a:cubicBezTo>
                  <a:cubicBezTo>
                    <a:pt x="18194" y="67"/>
                    <a:pt x="18134" y="67"/>
                    <a:pt x="18075" y="55"/>
                  </a:cubicBezTo>
                  <a:cubicBezTo>
                    <a:pt x="17908" y="19"/>
                    <a:pt x="17741" y="19"/>
                    <a:pt x="17551" y="19"/>
                  </a:cubicBezTo>
                  <a:lnTo>
                    <a:pt x="17491" y="19"/>
                  </a:lnTo>
                  <a:cubicBezTo>
                    <a:pt x="17397" y="7"/>
                    <a:pt x="17298" y="1"/>
                    <a:pt x="1719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1"/>
            <p:cNvSpPr/>
            <p:nvPr/>
          </p:nvSpPr>
          <p:spPr>
            <a:xfrm>
              <a:off x="972360" y="953845"/>
              <a:ext cx="135707" cy="208358"/>
            </a:xfrm>
            <a:custGeom>
              <a:rect b="b" l="l" r="r" t="t"/>
              <a:pathLst>
                <a:path extrusionOk="0" h="5320" w="3465">
                  <a:moveTo>
                    <a:pt x="3346" y="0"/>
                  </a:moveTo>
                  <a:cubicBezTo>
                    <a:pt x="3274" y="0"/>
                    <a:pt x="3227" y="48"/>
                    <a:pt x="3215" y="107"/>
                  </a:cubicBezTo>
                  <a:cubicBezTo>
                    <a:pt x="3191" y="203"/>
                    <a:pt x="3179" y="322"/>
                    <a:pt x="3155" y="429"/>
                  </a:cubicBezTo>
                  <a:cubicBezTo>
                    <a:pt x="3120" y="536"/>
                    <a:pt x="3108" y="655"/>
                    <a:pt x="3072" y="762"/>
                  </a:cubicBezTo>
                  <a:cubicBezTo>
                    <a:pt x="3000" y="1036"/>
                    <a:pt x="2893" y="1322"/>
                    <a:pt x="2798" y="1596"/>
                  </a:cubicBezTo>
                  <a:cubicBezTo>
                    <a:pt x="2679" y="1869"/>
                    <a:pt x="2536" y="2155"/>
                    <a:pt x="2381" y="2429"/>
                  </a:cubicBezTo>
                  <a:cubicBezTo>
                    <a:pt x="2262" y="2631"/>
                    <a:pt x="2143" y="2822"/>
                    <a:pt x="2000" y="3024"/>
                  </a:cubicBezTo>
                  <a:cubicBezTo>
                    <a:pt x="1869" y="3227"/>
                    <a:pt x="1738" y="3417"/>
                    <a:pt x="1584" y="3620"/>
                  </a:cubicBezTo>
                  <a:cubicBezTo>
                    <a:pt x="1441" y="3810"/>
                    <a:pt x="1274" y="3989"/>
                    <a:pt x="1131" y="4167"/>
                  </a:cubicBezTo>
                  <a:cubicBezTo>
                    <a:pt x="965" y="4346"/>
                    <a:pt x="798" y="4512"/>
                    <a:pt x="632" y="4690"/>
                  </a:cubicBezTo>
                  <a:lnTo>
                    <a:pt x="632" y="4690"/>
                  </a:lnTo>
                  <a:cubicBezTo>
                    <a:pt x="426" y="4895"/>
                    <a:pt x="230" y="5079"/>
                    <a:pt x="12" y="5251"/>
                  </a:cubicBezTo>
                  <a:cubicBezTo>
                    <a:pt x="0" y="5263"/>
                    <a:pt x="0" y="5275"/>
                    <a:pt x="12" y="5310"/>
                  </a:cubicBezTo>
                  <a:cubicBezTo>
                    <a:pt x="18" y="5316"/>
                    <a:pt x="24" y="5319"/>
                    <a:pt x="31" y="5319"/>
                  </a:cubicBezTo>
                  <a:cubicBezTo>
                    <a:pt x="39" y="5319"/>
                    <a:pt x="48" y="5316"/>
                    <a:pt x="60" y="5310"/>
                  </a:cubicBezTo>
                  <a:cubicBezTo>
                    <a:pt x="203" y="5191"/>
                    <a:pt x="357" y="5060"/>
                    <a:pt x="500" y="4917"/>
                  </a:cubicBezTo>
                  <a:cubicBezTo>
                    <a:pt x="655" y="4786"/>
                    <a:pt x="798" y="4655"/>
                    <a:pt x="953" y="4501"/>
                  </a:cubicBezTo>
                  <a:lnTo>
                    <a:pt x="1381" y="4072"/>
                  </a:lnTo>
                  <a:cubicBezTo>
                    <a:pt x="1524" y="3929"/>
                    <a:pt x="1667" y="3763"/>
                    <a:pt x="1798" y="3608"/>
                  </a:cubicBezTo>
                  <a:cubicBezTo>
                    <a:pt x="1929" y="3453"/>
                    <a:pt x="2060" y="3298"/>
                    <a:pt x="2203" y="3120"/>
                  </a:cubicBezTo>
                  <a:cubicBezTo>
                    <a:pt x="2322" y="2953"/>
                    <a:pt x="2441" y="2774"/>
                    <a:pt x="2560" y="2596"/>
                  </a:cubicBezTo>
                  <a:cubicBezTo>
                    <a:pt x="2774" y="2262"/>
                    <a:pt x="2977" y="1881"/>
                    <a:pt x="3120" y="1500"/>
                  </a:cubicBezTo>
                  <a:cubicBezTo>
                    <a:pt x="3215" y="1274"/>
                    <a:pt x="3286" y="1048"/>
                    <a:pt x="3346" y="834"/>
                  </a:cubicBezTo>
                  <a:cubicBezTo>
                    <a:pt x="3370" y="715"/>
                    <a:pt x="3405" y="595"/>
                    <a:pt x="3417" y="488"/>
                  </a:cubicBezTo>
                  <a:cubicBezTo>
                    <a:pt x="3429" y="369"/>
                    <a:pt x="3465" y="250"/>
                    <a:pt x="3465" y="131"/>
                  </a:cubicBezTo>
                  <a:cubicBezTo>
                    <a:pt x="3465" y="95"/>
                    <a:pt x="3465" y="72"/>
                    <a:pt x="3429" y="36"/>
                  </a:cubicBezTo>
                  <a:cubicBezTo>
                    <a:pt x="3417" y="12"/>
                    <a:pt x="3393" y="0"/>
                    <a:pt x="3358" y="0"/>
                  </a:cubicBezTo>
                  <a:close/>
                </a:path>
              </a:pathLst>
            </a:custGeom>
            <a:solidFill>
              <a:srgbClr val="55D3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1"/>
            <p:cNvSpPr/>
            <p:nvPr/>
          </p:nvSpPr>
          <p:spPr>
            <a:xfrm>
              <a:off x="1106185" y="929132"/>
              <a:ext cx="20522" cy="85066"/>
            </a:xfrm>
            <a:custGeom>
              <a:rect b="b" l="l" r="r" t="t"/>
              <a:pathLst>
                <a:path extrusionOk="0" h="2172" w="524">
                  <a:moveTo>
                    <a:pt x="226" y="0"/>
                  </a:moveTo>
                  <a:cubicBezTo>
                    <a:pt x="179" y="0"/>
                    <a:pt x="155" y="24"/>
                    <a:pt x="131" y="36"/>
                  </a:cubicBezTo>
                  <a:cubicBezTo>
                    <a:pt x="84" y="83"/>
                    <a:pt x="72" y="155"/>
                    <a:pt x="119" y="203"/>
                  </a:cubicBezTo>
                  <a:lnTo>
                    <a:pt x="203" y="333"/>
                  </a:lnTo>
                  <a:cubicBezTo>
                    <a:pt x="250" y="417"/>
                    <a:pt x="298" y="512"/>
                    <a:pt x="310" y="595"/>
                  </a:cubicBezTo>
                  <a:cubicBezTo>
                    <a:pt x="345" y="714"/>
                    <a:pt x="357" y="834"/>
                    <a:pt x="357" y="953"/>
                  </a:cubicBezTo>
                  <a:cubicBezTo>
                    <a:pt x="357" y="1131"/>
                    <a:pt x="334" y="1310"/>
                    <a:pt x="286" y="1476"/>
                  </a:cubicBezTo>
                  <a:lnTo>
                    <a:pt x="286" y="1465"/>
                  </a:lnTo>
                  <a:cubicBezTo>
                    <a:pt x="238" y="1643"/>
                    <a:pt x="167" y="1822"/>
                    <a:pt x="72" y="1988"/>
                  </a:cubicBezTo>
                  <a:lnTo>
                    <a:pt x="72" y="2000"/>
                  </a:lnTo>
                  <a:cubicBezTo>
                    <a:pt x="60" y="2024"/>
                    <a:pt x="36" y="2072"/>
                    <a:pt x="12" y="2108"/>
                  </a:cubicBezTo>
                  <a:cubicBezTo>
                    <a:pt x="0" y="2119"/>
                    <a:pt x="0" y="2143"/>
                    <a:pt x="36" y="2155"/>
                  </a:cubicBezTo>
                  <a:cubicBezTo>
                    <a:pt x="41" y="2166"/>
                    <a:pt x="49" y="2172"/>
                    <a:pt x="58" y="2172"/>
                  </a:cubicBezTo>
                  <a:cubicBezTo>
                    <a:pt x="69" y="2172"/>
                    <a:pt x="82" y="2163"/>
                    <a:pt x="95" y="2143"/>
                  </a:cubicBezTo>
                  <a:cubicBezTo>
                    <a:pt x="191" y="2000"/>
                    <a:pt x="274" y="1846"/>
                    <a:pt x="334" y="1703"/>
                  </a:cubicBezTo>
                  <a:cubicBezTo>
                    <a:pt x="405" y="1524"/>
                    <a:pt x="465" y="1346"/>
                    <a:pt x="488" y="1143"/>
                  </a:cubicBezTo>
                  <a:cubicBezTo>
                    <a:pt x="512" y="1060"/>
                    <a:pt x="512" y="965"/>
                    <a:pt x="524" y="869"/>
                  </a:cubicBezTo>
                  <a:cubicBezTo>
                    <a:pt x="524" y="762"/>
                    <a:pt x="524" y="667"/>
                    <a:pt x="512" y="572"/>
                  </a:cubicBezTo>
                  <a:cubicBezTo>
                    <a:pt x="488" y="476"/>
                    <a:pt x="476" y="393"/>
                    <a:pt x="453" y="298"/>
                  </a:cubicBezTo>
                  <a:cubicBezTo>
                    <a:pt x="417" y="214"/>
                    <a:pt x="369" y="119"/>
                    <a:pt x="310" y="48"/>
                  </a:cubicBezTo>
                  <a:cubicBezTo>
                    <a:pt x="298" y="24"/>
                    <a:pt x="250" y="0"/>
                    <a:pt x="226" y="0"/>
                  </a:cubicBezTo>
                  <a:close/>
                </a:path>
              </a:pathLst>
            </a:custGeom>
            <a:solidFill>
              <a:srgbClr val="55D3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1"/>
            <p:cNvSpPr/>
            <p:nvPr/>
          </p:nvSpPr>
          <p:spPr>
            <a:xfrm>
              <a:off x="458014" y="1452761"/>
              <a:ext cx="106372" cy="47311"/>
            </a:xfrm>
            <a:custGeom>
              <a:rect b="b" l="l" r="r" t="t"/>
              <a:pathLst>
                <a:path extrusionOk="0" h="1208" w="2716">
                  <a:moveTo>
                    <a:pt x="2656" y="1"/>
                  </a:moveTo>
                  <a:cubicBezTo>
                    <a:pt x="2632" y="13"/>
                    <a:pt x="2620" y="13"/>
                    <a:pt x="2620" y="13"/>
                  </a:cubicBezTo>
                  <a:cubicBezTo>
                    <a:pt x="2394" y="144"/>
                    <a:pt x="2156" y="287"/>
                    <a:pt x="1917" y="406"/>
                  </a:cubicBezTo>
                  <a:cubicBezTo>
                    <a:pt x="1667" y="525"/>
                    <a:pt x="1417" y="644"/>
                    <a:pt x="1167" y="739"/>
                  </a:cubicBezTo>
                  <a:lnTo>
                    <a:pt x="1179" y="739"/>
                  </a:lnTo>
                  <a:cubicBezTo>
                    <a:pt x="810" y="894"/>
                    <a:pt x="429" y="1013"/>
                    <a:pt x="48" y="1120"/>
                  </a:cubicBezTo>
                  <a:cubicBezTo>
                    <a:pt x="12" y="1120"/>
                    <a:pt x="1" y="1144"/>
                    <a:pt x="12" y="1180"/>
                  </a:cubicBezTo>
                  <a:cubicBezTo>
                    <a:pt x="12" y="1197"/>
                    <a:pt x="32" y="1208"/>
                    <a:pt x="51" y="1208"/>
                  </a:cubicBezTo>
                  <a:cubicBezTo>
                    <a:pt x="58" y="1208"/>
                    <a:pt x="66" y="1207"/>
                    <a:pt x="72" y="1203"/>
                  </a:cubicBezTo>
                  <a:cubicBezTo>
                    <a:pt x="298" y="1144"/>
                    <a:pt x="524" y="1084"/>
                    <a:pt x="751" y="1013"/>
                  </a:cubicBezTo>
                  <a:cubicBezTo>
                    <a:pt x="965" y="941"/>
                    <a:pt x="1191" y="846"/>
                    <a:pt x="1417" y="763"/>
                  </a:cubicBezTo>
                  <a:cubicBezTo>
                    <a:pt x="1858" y="584"/>
                    <a:pt x="2275" y="358"/>
                    <a:pt x="2679" y="108"/>
                  </a:cubicBezTo>
                  <a:cubicBezTo>
                    <a:pt x="2715" y="84"/>
                    <a:pt x="2715" y="60"/>
                    <a:pt x="2691" y="25"/>
                  </a:cubicBezTo>
                  <a:cubicBezTo>
                    <a:pt x="2679" y="13"/>
                    <a:pt x="2668" y="1"/>
                    <a:pt x="2656" y="1"/>
                  </a:cubicBezTo>
                  <a:close/>
                </a:path>
              </a:pathLst>
            </a:custGeom>
            <a:solidFill>
              <a:srgbClr val="55D3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1"/>
            <p:cNvSpPr/>
            <p:nvPr/>
          </p:nvSpPr>
          <p:spPr>
            <a:xfrm>
              <a:off x="679959" y="1156208"/>
              <a:ext cx="128305" cy="78369"/>
            </a:xfrm>
            <a:custGeom>
              <a:rect b="b" l="l" r="r" t="t"/>
              <a:pathLst>
                <a:path extrusionOk="0" h="2001" w="3276">
                  <a:moveTo>
                    <a:pt x="2180" y="0"/>
                  </a:moveTo>
                  <a:cubicBezTo>
                    <a:pt x="2132" y="12"/>
                    <a:pt x="2120" y="12"/>
                    <a:pt x="2108" y="12"/>
                  </a:cubicBezTo>
                  <a:cubicBezTo>
                    <a:pt x="1811" y="12"/>
                    <a:pt x="1513" y="84"/>
                    <a:pt x="1192" y="203"/>
                  </a:cubicBezTo>
                  <a:cubicBezTo>
                    <a:pt x="1049" y="262"/>
                    <a:pt x="894" y="358"/>
                    <a:pt x="751" y="441"/>
                  </a:cubicBezTo>
                  <a:cubicBezTo>
                    <a:pt x="632" y="536"/>
                    <a:pt x="513" y="620"/>
                    <a:pt x="394" y="751"/>
                  </a:cubicBezTo>
                  <a:cubicBezTo>
                    <a:pt x="287" y="870"/>
                    <a:pt x="203" y="1012"/>
                    <a:pt x="108" y="1167"/>
                  </a:cubicBezTo>
                  <a:cubicBezTo>
                    <a:pt x="60" y="1274"/>
                    <a:pt x="1" y="1429"/>
                    <a:pt x="37" y="1572"/>
                  </a:cubicBezTo>
                  <a:cubicBezTo>
                    <a:pt x="49" y="1691"/>
                    <a:pt x="120" y="1798"/>
                    <a:pt x="227" y="1870"/>
                  </a:cubicBezTo>
                  <a:cubicBezTo>
                    <a:pt x="334" y="1941"/>
                    <a:pt x="477" y="1977"/>
                    <a:pt x="584" y="1989"/>
                  </a:cubicBezTo>
                  <a:cubicBezTo>
                    <a:pt x="656" y="2001"/>
                    <a:pt x="739" y="2001"/>
                    <a:pt x="834" y="2001"/>
                  </a:cubicBezTo>
                  <a:lnTo>
                    <a:pt x="1013" y="2001"/>
                  </a:lnTo>
                  <a:cubicBezTo>
                    <a:pt x="1156" y="1989"/>
                    <a:pt x="1299" y="1977"/>
                    <a:pt x="1453" y="1941"/>
                  </a:cubicBezTo>
                  <a:cubicBezTo>
                    <a:pt x="1811" y="1870"/>
                    <a:pt x="2144" y="1739"/>
                    <a:pt x="2442" y="1524"/>
                  </a:cubicBezTo>
                  <a:cubicBezTo>
                    <a:pt x="2585" y="1441"/>
                    <a:pt x="2716" y="1322"/>
                    <a:pt x="2846" y="1167"/>
                  </a:cubicBezTo>
                  <a:cubicBezTo>
                    <a:pt x="2966" y="1048"/>
                    <a:pt x="3049" y="905"/>
                    <a:pt x="3144" y="727"/>
                  </a:cubicBezTo>
                  <a:cubicBezTo>
                    <a:pt x="3168" y="655"/>
                    <a:pt x="3216" y="572"/>
                    <a:pt x="3251" y="489"/>
                  </a:cubicBezTo>
                  <a:cubicBezTo>
                    <a:pt x="3275" y="417"/>
                    <a:pt x="3227" y="322"/>
                    <a:pt x="3156" y="298"/>
                  </a:cubicBezTo>
                  <a:cubicBezTo>
                    <a:pt x="3144" y="298"/>
                    <a:pt x="3132" y="274"/>
                    <a:pt x="3108" y="274"/>
                  </a:cubicBezTo>
                  <a:cubicBezTo>
                    <a:pt x="3085" y="274"/>
                    <a:pt x="3049" y="298"/>
                    <a:pt x="3025" y="310"/>
                  </a:cubicBezTo>
                  <a:cubicBezTo>
                    <a:pt x="2811" y="119"/>
                    <a:pt x="2501" y="12"/>
                    <a:pt x="21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1"/>
            <p:cNvSpPr/>
            <p:nvPr/>
          </p:nvSpPr>
          <p:spPr>
            <a:xfrm>
              <a:off x="632883" y="1089981"/>
              <a:ext cx="180942" cy="153448"/>
            </a:xfrm>
            <a:custGeom>
              <a:rect b="b" l="l" r="r" t="t"/>
              <a:pathLst>
                <a:path extrusionOk="0" h="3918" w="4620">
                  <a:moveTo>
                    <a:pt x="3263" y="1882"/>
                  </a:moveTo>
                  <a:cubicBezTo>
                    <a:pt x="3346" y="1882"/>
                    <a:pt x="3441" y="1882"/>
                    <a:pt x="3513" y="1894"/>
                  </a:cubicBezTo>
                  <a:cubicBezTo>
                    <a:pt x="3667" y="1906"/>
                    <a:pt x="3798" y="1953"/>
                    <a:pt x="3918" y="2001"/>
                  </a:cubicBezTo>
                  <a:cubicBezTo>
                    <a:pt x="4025" y="2049"/>
                    <a:pt x="4120" y="2108"/>
                    <a:pt x="4215" y="2180"/>
                  </a:cubicBezTo>
                  <a:cubicBezTo>
                    <a:pt x="4215" y="2180"/>
                    <a:pt x="4227" y="2180"/>
                    <a:pt x="4227" y="2191"/>
                  </a:cubicBezTo>
                  <a:cubicBezTo>
                    <a:pt x="4203" y="2311"/>
                    <a:pt x="4168" y="2418"/>
                    <a:pt x="4120" y="2501"/>
                  </a:cubicBezTo>
                  <a:cubicBezTo>
                    <a:pt x="4084" y="2608"/>
                    <a:pt x="4025" y="2715"/>
                    <a:pt x="3941" y="2823"/>
                  </a:cubicBezTo>
                  <a:cubicBezTo>
                    <a:pt x="3858" y="2942"/>
                    <a:pt x="3751" y="3037"/>
                    <a:pt x="3632" y="3132"/>
                  </a:cubicBezTo>
                  <a:cubicBezTo>
                    <a:pt x="3489" y="3251"/>
                    <a:pt x="3322" y="3334"/>
                    <a:pt x="3132" y="3430"/>
                  </a:cubicBezTo>
                  <a:cubicBezTo>
                    <a:pt x="2929" y="3501"/>
                    <a:pt x="2727" y="3561"/>
                    <a:pt x="2501" y="3596"/>
                  </a:cubicBezTo>
                  <a:cubicBezTo>
                    <a:pt x="2394" y="3608"/>
                    <a:pt x="2274" y="3608"/>
                    <a:pt x="2179" y="3608"/>
                  </a:cubicBezTo>
                  <a:cubicBezTo>
                    <a:pt x="2072" y="3608"/>
                    <a:pt x="1965" y="3608"/>
                    <a:pt x="1882" y="3596"/>
                  </a:cubicBezTo>
                  <a:cubicBezTo>
                    <a:pt x="1715" y="3561"/>
                    <a:pt x="1548" y="3537"/>
                    <a:pt x="1405" y="3477"/>
                  </a:cubicBezTo>
                  <a:cubicBezTo>
                    <a:pt x="1358" y="3454"/>
                    <a:pt x="1310" y="3442"/>
                    <a:pt x="1286" y="3418"/>
                  </a:cubicBezTo>
                  <a:cubicBezTo>
                    <a:pt x="1286" y="3394"/>
                    <a:pt x="1298" y="3382"/>
                    <a:pt x="1298" y="3370"/>
                  </a:cubicBezTo>
                  <a:lnTo>
                    <a:pt x="1298" y="3299"/>
                  </a:lnTo>
                  <a:cubicBezTo>
                    <a:pt x="1310" y="3192"/>
                    <a:pt x="1346" y="3073"/>
                    <a:pt x="1381" y="2977"/>
                  </a:cubicBezTo>
                  <a:cubicBezTo>
                    <a:pt x="1429" y="2882"/>
                    <a:pt x="1489" y="2775"/>
                    <a:pt x="1560" y="2680"/>
                  </a:cubicBezTo>
                  <a:cubicBezTo>
                    <a:pt x="1655" y="2561"/>
                    <a:pt x="1762" y="2465"/>
                    <a:pt x="1882" y="2370"/>
                  </a:cubicBezTo>
                  <a:cubicBezTo>
                    <a:pt x="2024" y="2251"/>
                    <a:pt x="2191" y="2168"/>
                    <a:pt x="2370" y="2084"/>
                  </a:cubicBezTo>
                  <a:cubicBezTo>
                    <a:pt x="2560" y="2013"/>
                    <a:pt x="2751" y="1953"/>
                    <a:pt x="2953" y="1930"/>
                  </a:cubicBezTo>
                  <a:lnTo>
                    <a:pt x="2977" y="1894"/>
                  </a:lnTo>
                  <a:cubicBezTo>
                    <a:pt x="3072" y="1882"/>
                    <a:pt x="3167" y="1882"/>
                    <a:pt x="3263" y="1882"/>
                  </a:cubicBezTo>
                  <a:close/>
                  <a:moveTo>
                    <a:pt x="3310" y="1"/>
                  </a:moveTo>
                  <a:cubicBezTo>
                    <a:pt x="3215" y="25"/>
                    <a:pt x="3132" y="36"/>
                    <a:pt x="3048" y="60"/>
                  </a:cubicBezTo>
                  <a:cubicBezTo>
                    <a:pt x="2679" y="215"/>
                    <a:pt x="2417" y="525"/>
                    <a:pt x="2143" y="834"/>
                  </a:cubicBezTo>
                  <a:lnTo>
                    <a:pt x="2120" y="870"/>
                  </a:lnTo>
                  <a:lnTo>
                    <a:pt x="2013" y="941"/>
                  </a:lnTo>
                  <a:cubicBezTo>
                    <a:pt x="1977" y="953"/>
                    <a:pt x="1941" y="953"/>
                    <a:pt x="1905" y="965"/>
                  </a:cubicBezTo>
                  <a:lnTo>
                    <a:pt x="1786" y="965"/>
                  </a:lnTo>
                  <a:cubicBezTo>
                    <a:pt x="1715" y="965"/>
                    <a:pt x="1620" y="965"/>
                    <a:pt x="1524" y="953"/>
                  </a:cubicBezTo>
                  <a:lnTo>
                    <a:pt x="1417" y="941"/>
                  </a:lnTo>
                  <a:lnTo>
                    <a:pt x="1060" y="894"/>
                  </a:lnTo>
                  <a:lnTo>
                    <a:pt x="1024" y="894"/>
                  </a:lnTo>
                  <a:cubicBezTo>
                    <a:pt x="965" y="894"/>
                    <a:pt x="905" y="894"/>
                    <a:pt x="834" y="906"/>
                  </a:cubicBezTo>
                  <a:cubicBezTo>
                    <a:pt x="762" y="929"/>
                    <a:pt x="691" y="941"/>
                    <a:pt x="596" y="989"/>
                  </a:cubicBezTo>
                  <a:cubicBezTo>
                    <a:pt x="536" y="1013"/>
                    <a:pt x="465" y="1060"/>
                    <a:pt x="393" y="1132"/>
                  </a:cubicBezTo>
                  <a:cubicBezTo>
                    <a:pt x="298" y="1203"/>
                    <a:pt x="238" y="1310"/>
                    <a:pt x="191" y="1382"/>
                  </a:cubicBezTo>
                  <a:cubicBezTo>
                    <a:pt x="155" y="1465"/>
                    <a:pt x="108" y="1549"/>
                    <a:pt x="72" y="1656"/>
                  </a:cubicBezTo>
                  <a:cubicBezTo>
                    <a:pt x="48" y="1763"/>
                    <a:pt x="36" y="1858"/>
                    <a:pt x="12" y="1953"/>
                  </a:cubicBezTo>
                  <a:cubicBezTo>
                    <a:pt x="0" y="2120"/>
                    <a:pt x="12" y="2299"/>
                    <a:pt x="72" y="2489"/>
                  </a:cubicBezTo>
                  <a:cubicBezTo>
                    <a:pt x="131" y="2656"/>
                    <a:pt x="215" y="2811"/>
                    <a:pt x="334" y="2977"/>
                  </a:cubicBezTo>
                  <a:cubicBezTo>
                    <a:pt x="548" y="3275"/>
                    <a:pt x="834" y="3525"/>
                    <a:pt x="1179" y="3692"/>
                  </a:cubicBezTo>
                  <a:cubicBezTo>
                    <a:pt x="1465" y="3823"/>
                    <a:pt x="1774" y="3906"/>
                    <a:pt x="2132" y="3918"/>
                  </a:cubicBezTo>
                  <a:lnTo>
                    <a:pt x="2203" y="3918"/>
                  </a:lnTo>
                  <a:cubicBezTo>
                    <a:pt x="2501" y="3918"/>
                    <a:pt x="2810" y="3858"/>
                    <a:pt x="3108" y="3763"/>
                  </a:cubicBezTo>
                  <a:cubicBezTo>
                    <a:pt x="3441" y="3644"/>
                    <a:pt x="3727" y="3489"/>
                    <a:pt x="3977" y="3263"/>
                  </a:cubicBezTo>
                  <a:cubicBezTo>
                    <a:pt x="4096" y="3156"/>
                    <a:pt x="4203" y="3037"/>
                    <a:pt x="4287" y="2894"/>
                  </a:cubicBezTo>
                  <a:cubicBezTo>
                    <a:pt x="4358" y="2787"/>
                    <a:pt x="4418" y="2668"/>
                    <a:pt x="4465" y="2513"/>
                  </a:cubicBezTo>
                  <a:cubicBezTo>
                    <a:pt x="4549" y="2275"/>
                    <a:pt x="4596" y="2013"/>
                    <a:pt x="4620" y="1703"/>
                  </a:cubicBezTo>
                  <a:cubicBezTo>
                    <a:pt x="4620" y="1572"/>
                    <a:pt x="4620" y="1418"/>
                    <a:pt x="4584" y="1251"/>
                  </a:cubicBezTo>
                  <a:cubicBezTo>
                    <a:pt x="4572" y="1120"/>
                    <a:pt x="4525" y="977"/>
                    <a:pt x="4477" y="858"/>
                  </a:cubicBezTo>
                  <a:cubicBezTo>
                    <a:pt x="4441" y="715"/>
                    <a:pt x="4358" y="584"/>
                    <a:pt x="4287" y="477"/>
                  </a:cubicBezTo>
                  <a:cubicBezTo>
                    <a:pt x="4203" y="358"/>
                    <a:pt x="4108" y="275"/>
                    <a:pt x="3989" y="179"/>
                  </a:cubicBezTo>
                  <a:cubicBezTo>
                    <a:pt x="3870" y="108"/>
                    <a:pt x="3727" y="48"/>
                    <a:pt x="3560" y="13"/>
                  </a:cubicBezTo>
                  <a:cubicBezTo>
                    <a:pt x="3513" y="1"/>
                    <a:pt x="3453" y="1"/>
                    <a:pt x="3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1"/>
            <p:cNvSpPr/>
            <p:nvPr/>
          </p:nvSpPr>
          <p:spPr>
            <a:xfrm>
              <a:off x="789541" y="1020973"/>
              <a:ext cx="45745" cy="64387"/>
            </a:xfrm>
            <a:custGeom>
              <a:rect b="b" l="l" r="r" t="t"/>
              <a:pathLst>
                <a:path extrusionOk="0" h="1644" w="1168">
                  <a:moveTo>
                    <a:pt x="275" y="1"/>
                  </a:moveTo>
                  <a:cubicBezTo>
                    <a:pt x="227" y="1"/>
                    <a:pt x="203" y="13"/>
                    <a:pt x="168" y="24"/>
                  </a:cubicBezTo>
                  <a:cubicBezTo>
                    <a:pt x="60" y="84"/>
                    <a:pt x="1" y="215"/>
                    <a:pt x="25" y="394"/>
                  </a:cubicBezTo>
                  <a:cubicBezTo>
                    <a:pt x="25" y="596"/>
                    <a:pt x="84" y="810"/>
                    <a:pt x="203" y="1025"/>
                  </a:cubicBezTo>
                  <a:cubicBezTo>
                    <a:pt x="394" y="1394"/>
                    <a:pt x="680" y="1644"/>
                    <a:pt x="894" y="1644"/>
                  </a:cubicBezTo>
                  <a:cubicBezTo>
                    <a:pt x="941" y="1644"/>
                    <a:pt x="977" y="1632"/>
                    <a:pt x="1001" y="1620"/>
                  </a:cubicBezTo>
                  <a:cubicBezTo>
                    <a:pt x="1108" y="1560"/>
                    <a:pt x="1168" y="1429"/>
                    <a:pt x="1144" y="1251"/>
                  </a:cubicBezTo>
                  <a:cubicBezTo>
                    <a:pt x="1144" y="1048"/>
                    <a:pt x="1084" y="834"/>
                    <a:pt x="977" y="620"/>
                  </a:cubicBezTo>
                  <a:cubicBezTo>
                    <a:pt x="775" y="263"/>
                    <a:pt x="501" y="1"/>
                    <a:pt x="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1"/>
            <p:cNvSpPr/>
            <p:nvPr/>
          </p:nvSpPr>
          <p:spPr>
            <a:xfrm>
              <a:off x="536343" y="1142696"/>
              <a:ext cx="46685" cy="64387"/>
            </a:xfrm>
            <a:custGeom>
              <a:rect b="b" l="l" r="r" t="t"/>
              <a:pathLst>
                <a:path extrusionOk="0" h="1644" w="1192">
                  <a:moveTo>
                    <a:pt x="263" y="0"/>
                  </a:moveTo>
                  <a:cubicBezTo>
                    <a:pt x="215" y="0"/>
                    <a:pt x="191" y="12"/>
                    <a:pt x="156" y="24"/>
                  </a:cubicBezTo>
                  <a:cubicBezTo>
                    <a:pt x="60" y="83"/>
                    <a:pt x="1" y="226"/>
                    <a:pt x="13" y="405"/>
                  </a:cubicBezTo>
                  <a:cubicBezTo>
                    <a:pt x="13" y="595"/>
                    <a:pt x="72" y="822"/>
                    <a:pt x="191" y="1024"/>
                  </a:cubicBezTo>
                  <a:cubicBezTo>
                    <a:pt x="382" y="1393"/>
                    <a:pt x="668" y="1643"/>
                    <a:pt x="894" y="1643"/>
                  </a:cubicBezTo>
                  <a:cubicBezTo>
                    <a:pt x="929" y="1643"/>
                    <a:pt x="965" y="1631"/>
                    <a:pt x="989" y="1619"/>
                  </a:cubicBezTo>
                  <a:cubicBezTo>
                    <a:pt x="1049" y="1596"/>
                    <a:pt x="1096" y="1524"/>
                    <a:pt x="1132" y="1453"/>
                  </a:cubicBezTo>
                  <a:cubicBezTo>
                    <a:pt x="1191" y="1250"/>
                    <a:pt x="1132" y="917"/>
                    <a:pt x="977" y="619"/>
                  </a:cubicBezTo>
                  <a:cubicBezTo>
                    <a:pt x="775" y="250"/>
                    <a:pt x="489" y="0"/>
                    <a:pt x="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1"/>
            <p:cNvSpPr/>
            <p:nvPr/>
          </p:nvSpPr>
          <p:spPr>
            <a:xfrm>
              <a:off x="735455" y="951495"/>
              <a:ext cx="78839" cy="45275"/>
            </a:xfrm>
            <a:custGeom>
              <a:rect b="b" l="l" r="r" t="t"/>
              <a:pathLst>
                <a:path extrusionOk="0" h="1156" w="2013">
                  <a:moveTo>
                    <a:pt x="1120" y="1"/>
                  </a:moveTo>
                  <a:cubicBezTo>
                    <a:pt x="1060" y="1"/>
                    <a:pt x="989" y="1"/>
                    <a:pt x="929" y="13"/>
                  </a:cubicBezTo>
                  <a:cubicBezTo>
                    <a:pt x="572" y="60"/>
                    <a:pt x="251" y="203"/>
                    <a:pt x="108" y="405"/>
                  </a:cubicBezTo>
                  <a:cubicBezTo>
                    <a:pt x="36" y="489"/>
                    <a:pt x="1" y="596"/>
                    <a:pt x="1" y="703"/>
                  </a:cubicBezTo>
                  <a:cubicBezTo>
                    <a:pt x="36" y="965"/>
                    <a:pt x="394" y="1156"/>
                    <a:pt x="870" y="1156"/>
                  </a:cubicBezTo>
                  <a:cubicBezTo>
                    <a:pt x="929" y="1156"/>
                    <a:pt x="1001" y="1156"/>
                    <a:pt x="1060" y="1144"/>
                  </a:cubicBezTo>
                  <a:cubicBezTo>
                    <a:pt x="1322" y="1120"/>
                    <a:pt x="1560" y="1025"/>
                    <a:pt x="1739" y="905"/>
                  </a:cubicBezTo>
                  <a:cubicBezTo>
                    <a:pt x="1918" y="775"/>
                    <a:pt x="2013" y="620"/>
                    <a:pt x="1977" y="477"/>
                  </a:cubicBezTo>
                  <a:cubicBezTo>
                    <a:pt x="1953" y="191"/>
                    <a:pt x="1584" y="1"/>
                    <a:pt x="1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1"/>
            <p:cNvSpPr/>
            <p:nvPr/>
          </p:nvSpPr>
          <p:spPr>
            <a:xfrm>
              <a:off x="471526" y="1055007"/>
              <a:ext cx="59257" cy="69988"/>
            </a:xfrm>
            <a:custGeom>
              <a:rect b="b" l="l" r="r" t="t"/>
              <a:pathLst>
                <a:path extrusionOk="0" h="1787" w="1513">
                  <a:moveTo>
                    <a:pt x="1096" y="1"/>
                  </a:moveTo>
                  <a:cubicBezTo>
                    <a:pt x="834" y="1"/>
                    <a:pt x="501" y="239"/>
                    <a:pt x="287" y="584"/>
                  </a:cubicBezTo>
                  <a:cubicBezTo>
                    <a:pt x="84" y="882"/>
                    <a:pt x="1" y="1203"/>
                    <a:pt x="48" y="1465"/>
                  </a:cubicBezTo>
                  <a:cubicBezTo>
                    <a:pt x="72" y="1584"/>
                    <a:pt x="132" y="1668"/>
                    <a:pt x="203" y="1727"/>
                  </a:cubicBezTo>
                  <a:cubicBezTo>
                    <a:pt x="263" y="1775"/>
                    <a:pt x="322" y="1787"/>
                    <a:pt x="418" y="1787"/>
                  </a:cubicBezTo>
                  <a:cubicBezTo>
                    <a:pt x="679" y="1787"/>
                    <a:pt x="1013" y="1549"/>
                    <a:pt x="1239" y="1203"/>
                  </a:cubicBezTo>
                  <a:cubicBezTo>
                    <a:pt x="1430" y="906"/>
                    <a:pt x="1513" y="572"/>
                    <a:pt x="1477" y="334"/>
                  </a:cubicBezTo>
                  <a:cubicBezTo>
                    <a:pt x="1441" y="215"/>
                    <a:pt x="1382" y="120"/>
                    <a:pt x="1310" y="60"/>
                  </a:cubicBezTo>
                  <a:cubicBezTo>
                    <a:pt x="1239" y="25"/>
                    <a:pt x="1180" y="1"/>
                    <a:pt x="1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1"/>
            <p:cNvSpPr/>
            <p:nvPr/>
          </p:nvSpPr>
          <p:spPr>
            <a:xfrm>
              <a:off x="644833" y="510171"/>
              <a:ext cx="104708" cy="104708"/>
            </a:xfrm>
            <a:custGeom>
              <a:rect b="b" l="l" r="r" t="t"/>
              <a:pathLst>
                <a:path extrusionOk="0" h="953" w="953">
                  <a:moveTo>
                    <a:pt x="477" y="0"/>
                  </a:moveTo>
                  <a:cubicBezTo>
                    <a:pt x="417" y="0"/>
                    <a:pt x="381" y="155"/>
                    <a:pt x="358" y="358"/>
                  </a:cubicBezTo>
                  <a:cubicBezTo>
                    <a:pt x="155" y="370"/>
                    <a:pt x="0" y="417"/>
                    <a:pt x="0" y="477"/>
                  </a:cubicBezTo>
                  <a:cubicBezTo>
                    <a:pt x="0" y="536"/>
                    <a:pt x="155" y="584"/>
                    <a:pt x="358" y="596"/>
                  </a:cubicBezTo>
                  <a:cubicBezTo>
                    <a:pt x="369" y="810"/>
                    <a:pt x="417" y="953"/>
                    <a:pt x="477" y="953"/>
                  </a:cubicBezTo>
                  <a:cubicBezTo>
                    <a:pt x="536" y="953"/>
                    <a:pt x="584" y="810"/>
                    <a:pt x="596" y="596"/>
                  </a:cubicBezTo>
                  <a:cubicBezTo>
                    <a:pt x="810" y="584"/>
                    <a:pt x="953" y="536"/>
                    <a:pt x="953" y="477"/>
                  </a:cubicBezTo>
                  <a:cubicBezTo>
                    <a:pt x="953" y="417"/>
                    <a:pt x="810" y="370"/>
                    <a:pt x="596" y="358"/>
                  </a:cubicBezTo>
                  <a:cubicBezTo>
                    <a:pt x="584" y="155"/>
                    <a:pt x="536" y="0"/>
                    <a:pt x="4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1"/>
            <p:cNvSpPr/>
            <p:nvPr/>
          </p:nvSpPr>
          <p:spPr>
            <a:xfrm>
              <a:off x="352515" y="1777927"/>
              <a:ext cx="153162" cy="150525"/>
            </a:xfrm>
            <a:custGeom>
              <a:rect b="b" l="l" r="r" t="t"/>
              <a:pathLst>
                <a:path extrusionOk="0" h="1370" w="1394">
                  <a:moveTo>
                    <a:pt x="703" y="0"/>
                  </a:moveTo>
                  <a:cubicBezTo>
                    <a:pt x="619" y="0"/>
                    <a:pt x="548" y="214"/>
                    <a:pt x="536" y="512"/>
                  </a:cubicBezTo>
                  <a:cubicBezTo>
                    <a:pt x="227" y="536"/>
                    <a:pt x="0" y="607"/>
                    <a:pt x="0" y="679"/>
                  </a:cubicBezTo>
                  <a:cubicBezTo>
                    <a:pt x="0" y="750"/>
                    <a:pt x="227" y="834"/>
                    <a:pt x="536" y="846"/>
                  </a:cubicBezTo>
                  <a:cubicBezTo>
                    <a:pt x="548" y="1143"/>
                    <a:pt x="619" y="1369"/>
                    <a:pt x="703" y="1369"/>
                  </a:cubicBezTo>
                  <a:cubicBezTo>
                    <a:pt x="774" y="1369"/>
                    <a:pt x="846" y="1143"/>
                    <a:pt x="858" y="846"/>
                  </a:cubicBezTo>
                  <a:cubicBezTo>
                    <a:pt x="1155" y="834"/>
                    <a:pt x="1393" y="774"/>
                    <a:pt x="1393" y="679"/>
                  </a:cubicBezTo>
                  <a:cubicBezTo>
                    <a:pt x="1393" y="595"/>
                    <a:pt x="1179" y="536"/>
                    <a:pt x="858" y="512"/>
                  </a:cubicBezTo>
                  <a:cubicBezTo>
                    <a:pt x="846" y="214"/>
                    <a:pt x="774" y="0"/>
                    <a:pt x="7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1"/>
            <p:cNvSpPr/>
            <p:nvPr/>
          </p:nvSpPr>
          <p:spPr>
            <a:xfrm>
              <a:off x="1461978" y="1268924"/>
              <a:ext cx="153162" cy="150525"/>
            </a:xfrm>
            <a:custGeom>
              <a:rect b="b" l="l" r="r" t="t"/>
              <a:pathLst>
                <a:path extrusionOk="0" h="1370" w="1394">
                  <a:moveTo>
                    <a:pt x="703" y="1"/>
                  </a:moveTo>
                  <a:cubicBezTo>
                    <a:pt x="608" y="1"/>
                    <a:pt x="548" y="227"/>
                    <a:pt x="536" y="525"/>
                  </a:cubicBezTo>
                  <a:cubicBezTo>
                    <a:pt x="227" y="536"/>
                    <a:pt x="1" y="608"/>
                    <a:pt x="1" y="679"/>
                  </a:cubicBezTo>
                  <a:cubicBezTo>
                    <a:pt x="1" y="763"/>
                    <a:pt x="227" y="834"/>
                    <a:pt x="536" y="846"/>
                  </a:cubicBezTo>
                  <a:cubicBezTo>
                    <a:pt x="548" y="1144"/>
                    <a:pt x="620" y="1370"/>
                    <a:pt x="703" y="1370"/>
                  </a:cubicBezTo>
                  <a:cubicBezTo>
                    <a:pt x="786" y="1370"/>
                    <a:pt x="846" y="1144"/>
                    <a:pt x="858" y="846"/>
                  </a:cubicBezTo>
                  <a:cubicBezTo>
                    <a:pt x="1179" y="834"/>
                    <a:pt x="1394" y="775"/>
                    <a:pt x="1394" y="679"/>
                  </a:cubicBezTo>
                  <a:cubicBezTo>
                    <a:pt x="1394" y="596"/>
                    <a:pt x="1179" y="536"/>
                    <a:pt x="858" y="525"/>
                  </a:cubicBezTo>
                  <a:cubicBezTo>
                    <a:pt x="846" y="227"/>
                    <a:pt x="774" y="1"/>
                    <a:pt x="7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1"/>
            <p:cNvSpPr/>
            <p:nvPr/>
          </p:nvSpPr>
          <p:spPr>
            <a:xfrm>
              <a:off x="66575" y="1077976"/>
              <a:ext cx="78669" cy="75922"/>
            </a:xfrm>
            <a:custGeom>
              <a:rect b="b" l="l" r="r" t="t"/>
              <a:pathLst>
                <a:path extrusionOk="0" h="691" w="716">
                  <a:moveTo>
                    <a:pt x="358" y="0"/>
                  </a:moveTo>
                  <a:cubicBezTo>
                    <a:pt x="310" y="0"/>
                    <a:pt x="287" y="107"/>
                    <a:pt x="263" y="250"/>
                  </a:cubicBezTo>
                  <a:cubicBezTo>
                    <a:pt x="120" y="274"/>
                    <a:pt x="1" y="298"/>
                    <a:pt x="1" y="345"/>
                  </a:cubicBezTo>
                  <a:cubicBezTo>
                    <a:pt x="1" y="393"/>
                    <a:pt x="120" y="417"/>
                    <a:pt x="263" y="429"/>
                  </a:cubicBezTo>
                  <a:cubicBezTo>
                    <a:pt x="287" y="584"/>
                    <a:pt x="310" y="691"/>
                    <a:pt x="358" y="691"/>
                  </a:cubicBezTo>
                  <a:cubicBezTo>
                    <a:pt x="406" y="691"/>
                    <a:pt x="429" y="584"/>
                    <a:pt x="441" y="429"/>
                  </a:cubicBezTo>
                  <a:cubicBezTo>
                    <a:pt x="608" y="417"/>
                    <a:pt x="715" y="393"/>
                    <a:pt x="715" y="345"/>
                  </a:cubicBezTo>
                  <a:cubicBezTo>
                    <a:pt x="715" y="298"/>
                    <a:pt x="596" y="274"/>
                    <a:pt x="441" y="250"/>
                  </a:cubicBezTo>
                  <a:cubicBezTo>
                    <a:pt x="429" y="107"/>
                    <a:pt x="406" y="0"/>
                    <a:pt x="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1"/>
            <p:cNvSpPr/>
            <p:nvPr/>
          </p:nvSpPr>
          <p:spPr>
            <a:xfrm>
              <a:off x="1523652" y="718259"/>
              <a:ext cx="78669" cy="74713"/>
            </a:xfrm>
            <a:custGeom>
              <a:rect b="b" l="l" r="r" t="t"/>
              <a:pathLst>
                <a:path extrusionOk="0" h="680" w="716">
                  <a:moveTo>
                    <a:pt x="358" y="1"/>
                  </a:moveTo>
                  <a:cubicBezTo>
                    <a:pt x="310" y="1"/>
                    <a:pt x="286" y="108"/>
                    <a:pt x="275" y="251"/>
                  </a:cubicBezTo>
                  <a:cubicBezTo>
                    <a:pt x="120" y="262"/>
                    <a:pt x="1" y="298"/>
                    <a:pt x="1" y="346"/>
                  </a:cubicBezTo>
                  <a:cubicBezTo>
                    <a:pt x="1" y="382"/>
                    <a:pt x="120" y="417"/>
                    <a:pt x="275" y="429"/>
                  </a:cubicBezTo>
                  <a:cubicBezTo>
                    <a:pt x="286" y="584"/>
                    <a:pt x="310" y="679"/>
                    <a:pt x="358" y="679"/>
                  </a:cubicBezTo>
                  <a:cubicBezTo>
                    <a:pt x="406" y="679"/>
                    <a:pt x="429" y="584"/>
                    <a:pt x="453" y="429"/>
                  </a:cubicBezTo>
                  <a:cubicBezTo>
                    <a:pt x="596" y="417"/>
                    <a:pt x="715" y="382"/>
                    <a:pt x="715" y="346"/>
                  </a:cubicBezTo>
                  <a:cubicBezTo>
                    <a:pt x="715" y="298"/>
                    <a:pt x="596" y="262"/>
                    <a:pt x="453" y="251"/>
                  </a:cubicBezTo>
                  <a:cubicBezTo>
                    <a:pt x="429" y="108"/>
                    <a:pt x="406"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6" name="Google Shape;3106;p51"/>
          <p:cNvGrpSpPr/>
          <p:nvPr/>
        </p:nvGrpSpPr>
        <p:grpSpPr>
          <a:xfrm>
            <a:off x="6618975" y="2962175"/>
            <a:ext cx="2271171" cy="2368333"/>
            <a:chOff x="6618975" y="2962175"/>
            <a:chExt cx="2271171" cy="2368333"/>
          </a:xfrm>
        </p:grpSpPr>
        <p:sp>
          <p:nvSpPr>
            <p:cNvPr id="3107" name="Google Shape;3107;p51"/>
            <p:cNvSpPr/>
            <p:nvPr/>
          </p:nvSpPr>
          <p:spPr>
            <a:xfrm>
              <a:off x="7197233" y="3592759"/>
              <a:ext cx="104708" cy="104708"/>
            </a:xfrm>
            <a:custGeom>
              <a:rect b="b" l="l" r="r" t="t"/>
              <a:pathLst>
                <a:path extrusionOk="0" h="953" w="953">
                  <a:moveTo>
                    <a:pt x="477" y="0"/>
                  </a:moveTo>
                  <a:cubicBezTo>
                    <a:pt x="417" y="0"/>
                    <a:pt x="381" y="155"/>
                    <a:pt x="358" y="358"/>
                  </a:cubicBezTo>
                  <a:cubicBezTo>
                    <a:pt x="155" y="370"/>
                    <a:pt x="0" y="417"/>
                    <a:pt x="0" y="477"/>
                  </a:cubicBezTo>
                  <a:cubicBezTo>
                    <a:pt x="0" y="536"/>
                    <a:pt x="155" y="584"/>
                    <a:pt x="358" y="596"/>
                  </a:cubicBezTo>
                  <a:cubicBezTo>
                    <a:pt x="369" y="810"/>
                    <a:pt x="417" y="953"/>
                    <a:pt x="477" y="953"/>
                  </a:cubicBezTo>
                  <a:cubicBezTo>
                    <a:pt x="536" y="953"/>
                    <a:pt x="584" y="810"/>
                    <a:pt x="596" y="596"/>
                  </a:cubicBezTo>
                  <a:cubicBezTo>
                    <a:pt x="810" y="584"/>
                    <a:pt x="953" y="536"/>
                    <a:pt x="953" y="477"/>
                  </a:cubicBezTo>
                  <a:cubicBezTo>
                    <a:pt x="953" y="417"/>
                    <a:pt x="810" y="370"/>
                    <a:pt x="596" y="358"/>
                  </a:cubicBezTo>
                  <a:cubicBezTo>
                    <a:pt x="584" y="155"/>
                    <a:pt x="536" y="0"/>
                    <a:pt x="4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1"/>
            <p:cNvSpPr/>
            <p:nvPr/>
          </p:nvSpPr>
          <p:spPr>
            <a:xfrm>
              <a:off x="8610081" y="4598748"/>
              <a:ext cx="104708" cy="104708"/>
            </a:xfrm>
            <a:custGeom>
              <a:rect b="b" l="l" r="r" t="t"/>
              <a:pathLst>
                <a:path extrusionOk="0" h="953" w="953">
                  <a:moveTo>
                    <a:pt x="476" y="0"/>
                  </a:moveTo>
                  <a:cubicBezTo>
                    <a:pt x="417" y="0"/>
                    <a:pt x="381" y="143"/>
                    <a:pt x="357" y="358"/>
                  </a:cubicBezTo>
                  <a:cubicBezTo>
                    <a:pt x="155" y="369"/>
                    <a:pt x="0" y="417"/>
                    <a:pt x="0" y="477"/>
                  </a:cubicBezTo>
                  <a:cubicBezTo>
                    <a:pt x="0" y="536"/>
                    <a:pt x="155" y="584"/>
                    <a:pt x="357" y="596"/>
                  </a:cubicBezTo>
                  <a:cubicBezTo>
                    <a:pt x="369" y="798"/>
                    <a:pt x="417" y="953"/>
                    <a:pt x="476" y="953"/>
                  </a:cubicBezTo>
                  <a:cubicBezTo>
                    <a:pt x="536" y="953"/>
                    <a:pt x="584" y="798"/>
                    <a:pt x="595" y="596"/>
                  </a:cubicBezTo>
                  <a:cubicBezTo>
                    <a:pt x="810" y="584"/>
                    <a:pt x="953" y="536"/>
                    <a:pt x="953" y="477"/>
                  </a:cubicBezTo>
                  <a:cubicBezTo>
                    <a:pt x="953" y="417"/>
                    <a:pt x="810" y="369"/>
                    <a:pt x="595" y="358"/>
                  </a:cubicBezTo>
                  <a:cubicBezTo>
                    <a:pt x="584" y="143"/>
                    <a:pt x="536" y="0"/>
                    <a:pt x="4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1"/>
            <p:cNvSpPr/>
            <p:nvPr/>
          </p:nvSpPr>
          <p:spPr>
            <a:xfrm>
              <a:off x="6932990" y="4433940"/>
              <a:ext cx="153162" cy="150525"/>
            </a:xfrm>
            <a:custGeom>
              <a:rect b="b" l="l" r="r" t="t"/>
              <a:pathLst>
                <a:path extrusionOk="0" h="1370" w="1394">
                  <a:moveTo>
                    <a:pt x="703" y="0"/>
                  </a:moveTo>
                  <a:cubicBezTo>
                    <a:pt x="619" y="0"/>
                    <a:pt x="548" y="214"/>
                    <a:pt x="536" y="512"/>
                  </a:cubicBezTo>
                  <a:cubicBezTo>
                    <a:pt x="227" y="536"/>
                    <a:pt x="0" y="607"/>
                    <a:pt x="0" y="679"/>
                  </a:cubicBezTo>
                  <a:cubicBezTo>
                    <a:pt x="0" y="750"/>
                    <a:pt x="227" y="834"/>
                    <a:pt x="536" y="846"/>
                  </a:cubicBezTo>
                  <a:cubicBezTo>
                    <a:pt x="548" y="1143"/>
                    <a:pt x="619" y="1369"/>
                    <a:pt x="703" y="1369"/>
                  </a:cubicBezTo>
                  <a:cubicBezTo>
                    <a:pt x="774" y="1369"/>
                    <a:pt x="846" y="1143"/>
                    <a:pt x="858" y="846"/>
                  </a:cubicBezTo>
                  <a:cubicBezTo>
                    <a:pt x="1155" y="834"/>
                    <a:pt x="1393" y="774"/>
                    <a:pt x="1393" y="679"/>
                  </a:cubicBezTo>
                  <a:cubicBezTo>
                    <a:pt x="1393" y="595"/>
                    <a:pt x="1179" y="536"/>
                    <a:pt x="858" y="512"/>
                  </a:cubicBezTo>
                  <a:cubicBezTo>
                    <a:pt x="846" y="214"/>
                    <a:pt x="774" y="0"/>
                    <a:pt x="7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1"/>
            <p:cNvSpPr/>
            <p:nvPr/>
          </p:nvSpPr>
          <p:spPr>
            <a:xfrm>
              <a:off x="8548553" y="3519474"/>
              <a:ext cx="153162" cy="150525"/>
            </a:xfrm>
            <a:custGeom>
              <a:rect b="b" l="l" r="r" t="t"/>
              <a:pathLst>
                <a:path extrusionOk="0" h="1370" w="1394">
                  <a:moveTo>
                    <a:pt x="703" y="1"/>
                  </a:moveTo>
                  <a:cubicBezTo>
                    <a:pt x="608" y="1"/>
                    <a:pt x="548" y="227"/>
                    <a:pt x="536" y="525"/>
                  </a:cubicBezTo>
                  <a:cubicBezTo>
                    <a:pt x="227" y="536"/>
                    <a:pt x="1" y="608"/>
                    <a:pt x="1" y="679"/>
                  </a:cubicBezTo>
                  <a:cubicBezTo>
                    <a:pt x="1" y="763"/>
                    <a:pt x="227" y="834"/>
                    <a:pt x="536" y="846"/>
                  </a:cubicBezTo>
                  <a:cubicBezTo>
                    <a:pt x="548" y="1144"/>
                    <a:pt x="620" y="1370"/>
                    <a:pt x="703" y="1370"/>
                  </a:cubicBezTo>
                  <a:cubicBezTo>
                    <a:pt x="786" y="1370"/>
                    <a:pt x="846" y="1144"/>
                    <a:pt x="858" y="846"/>
                  </a:cubicBezTo>
                  <a:cubicBezTo>
                    <a:pt x="1179" y="834"/>
                    <a:pt x="1394" y="775"/>
                    <a:pt x="1394" y="679"/>
                  </a:cubicBezTo>
                  <a:cubicBezTo>
                    <a:pt x="1394" y="596"/>
                    <a:pt x="1179" y="536"/>
                    <a:pt x="858" y="525"/>
                  </a:cubicBezTo>
                  <a:cubicBezTo>
                    <a:pt x="846" y="227"/>
                    <a:pt x="774" y="1"/>
                    <a:pt x="7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1"/>
            <p:cNvSpPr/>
            <p:nvPr/>
          </p:nvSpPr>
          <p:spPr>
            <a:xfrm>
              <a:off x="6618975" y="4057188"/>
              <a:ext cx="78669" cy="75922"/>
            </a:xfrm>
            <a:custGeom>
              <a:rect b="b" l="l" r="r" t="t"/>
              <a:pathLst>
                <a:path extrusionOk="0" h="691" w="716">
                  <a:moveTo>
                    <a:pt x="358" y="0"/>
                  </a:moveTo>
                  <a:cubicBezTo>
                    <a:pt x="310" y="0"/>
                    <a:pt x="287" y="107"/>
                    <a:pt x="263" y="250"/>
                  </a:cubicBezTo>
                  <a:cubicBezTo>
                    <a:pt x="120" y="274"/>
                    <a:pt x="1" y="298"/>
                    <a:pt x="1" y="345"/>
                  </a:cubicBezTo>
                  <a:cubicBezTo>
                    <a:pt x="1" y="393"/>
                    <a:pt x="120" y="417"/>
                    <a:pt x="263" y="429"/>
                  </a:cubicBezTo>
                  <a:cubicBezTo>
                    <a:pt x="287" y="584"/>
                    <a:pt x="310" y="691"/>
                    <a:pt x="358" y="691"/>
                  </a:cubicBezTo>
                  <a:cubicBezTo>
                    <a:pt x="406" y="691"/>
                    <a:pt x="429" y="584"/>
                    <a:pt x="441" y="429"/>
                  </a:cubicBezTo>
                  <a:cubicBezTo>
                    <a:pt x="608" y="417"/>
                    <a:pt x="715" y="393"/>
                    <a:pt x="715" y="345"/>
                  </a:cubicBezTo>
                  <a:cubicBezTo>
                    <a:pt x="715" y="298"/>
                    <a:pt x="596" y="274"/>
                    <a:pt x="441" y="250"/>
                  </a:cubicBezTo>
                  <a:cubicBezTo>
                    <a:pt x="429" y="107"/>
                    <a:pt x="406" y="0"/>
                    <a:pt x="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1"/>
            <p:cNvSpPr/>
            <p:nvPr/>
          </p:nvSpPr>
          <p:spPr>
            <a:xfrm>
              <a:off x="8811477" y="3800747"/>
              <a:ext cx="78669" cy="74713"/>
            </a:xfrm>
            <a:custGeom>
              <a:rect b="b" l="l" r="r" t="t"/>
              <a:pathLst>
                <a:path extrusionOk="0" h="680" w="716">
                  <a:moveTo>
                    <a:pt x="358" y="1"/>
                  </a:moveTo>
                  <a:cubicBezTo>
                    <a:pt x="310" y="1"/>
                    <a:pt x="286" y="108"/>
                    <a:pt x="275" y="251"/>
                  </a:cubicBezTo>
                  <a:cubicBezTo>
                    <a:pt x="120" y="262"/>
                    <a:pt x="1" y="298"/>
                    <a:pt x="1" y="346"/>
                  </a:cubicBezTo>
                  <a:cubicBezTo>
                    <a:pt x="1" y="382"/>
                    <a:pt x="120" y="417"/>
                    <a:pt x="275" y="429"/>
                  </a:cubicBezTo>
                  <a:cubicBezTo>
                    <a:pt x="286" y="584"/>
                    <a:pt x="310" y="679"/>
                    <a:pt x="358" y="679"/>
                  </a:cubicBezTo>
                  <a:cubicBezTo>
                    <a:pt x="406" y="679"/>
                    <a:pt x="429" y="584"/>
                    <a:pt x="453" y="429"/>
                  </a:cubicBezTo>
                  <a:cubicBezTo>
                    <a:pt x="596" y="417"/>
                    <a:pt x="715" y="382"/>
                    <a:pt x="715" y="346"/>
                  </a:cubicBezTo>
                  <a:cubicBezTo>
                    <a:pt x="715" y="298"/>
                    <a:pt x="596" y="262"/>
                    <a:pt x="453" y="251"/>
                  </a:cubicBezTo>
                  <a:cubicBezTo>
                    <a:pt x="429" y="108"/>
                    <a:pt x="406"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1"/>
            <p:cNvSpPr/>
            <p:nvPr/>
          </p:nvSpPr>
          <p:spPr>
            <a:xfrm>
              <a:off x="7189322" y="3467175"/>
              <a:ext cx="1423398" cy="1422080"/>
            </a:xfrm>
            <a:custGeom>
              <a:rect b="b" l="l" r="r" t="t"/>
              <a:pathLst>
                <a:path extrusionOk="0" h="12943" w="12955">
                  <a:moveTo>
                    <a:pt x="6478" y="0"/>
                  </a:moveTo>
                  <a:cubicBezTo>
                    <a:pt x="2894" y="0"/>
                    <a:pt x="1" y="2894"/>
                    <a:pt x="1" y="6477"/>
                  </a:cubicBezTo>
                  <a:cubicBezTo>
                    <a:pt x="1" y="10049"/>
                    <a:pt x="2894" y="12943"/>
                    <a:pt x="6478" y="12943"/>
                  </a:cubicBezTo>
                  <a:cubicBezTo>
                    <a:pt x="10050" y="12943"/>
                    <a:pt x="12955" y="10049"/>
                    <a:pt x="12955" y="6477"/>
                  </a:cubicBezTo>
                  <a:cubicBezTo>
                    <a:pt x="12955" y="2894"/>
                    <a:pt x="10050" y="0"/>
                    <a:pt x="64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1"/>
            <p:cNvSpPr/>
            <p:nvPr/>
          </p:nvSpPr>
          <p:spPr>
            <a:xfrm>
              <a:off x="8004355" y="3595396"/>
              <a:ext cx="605837" cy="926225"/>
            </a:xfrm>
            <a:custGeom>
              <a:rect b="b" l="l" r="r" t="t"/>
              <a:pathLst>
                <a:path extrusionOk="0" h="8430" w="5514">
                  <a:moveTo>
                    <a:pt x="2763" y="0"/>
                  </a:moveTo>
                  <a:cubicBezTo>
                    <a:pt x="1858" y="215"/>
                    <a:pt x="965" y="572"/>
                    <a:pt x="382" y="1286"/>
                  </a:cubicBezTo>
                  <a:cubicBezTo>
                    <a:pt x="155" y="1560"/>
                    <a:pt x="1" y="1929"/>
                    <a:pt x="143" y="2239"/>
                  </a:cubicBezTo>
                  <a:cubicBezTo>
                    <a:pt x="298" y="2548"/>
                    <a:pt x="691" y="2643"/>
                    <a:pt x="1036" y="2691"/>
                  </a:cubicBezTo>
                  <a:cubicBezTo>
                    <a:pt x="1310" y="2727"/>
                    <a:pt x="1560" y="2763"/>
                    <a:pt x="1822" y="2810"/>
                  </a:cubicBezTo>
                  <a:cubicBezTo>
                    <a:pt x="1965" y="2822"/>
                    <a:pt x="2108" y="2846"/>
                    <a:pt x="2215" y="2941"/>
                  </a:cubicBezTo>
                  <a:cubicBezTo>
                    <a:pt x="2441" y="3132"/>
                    <a:pt x="2346" y="3489"/>
                    <a:pt x="2239" y="3763"/>
                  </a:cubicBezTo>
                  <a:cubicBezTo>
                    <a:pt x="2144" y="4025"/>
                    <a:pt x="2048" y="4382"/>
                    <a:pt x="2263" y="4572"/>
                  </a:cubicBezTo>
                  <a:cubicBezTo>
                    <a:pt x="2441" y="4751"/>
                    <a:pt x="2739" y="4691"/>
                    <a:pt x="2941" y="4822"/>
                  </a:cubicBezTo>
                  <a:cubicBezTo>
                    <a:pt x="3168" y="4977"/>
                    <a:pt x="3227" y="5275"/>
                    <a:pt x="3275" y="5549"/>
                  </a:cubicBezTo>
                  <a:cubicBezTo>
                    <a:pt x="3465" y="6573"/>
                    <a:pt x="3930" y="7549"/>
                    <a:pt x="4608" y="8347"/>
                  </a:cubicBezTo>
                  <a:cubicBezTo>
                    <a:pt x="4632" y="8370"/>
                    <a:pt x="4656" y="8394"/>
                    <a:pt x="4680" y="8430"/>
                  </a:cubicBezTo>
                  <a:cubicBezTo>
                    <a:pt x="5204" y="7513"/>
                    <a:pt x="5489" y="6442"/>
                    <a:pt x="5489" y="5287"/>
                  </a:cubicBezTo>
                  <a:cubicBezTo>
                    <a:pt x="5513" y="3120"/>
                    <a:pt x="4430" y="1179"/>
                    <a:pt x="2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1"/>
            <p:cNvSpPr/>
            <p:nvPr/>
          </p:nvSpPr>
          <p:spPr>
            <a:xfrm>
              <a:off x="7496745" y="3467175"/>
              <a:ext cx="679122" cy="224030"/>
            </a:xfrm>
            <a:custGeom>
              <a:rect b="b" l="l" r="r" t="t"/>
              <a:pathLst>
                <a:path extrusionOk="0" h="2039" w="6181">
                  <a:moveTo>
                    <a:pt x="3680" y="0"/>
                  </a:moveTo>
                  <a:cubicBezTo>
                    <a:pt x="2311" y="0"/>
                    <a:pt x="1049" y="429"/>
                    <a:pt x="1" y="1143"/>
                  </a:cubicBezTo>
                  <a:cubicBezTo>
                    <a:pt x="96" y="1310"/>
                    <a:pt x="215" y="1453"/>
                    <a:pt x="346" y="1572"/>
                  </a:cubicBezTo>
                  <a:cubicBezTo>
                    <a:pt x="596" y="1822"/>
                    <a:pt x="942" y="2025"/>
                    <a:pt x="1299" y="2036"/>
                  </a:cubicBezTo>
                  <a:cubicBezTo>
                    <a:pt x="1320" y="2038"/>
                    <a:pt x="1341" y="2038"/>
                    <a:pt x="1362" y="2038"/>
                  </a:cubicBezTo>
                  <a:cubicBezTo>
                    <a:pt x="1977" y="2038"/>
                    <a:pt x="2497" y="1541"/>
                    <a:pt x="3085" y="1322"/>
                  </a:cubicBezTo>
                  <a:cubicBezTo>
                    <a:pt x="3573" y="1143"/>
                    <a:pt x="4109" y="1191"/>
                    <a:pt x="4632" y="1155"/>
                  </a:cubicBezTo>
                  <a:cubicBezTo>
                    <a:pt x="5156" y="1132"/>
                    <a:pt x="5704" y="1012"/>
                    <a:pt x="6061" y="631"/>
                  </a:cubicBezTo>
                  <a:cubicBezTo>
                    <a:pt x="6109" y="596"/>
                    <a:pt x="6133" y="536"/>
                    <a:pt x="6180" y="489"/>
                  </a:cubicBezTo>
                  <a:cubicBezTo>
                    <a:pt x="5394" y="179"/>
                    <a:pt x="4561" y="0"/>
                    <a:pt x="36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1"/>
            <p:cNvSpPr/>
            <p:nvPr/>
          </p:nvSpPr>
          <p:spPr>
            <a:xfrm>
              <a:off x="8018748" y="4693238"/>
              <a:ext cx="345439" cy="186893"/>
            </a:xfrm>
            <a:custGeom>
              <a:rect b="b" l="l" r="r" t="t"/>
              <a:pathLst>
                <a:path extrusionOk="0" h="1701" w="3144">
                  <a:moveTo>
                    <a:pt x="1669" y="0"/>
                  </a:moveTo>
                  <a:cubicBezTo>
                    <a:pt x="1271" y="0"/>
                    <a:pt x="888" y="84"/>
                    <a:pt x="584" y="331"/>
                  </a:cubicBezTo>
                  <a:cubicBezTo>
                    <a:pt x="179" y="652"/>
                    <a:pt x="12" y="1176"/>
                    <a:pt x="1" y="1700"/>
                  </a:cubicBezTo>
                  <a:cubicBezTo>
                    <a:pt x="1179" y="1510"/>
                    <a:pt x="2263" y="986"/>
                    <a:pt x="3144" y="224"/>
                  </a:cubicBezTo>
                  <a:cubicBezTo>
                    <a:pt x="2918" y="176"/>
                    <a:pt x="2691" y="140"/>
                    <a:pt x="2489" y="93"/>
                  </a:cubicBezTo>
                  <a:cubicBezTo>
                    <a:pt x="2222" y="40"/>
                    <a:pt x="1942" y="0"/>
                    <a:pt x="16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1"/>
            <p:cNvSpPr/>
            <p:nvPr/>
          </p:nvSpPr>
          <p:spPr>
            <a:xfrm>
              <a:off x="7189322" y="3864583"/>
              <a:ext cx="788994" cy="1024671"/>
            </a:xfrm>
            <a:custGeom>
              <a:rect b="b" l="l" r="r" t="t"/>
              <a:pathLst>
                <a:path extrusionOk="0" h="9326" w="7181">
                  <a:moveTo>
                    <a:pt x="1006" y="1"/>
                  </a:moveTo>
                  <a:cubicBezTo>
                    <a:pt x="964" y="1"/>
                    <a:pt x="923" y="1"/>
                    <a:pt x="882" y="3"/>
                  </a:cubicBezTo>
                  <a:cubicBezTo>
                    <a:pt x="811" y="3"/>
                    <a:pt x="727" y="3"/>
                    <a:pt x="656" y="15"/>
                  </a:cubicBezTo>
                  <a:cubicBezTo>
                    <a:pt x="239" y="860"/>
                    <a:pt x="1" y="1825"/>
                    <a:pt x="1" y="2837"/>
                  </a:cubicBezTo>
                  <a:cubicBezTo>
                    <a:pt x="1" y="6432"/>
                    <a:pt x="2906" y="9326"/>
                    <a:pt x="6478" y="9326"/>
                  </a:cubicBezTo>
                  <a:cubicBezTo>
                    <a:pt x="6716" y="9326"/>
                    <a:pt x="6954" y="9314"/>
                    <a:pt x="7180" y="9290"/>
                  </a:cubicBezTo>
                  <a:cubicBezTo>
                    <a:pt x="7157" y="9195"/>
                    <a:pt x="7133" y="9087"/>
                    <a:pt x="7085" y="9016"/>
                  </a:cubicBezTo>
                  <a:cubicBezTo>
                    <a:pt x="6883" y="8623"/>
                    <a:pt x="6430" y="8433"/>
                    <a:pt x="6061" y="8194"/>
                  </a:cubicBezTo>
                  <a:cubicBezTo>
                    <a:pt x="5692" y="7980"/>
                    <a:pt x="5299" y="7599"/>
                    <a:pt x="5359" y="7159"/>
                  </a:cubicBezTo>
                  <a:cubicBezTo>
                    <a:pt x="5394" y="6885"/>
                    <a:pt x="5585" y="6670"/>
                    <a:pt x="5704" y="6409"/>
                  </a:cubicBezTo>
                  <a:cubicBezTo>
                    <a:pt x="5823" y="6170"/>
                    <a:pt x="5871" y="5813"/>
                    <a:pt x="5645" y="5647"/>
                  </a:cubicBezTo>
                  <a:cubicBezTo>
                    <a:pt x="5549" y="5575"/>
                    <a:pt x="5418" y="5563"/>
                    <a:pt x="5311" y="5551"/>
                  </a:cubicBezTo>
                  <a:cubicBezTo>
                    <a:pt x="4948" y="5504"/>
                    <a:pt x="4582" y="5480"/>
                    <a:pt x="4214" y="5480"/>
                  </a:cubicBezTo>
                  <a:cubicBezTo>
                    <a:pt x="3847" y="5480"/>
                    <a:pt x="3478" y="5504"/>
                    <a:pt x="3108" y="5551"/>
                  </a:cubicBezTo>
                  <a:cubicBezTo>
                    <a:pt x="2995" y="5565"/>
                    <a:pt x="2877" y="5584"/>
                    <a:pt x="2758" y="5584"/>
                  </a:cubicBezTo>
                  <a:cubicBezTo>
                    <a:pt x="2677" y="5584"/>
                    <a:pt x="2595" y="5575"/>
                    <a:pt x="2513" y="5551"/>
                  </a:cubicBezTo>
                  <a:cubicBezTo>
                    <a:pt x="2204" y="5444"/>
                    <a:pt x="2037" y="5099"/>
                    <a:pt x="2025" y="4777"/>
                  </a:cubicBezTo>
                  <a:cubicBezTo>
                    <a:pt x="2013" y="4444"/>
                    <a:pt x="2132" y="4134"/>
                    <a:pt x="2251" y="3837"/>
                  </a:cubicBezTo>
                  <a:cubicBezTo>
                    <a:pt x="2501" y="3182"/>
                    <a:pt x="2751" y="2527"/>
                    <a:pt x="3013" y="1860"/>
                  </a:cubicBezTo>
                  <a:cubicBezTo>
                    <a:pt x="3097" y="1634"/>
                    <a:pt x="3180" y="1396"/>
                    <a:pt x="3144" y="1158"/>
                  </a:cubicBezTo>
                  <a:cubicBezTo>
                    <a:pt x="3097" y="920"/>
                    <a:pt x="2930" y="741"/>
                    <a:pt x="2751" y="574"/>
                  </a:cubicBezTo>
                  <a:cubicBezTo>
                    <a:pt x="2271" y="172"/>
                    <a:pt x="1633" y="1"/>
                    <a:pt x="10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1"/>
            <p:cNvSpPr/>
            <p:nvPr/>
          </p:nvSpPr>
          <p:spPr>
            <a:xfrm>
              <a:off x="7588378" y="3964786"/>
              <a:ext cx="73395" cy="106357"/>
            </a:xfrm>
            <a:custGeom>
              <a:rect b="b" l="l" r="r" t="t"/>
              <a:pathLst>
                <a:path extrusionOk="0" h="968" w="668">
                  <a:moveTo>
                    <a:pt x="242" y="0"/>
                  </a:moveTo>
                  <a:cubicBezTo>
                    <a:pt x="225" y="0"/>
                    <a:pt x="208" y="3"/>
                    <a:pt x="191" y="8"/>
                  </a:cubicBezTo>
                  <a:cubicBezTo>
                    <a:pt x="48" y="43"/>
                    <a:pt x="0" y="293"/>
                    <a:pt x="72" y="555"/>
                  </a:cubicBezTo>
                  <a:cubicBezTo>
                    <a:pt x="146" y="800"/>
                    <a:pt x="296" y="968"/>
                    <a:pt x="429" y="968"/>
                  </a:cubicBezTo>
                  <a:cubicBezTo>
                    <a:pt x="445" y="968"/>
                    <a:pt x="461" y="965"/>
                    <a:pt x="477" y="960"/>
                  </a:cubicBezTo>
                  <a:cubicBezTo>
                    <a:pt x="631" y="936"/>
                    <a:pt x="667" y="674"/>
                    <a:pt x="596" y="413"/>
                  </a:cubicBezTo>
                  <a:cubicBezTo>
                    <a:pt x="532" y="168"/>
                    <a:pt x="383" y="0"/>
                    <a:pt x="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1"/>
            <p:cNvSpPr/>
            <p:nvPr/>
          </p:nvSpPr>
          <p:spPr>
            <a:xfrm>
              <a:off x="8152133" y="3802834"/>
              <a:ext cx="74713" cy="106137"/>
            </a:xfrm>
            <a:custGeom>
              <a:rect b="b" l="l" r="r" t="t"/>
              <a:pathLst>
                <a:path extrusionOk="0" h="966" w="680">
                  <a:moveTo>
                    <a:pt x="241" y="1"/>
                  </a:moveTo>
                  <a:cubicBezTo>
                    <a:pt x="228" y="1"/>
                    <a:pt x="216" y="2"/>
                    <a:pt x="203" y="5"/>
                  </a:cubicBezTo>
                  <a:cubicBezTo>
                    <a:pt x="49" y="41"/>
                    <a:pt x="1" y="291"/>
                    <a:pt x="84" y="565"/>
                  </a:cubicBezTo>
                  <a:cubicBezTo>
                    <a:pt x="148" y="798"/>
                    <a:pt x="297" y="966"/>
                    <a:pt x="429" y="966"/>
                  </a:cubicBezTo>
                  <a:cubicBezTo>
                    <a:pt x="446" y="966"/>
                    <a:pt x="462" y="963"/>
                    <a:pt x="477" y="958"/>
                  </a:cubicBezTo>
                  <a:cubicBezTo>
                    <a:pt x="632" y="934"/>
                    <a:pt x="680" y="684"/>
                    <a:pt x="596" y="410"/>
                  </a:cubicBezTo>
                  <a:cubicBezTo>
                    <a:pt x="531" y="171"/>
                    <a:pt x="376" y="1"/>
                    <a:pt x="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1"/>
            <p:cNvSpPr/>
            <p:nvPr/>
          </p:nvSpPr>
          <p:spPr>
            <a:xfrm>
              <a:off x="7805486" y="3906664"/>
              <a:ext cx="200298" cy="134374"/>
            </a:xfrm>
            <a:custGeom>
              <a:rect b="b" l="l" r="r" t="t"/>
              <a:pathLst>
                <a:path extrusionOk="0" h="1223" w="1823">
                  <a:moveTo>
                    <a:pt x="1656" y="1"/>
                  </a:moveTo>
                  <a:lnTo>
                    <a:pt x="1" y="477"/>
                  </a:lnTo>
                  <a:cubicBezTo>
                    <a:pt x="1" y="489"/>
                    <a:pt x="1" y="513"/>
                    <a:pt x="25" y="525"/>
                  </a:cubicBezTo>
                  <a:cubicBezTo>
                    <a:pt x="145" y="945"/>
                    <a:pt x="509" y="1222"/>
                    <a:pt x="890" y="1222"/>
                  </a:cubicBezTo>
                  <a:cubicBezTo>
                    <a:pt x="963" y="1222"/>
                    <a:pt x="1036" y="1212"/>
                    <a:pt x="1108" y="1192"/>
                  </a:cubicBezTo>
                  <a:cubicBezTo>
                    <a:pt x="1549" y="1061"/>
                    <a:pt x="1822" y="549"/>
                    <a:pt x="1668" y="49"/>
                  </a:cubicBezTo>
                  <a:cubicBezTo>
                    <a:pt x="1668" y="37"/>
                    <a:pt x="1656" y="13"/>
                    <a:pt x="1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1"/>
            <p:cNvSpPr/>
            <p:nvPr/>
          </p:nvSpPr>
          <p:spPr>
            <a:xfrm>
              <a:off x="7848666" y="3970939"/>
              <a:ext cx="140087" cy="69769"/>
            </a:xfrm>
            <a:custGeom>
              <a:rect b="b" l="l" r="r" t="t"/>
              <a:pathLst>
                <a:path extrusionOk="0" h="635" w="1275">
                  <a:moveTo>
                    <a:pt x="837" y="1"/>
                  </a:moveTo>
                  <a:cubicBezTo>
                    <a:pt x="744" y="1"/>
                    <a:pt x="650" y="15"/>
                    <a:pt x="560" y="47"/>
                  </a:cubicBezTo>
                  <a:cubicBezTo>
                    <a:pt x="322" y="118"/>
                    <a:pt x="120" y="261"/>
                    <a:pt x="1" y="464"/>
                  </a:cubicBezTo>
                  <a:cubicBezTo>
                    <a:pt x="149" y="568"/>
                    <a:pt x="335" y="635"/>
                    <a:pt x="523" y="635"/>
                  </a:cubicBezTo>
                  <a:cubicBezTo>
                    <a:pt x="591" y="635"/>
                    <a:pt x="660" y="626"/>
                    <a:pt x="727" y="607"/>
                  </a:cubicBezTo>
                  <a:cubicBezTo>
                    <a:pt x="977" y="535"/>
                    <a:pt x="1179" y="345"/>
                    <a:pt x="1275" y="107"/>
                  </a:cubicBezTo>
                  <a:cubicBezTo>
                    <a:pt x="1142" y="40"/>
                    <a:pt x="990" y="1"/>
                    <a:pt x="8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1"/>
            <p:cNvSpPr/>
            <p:nvPr/>
          </p:nvSpPr>
          <p:spPr>
            <a:xfrm>
              <a:off x="7490262" y="3761413"/>
              <a:ext cx="145251" cy="91304"/>
            </a:xfrm>
            <a:custGeom>
              <a:rect b="b" l="l" r="r" t="t"/>
              <a:pathLst>
                <a:path extrusionOk="0" h="831" w="1322">
                  <a:moveTo>
                    <a:pt x="952" y="1"/>
                  </a:moveTo>
                  <a:cubicBezTo>
                    <a:pt x="825" y="1"/>
                    <a:pt x="674" y="37"/>
                    <a:pt x="524" y="109"/>
                  </a:cubicBezTo>
                  <a:cubicBezTo>
                    <a:pt x="191" y="251"/>
                    <a:pt x="0" y="501"/>
                    <a:pt x="72" y="680"/>
                  </a:cubicBezTo>
                  <a:cubicBezTo>
                    <a:pt x="118" y="779"/>
                    <a:pt x="237" y="830"/>
                    <a:pt x="391" y="830"/>
                  </a:cubicBezTo>
                  <a:cubicBezTo>
                    <a:pt x="515" y="830"/>
                    <a:pt x="661" y="797"/>
                    <a:pt x="810" y="728"/>
                  </a:cubicBezTo>
                  <a:cubicBezTo>
                    <a:pt x="1131" y="585"/>
                    <a:pt x="1322" y="323"/>
                    <a:pt x="1251" y="144"/>
                  </a:cubicBezTo>
                  <a:cubicBezTo>
                    <a:pt x="1212" y="49"/>
                    <a:pt x="1099" y="1"/>
                    <a:pt x="9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1"/>
            <p:cNvSpPr/>
            <p:nvPr/>
          </p:nvSpPr>
          <p:spPr>
            <a:xfrm>
              <a:off x="8056654" y="3604625"/>
              <a:ext cx="146680" cy="78009"/>
            </a:xfrm>
            <a:custGeom>
              <a:rect b="b" l="l" r="r" t="t"/>
              <a:pathLst>
                <a:path extrusionOk="0" h="710" w="1335">
                  <a:moveTo>
                    <a:pt x="786" y="0"/>
                  </a:moveTo>
                  <a:cubicBezTo>
                    <a:pt x="733" y="0"/>
                    <a:pt x="677" y="4"/>
                    <a:pt x="620" y="12"/>
                  </a:cubicBezTo>
                  <a:cubicBezTo>
                    <a:pt x="263" y="59"/>
                    <a:pt x="1" y="250"/>
                    <a:pt x="25" y="440"/>
                  </a:cubicBezTo>
                  <a:cubicBezTo>
                    <a:pt x="45" y="615"/>
                    <a:pt x="269" y="709"/>
                    <a:pt x="567" y="709"/>
                  </a:cubicBezTo>
                  <a:cubicBezTo>
                    <a:pt x="615" y="709"/>
                    <a:pt x="664" y="707"/>
                    <a:pt x="715" y="702"/>
                  </a:cubicBezTo>
                  <a:cubicBezTo>
                    <a:pt x="1072" y="654"/>
                    <a:pt x="1334" y="452"/>
                    <a:pt x="1310" y="262"/>
                  </a:cubicBezTo>
                  <a:cubicBezTo>
                    <a:pt x="1280" y="101"/>
                    <a:pt x="1066" y="0"/>
                    <a:pt x="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1"/>
            <p:cNvSpPr/>
            <p:nvPr/>
          </p:nvSpPr>
          <p:spPr>
            <a:xfrm>
              <a:off x="8215158" y="2962175"/>
              <a:ext cx="184232" cy="191282"/>
            </a:xfrm>
            <a:custGeom>
              <a:rect b="b" l="l" r="r" t="t"/>
              <a:pathLst>
                <a:path extrusionOk="0" h="4884" w="4704">
                  <a:moveTo>
                    <a:pt x="1906" y="1"/>
                  </a:moveTo>
                  <a:cubicBezTo>
                    <a:pt x="1870" y="1"/>
                    <a:pt x="1834" y="5"/>
                    <a:pt x="1798" y="14"/>
                  </a:cubicBezTo>
                  <a:cubicBezTo>
                    <a:pt x="1739" y="38"/>
                    <a:pt x="1691" y="61"/>
                    <a:pt x="1655" y="97"/>
                  </a:cubicBezTo>
                  <a:cubicBezTo>
                    <a:pt x="1632" y="97"/>
                    <a:pt x="1620" y="109"/>
                    <a:pt x="1608" y="169"/>
                  </a:cubicBezTo>
                  <a:cubicBezTo>
                    <a:pt x="1572" y="192"/>
                    <a:pt x="1548" y="216"/>
                    <a:pt x="1536" y="240"/>
                  </a:cubicBezTo>
                  <a:cubicBezTo>
                    <a:pt x="1501" y="276"/>
                    <a:pt x="1489" y="300"/>
                    <a:pt x="1477" y="335"/>
                  </a:cubicBezTo>
                  <a:cubicBezTo>
                    <a:pt x="1441" y="395"/>
                    <a:pt x="1417" y="454"/>
                    <a:pt x="1393" y="526"/>
                  </a:cubicBezTo>
                  <a:lnTo>
                    <a:pt x="1358" y="752"/>
                  </a:lnTo>
                  <a:cubicBezTo>
                    <a:pt x="1322" y="895"/>
                    <a:pt x="1310" y="1050"/>
                    <a:pt x="1310" y="1181"/>
                  </a:cubicBezTo>
                  <a:lnTo>
                    <a:pt x="1310" y="1288"/>
                  </a:lnTo>
                  <a:cubicBezTo>
                    <a:pt x="1310" y="1407"/>
                    <a:pt x="1298" y="1538"/>
                    <a:pt x="1298" y="1657"/>
                  </a:cubicBezTo>
                  <a:cubicBezTo>
                    <a:pt x="1191" y="1705"/>
                    <a:pt x="1072" y="1740"/>
                    <a:pt x="953" y="1776"/>
                  </a:cubicBezTo>
                  <a:lnTo>
                    <a:pt x="905" y="1788"/>
                  </a:lnTo>
                  <a:cubicBezTo>
                    <a:pt x="774" y="1836"/>
                    <a:pt x="620" y="1883"/>
                    <a:pt x="489" y="1943"/>
                  </a:cubicBezTo>
                  <a:cubicBezTo>
                    <a:pt x="393" y="1978"/>
                    <a:pt x="322" y="2026"/>
                    <a:pt x="262" y="2074"/>
                  </a:cubicBezTo>
                  <a:cubicBezTo>
                    <a:pt x="215" y="2097"/>
                    <a:pt x="179" y="2145"/>
                    <a:pt x="143" y="2181"/>
                  </a:cubicBezTo>
                  <a:cubicBezTo>
                    <a:pt x="96" y="2240"/>
                    <a:pt x="72" y="2276"/>
                    <a:pt x="36" y="2336"/>
                  </a:cubicBezTo>
                  <a:cubicBezTo>
                    <a:pt x="12" y="2395"/>
                    <a:pt x="0" y="2455"/>
                    <a:pt x="0" y="2514"/>
                  </a:cubicBezTo>
                  <a:cubicBezTo>
                    <a:pt x="0" y="2574"/>
                    <a:pt x="0" y="2657"/>
                    <a:pt x="24" y="2717"/>
                  </a:cubicBezTo>
                  <a:cubicBezTo>
                    <a:pt x="60" y="2776"/>
                    <a:pt x="84" y="2836"/>
                    <a:pt x="131" y="2871"/>
                  </a:cubicBezTo>
                  <a:cubicBezTo>
                    <a:pt x="203" y="2967"/>
                    <a:pt x="322" y="3038"/>
                    <a:pt x="477" y="3109"/>
                  </a:cubicBezTo>
                  <a:cubicBezTo>
                    <a:pt x="608" y="3169"/>
                    <a:pt x="762" y="3229"/>
                    <a:pt x="893" y="3264"/>
                  </a:cubicBezTo>
                  <a:cubicBezTo>
                    <a:pt x="917" y="3276"/>
                    <a:pt x="965" y="3276"/>
                    <a:pt x="989" y="3288"/>
                  </a:cubicBezTo>
                  <a:cubicBezTo>
                    <a:pt x="1072" y="3312"/>
                    <a:pt x="1143" y="3336"/>
                    <a:pt x="1215" y="3371"/>
                  </a:cubicBezTo>
                  <a:lnTo>
                    <a:pt x="1215" y="3490"/>
                  </a:lnTo>
                  <a:cubicBezTo>
                    <a:pt x="1215" y="3562"/>
                    <a:pt x="1227" y="3633"/>
                    <a:pt x="1227" y="3705"/>
                  </a:cubicBezTo>
                  <a:cubicBezTo>
                    <a:pt x="1227" y="3788"/>
                    <a:pt x="1251" y="3860"/>
                    <a:pt x="1251" y="3931"/>
                  </a:cubicBezTo>
                  <a:cubicBezTo>
                    <a:pt x="1251" y="4086"/>
                    <a:pt x="1263" y="4205"/>
                    <a:pt x="1298" y="4336"/>
                  </a:cubicBezTo>
                  <a:cubicBezTo>
                    <a:pt x="1310" y="4407"/>
                    <a:pt x="1322" y="4479"/>
                    <a:pt x="1358" y="4538"/>
                  </a:cubicBezTo>
                  <a:cubicBezTo>
                    <a:pt x="1370" y="4622"/>
                    <a:pt x="1417" y="4681"/>
                    <a:pt x="1441" y="4717"/>
                  </a:cubicBezTo>
                  <a:cubicBezTo>
                    <a:pt x="1489" y="4764"/>
                    <a:pt x="1536" y="4812"/>
                    <a:pt x="1596" y="4836"/>
                  </a:cubicBezTo>
                  <a:cubicBezTo>
                    <a:pt x="1655" y="4872"/>
                    <a:pt x="1715" y="4883"/>
                    <a:pt x="1786" y="4883"/>
                  </a:cubicBezTo>
                  <a:cubicBezTo>
                    <a:pt x="1858" y="4883"/>
                    <a:pt x="1917" y="4872"/>
                    <a:pt x="1977" y="4836"/>
                  </a:cubicBezTo>
                  <a:cubicBezTo>
                    <a:pt x="2025" y="4824"/>
                    <a:pt x="2072" y="4800"/>
                    <a:pt x="2108" y="4764"/>
                  </a:cubicBezTo>
                  <a:cubicBezTo>
                    <a:pt x="2132" y="4753"/>
                    <a:pt x="2144" y="4753"/>
                    <a:pt x="2155" y="4741"/>
                  </a:cubicBezTo>
                  <a:cubicBezTo>
                    <a:pt x="2251" y="4645"/>
                    <a:pt x="2346" y="4538"/>
                    <a:pt x="2441" y="4395"/>
                  </a:cubicBezTo>
                  <a:cubicBezTo>
                    <a:pt x="2513" y="4288"/>
                    <a:pt x="2584" y="4157"/>
                    <a:pt x="2667" y="3991"/>
                  </a:cubicBezTo>
                  <a:cubicBezTo>
                    <a:pt x="2679" y="3943"/>
                    <a:pt x="2703" y="3883"/>
                    <a:pt x="2739" y="3824"/>
                  </a:cubicBezTo>
                  <a:cubicBezTo>
                    <a:pt x="2751" y="3788"/>
                    <a:pt x="2775" y="3752"/>
                    <a:pt x="2798" y="3705"/>
                  </a:cubicBezTo>
                  <a:cubicBezTo>
                    <a:pt x="3037" y="3860"/>
                    <a:pt x="3251" y="3991"/>
                    <a:pt x="3489" y="4098"/>
                  </a:cubicBezTo>
                  <a:cubicBezTo>
                    <a:pt x="3572" y="4122"/>
                    <a:pt x="3632" y="4157"/>
                    <a:pt x="3691" y="4169"/>
                  </a:cubicBezTo>
                  <a:cubicBezTo>
                    <a:pt x="3751" y="4181"/>
                    <a:pt x="3810" y="4205"/>
                    <a:pt x="3882" y="4217"/>
                  </a:cubicBezTo>
                  <a:lnTo>
                    <a:pt x="4060" y="4217"/>
                  </a:lnTo>
                  <a:cubicBezTo>
                    <a:pt x="4120" y="4205"/>
                    <a:pt x="4180" y="4181"/>
                    <a:pt x="4227" y="4169"/>
                  </a:cubicBezTo>
                  <a:cubicBezTo>
                    <a:pt x="4251" y="4157"/>
                    <a:pt x="4287" y="4145"/>
                    <a:pt x="4299" y="4122"/>
                  </a:cubicBezTo>
                  <a:cubicBezTo>
                    <a:pt x="4334" y="4110"/>
                    <a:pt x="4346" y="4098"/>
                    <a:pt x="4358" y="4086"/>
                  </a:cubicBezTo>
                  <a:cubicBezTo>
                    <a:pt x="4382" y="4050"/>
                    <a:pt x="4418" y="4002"/>
                    <a:pt x="4430" y="3967"/>
                  </a:cubicBezTo>
                  <a:cubicBezTo>
                    <a:pt x="4465" y="3871"/>
                    <a:pt x="4477" y="3788"/>
                    <a:pt x="4465" y="3669"/>
                  </a:cubicBezTo>
                  <a:cubicBezTo>
                    <a:pt x="4441" y="3562"/>
                    <a:pt x="4418" y="3443"/>
                    <a:pt x="4370" y="3324"/>
                  </a:cubicBezTo>
                  <a:cubicBezTo>
                    <a:pt x="4322" y="3217"/>
                    <a:pt x="4287" y="3098"/>
                    <a:pt x="4227" y="2979"/>
                  </a:cubicBezTo>
                  <a:cubicBezTo>
                    <a:pt x="4180" y="2871"/>
                    <a:pt x="4120" y="2788"/>
                    <a:pt x="4060" y="2669"/>
                  </a:cubicBezTo>
                  <a:cubicBezTo>
                    <a:pt x="4049" y="2621"/>
                    <a:pt x="4013" y="2574"/>
                    <a:pt x="4001" y="2550"/>
                  </a:cubicBezTo>
                  <a:lnTo>
                    <a:pt x="3989" y="2514"/>
                  </a:lnTo>
                  <a:lnTo>
                    <a:pt x="4001" y="2502"/>
                  </a:lnTo>
                  <a:cubicBezTo>
                    <a:pt x="4049" y="2443"/>
                    <a:pt x="4084" y="2395"/>
                    <a:pt x="4132" y="2336"/>
                  </a:cubicBezTo>
                  <a:lnTo>
                    <a:pt x="4168" y="2312"/>
                  </a:lnTo>
                  <a:cubicBezTo>
                    <a:pt x="4322" y="2121"/>
                    <a:pt x="4489" y="1907"/>
                    <a:pt x="4596" y="1681"/>
                  </a:cubicBezTo>
                  <a:cubicBezTo>
                    <a:pt x="4620" y="1621"/>
                    <a:pt x="4656" y="1562"/>
                    <a:pt x="4668" y="1526"/>
                  </a:cubicBezTo>
                  <a:cubicBezTo>
                    <a:pt x="4680" y="1466"/>
                    <a:pt x="4703" y="1407"/>
                    <a:pt x="4703" y="1359"/>
                  </a:cubicBezTo>
                  <a:cubicBezTo>
                    <a:pt x="4703" y="1300"/>
                    <a:pt x="4703" y="1240"/>
                    <a:pt x="4680" y="1193"/>
                  </a:cubicBezTo>
                  <a:cubicBezTo>
                    <a:pt x="4680" y="1133"/>
                    <a:pt x="4656" y="1074"/>
                    <a:pt x="4620" y="1026"/>
                  </a:cubicBezTo>
                  <a:cubicBezTo>
                    <a:pt x="4561" y="931"/>
                    <a:pt x="4465" y="847"/>
                    <a:pt x="4346" y="823"/>
                  </a:cubicBezTo>
                  <a:cubicBezTo>
                    <a:pt x="4263" y="788"/>
                    <a:pt x="4203" y="788"/>
                    <a:pt x="4144" y="788"/>
                  </a:cubicBezTo>
                  <a:cubicBezTo>
                    <a:pt x="4072" y="788"/>
                    <a:pt x="4001" y="788"/>
                    <a:pt x="3941" y="812"/>
                  </a:cubicBezTo>
                  <a:cubicBezTo>
                    <a:pt x="3787" y="835"/>
                    <a:pt x="3644" y="883"/>
                    <a:pt x="3537" y="907"/>
                  </a:cubicBezTo>
                  <a:cubicBezTo>
                    <a:pt x="3477" y="931"/>
                    <a:pt x="3418" y="954"/>
                    <a:pt x="3358" y="966"/>
                  </a:cubicBezTo>
                  <a:cubicBezTo>
                    <a:pt x="3298" y="990"/>
                    <a:pt x="3239" y="1014"/>
                    <a:pt x="3179" y="1026"/>
                  </a:cubicBezTo>
                  <a:lnTo>
                    <a:pt x="3156" y="990"/>
                  </a:lnTo>
                  <a:cubicBezTo>
                    <a:pt x="3108" y="919"/>
                    <a:pt x="3060" y="883"/>
                    <a:pt x="3013" y="823"/>
                  </a:cubicBezTo>
                  <a:cubicBezTo>
                    <a:pt x="2917" y="704"/>
                    <a:pt x="2822" y="609"/>
                    <a:pt x="2751" y="526"/>
                  </a:cubicBezTo>
                  <a:cubicBezTo>
                    <a:pt x="2644" y="407"/>
                    <a:pt x="2548" y="312"/>
                    <a:pt x="2453" y="240"/>
                  </a:cubicBezTo>
                  <a:cubicBezTo>
                    <a:pt x="2249" y="85"/>
                    <a:pt x="2069" y="1"/>
                    <a:pt x="19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1"/>
            <p:cNvSpPr/>
            <p:nvPr/>
          </p:nvSpPr>
          <p:spPr>
            <a:xfrm>
              <a:off x="7534113" y="5143495"/>
              <a:ext cx="181921" cy="187013"/>
            </a:xfrm>
            <a:custGeom>
              <a:rect b="b" l="l" r="r" t="t"/>
              <a:pathLst>
                <a:path extrusionOk="0" h="4775" w="4645">
                  <a:moveTo>
                    <a:pt x="2918" y="0"/>
                  </a:moveTo>
                  <a:cubicBezTo>
                    <a:pt x="2835" y="12"/>
                    <a:pt x="2799" y="12"/>
                    <a:pt x="2763" y="12"/>
                  </a:cubicBezTo>
                  <a:cubicBezTo>
                    <a:pt x="2596" y="12"/>
                    <a:pt x="2430" y="84"/>
                    <a:pt x="2239" y="238"/>
                  </a:cubicBezTo>
                  <a:cubicBezTo>
                    <a:pt x="2144" y="310"/>
                    <a:pt x="2061" y="381"/>
                    <a:pt x="1930" y="500"/>
                  </a:cubicBezTo>
                  <a:cubicBezTo>
                    <a:pt x="1846" y="572"/>
                    <a:pt x="1763" y="679"/>
                    <a:pt x="1656" y="798"/>
                  </a:cubicBezTo>
                  <a:cubicBezTo>
                    <a:pt x="1632" y="846"/>
                    <a:pt x="1596" y="869"/>
                    <a:pt x="1561" y="917"/>
                  </a:cubicBezTo>
                  <a:lnTo>
                    <a:pt x="1537" y="965"/>
                  </a:lnTo>
                  <a:lnTo>
                    <a:pt x="1501" y="1012"/>
                  </a:lnTo>
                  <a:lnTo>
                    <a:pt x="1334" y="953"/>
                  </a:lnTo>
                  <a:lnTo>
                    <a:pt x="1156" y="893"/>
                  </a:lnTo>
                  <a:cubicBezTo>
                    <a:pt x="1001" y="846"/>
                    <a:pt x="870" y="798"/>
                    <a:pt x="751" y="786"/>
                  </a:cubicBezTo>
                  <a:cubicBezTo>
                    <a:pt x="680" y="774"/>
                    <a:pt x="620" y="774"/>
                    <a:pt x="561" y="774"/>
                  </a:cubicBezTo>
                  <a:lnTo>
                    <a:pt x="537" y="774"/>
                  </a:lnTo>
                  <a:cubicBezTo>
                    <a:pt x="477" y="774"/>
                    <a:pt x="441" y="774"/>
                    <a:pt x="370" y="786"/>
                  </a:cubicBezTo>
                  <a:cubicBezTo>
                    <a:pt x="251" y="810"/>
                    <a:pt x="156" y="893"/>
                    <a:pt x="96" y="977"/>
                  </a:cubicBezTo>
                  <a:cubicBezTo>
                    <a:pt x="60" y="1024"/>
                    <a:pt x="37" y="1084"/>
                    <a:pt x="13" y="1131"/>
                  </a:cubicBezTo>
                  <a:cubicBezTo>
                    <a:pt x="1" y="1167"/>
                    <a:pt x="1" y="1227"/>
                    <a:pt x="1" y="1286"/>
                  </a:cubicBezTo>
                  <a:cubicBezTo>
                    <a:pt x="1" y="1334"/>
                    <a:pt x="13" y="1393"/>
                    <a:pt x="37" y="1453"/>
                  </a:cubicBezTo>
                  <a:cubicBezTo>
                    <a:pt x="49" y="1501"/>
                    <a:pt x="60" y="1560"/>
                    <a:pt x="96" y="1620"/>
                  </a:cubicBezTo>
                  <a:cubicBezTo>
                    <a:pt x="191" y="1846"/>
                    <a:pt x="358" y="2048"/>
                    <a:pt x="489" y="2227"/>
                  </a:cubicBezTo>
                  <a:lnTo>
                    <a:pt x="525" y="2263"/>
                  </a:lnTo>
                  <a:cubicBezTo>
                    <a:pt x="572" y="2322"/>
                    <a:pt x="608" y="2358"/>
                    <a:pt x="644" y="2417"/>
                  </a:cubicBezTo>
                  <a:lnTo>
                    <a:pt x="656" y="2441"/>
                  </a:lnTo>
                  <a:lnTo>
                    <a:pt x="644" y="2465"/>
                  </a:lnTo>
                  <a:lnTo>
                    <a:pt x="632" y="2501"/>
                  </a:lnTo>
                  <a:lnTo>
                    <a:pt x="584" y="2572"/>
                  </a:lnTo>
                  <a:cubicBezTo>
                    <a:pt x="525" y="2691"/>
                    <a:pt x="465" y="2774"/>
                    <a:pt x="418" y="2882"/>
                  </a:cubicBezTo>
                  <a:cubicBezTo>
                    <a:pt x="358" y="3001"/>
                    <a:pt x="310" y="3108"/>
                    <a:pt x="275" y="3215"/>
                  </a:cubicBezTo>
                  <a:cubicBezTo>
                    <a:pt x="227" y="3334"/>
                    <a:pt x="191" y="3453"/>
                    <a:pt x="180" y="3536"/>
                  </a:cubicBezTo>
                  <a:cubicBezTo>
                    <a:pt x="168" y="3656"/>
                    <a:pt x="180" y="3751"/>
                    <a:pt x="215" y="3834"/>
                  </a:cubicBezTo>
                  <a:cubicBezTo>
                    <a:pt x="227" y="3882"/>
                    <a:pt x="251" y="3929"/>
                    <a:pt x="287" y="3953"/>
                  </a:cubicBezTo>
                  <a:cubicBezTo>
                    <a:pt x="299" y="3965"/>
                    <a:pt x="310" y="3989"/>
                    <a:pt x="346" y="4001"/>
                  </a:cubicBezTo>
                  <a:cubicBezTo>
                    <a:pt x="358" y="4013"/>
                    <a:pt x="394" y="4025"/>
                    <a:pt x="418" y="4048"/>
                  </a:cubicBezTo>
                  <a:cubicBezTo>
                    <a:pt x="465" y="4060"/>
                    <a:pt x="513" y="4084"/>
                    <a:pt x="584" y="4084"/>
                  </a:cubicBezTo>
                  <a:lnTo>
                    <a:pt x="763" y="4084"/>
                  </a:lnTo>
                  <a:cubicBezTo>
                    <a:pt x="834" y="4072"/>
                    <a:pt x="894" y="4060"/>
                    <a:pt x="953" y="4048"/>
                  </a:cubicBezTo>
                  <a:cubicBezTo>
                    <a:pt x="1013" y="4025"/>
                    <a:pt x="1084" y="4001"/>
                    <a:pt x="1144" y="3965"/>
                  </a:cubicBezTo>
                  <a:cubicBezTo>
                    <a:pt x="1382" y="3882"/>
                    <a:pt x="1608" y="3751"/>
                    <a:pt x="1846" y="3596"/>
                  </a:cubicBezTo>
                  <a:cubicBezTo>
                    <a:pt x="1858" y="3644"/>
                    <a:pt x="1882" y="3667"/>
                    <a:pt x="1894" y="3715"/>
                  </a:cubicBezTo>
                  <a:cubicBezTo>
                    <a:pt x="1918" y="3775"/>
                    <a:pt x="1942" y="3834"/>
                    <a:pt x="1965" y="3882"/>
                  </a:cubicBezTo>
                  <a:cubicBezTo>
                    <a:pt x="2037" y="4048"/>
                    <a:pt x="2120" y="4179"/>
                    <a:pt x="2192" y="4287"/>
                  </a:cubicBezTo>
                  <a:cubicBezTo>
                    <a:pt x="2275" y="4429"/>
                    <a:pt x="2370" y="4537"/>
                    <a:pt x="2477" y="4620"/>
                  </a:cubicBezTo>
                  <a:cubicBezTo>
                    <a:pt x="2489" y="4644"/>
                    <a:pt x="2501" y="4644"/>
                    <a:pt x="2513" y="4656"/>
                  </a:cubicBezTo>
                  <a:cubicBezTo>
                    <a:pt x="2561" y="4679"/>
                    <a:pt x="2608" y="4715"/>
                    <a:pt x="2632" y="4727"/>
                  </a:cubicBezTo>
                  <a:cubicBezTo>
                    <a:pt x="2692" y="4763"/>
                    <a:pt x="2751" y="4775"/>
                    <a:pt x="2835" y="4775"/>
                  </a:cubicBezTo>
                  <a:lnTo>
                    <a:pt x="2847" y="4775"/>
                  </a:lnTo>
                  <a:cubicBezTo>
                    <a:pt x="2906" y="4775"/>
                    <a:pt x="2966" y="4763"/>
                    <a:pt x="3013" y="4727"/>
                  </a:cubicBezTo>
                  <a:cubicBezTo>
                    <a:pt x="3073" y="4703"/>
                    <a:pt x="3108" y="4656"/>
                    <a:pt x="3156" y="4608"/>
                  </a:cubicBezTo>
                  <a:cubicBezTo>
                    <a:pt x="3192" y="4560"/>
                    <a:pt x="3228" y="4501"/>
                    <a:pt x="3251" y="4429"/>
                  </a:cubicBezTo>
                  <a:cubicBezTo>
                    <a:pt x="3275" y="4370"/>
                    <a:pt x="3287" y="4310"/>
                    <a:pt x="3311" y="4227"/>
                  </a:cubicBezTo>
                  <a:cubicBezTo>
                    <a:pt x="3335" y="4108"/>
                    <a:pt x="3347" y="3989"/>
                    <a:pt x="3370" y="3822"/>
                  </a:cubicBezTo>
                  <a:cubicBezTo>
                    <a:pt x="3370" y="3751"/>
                    <a:pt x="3382" y="3667"/>
                    <a:pt x="3382" y="3596"/>
                  </a:cubicBezTo>
                  <a:cubicBezTo>
                    <a:pt x="3382" y="3525"/>
                    <a:pt x="3394" y="3453"/>
                    <a:pt x="3394" y="3370"/>
                  </a:cubicBezTo>
                  <a:lnTo>
                    <a:pt x="3406" y="3275"/>
                  </a:lnTo>
                  <a:cubicBezTo>
                    <a:pt x="3489" y="3239"/>
                    <a:pt x="3549" y="3227"/>
                    <a:pt x="3620" y="3215"/>
                  </a:cubicBezTo>
                  <a:lnTo>
                    <a:pt x="3644" y="3191"/>
                  </a:lnTo>
                  <a:lnTo>
                    <a:pt x="3739" y="3167"/>
                  </a:lnTo>
                  <a:cubicBezTo>
                    <a:pt x="3859" y="3132"/>
                    <a:pt x="4001" y="3096"/>
                    <a:pt x="4156" y="3036"/>
                  </a:cubicBezTo>
                  <a:cubicBezTo>
                    <a:pt x="4299" y="2977"/>
                    <a:pt x="4418" y="2894"/>
                    <a:pt x="4501" y="2810"/>
                  </a:cubicBezTo>
                  <a:cubicBezTo>
                    <a:pt x="4537" y="2763"/>
                    <a:pt x="4573" y="2703"/>
                    <a:pt x="4597" y="2644"/>
                  </a:cubicBezTo>
                  <a:cubicBezTo>
                    <a:pt x="4632" y="2584"/>
                    <a:pt x="4644" y="2524"/>
                    <a:pt x="4644" y="2453"/>
                  </a:cubicBezTo>
                  <a:cubicBezTo>
                    <a:pt x="4644" y="2393"/>
                    <a:pt x="4632" y="2334"/>
                    <a:pt x="4621" y="2274"/>
                  </a:cubicBezTo>
                  <a:cubicBezTo>
                    <a:pt x="4597" y="2215"/>
                    <a:pt x="4561" y="2167"/>
                    <a:pt x="4513" y="2108"/>
                  </a:cubicBezTo>
                  <a:cubicBezTo>
                    <a:pt x="4478" y="2084"/>
                    <a:pt x="4442" y="2036"/>
                    <a:pt x="4394" y="2001"/>
                  </a:cubicBezTo>
                  <a:cubicBezTo>
                    <a:pt x="4335" y="1965"/>
                    <a:pt x="4263" y="1917"/>
                    <a:pt x="4168" y="1870"/>
                  </a:cubicBezTo>
                  <a:cubicBezTo>
                    <a:pt x="4037" y="1810"/>
                    <a:pt x="3906" y="1751"/>
                    <a:pt x="3763" y="1703"/>
                  </a:cubicBezTo>
                  <a:lnTo>
                    <a:pt x="3728" y="1691"/>
                  </a:lnTo>
                  <a:lnTo>
                    <a:pt x="3704" y="1691"/>
                  </a:lnTo>
                  <a:cubicBezTo>
                    <a:pt x="3609" y="1667"/>
                    <a:pt x="3489" y="1620"/>
                    <a:pt x="3382" y="1572"/>
                  </a:cubicBezTo>
                  <a:lnTo>
                    <a:pt x="3382" y="1203"/>
                  </a:lnTo>
                  <a:lnTo>
                    <a:pt x="3382" y="1096"/>
                  </a:lnTo>
                  <a:cubicBezTo>
                    <a:pt x="3382" y="965"/>
                    <a:pt x="3370" y="810"/>
                    <a:pt x="3347" y="667"/>
                  </a:cubicBezTo>
                  <a:lnTo>
                    <a:pt x="3311" y="441"/>
                  </a:lnTo>
                  <a:cubicBezTo>
                    <a:pt x="3287" y="369"/>
                    <a:pt x="3263" y="310"/>
                    <a:pt x="3228" y="250"/>
                  </a:cubicBezTo>
                  <a:cubicBezTo>
                    <a:pt x="3216" y="215"/>
                    <a:pt x="3204" y="191"/>
                    <a:pt x="3168" y="155"/>
                  </a:cubicBezTo>
                  <a:cubicBezTo>
                    <a:pt x="3156" y="131"/>
                    <a:pt x="3132" y="119"/>
                    <a:pt x="3097" y="84"/>
                  </a:cubicBezTo>
                  <a:cubicBezTo>
                    <a:pt x="3085" y="72"/>
                    <a:pt x="3085" y="72"/>
                    <a:pt x="3073" y="72"/>
                  </a:cubicBezTo>
                  <a:cubicBezTo>
                    <a:pt x="3025" y="36"/>
                    <a:pt x="2977" y="12"/>
                    <a:pt x="29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6" name="Google Shape;3126;p51">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1">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1">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 name="Shape 371"/>
        <p:cNvGrpSpPr/>
        <p:nvPr/>
      </p:nvGrpSpPr>
      <p:grpSpPr>
        <a:xfrm>
          <a:off x="0" y="0"/>
          <a:ext cx="0" cy="0"/>
          <a:chOff x="0" y="0"/>
          <a:chExt cx="0" cy="0"/>
        </a:xfrm>
      </p:grpSpPr>
      <p:sp>
        <p:nvSpPr>
          <p:cNvPr id="372" name="Google Shape;372;p25"/>
          <p:cNvSpPr txBox="1"/>
          <p:nvPr>
            <p:ph type="title"/>
          </p:nvPr>
        </p:nvSpPr>
        <p:spPr>
          <a:xfrm>
            <a:off x="1497763" y="1503150"/>
            <a:ext cx="3142800" cy="954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373" name="Google Shape;373;p25"/>
          <p:cNvSpPr txBox="1"/>
          <p:nvPr>
            <p:ph idx="1" type="subTitle"/>
          </p:nvPr>
        </p:nvSpPr>
        <p:spPr>
          <a:xfrm>
            <a:off x="1497626" y="2611050"/>
            <a:ext cx="3417300" cy="102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a:t>This </a:t>
            </a:r>
            <a:r>
              <a:rPr lang="en"/>
              <a:t>could be the part of the presentation where you can introduce yourself, write your email…</a:t>
            </a:r>
            <a:endParaRPr/>
          </a:p>
        </p:txBody>
      </p:sp>
      <p:grpSp>
        <p:nvGrpSpPr>
          <p:cNvPr id="374" name="Google Shape;374;p25"/>
          <p:cNvGrpSpPr/>
          <p:nvPr/>
        </p:nvGrpSpPr>
        <p:grpSpPr>
          <a:xfrm>
            <a:off x="5817616" y="1426929"/>
            <a:ext cx="1828779" cy="2137133"/>
            <a:chOff x="5568402" y="838126"/>
            <a:chExt cx="2380293" cy="2781639"/>
          </a:xfrm>
        </p:grpSpPr>
        <p:sp>
          <p:nvSpPr>
            <p:cNvPr id="375" name="Google Shape;375;p25"/>
            <p:cNvSpPr/>
            <p:nvPr/>
          </p:nvSpPr>
          <p:spPr>
            <a:xfrm>
              <a:off x="6293336" y="838126"/>
              <a:ext cx="1655360" cy="1325937"/>
            </a:xfrm>
            <a:custGeom>
              <a:rect b="b" l="l" r="r" t="t"/>
              <a:pathLst>
                <a:path extrusionOk="0" h="10453" w="13050">
                  <a:moveTo>
                    <a:pt x="5665" y="1"/>
                  </a:moveTo>
                  <a:cubicBezTo>
                    <a:pt x="3557" y="1"/>
                    <a:pt x="1409" y="1828"/>
                    <a:pt x="1894" y="4057"/>
                  </a:cubicBezTo>
                  <a:cubicBezTo>
                    <a:pt x="1813" y="4034"/>
                    <a:pt x="1729" y="4023"/>
                    <a:pt x="1644" y="4023"/>
                  </a:cubicBezTo>
                  <a:cubicBezTo>
                    <a:pt x="1428" y="4023"/>
                    <a:pt x="1207" y="4096"/>
                    <a:pt x="1036" y="4224"/>
                  </a:cubicBezTo>
                  <a:cubicBezTo>
                    <a:pt x="798" y="4403"/>
                    <a:pt x="620" y="4653"/>
                    <a:pt x="477" y="4903"/>
                  </a:cubicBezTo>
                  <a:cubicBezTo>
                    <a:pt x="191" y="5379"/>
                    <a:pt x="0" y="5938"/>
                    <a:pt x="84" y="6486"/>
                  </a:cubicBezTo>
                  <a:cubicBezTo>
                    <a:pt x="179" y="7034"/>
                    <a:pt x="608" y="7558"/>
                    <a:pt x="1155" y="7581"/>
                  </a:cubicBezTo>
                  <a:lnTo>
                    <a:pt x="9311" y="10320"/>
                  </a:lnTo>
                  <a:cubicBezTo>
                    <a:pt x="9544" y="10410"/>
                    <a:pt x="9791" y="10453"/>
                    <a:pt x="10039" y="10453"/>
                  </a:cubicBezTo>
                  <a:cubicBezTo>
                    <a:pt x="10641" y="10453"/>
                    <a:pt x="11247" y="10202"/>
                    <a:pt x="11669" y="9772"/>
                  </a:cubicBezTo>
                  <a:cubicBezTo>
                    <a:pt x="12264" y="9165"/>
                    <a:pt x="12514" y="8248"/>
                    <a:pt x="12395" y="7403"/>
                  </a:cubicBezTo>
                  <a:cubicBezTo>
                    <a:pt x="12312" y="6796"/>
                    <a:pt x="11954" y="6129"/>
                    <a:pt x="11335" y="6034"/>
                  </a:cubicBezTo>
                  <a:cubicBezTo>
                    <a:pt x="13050" y="4915"/>
                    <a:pt x="12145" y="2236"/>
                    <a:pt x="10264" y="1962"/>
                  </a:cubicBezTo>
                  <a:cubicBezTo>
                    <a:pt x="10164" y="1945"/>
                    <a:pt x="10063" y="1937"/>
                    <a:pt x="9961" y="1937"/>
                  </a:cubicBezTo>
                  <a:cubicBezTo>
                    <a:pt x="9476" y="1937"/>
                    <a:pt x="8979" y="2124"/>
                    <a:pt x="8644" y="2498"/>
                  </a:cubicBezTo>
                  <a:cubicBezTo>
                    <a:pt x="8633" y="1283"/>
                    <a:pt x="7859" y="557"/>
                    <a:pt x="6787" y="188"/>
                  </a:cubicBezTo>
                  <a:cubicBezTo>
                    <a:pt x="6425" y="60"/>
                    <a:pt x="6046" y="1"/>
                    <a:pt x="56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5"/>
            <p:cNvSpPr/>
            <p:nvPr/>
          </p:nvSpPr>
          <p:spPr>
            <a:xfrm>
              <a:off x="6572781" y="1590713"/>
              <a:ext cx="641975" cy="239361"/>
            </a:xfrm>
            <a:custGeom>
              <a:rect b="b" l="l" r="r" t="t"/>
              <a:pathLst>
                <a:path extrusionOk="0" h="1887" w="5061">
                  <a:moveTo>
                    <a:pt x="2414" y="1"/>
                  </a:moveTo>
                  <a:cubicBezTo>
                    <a:pt x="2252" y="1"/>
                    <a:pt x="2090" y="14"/>
                    <a:pt x="1929" y="41"/>
                  </a:cubicBezTo>
                  <a:cubicBezTo>
                    <a:pt x="1179" y="160"/>
                    <a:pt x="464" y="613"/>
                    <a:pt x="0" y="1232"/>
                  </a:cubicBezTo>
                  <a:lnTo>
                    <a:pt x="5060" y="1887"/>
                  </a:lnTo>
                  <a:cubicBezTo>
                    <a:pt x="4989" y="1339"/>
                    <a:pt x="4608" y="863"/>
                    <a:pt x="4155" y="553"/>
                  </a:cubicBezTo>
                  <a:cubicBezTo>
                    <a:pt x="3646" y="195"/>
                    <a:pt x="3032" y="1"/>
                    <a:pt x="2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5"/>
            <p:cNvSpPr/>
            <p:nvPr/>
          </p:nvSpPr>
          <p:spPr>
            <a:xfrm>
              <a:off x="5734572" y="1620141"/>
              <a:ext cx="2047953" cy="1504285"/>
            </a:xfrm>
            <a:custGeom>
              <a:rect b="b" l="l" r="r" t="t"/>
              <a:pathLst>
                <a:path extrusionOk="0" h="11859" w="16145">
                  <a:moveTo>
                    <a:pt x="4967" y="1"/>
                  </a:moveTo>
                  <a:cubicBezTo>
                    <a:pt x="4047" y="1"/>
                    <a:pt x="3134" y="314"/>
                    <a:pt x="2334" y="881"/>
                  </a:cubicBezTo>
                  <a:cubicBezTo>
                    <a:pt x="1119" y="1762"/>
                    <a:pt x="357" y="3167"/>
                    <a:pt x="0" y="4607"/>
                  </a:cubicBezTo>
                  <a:lnTo>
                    <a:pt x="13990" y="11858"/>
                  </a:lnTo>
                  <a:cubicBezTo>
                    <a:pt x="15204" y="10334"/>
                    <a:pt x="16145" y="7893"/>
                    <a:pt x="15585" y="5929"/>
                  </a:cubicBezTo>
                  <a:cubicBezTo>
                    <a:pt x="15073" y="4179"/>
                    <a:pt x="13823" y="2631"/>
                    <a:pt x="12335" y="1595"/>
                  </a:cubicBezTo>
                  <a:cubicBezTo>
                    <a:pt x="11573" y="1083"/>
                    <a:pt x="10740" y="750"/>
                    <a:pt x="9847" y="524"/>
                  </a:cubicBezTo>
                  <a:cubicBezTo>
                    <a:pt x="9423" y="410"/>
                    <a:pt x="9008" y="314"/>
                    <a:pt x="8564" y="314"/>
                  </a:cubicBezTo>
                  <a:cubicBezTo>
                    <a:pt x="8496" y="314"/>
                    <a:pt x="8428" y="316"/>
                    <a:pt x="8358" y="321"/>
                  </a:cubicBezTo>
                  <a:cubicBezTo>
                    <a:pt x="8183" y="332"/>
                    <a:pt x="7346" y="614"/>
                    <a:pt x="7136" y="614"/>
                  </a:cubicBezTo>
                  <a:cubicBezTo>
                    <a:pt x="7118" y="614"/>
                    <a:pt x="7104" y="612"/>
                    <a:pt x="7096" y="607"/>
                  </a:cubicBezTo>
                  <a:cubicBezTo>
                    <a:pt x="6416" y="193"/>
                    <a:pt x="5689" y="1"/>
                    <a:pt x="4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5"/>
            <p:cNvSpPr/>
            <p:nvPr/>
          </p:nvSpPr>
          <p:spPr>
            <a:xfrm>
              <a:off x="5568402" y="2142880"/>
              <a:ext cx="448660" cy="599354"/>
            </a:xfrm>
            <a:custGeom>
              <a:rect b="b" l="l" r="r" t="t"/>
              <a:pathLst>
                <a:path extrusionOk="0" h="4725" w="3537">
                  <a:moveTo>
                    <a:pt x="2608" y="0"/>
                  </a:moveTo>
                  <a:cubicBezTo>
                    <a:pt x="2045" y="0"/>
                    <a:pt x="1483" y="170"/>
                    <a:pt x="1072" y="558"/>
                  </a:cubicBezTo>
                  <a:cubicBezTo>
                    <a:pt x="251" y="1344"/>
                    <a:pt x="0" y="2594"/>
                    <a:pt x="489" y="3630"/>
                  </a:cubicBezTo>
                  <a:cubicBezTo>
                    <a:pt x="727" y="4106"/>
                    <a:pt x="1120" y="4523"/>
                    <a:pt x="1608" y="4725"/>
                  </a:cubicBezTo>
                  <a:lnTo>
                    <a:pt x="3537" y="153"/>
                  </a:lnTo>
                  <a:cubicBezTo>
                    <a:pt x="3245" y="54"/>
                    <a:pt x="2926" y="0"/>
                    <a:pt x="2608" y="0"/>
                  </a:cubicBezTo>
                  <a:close/>
                </a:path>
              </a:pathLst>
            </a:custGeom>
            <a:solidFill>
              <a:srgbClr val="DD6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5"/>
            <p:cNvSpPr/>
            <p:nvPr/>
          </p:nvSpPr>
          <p:spPr>
            <a:xfrm>
              <a:off x="5600114" y="1874597"/>
              <a:ext cx="2037425" cy="1745168"/>
            </a:xfrm>
            <a:custGeom>
              <a:rect b="b" l="l" r="r" t="t"/>
              <a:pathLst>
                <a:path extrusionOk="0" h="13758" w="16062">
                  <a:moveTo>
                    <a:pt x="7364" y="1"/>
                  </a:moveTo>
                  <a:cubicBezTo>
                    <a:pt x="6570" y="1"/>
                    <a:pt x="5774" y="142"/>
                    <a:pt x="5013" y="446"/>
                  </a:cubicBezTo>
                  <a:cubicBezTo>
                    <a:pt x="3465" y="1054"/>
                    <a:pt x="2382" y="2197"/>
                    <a:pt x="1620" y="3637"/>
                  </a:cubicBezTo>
                  <a:cubicBezTo>
                    <a:pt x="417" y="5959"/>
                    <a:pt x="1" y="9519"/>
                    <a:pt x="1906" y="11650"/>
                  </a:cubicBezTo>
                  <a:cubicBezTo>
                    <a:pt x="2870" y="12734"/>
                    <a:pt x="4299" y="13222"/>
                    <a:pt x="5704" y="13484"/>
                  </a:cubicBezTo>
                  <a:cubicBezTo>
                    <a:pt x="6480" y="13621"/>
                    <a:pt x="7331" y="13758"/>
                    <a:pt x="8163" y="13758"/>
                  </a:cubicBezTo>
                  <a:cubicBezTo>
                    <a:pt x="8850" y="13758"/>
                    <a:pt x="9524" y="13664"/>
                    <a:pt x="10133" y="13400"/>
                  </a:cubicBezTo>
                  <a:cubicBezTo>
                    <a:pt x="10716" y="13150"/>
                    <a:pt x="11228" y="12793"/>
                    <a:pt x="11681" y="12364"/>
                  </a:cubicBezTo>
                  <a:cubicBezTo>
                    <a:pt x="12032" y="12723"/>
                    <a:pt x="12572" y="12855"/>
                    <a:pt x="13119" y="12855"/>
                  </a:cubicBezTo>
                  <a:cubicBezTo>
                    <a:pt x="13554" y="12855"/>
                    <a:pt x="13994" y="12772"/>
                    <a:pt x="14348" y="12650"/>
                  </a:cubicBezTo>
                  <a:cubicBezTo>
                    <a:pt x="15110" y="12376"/>
                    <a:pt x="15526" y="11674"/>
                    <a:pt x="15788" y="10948"/>
                  </a:cubicBezTo>
                  <a:cubicBezTo>
                    <a:pt x="16062" y="10269"/>
                    <a:pt x="16003" y="9447"/>
                    <a:pt x="15574" y="8840"/>
                  </a:cubicBezTo>
                  <a:cubicBezTo>
                    <a:pt x="15217" y="8340"/>
                    <a:pt x="14621" y="7947"/>
                    <a:pt x="13990" y="7828"/>
                  </a:cubicBezTo>
                  <a:cubicBezTo>
                    <a:pt x="14157" y="7150"/>
                    <a:pt x="14276" y="6471"/>
                    <a:pt x="14264" y="5780"/>
                  </a:cubicBezTo>
                  <a:cubicBezTo>
                    <a:pt x="14240" y="5459"/>
                    <a:pt x="14217" y="5149"/>
                    <a:pt x="14145" y="4828"/>
                  </a:cubicBezTo>
                  <a:cubicBezTo>
                    <a:pt x="13812" y="3423"/>
                    <a:pt x="12800" y="2185"/>
                    <a:pt x="11621" y="1363"/>
                  </a:cubicBezTo>
                  <a:cubicBezTo>
                    <a:pt x="10367" y="506"/>
                    <a:pt x="8868" y="1"/>
                    <a:pt x="7364"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5"/>
            <p:cNvSpPr/>
            <p:nvPr/>
          </p:nvSpPr>
          <p:spPr>
            <a:xfrm>
              <a:off x="7175306" y="3015844"/>
              <a:ext cx="332467" cy="400077"/>
            </a:xfrm>
            <a:custGeom>
              <a:rect b="b" l="l" r="r" t="t"/>
              <a:pathLst>
                <a:path extrusionOk="0" h="3154" w="2621">
                  <a:moveTo>
                    <a:pt x="2227" y="1"/>
                  </a:moveTo>
                  <a:cubicBezTo>
                    <a:pt x="2140" y="1"/>
                    <a:pt x="2040" y="6"/>
                    <a:pt x="1930" y="22"/>
                  </a:cubicBezTo>
                  <a:cubicBezTo>
                    <a:pt x="1501" y="69"/>
                    <a:pt x="918" y="343"/>
                    <a:pt x="513" y="891"/>
                  </a:cubicBezTo>
                  <a:cubicBezTo>
                    <a:pt x="120" y="1427"/>
                    <a:pt x="1" y="2058"/>
                    <a:pt x="1" y="2475"/>
                  </a:cubicBezTo>
                  <a:cubicBezTo>
                    <a:pt x="1" y="2903"/>
                    <a:pt x="72" y="3153"/>
                    <a:pt x="84" y="3153"/>
                  </a:cubicBezTo>
                  <a:cubicBezTo>
                    <a:pt x="120" y="3153"/>
                    <a:pt x="72" y="2891"/>
                    <a:pt x="120" y="2475"/>
                  </a:cubicBezTo>
                  <a:cubicBezTo>
                    <a:pt x="144" y="2070"/>
                    <a:pt x="275" y="1486"/>
                    <a:pt x="656" y="986"/>
                  </a:cubicBezTo>
                  <a:cubicBezTo>
                    <a:pt x="1025" y="486"/>
                    <a:pt x="1560" y="212"/>
                    <a:pt x="1965" y="141"/>
                  </a:cubicBezTo>
                  <a:cubicBezTo>
                    <a:pt x="2346" y="46"/>
                    <a:pt x="2620" y="93"/>
                    <a:pt x="2620" y="58"/>
                  </a:cubicBezTo>
                  <a:cubicBezTo>
                    <a:pt x="2620" y="49"/>
                    <a:pt x="2476" y="1"/>
                    <a:pt x="22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5"/>
            <p:cNvSpPr/>
            <p:nvPr/>
          </p:nvSpPr>
          <p:spPr>
            <a:xfrm>
              <a:off x="7252303" y="3107175"/>
              <a:ext cx="142196" cy="266507"/>
            </a:xfrm>
            <a:custGeom>
              <a:rect b="b" l="l" r="r" t="t"/>
              <a:pathLst>
                <a:path extrusionOk="0" h="2101" w="1121">
                  <a:moveTo>
                    <a:pt x="66" y="0"/>
                  </a:moveTo>
                  <a:cubicBezTo>
                    <a:pt x="24" y="0"/>
                    <a:pt x="1" y="7"/>
                    <a:pt x="1" y="16"/>
                  </a:cubicBezTo>
                  <a:cubicBezTo>
                    <a:pt x="1" y="40"/>
                    <a:pt x="144" y="64"/>
                    <a:pt x="346" y="195"/>
                  </a:cubicBezTo>
                  <a:cubicBezTo>
                    <a:pt x="549" y="314"/>
                    <a:pt x="799" y="528"/>
                    <a:pt x="894" y="862"/>
                  </a:cubicBezTo>
                  <a:cubicBezTo>
                    <a:pt x="977" y="1183"/>
                    <a:pt x="834" y="1504"/>
                    <a:pt x="715" y="1707"/>
                  </a:cubicBezTo>
                  <a:cubicBezTo>
                    <a:pt x="596" y="1945"/>
                    <a:pt x="501" y="2076"/>
                    <a:pt x="537" y="2100"/>
                  </a:cubicBezTo>
                  <a:cubicBezTo>
                    <a:pt x="537" y="2100"/>
                    <a:pt x="538" y="2101"/>
                    <a:pt x="539" y="2101"/>
                  </a:cubicBezTo>
                  <a:cubicBezTo>
                    <a:pt x="561" y="2101"/>
                    <a:pt x="675" y="1994"/>
                    <a:pt x="822" y="1802"/>
                  </a:cubicBezTo>
                  <a:cubicBezTo>
                    <a:pt x="894" y="1695"/>
                    <a:pt x="965" y="1576"/>
                    <a:pt x="1025" y="1397"/>
                  </a:cubicBezTo>
                  <a:cubicBezTo>
                    <a:pt x="1084" y="1231"/>
                    <a:pt x="1120" y="1028"/>
                    <a:pt x="1061" y="826"/>
                  </a:cubicBezTo>
                  <a:cubicBezTo>
                    <a:pt x="1013" y="635"/>
                    <a:pt x="894" y="457"/>
                    <a:pt x="775" y="338"/>
                  </a:cubicBezTo>
                  <a:cubicBezTo>
                    <a:pt x="656" y="219"/>
                    <a:pt x="525" y="135"/>
                    <a:pt x="406" y="88"/>
                  </a:cubicBezTo>
                  <a:cubicBezTo>
                    <a:pt x="256" y="20"/>
                    <a:pt x="135"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5"/>
            <p:cNvSpPr/>
            <p:nvPr/>
          </p:nvSpPr>
          <p:spPr>
            <a:xfrm>
              <a:off x="6309953" y="2659149"/>
              <a:ext cx="198009" cy="157418"/>
            </a:xfrm>
            <a:custGeom>
              <a:rect b="b" l="l" r="r" t="t"/>
              <a:pathLst>
                <a:path extrusionOk="0" h="1241" w="1561">
                  <a:moveTo>
                    <a:pt x="1500" y="0"/>
                  </a:moveTo>
                  <a:cubicBezTo>
                    <a:pt x="1423" y="0"/>
                    <a:pt x="1274" y="16"/>
                    <a:pt x="1084" y="48"/>
                  </a:cubicBezTo>
                  <a:cubicBezTo>
                    <a:pt x="941" y="60"/>
                    <a:pt x="762" y="95"/>
                    <a:pt x="572" y="131"/>
                  </a:cubicBezTo>
                  <a:cubicBezTo>
                    <a:pt x="465" y="155"/>
                    <a:pt x="358" y="179"/>
                    <a:pt x="250" y="238"/>
                  </a:cubicBezTo>
                  <a:cubicBezTo>
                    <a:pt x="155" y="286"/>
                    <a:pt x="36" y="405"/>
                    <a:pt x="12" y="572"/>
                  </a:cubicBezTo>
                  <a:cubicBezTo>
                    <a:pt x="0" y="715"/>
                    <a:pt x="72" y="834"/>
                    <a:pt x="155" y="917"/>
                  </a:cubicBezTo>
                  <a:cubicBezTo>
                    <a:pt x="227" y="1012"/>
                    <a:pt x="322" y="1084"/>
                    <a:pt x="417" y="1131"/>
                  </a:cubicBezTo>
                  <a:cubicBezTo>
                    <a:pt x="584" y="1204"/>
                    <a:pt x="760" y="1241"/>
                    <a:pt x="897" y="1241"/>
                  </a:cubicBezTo>
                  <a:cubicBezTo>
                    <a:pt x="916" y="1241"/>
                    <a:pt x="935" y="1240"/>
                    <a:pt x="953" y="1238"/>
                  </a:cubicBezTo>
                  <a:cubicBezTo>
                    <a:pt x="1251" y="1226"/>
                    <a:pt x="1417" y="1131"/>
                    <a:pt x="1417" y="1119"/>
                  </a:cubicBezTo>
                  <a:cubicBezTo>
                    <a:pt x="1417" y="1109"/>
                    <a:pt x="1402" y="1106"/>
                    <a:pt x="1374" y="1106"/>
                  </a:cubicBezTo>
                  <a:cubicBezTo>
                    <a:pt x="1314" y="1106"/>
                    <a:pt x="1194" y="1121"/>
                    <a:pt x="1037" y="1121"/>
                  </a:cubicBezTo>
                  <a:cubicBezTo>
                    <a:pt x="1006" y="1121"/>
                    <a:pt x="974" y="1121"/>
                    <a:pt x="941" y="1119"/>
                  </a:cubicBezTo>
                  <a:cubicBezTo>
                    <a:pt x="810" y="1107"/>
                    <a:pt x="631" y="1072"/>
                    <a:pt x="477" y="988"/>
                  </a:cubicBezTo>
                  <a:cubicBezTo>
                    <a:pt x="405" y="941"/>
                    <a:pt x="334" y="881"/>
                    <a:pt x="274" y="810"/>
                  </a:cubicBezTo>
                  <a:cubicBezTo>
                    <a:pt x="215" y="726"/>
                    <a:pt x="167" y="643"/>
                    <a:pt x="179" y="572"/>
                  </a:cubicBezTo>
                  <a:cubicBezTo>
                    <a:pt x="179" y="488"/>
                    <a:pt x="239" y="417"/>
                    <a:pt x="334" y="369"/>
                  </a:cubicBezTo>
                  <a:cubicBezTo>
                    <a:pt x="405" y="334"/>
                    <a:pt x="512" y="298"/>
                    <a:pt x="596" y="286"/>
                  </a:cubicBezTo>
                  <a:cubicBezTo>
                    <a:pt x="786" y="238"/>
                    <a:pt x="953" y="191"/>
                    <a:pt x="1108" y="167"/>
                  </a:cubicBezTo>
                  <a:cubicBezTo>
                    <a:pt x="1382" y="95"/>
                    <a:pt x="1560" y="36"/>
                    <a:pt x="1560" y="12"/>
                  </a:cubicBezTo>
                  <a:cubicBezTo>
                    <a:pt x="1560" y="4"/>
                    <a:pt x="1539" y="0"/>
                    <a:pt x="1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5"/>
            <p:cNvSpPr/>
            <p:nvPr/>
          </p:nvSpPr>
          <p:spPr>
            <a:xfrm>
              <a:off x="6300947" y="2815933"/>
              <a:ext cx="287056" cy="118222"/>
            </a:xfrm>
            <a:custGeom>
              <a:rect b="b" l="l" r="r" t="t"/>
              <a:pathLst>
                <a:path extrusionOk="0" h="932" w="2263">
                  <a:moveTo>
                    <a:pt x="2243" y="0"/>
                  </a:moveTo>
                  <a:cubicBezTo>
                    <a:pt x="2208" y="0"/>
                    <a:pt x="2157" y="158"/>
                    <a:pt x="2012" y="348"/>
                  </a:cubicBezTo>
                  <a:cubicBezTo>
                    <a:pt x="1845" y="538"/>
                    <a:pt x="1548" y="764"/>
                    <a:pt x="1155" y="776"/>
                  </a:cubicBezTo>
                  <a:cubicBezTo>
                    <a:pt x="1143" y="777"/>
                    <a:pt x="1132" y="777"/>
                    <a:pt x="1120" y="777"/>
                  </a:cubicBezTo>
                  <a:cubicBezTo>
                    <a:pt x="766" y="777"/>
                    <a:pt x="459" y="604"/>
                    <a:pt x="286" y="431"/>
                  </a:cubicBezTo>
                  <a:cubicBezTo>
                    <a:pt x="107" y="252"/>
                    <a:pt x="24" y="110"/>
                    <a:pt x="12" y="110"/>
                  </a:cubicBezTo>
                  <a:lnTo>
                    <a:pt x="12" y="110"/>
                  </a:lnTo>
                  <a:cubicBezTo>
                    <a:pt x="0" y="110"/>
                    <a:pt x="12" y="276"/>
                    <a:pt x="191" y="502"/>
                  </a:cubicBezTo>
                  <a:cubicBezTo>
                    <a:pt x="286" y="610"/>
                    <a:pt x="417" y="729"/>
                    <a:pt x="583" y="800"/>
                  </a:cubicBezTo>
                  <a:cubicBezTo>
                    <a:pt x="738" y="895"/>
                    <a:pt x="953" y="931"/>
                    <a:pt x="1179" y="931"/>
                  </a:cubicBezTo>
                  <a:cubicBezTo>
                    <a:pt x="1393" y="919"/>
                    <a:pt x="1595" y="848"/>
                    <a:pt x="1750" y="741"/>
                  </a:cubicBezTo>
                  <a:cubicBezTo>
                    <a:pt x="1917" y="633"/>
                    <a:pt x="2036" y="514"/>
                    <a:pt x="2107" y="395"/>
                  </a:cubicBezTo>
                  <a:cubicBezTo>
                    <a:pt x="2262" y="181"/>
                    <a:pt x="2262" y="2"/>
                    <a:pt x="2250" y="2"/>
                  </a:cubicBezTo>
                  <a:cubicBezTo>
                    <a:pt x="2248" y="1"/>
                    <a:pt x="2246"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5"/>
            <p:cNvSpPr/>
            <p:nvPr/>
          </p:nvSpPr>
          <p:spPr>
            <a:xfrm>
              <a:off x="6091014" y="2136537"/>
              <a:ext cx="287056" cy="143591"/>
            </a:xfrm>
            <a:custGeom>
              <a:rect b="b" l="l" r="r" t="t"/>
              <a:pathLst>
                <a:path extrusionOk="0" h="1132" w="2263">
                  <a:moveTo>
                    <a:pt x="1131" y="1"/>
                  </a:moveTo>
                  <a:cubicBezTo>
                    <a:pt x="512" y="1"/>
                    <a:pt x="0" y="251"/>
                    <a:pt x="0" y="560"/>
                  </a:cubicBezTo>
                  <a:cubicBezTo>
                    <a:pt x="0" y="870"/>
                    <a:pt x="512" y="1132"/>
                    <a:pt x="1131" y="1132"/>
                  </a:cubicBezTo>
                  <a:cubicBezTo>
                    <a:pt x="1750" y="1132"/>
                    <a:pt x="2262" y="870"/>
                    <a:pt x="2262" y="560"/>
                  </a:cubicBezTo>
                  <a:cubicBezTo>
                    <a:pt x="2262" y="251"/>
                    <a:pt x="1750" y="1"/>
                    <a:pt x="1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5"/>
            <p:cNvSpPr/>
            <p:nvPr/>
          </p:nvSpPr>
          <p:spPr>
            <a:xfrm>
              <a:off x="6752397" y="2316661"/>
              <a:ext cx="285661" cy="195599"/>
            </a:xfrm>
            <a:custGeom>
              <a:rect b="b" l="l" r="r" t="t"/>
              <a:pathLst>
                <a:path extrusionOk="0" h="1542" w="2252">
                  <a:moveTo>
                    <a:pt x="555" y="1"/>
                  </a:moveTo>
                  <a:cubicBezTo>
                    <a:pt x="377" y="1"/>
                    <a:pt x="238" y="54"/>
                    <a:pt x="168" y="164"/>
                  </a:cubicBezTo>
                  <a:cubicBezTo>
                    <a:pt x="1" y="426"/>
                    <a:pt x="299" y="914"/>
                    <a:pt x="823" y="1248"/>
                  </a:cubicBezTo>
                  <a:cubicBezTo>
                    <a:pt x="1126" y="1441"/>
                    <a:pt x="1446" y="1542"/>
                    <a:pt x="1693" y="1542"/>
                  </a:cubicBezTo>
                  <a:cubicBezTo>
                    <a:pt x="1873" y="1542"/>
                    <a:pt x="2014" y="1489"/>
                    <a:pt x="2085" y="1379"/>
                  </a:cubicBezTo>
                  <a:cubicBezTo>
                    <a:pt x="2251" y="1117"/>
                    <a:pt x="1954" y="628"/>
                    <a:pt x="1430" y="295"/>
                  </a:cubicBezTo>
                  <a:cubicBezTo>
                    <a:pt x="1119" y="102"/>
                    <a:pt x="801" y="1"/>
                    <a:pt x="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5"/>
            <p:cNvSpPr/>
            <p:nvPr/>
          </p:nvSpPr>
          <p:spPr>
            <a:xfrm>
              <a:off x="5858376" y="1790117"/>
              <a:ext cx="950088" cy="389802"/>
            </a:xfrm>
            <a:custGeom>
              <a:rect b="b" l="l" r="r" t="t"/>
              <a:pathLst>
                <a:path extrusionOk="0" h="3073" w="7490">
                  <a:moveTo>
                    <a:pt x="5480" y="0"/>
                  </a:moveTo>
                  <a:cubicBezTo>
                    <a:pt x="5120" y="0"/>
                    <a:pt x="4755" y="35"/>
                    <a:pt x="4406" y="76"/>
                  </a:cubicBezTo>
                  <a:cubicBezTo>
                    <a:pt x="3596" y="184"/>
                    <a:pt x="2763" y="279"/>
                    <a:pt x="1989" y="553"/>
                  </a:cubicBezTo>
                  <a:cubicBezTo>
                    <a:pt x="1215" y="827"/>
                    <a:pt x="465" y="1291"/>
                    <a:pt x="0" y="1981"/>
                  </a:cubicBezTo>
                  <a:lnTo>
                    <a:pt x="405" y="2208"/>
                  </a:lnTo>
                  <a:cubicBezTo>
                    <a:pt x="1012" y="2857"/>
                    <a:pt x="1908" y="3072"/>
                    <a:pt x="2819" y="3072"/>
                  </a:cubicBezTo>
                  <a:cubicBezTo>
                    <a:pt x="3160" y="3072"/>
                    <a:pt x="3504" y="3042"/>
                    <a:pt x="3834" y="2994"/>
                  </a:cubicBezTo>
                  <a:cubicBezTo>
                    <a:pt x="4465" y="2910"/>
                    <a:pt x="5096" y="2755"/>
                    <a:pt x="5704" y="2565"/>
                  </a:cubicBezTo>
                  <a:cubicBezTo>
                    <a:pt x="6466" y="2327"/>
                    <a:pt x="7299" y="1898"/>
                    <a:pt x="7466" y="1112"/>
                  </a:cubicBezTo>
                  <a:cubicBezTo>
                    <a:pt x="7490" y="1005"/>
                    <a:pt x="7490" y="898"/>
                    <a:pt x="7466" y="791"/>
                  </a:cubicBezTo>
                  <a:cubicBezTo>
                    <a:pt x="7430" y="719"/>
                    <a:pt x="7370" y="648"/>
                    <a:pt x="7311" y="588"/>
                  </a:cubicBezTo>
                  <a:cubicBezTo>
                    <a:pt x="6827" y="128"/>
                    <a:pt x="6164" y="0"/>
                    <a:pt x="5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5"/>
            <p:cNvSpPr/>
            <p:nvPr/>
          </p:nvSpPr>
          <p:spPr>
            <a:xfrm>
              <a:off x="6778147" y="1848086"/>
              <a:ext cx="702355" cy="1065138"/>
            </a:xfrm>
            <a:custGeom>
              <a:rect b="b" l="l" r="r" t="t"/>
              <a:pathLst>
                <a:path extrusionOk="0" h="8397" w="5537">
                  <a:moveTo>
                    <a:pt x="358" y="0"/>
                  </a:moveTo>
                  <a:lnTo>
                    <a:pt x="0" y="262"/>
                  </a:lnTo>
                  <a:cubicBezTo>
                    <a:pt x="87" y="233"/>
                    <a:pt x="175" y="210"/>
                    <a:pt x="263" y="194"/>
                  </a:cubicBezTo>
                  <a:lnTo>
                    <a:pt x="263" y="194"/>
                  </a:lnTo>
                  <a:cubicBezTo>
                    <a:pt x="114" y="550"/>
                    <a:pt x="70" y="965"/>
                    <a:pt x="60" y="1346"/>
                  </a:cubicBezTo>
                  <a:cubicBezTo>
                    <a:pt x="48" y="2286"/>
                    <a:pt x="215" y="3239"/>
                    <a:pt x="727" y="4013"/>
                  </a:cubicBezTo>
                  <a:cubicBezTo>
                    <a:pt x="1225" y="4750"/>
                    <a:pt x="2059" y="5303"/>
                    <a:pt x="2949" y="5303"/>
                  </a:cubicBezTo>
                  <a:cubicBezTo>
                    <a:pt x="2994" y="5303"/>
                    <a:pt x="3039" y="5302"/>
                    <a:pt x="3084" y="5299"/>
                  </a:cubicBezTo>
                  <a:lnTo>
                    <a:pt x="3084" y="5299"/>
                  </a:lnTo>
                  <a:cubicBezTo>
                    <a:pt x="3025" y="5858"/>
                    <a:pt x="3048" y="6430"/>
                    <a:pt x="3167" y="6989"/>
                  </a:cubicBezTo>
                  <a:cubicBezTo>
                    <a:pt x="3251" y="7382"/>
                    <a:pt x="3382" y="7763"/>
                    <a:pt x="3644" y="8049"/>
                  </a:cubicBezTo>
                  <a:cubicBezTo>
                    <a:pt x="3843" y="8257"/>
                    <a:pt x="4125" y="8396"/>
                    <a:pt x="4401" y="8396"/>
                  </a:cubicBezTo>
                  <a:cubicBezTo>
                    <a:pt x="4504" y="8396"/>
                    <a:pt x="4606" y="8377"/>
                    <a:pt x="4703" y="8335"/>
                  </a:cubicBezTo>
                  <a:cubicBezTo>
                    <a:pt x="5013" y="8192"/>
                    <a:pt x="5192" y="7882"/>
                    <a:pt x="5299" y="7573"/>
                  </a:cubicBezTo>
                  <a:cubicBezTo>
                    <a:pt x="5525" y="6942"/>
                    <a:pt x="5537" y="6275"/>
                    <a:pt x="5453" y="5620"/>
                  </a:cubicBezTo>
                  <a:cubicBezTo>
                    <a:pt x="5227" y="3894"/>
                    <a:pt x="4287" y="2298"/>
                    <a:pt x="2965" y="1167"/>
                  </a:cubicBezTo>
                  <a:cubicBezTo>
                    <a:pt x="2316" y="621"/>
                    <a:pt x="1480" y="157"/>
                    <a:pt x="653" y="157"/>
                  </a:cubicBezTo>
                  <a:cubicBezTo>
                    <a:pt x="522" y="157"/>
                    <a:pt x="392" y="169"/>
                    <a:pt x="263" y="194"/>
                  </a:cubicBezTo>
                  <a:lnTo>
                    <a:pt x="263" y="194"/>
                  </a:lnTo>
                  <a:cubicBezTo>
                    <a:pt x="290" y="127"/>
                    <a:pt x="322" y="62"/>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5"/>
            <p:cNvSpPr/>
            <p:nvPr/>
          </p:nvSpPr>
          <p:spPr>
            <a:xfrm>
              <a:off x="6625549" y="2568453"/>
              <a:ext cx="394369" cy="361389"/>
            </a:xfrm>
            <a:custGeom>
              <a:rect b="b" l="l" r="r" t="t"/>
              <a:pathLst>
                <a:path extrusionOk="0" h="2849" w="3109">
                  <a:moveTo>
                    <a:pt x="1586" y="1"/>
                  </a:moveTo>
                  <a:cubicBezTo>
                    <a:pt x="988" y="1"/>
                    <a:pt x="425" y="406"/>
                    <a:pt x="239" y="1013"/>
                  </a:cubicBezTo>
                  <a:cubicBezTo>
                    <a:pt x="1" y="1763"/>
                    <a:pt x="406" y="2561"/>
                    <a:pt x="1132" y="2787"/>
                  </a:cubicBezTo>
                  <a:cubicBezTo>
                    <a:pt x="1265" y="2828"/>
                    <a:pt x="1400" y="2848"/>
                    <a:pt x="1533" y="2848"/>
                  </a:cubicBezTo>
                  <a:cubicBezTo>
                    <a:pt x="2125" y="2848"/>
                    <a:pt x="2676" y="2456"/>
                    <a:pt x="2870" y="1834"/>
                  </a:cubicBezTo>
                  <a:cubicBezTo>
                    <a:pt x="3108" y="1084"/>
                    <a:pt x="2704" y="287"/>
                    <a:pt x="1977" y="60"/>
                  </a:cubicBezTo>
                  <a:cubicBezTo>
                    <a:pt x="1848" y="20"/>
                    <a:pt x="1716" y="1"/>
                    <a:pt x="1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5"/>
            <p:cNvSpPr/>
            <p:nvPr/>
          </p:nvSpPr>
          <p:spPr>
            <a:xfrm>
              <a:off x="5944505" y="2358394"/>
              <a:ext cx="395764" cy="362911"/>
            </a:xfrm>
            <a:custGeom>
              <a:rect b="b" l="l" r="r" t="t"/>
              <a:pathLst>
                <a:path extrusionOk="0" h="2861" w="3120">
                  <a:moveTo>
                    <a:pt x="1587" y="1"/>
                  </a:moveTo>
                  <a:cubicBezTo>
                    <a:pt x="988" y="1"/>
                    <a:pt x="433" y="400"/>
                    <a:pt x="238" y="1014"/>
                  </a:cubicBezTo>
                  <a:cubicBezTo>
                    <a:pt x="0" y="1776"/>
                    <a:pt x="405" y="2562"/>
                    <a:pt x="1131" y="2800"/>
                  </a:cubicBezTo>
                  <a:cubicBezTo>
                    <a:pt x="1265" y="2841"/>
                    <a:pt x="1400" y="2860"/>
                    <a:pt x="1532" y="2860"/>
                  </a:cubicBezTo>
                  <a:cubicBezTo>
                    <a:pt x="2132" y="2860"/>
                    <a:pt x="2686" y="2462"/>
                    <a:pt x="2881" y="1847"/>
                  </a:cubicBezTo>
                  <a:cubicBezTo>
                    <a:pt x="3120" y="1085"/>
                    <a:pt x="2715" y="299"/>
                    <a:pt x="1988" y="61"/>
                  </a:cubicBezTo>
                  <a:cubicBezTo>
                    <a:pt x="1855" y="20"/>
                    <a:pt x="1720" y="1"/>
                    <a:pt x="1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5"/>
            <p:cNvSpPr/>
            <p:nvPr/>
          </p:nvSpPr>
          <p:spPr>
            <a:xfrm>
              <a:off x="6636205" y="2576064"/>
              <a:ext cx="193442" cy="291622"/>
            </a:xfrm>
            <a:custGeom>
              <a:rect b="b" l="l" r="r" t="t"/>
              <a:pathLst>
                <a:path extrusionOk="0" h="2299" w="1525">
                  <a:moveTo>
                    <a:pt x="1119" y="0"/>
                  </a:moveTo>
                  <a:cubicBezTo>
                    <a:pt x="679" y="119"/>
                    <a:pt x="298" y="477"/>
                    <a:pt x="155" y="953"/>
                  </a:cubicBezTo>
                  <a:cubicBezTo>
                    <a:pt x="0" y="1441"/>
                    <a:pt x="107" y="1941"/>
                    <a:pt x="405" y="2298"/>
                  </a:cubicBezTo>
                  <a:cubicBezTo>
                    <a:pt x="857" y="2179"/>
                    <a:pt x="1227" y="1822"/>
                    <a:pt x="1369" y="1346"/>
                  </a:cubicBezTo>
                  <a:cubicBezTo>
                    <a:pt x="1524" y="846"/>
                    <a:pt x="1417" y="357"/>
                    <a:pt x="11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5"/>
            <p:cNvSpPr/>
            <p:nvPr/>
          </p:nvSpPr>
          <p:spPr>
            <a:xfrm>
              <a:off x="5953511" y="2363087"/>
              <a:ext cx="191920" cy="290100"/>
            </a:xfrm>
            <a:custGeom>
              <a:rect b="b" l="l" r="r" t="t"/>
              <a:pathLst>
                <a:path extrusionOk="0" h="2287" w="1513">
                  <a:moveTo>
                    <a:pt x="1120" y="1"/>
                  </a:moveTo>
                  <a:cubicBezTo>
                    <a:pt x="667" y="120"/>
                    <a:pt x="298" y="477"/>
                    <a:pt x="143" y="953"/>
                  </a:cubicBezTo>
                  <a:cubicBezTo>
                    <a:pt x="1" y="1441"/>
                    <a:pt x="108" y="1929"/>
                    <a:pt x="405" y="2287"/>
                  </a:cubicBezTo>
                  <a:cubicBezTo>
                    <a:pt x="846" y="2167"/>
                    <a:pt x="1215" y="1810"/>
                    <a:pt x="1370" y="1334"/>
                  </a:cubicBezTo>
                  <a:cubicBezTo>
                    <a:pt x="1513" y="846"/>
                    <a:pt x="1394" y="358"/>
                    <a:pt x="1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5"/>
            <p:cNvSpPr/>
            <p:nvPr/>
          </p:nvSpPr>
          <p:spPr>
            <a:xfrm>
              <a:off x="6699628" y="2518602"/>
              <a:ext cx="154120" cy="57589"/>
            </a:xfrm>
            <a:custGeom>
              <a:rect b="b" l="l" r="r" t="t"/>
              <a:pathLst>
                <a:path extrusionOk="0" h="454" w="1215">
                  <a:moveTo>
                    <a:pt x="839" y="0"/>
                  </a:moveTo>
                  <a:cubicBezTo>
                    <a:pt x="749" y="0"/>
                    <a:pt x="649" y="15"/>
                    <a:pt x="548" y="48"/>
                  </a:cubicBezTo>
                  <a:cubicBezTo>
                    <a:pt x="369" y="108"/>
                    <a:pt x="215" y="203"/>
                    <a:pt x="131" y="287"/>
                  </a:cubicBezTo>
                  <a:cubicBezTo>
                    <a:pt x="36" y="382"/>
                    <a:pt x="0" y="453"/>
                    <a:pt x="12" y="453"/>
                  </a:cubicBezTo>
                  <a:cubicBezTo>
                    <a:pt x="12" y="454"/>
                    <a:pt x="13" y="454"/>
                    <a:pt x="13" y="454"/>
                  </a:cubicBezTo>
                  <a:cubicBezTo>
                    <a:pt x="35" y="454"/>
                    <a:pt x="246" y="225"/>
                    <a:pt x="572" y="144"/>
                  </a:cubicBezTo>
                  <a:cubicBezTo>
                    <a:pt x="716" y="99"/>
                    <a:pt x="852" y="87"/>
                    <a:pt x="961" y="87"/>
                  </a:cubicBezTo>
                  <a:cubicBezTo>
                    <a:pt x="1078" y="87"/>
                    <a:pt x="1164" y="101"/>
                    <a:pt x="1199" y="101"/>
                  </a:cubicBezTo>
                  <a:cubicBezTo>
                    <a:pt x="1209" y="101"/>
                    <a:pt x="1215" y="99"/>
                    <a:pt x="1215" y="96"/>
                  </a:cubicBezTo>
                  <a:cubicBezTo>
                    <a:pt x="1215" y="84"/>
                    <a:pt x="1143" y="37"/>
                    <a:pt x="1024" y="25"/>
                  </a:cubicBezTo>
                  <a:cubicBezTo>
                    <a:pt x="972" y="9"/>
                    <a:pt x="909" y="0"/>
                    <a:pt x="8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5"/>
            <p:cNvSpPr/>
            <p:nvPr/>
          </p:nvSpPr>
          <p:spPr>
            <a:xfrm>
              <a:off x="6234478" y="2335308"/>
              <a:ext cx="104269" cy="126086"/>
            </a:xfrm>
            <a:custGeom>
              <a:rect b="b" l="l" r="r" t="t"/>
              <a:pathLst>
                <a:path extrusionOk="0" h="994" w="822">
                  <a:moveTo>
                    <a:pt x="12" y="1"/>
                  </a:moveTo>
                  <a:cubicBezTo>
                    <a:pt x="4" y="1"/>
                    <a:pt x="0" y="2"/>
                    <a:pt x="0" y="5"/>
                  </a:cubicBezTo>
                  <a:cubicBezTo>
                    <a:pt x="0" y="41"/>
                    <a:pt x="286" y="124"/>
                    <a:pt x="512" y="410"/>
                  </a:cubicBezTo>
                  <a:cubicBezTo>
                    <a:pt x="726" y="696"/>
                    <a:pt x="762" y="993"/>
                    <a:pt x="786" y="993"/>
                  </a:cubicBezTo>
                  <a:cubicBezTo>
                    <a:pt x="810" y="993"/>
                    <a:pt x="822" y="922"/>
                    <a:pt x="774" y="779"/>
                  </a:cubicBezTo>
                  <a:cubicBezTo>
                    <a:pt x="750" y="660"/>
                    <a:pt x="691" y="505"/>
                    <a:pt x="572" y="350"/>
                  </a:cubicBezTo>
                  <a:cubicBezTo>
                    <a:pt x="453" y="208"/>
                    <a:pt x="310" y="100"/>
                    <a:pt x="191" y="53"/>
                  </a:cubicBezTo>
                  <a:cubicBezTo>
                    <a:pt x="100" y="16"/>
                    <a:pt x="37"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5"/>
            <p:cNvSpPr/>
            <p:nvPr/>
          </p:nvSpPr>
          <p:spPr>
            <a:xfrm>
              <a:off x="6096976" y="2275435"/>
              <a:ext cx="16744" cy="93867"/>
            </a:xfrm>
            <a:custGeom>
              <a:rect b="b" l="l" r="r" t="t"/>
              <a:pathLst>
                <a:path extrusionOk="0" h="740" w="132">
                  <a:moveTo>
                    <a:pt x="72" y="1"/>
                  </a:moveTo>
                  <a:cubicBezTo>
                    <a:pt x="48" y="1"/>
                    <a:pt x="48" y="168"/>
                    <a:pt x="24" y="382"/>
                  </a:cubicBezTo>
                  <a:cubicBezTo>
                    <a:pt x="24" y="572"/>
                    <a:pt x="1" y="739"/>
                    <a:pt x="24" y="739"/>
                  </a:cubicBezTo>
                  <a:cubicBezTo>
                    <a:pt x="48" y="739"/>
                    <a:pt x="108" y="584"/>
                    <a:pt x="120" y="382"/>
                  </a:cubicBezTo>
                  <a:cubicBezTo>
                    <a:pt x="132" y="168"/>
                    <a:pt x="108"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5"/>
            <p:cNvSpPr/>
            <p:nvPr/>
          </p:nvSpPr>
          <p:spPr>
            <a:xfrm>
              <a:off x="5998796" y="2304103"/>
              <a:ext cx="56067" cy="80294"/>
            </a:xfrm>
            <a:custGeom>
              <a:rect b="b" l="l" r="r" t="t"/>
              <a:pathLst>
                <a:path extrusionOk="0" h="633" w="442">
                  <a:moveTo>
                    <a:pt x="15" y="0"/>
                  </a:moveTo>
                  <a:cubicBezTo>
                    <a:pt x="14" y="0"/>
                    <a:pt x="13" y="1"/>
                    <a:pt x="13" y="1"/>
                  </a:cubicBezTo>
                  <a:cubicBezTo>
                    <a:pt x="1" y="13"/>
                    <a:pt x="84" y="156"/>
                    <a:pt x="203" y="335"/>
                  </a:cubicBezTo>
                  <a:cubicBezTo>
                    <a:pt x="306" y="484"/>
                    <a:pt x="410" y="633"/>
                    <a:pt x="428" y="633"/>
                  </a:cubicBezTo>
                  <a:cubicBezTo>
                    <a:pt x="428" y="633"/>
                    <a:pt x="429" y="633"/>
                    <a:pt x="429" y="632"/>
                  </a:cubicBezTo>
                  <a:cubicBezTo>
                    <a:pt x="441" y="632"/>
                    <a:pt x="382" y="466"/>
                    <a:pt x="263" y="287"/>
                  </a:cubicBezTo>
                  <a:cubicBezTo>
                    <a:pt x="149" y="117"/>
                    <a:pt x="36"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5"/>
            <p:cNvSpPr/>
            <p:nvPr/>
          </p:nvSpPr>
          <p:spPr>
            <a:xfrm>
              <a:off x="5926366" y="2364482"/>
              <a:ext cx="87652" cy="51754"/>
            </a:xfrm>
            <a:custGeom>
              <a:rect b="b" l="l" r="r" t="t"/>
              <a:pathLst>
                <a:path extrusionOk="0" h="408" w="691">
                  <a:moveTo>
                    <a:pt x="8" y="0"/>
                  </a:moveTo>
                  <a:cubicBezTo>
                    <a:pt x="4" y="0"/>
                    <a:pt x="2" y="1"/>
                    <a:pt x="0" y="1"/>
                  </a:cubicBezTo>
                  <a:cubicBezTo>
                    <a:pt x="0" y="37"/>
                    <a:pt x="143" y="132"/>
                    <a:pt x="322" y="240"/>
                  </a:cubicBezTo>
                  <a:cubicBezTo>
                    <a:pt x="485" y="349"/>
                    <a:pt x="629" y="408"/>
                    <a:pt x="670" y="408"/>
                  </a:cubicBezTo>
                  <a:cubicBezTo>
                    <a:pt x="674" y="408"/>
                    <a:pt x="677" y="407"/>
                    <a:pt x="679" y="406"/>
                  </a:cubicBezTo>
                  <a:cubicBezTo>
                    <a:pt x="691" y="371"/>
                    <a:pt x="536" y="275"/>
                    <a:pt x="357" y="168"/>
                  </a:cubicBezTo>
                  <a:cubicBezTo>
                    <a:pt x="192" y="69"/>
                    <a:pt x="47"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5"/>
            <p:cNvSpPr/>
            <p:nvPr/>
          </p:nvSpPr>
          <p:spPr>
            <a:xfrm>
              <a:off x="6991124" y="2733609"/>
              <a:ext cx="104269" cy="14080"/>
            </a:xfrm>
            <a:custGeom>
              <a:rect b="b" l="l" r="r" t="t"/>
              <a:pathLst>
                <a:path extrusionOk="0" h="111" w="822">
                  <a:moveTo>
                    <a:pt x="170" y="1"/>
                  </a:moveTo>
                  <a:cubicBezTo>
                    <a:pt x="70" y="1"/>
                    <a:pt x="0" y="6"/>
                    <a:pt x="0" y="20"/>
                  </a:cubicBezTo>
                  <a:cubicBezTo>
                    <a:pt x="0" y="56"/>
                    <a:pt x="179" y="80"/>
                    <a:pt x="405" y="104"/>
                  </a:cubicBezTo>
                  <a:cubicBezTo>
                    <a:pt x="492" y="108"/>
                    <a:pt x="571" y="111"/>
                    <a:pt x="637" y="111"/>
                  </a:cubicBezTo>
                  <a:cubicBezTo>
                    <a:pt x="750" y="111"/>
                    <a:pt x="822" y="103"/>
                    <a:pt x="822" y="80"/>
                  </a:cubicBezTo>
                  <a:cubicBezTo>
                    <a:pt x="822" y="56"/>
                    <a:pt x="643" y="20"/>
                    <a:pt x="417" y="8"/>
                  </a:cubicBezTo>
                  <a:cubicBezTo>
                    <a:pt x="328" y="4"/>
                    <a:pt x="241"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5"/>
            <p:cNvSpPr/>
            <p:nvPr/>
          </p:nvSpPr>
          <p:spPr>
            <a:xfrm>
              <a:off x="6995563" y="2633019"/>
              <a:ext cx="66595" cy="55052"/>
            </a:xfrm>
            <a:custGeom>
              <a:rect b="b" l="l" r="r" t="t"/>
              <a:pathLst>
                <a:path extrusionOk="0" h="434" w="525">
                  <a:moveTo>
                    <a:pt x="494" y="0"/>
                  </a:moveTo>
                  <a:cubicBezTo>
                    <a:pt x="464" y="0"/>
                    <a:pt x="356" y="88"/>
                    <a:pt x="239" y="194"/>
                  </a:cubicBezTo>
                  <a:cubicBezTo>
                    <a:pt x="108" y="313"/>
                    <a:pt x="1" y="420"/>
                    <a:pt x="13" y="432"/>
                  </a:cubicBezTo>
                  <a:cubicBezTo>
                    <a:pt x="14" y="433"/>
                    <a:pt x="15" y="434"/>
                    <a:pt x="17" y="434"/>
                  </a:cubicBezTo>
                  <a:cubicBezTo>
                    <a:pt x="42" y="434"/>
                    <a:pt x="154" y="364"/>
                    <a:pt x="287" y="254"/>
                  </a:cubicBezTo>
                  <a:cubicBezTo>
                    <a:pt x="430" y="135"/>
                    <a:pt x="525" y="16"/>
                    <a:pt x="501" y="4"/>
                  </a:cubicBezTo>
                  <a:cubicBezTo>
                    <a:pt x="500" y="1"/>
                    <a:pt x="497" y="0"/>
                    <a:pt x="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5"/>
            <p:cNvSpPr/>
            <p:nvPr/>
          </p:nvSpPr>
          <p:spPr>
            <a:xfrm>
              <a:off x="6950279" y="2557544"/>
              <a:ext cx="54544" cy="76108"/>
            </a:xfrm>
            <a:custGeom>
              <a:rect b="b" l="l" r="r" t="t"/>
              <a:pathLst>
                <a:path extrusionOk="0" h="600" w="430">
                  <a:moveTo>
                    <a:pt x="407" y="0"/>
                  </a:moveTo>
                  <a:cubicBezTo>
                    <a:pt x="365" y="0"/>
                    <a:pt x="277" y="113"/>
                    <a:pt x="179" y="265"/>
                  </a:cubicBezTo>
                  <a:cubicBezTo>
                    <a:pt x="72" y="432"/>
                    <a:pt x="1" y="575"/>
                    <a:pt x="13" y="599"/>
                  </a:cubicBezTo>
                  <a:cubicBezTo>
                    <a:pt x="14" y="599"/>
                    <a:pt x="16" y="600"/>
                    <a:pt x="18" y="600"/>
                  </a:cubicBezTo>
                  <a:cubicBezTo>
                    <a:pt x="57" y="600"/>
                    <a:pt x="149" y="484"/>
                    <a:pt x="251" y="325"/>
                  </a:cubicBezTo>
                  <a:cubicBezTo>
                    <a:pt x="358" y="158"/>
                    <a:pt x="429" y="15"/>
                    <a:pt x="417" y="3"/>
                  </a:cubicBezTo>
                  <a:cubicBezTo>
                    <a:pt x="414" y="1"/>
                    <a:pt x="411" y="0"/>
                    <a:pt x="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5"/>
            <p:cNvSpPr/>
            <p:nvPr/>
          </p:nvSpPr>
          <p:spPr>
            <a:xfrm>
              <a:off x="6649777" y="2562491"/>
              <a:ext cx="361008" cy="256866"/>
            </a:xfrm>
            <a:custGeom>
              <a:rect b="b" l="l" r="r" t="t"/>
              <a:pathLst>
                <a:path extrusionOk="0" h="2025" w="2846">
                  <a:moveTo>
                    <a:pt x="1370" y="0"/>
                  </a:moveTo>
                  <a:cubicBezTo>
                    <a:pt x="1203" y="24"/>
                    <a:pt x="1060" y="48"/>
                    <a:pt x="917" y="95"/>
                  </a:cubicBezTo>
                  <a:cubicBezTo>
                    <a:pt x="655" y="203"/>
                    <a:pt x="429" y="357"/>
                    <a:pt x="298" y="524"/>
                  </a:cubicBezTo>
                  <a:cubicBezTo>
                    <a:pt x="167" y="703"/>
                    <a:pt x="72" y="857"/>
                    <a:pt x="48" y="976"/>
                  </a:cubicBezTo>
                  <a:cubicBezTo>
                    <a:pt x="12" y="1072"/>
                    <a:pt x="0" y="1155"/>
                    <a:pt x="12" y="1155"/>
                  </a:cubicBezTo>
                  <a:cubicBezTo>
                    <a:pt x="13" y="1155"/>
                    <a:pt x="14" y="1155"/>
                    <a:pt x="15" y="1155"/>
                  </a:cubicBezTo>
                  <a:cubicBezTo>
                    <a:pt x="51" y="1155"/>
                    <a:pt x="114" y="887"/>
                    <a:pt x="417" y="584"/>
                  </a:cubicBezTo>
                  <a:cubicBezTo>
                    <a:pt x="548" y="453"/>
                    <a:pt x="739" y="298"/>
                    <a:pt x="1000" y="226"/>
                  </a:cubicBezTo>
                  <a:cubicBezTo>
                    <a:pt x="1130" y="189"/>
                    <a:pt x="1273" y="168"/>
                    <a:pt x="1420" y="168"/>
                  </a:cubicBezTo>
                  <a:cubicBezTo>
                    <a:pt x="1556" y="168"/>
                    <a:pt x="1697" y="186"/>
                    <a:pt x="1834" y="226"/>
                  </a:cubicBezTo>
                  <a:cubicBezTo>
                    <a:pt x="1977" y="274"/>
                    <a:pt x="2096" y="334"/>
                    <a:pt x="2215" y="417"/>
                  </a:cubicBezTo>
                  <a:cubicBezTo>
                    <a:pt x="2334" y="512"/>
                    <a:pt x="2429" y="619"/>
                    <a:pt x="2501" y="715"/>
                  </a:cubicBezTo>
                  <a:cubicBezTo>
                    <a:pt x="2632" y="941"/>
                    <a:pt x="2703" y="1179"/>
                    <a:pt x="2727" y="1369"/>
                  </a:cubicBezTo>
                  <a:cubicBezTo>
                    <a:pt x="2763" y="1774"/>
                    <a:pt x="2632" y="2012"/>
                    <a:pt x="2667" y="2024"/>
                  </a:cubicBezTo>
                  <a:cubicBezTo>
                    <a:pt x="2667" y="2024"/>
                    <a:pt x="2703" y="1965"/>
                    <a:pt x="2751" y="1858"/>
                  </a:cubicBezTo>
                  <a:cubicBezTo>
                    <a:pt x="2798" y="1750"/>
                    <a:pt x="2846" y="1584"/>
                    <a:pt x="2846" y="1357"/>
                  </a:cubicBezTo>
                  <a:cubicBezTo>
                    <a:pt x="2834" y="1131"/>
                    <a:pt x="2775" y="881"/>
                    <a:pt x="2620" y="631"/>
                  </a:cubicBezTo>
                  <a:cubicBezTo>
                    <a:pt x="2536" y="512"/>
                    <a:pt x="2441" y="393"/>
                    <a:pt x="2310" y="286"/>
                  </a:cubicBezTo>
                  <a:cubicBezTo>
                    <a:pt x="2179" y="191"/>
                    <a:pt x="2024" y="107"/>
                    <a:pt x="1858" y="60"/>
                  </a:cubicBezTo>
                  <a:cubicBezTo>
                    <a:pt x="1691" y="24"/>
                    <a:pt x="1536"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5"/>
            <p:cNvSpPr/>
            <p:nvPr/>
          </p:nvSpPr>
          <p:spPr>
            <a:xfrm>
              <a:off x="5961122" y="2349134"/>
              <a:ext cx="356441" cy="249636"/>
            </a:xfrm>
            <a:custGeom>
              <a:rect b="b" l="l" r="r" t="t"/>
              <a:pathLst>
                <a:path extrusionOk="0" h="1968" w="2810">
                  <a:moveTo>
                    <a:pt x="1360" y="0"/>
                  </a:moveTo>
                  <a:cubicBezTo>
                    <a:pt x="1331" y="0"/>
                    <a:pt x="1303" y="1"/>
                    <a:pt x="1274" y="3"/>
                  </a:cubicBezTo>
                  <a:cubicBezTo>
                    <a:pt x="1119" y="3"/>
                    <a:pt x="965" y="51"/>
                    <a:pt x="834" y="111"/>
                  </a:cubicBezTo>
                  <a:cubicBezTo>
                    <a:pt x="560" y="230"/>
                    <a:pt x="357" y="408"/>
                    <a:pt x="238" y="587"/>
                  </a:cubicBezTo>
                  <a:cubicBezTo>
                    <a:pt x="119" y="765"/>
                    <a:pt x="60" y="932"/>
                    <a:pt x="24" y="1051"/>
                  </a:cubicBezTo>
                  <a:cubicBezTo>
                    <a:pt x="0" y="1146"/>
                    <a:pt x="0" y="1230"/>
                    <a:pt x="12" y="1230"/>
                  </a:cubicBezTo>
                  <a:cubicBezTo>
                    <a:pt x="48" y="1230"/>
                    <a:pt x="72" y="956"/>
                    <a:pt x="322" y="646"/>
                  </a:cubicBezTo>
                  <a:cubicBezTo>
                    <a:pt x="441" y="492"/>
                    <a:pt x="643" y="337"/>
                    <a:pt x="881" y="241"/>
                  </a:cubicBezTo>
                  <a:cubicBezTo>
                    <a:pt x="1012" y="194"/>
                    <a:pt x="1143" y="158"/>
                    <a:pt x="1274" y="158"/>
                  </a:cubicBezTo>
                  <a:cubicBezTo>
                    <a:pt x="1429" y="158"/>
                    <a:pt x="1560" y="170"/>
                    <a:pt x="1715" y="218"/>
                  </a:cubicBezTo>
                  <a:cubicBezTo>
                    <a:pt x="1988" y="301"/>
                    <a:pt x="2227" y="480"/>
                    <a:pt x="2393" y="694"/>
                  </a:cubicBezTo>
                  <a:cubicBezTo>
                    <a:pt x="2560" y="884"/>
                    <a:pt x="2643" y="1123"/>
                    <a:pt x="2679" y="1313"/>
                  </a:cubicBezTo>
                  <a:cubicBezTo>
                    <a:pt x="2739" y="1718"/>
                    <a:pt x="2643" y="1968"/>
                    <a:pt x="2679" y="1968"/>
                  </a:cubicBezTo>
                  <a:cubicBezTo>
                    <a:pt x="2691" y="1968"/>
                    <a:pt x="2727" y="1908"/>
                    <a:pt x="2750" y="1837"/>
                  </a:cubicBezTo>
                  <a:cubicBezTo>
                    <a:pt x="2786" y="1718"/>
                    <a:pt x="2810" y="1551"/>
                    <a:pt x="2798" y="1325"/>
                  </a:cubicBezTo>
                  <a:cubicBezTo>
                    <a:pt x="2786" y="1111"/>
                    <a:pt x="2703" y="849"/>
                    <a:pt x="2524" y="611"/>
                  </a:cubicBezTo>
                  <a:cubicBezTo>
                    <a:pt x="2441" y="492"/>
                    <a:pt x="2334" y="372"/>
                    <a:pt x="2203" y="289"/>
                  </a:cubicBezTo>
                  <a:cubicBezTo>
                    <a:pt x="2084" y="194"/>
                    <a:pt x="1929" y="122"/>
                    <a:pt x="1774" y="63"/>
                  </a:cubicBezTo>
                  <a:cubicBezTo>
                    <a:pt x="1636" y="23"/>
                    <a:pt x="1498" y="0"/>
                    <a:pt x="1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 name="Google Shape;402;p25"/>
          <p:cNvGrpSpPr/>
          <p:nvPr/>
        </p:nvGrpSpPr>
        <p:grpSpPr>
          <a:xfrm>
            <a:off x="8459602" y="-556164"/>
            <a:ext cx="634637" cy="1118776"/>
            <a:chOff x="7795702" y="745324"/>
            <a:chExt cx="634637" cy="1118776"/>
          </a:xfrm>
        </p:grpSpPr>
        <p:sp>
          <p:nvSpPr>
            <p:cNvPr id="403" name="Google Shape;403;p25"/>
            <p:cNvSpPr/>
            <p:nvPr/>
          </p:nvSpPr>
          <p:spPr>
            <a:xfrm>
              <a:off x="7795702" y="745324"/>
              <a:ext cx="99815" cy="179410"/>
            </a:xfrm>
            <a:custGeom>
              <a:rect b="b" l="l" r="r" t="t"/>
              <a:pathLst>
                <a:path extrusionOk="0" h="4046" w="2251">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5"/>
            <p:cNvSpPr/>
            <p:nvPr/>
          </p:nvSpPr>
          <p:spPr>
            <a:xfrm>
              <a:off x="7851131" y="990320"/>
              <a:ext cx="131520" cy="204419"/>
            </a:xfrm>
            <a:custGeom>
              <a:rect b="b" l="l" r="r" t="t"/>
              <a:pathLst>
                <a:path extrusionOk="0" h="4610" w="2966">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5"/>
            <p:cNvSpPr/>
            <p:nvPr/>
          </p:nvSpPr>
          <p:spPr>
            <a:xfrm>
              <a:off x="7967265" y="1254206"/>
              <a:ext cx="144202" cy="190451"/>
            </a:xfrm>
            <a:custGeom>
              <a:rect b="b" l="l" r="r" t="t"/>
              <a:pathLst>
                <a:path extrusionOk="0" h="4295" w="3252">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5"/>
            <p:cNvSpPr/>
            <p:nvPr/>
          </p:nvSpPr>
          <p:spPr>
            <a:xfrm>
              <a:off x="8096082" y="1489225"/>
              <a:ext cx="152095" cy="171650"/>
            </a:xfrm>
            <a:custGeom>
              <a:rect b="b" l="l" r="r" t="t"/>
              <a:pathLst>
                <a:path extrusionOk="0" h="3871" w="343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5"/>
            <p:cNvSpPr/>
            <p:nvPr/>
          </p:nvSpPr>
          <p:spPr>
            <a:xfrm>
              <a:off x="8269286" y="1708325"/>
              <a:ext cx="161052" cy="155775"/>
            </a:xfrm>
            <a:custGeom>
              <a:rect b="b" l="l" r="r" t="t"/>
              <a:pathLst>
                <a:path extrusionOk="0" h="3513" w="3632">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 name="Google Shape;408;p25"/>
          <p:cNvGrpSpPr/>
          <p:nvPr/>
        </p:nvGrpSpPr>
        <p:grpSpPr>
          <a:xfrm>
            <a:off x="5817613" y="562616"/>
            <a:ext cx="753956" cy="370171"/>
            <a:chOff x="5702350" y="2486504"/>
            <a:chExt cx="753956" cy="370171"/>
          </a:xfrm>
        </p:grpSpPr>
        <p:sp>
          <p:nvSpPr>
            <p:cNvPr id="409" name="Google Shape;409;p25"/>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5"/>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5"/>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5"/>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 name="Google Shape;413;p25"/>
          <p:cNvGrpSpPr/>
          <p:nvPr/>
        </p:nvGrpSpPr>
        <p:grpSpPr>
          <a:xfrm>
            <a:off x="4700839" y="932777"/>
            <a:ext cx="670015" cy="407064"/>
            <a:chOff x="8441914" y="3061502"/>
            <a:chExt cx="670015" cy="407064"/>
          </a:xfrm>
        </p:grpSpPr>
        <p:sp>
          <p:nvSpPr>
            <p:cNvPr id="414" name="Google Shape;414;p25"/>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5"/>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5"/>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5"/>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 name="Google Shape;418;p25"/>
          <p:cNvGrpSpPr/>
          <p:nvPr/>
        </p:nvGrpSpPr>
        <p:grpSpPr>
          <a:xfrm>
            <a:off x="8460195" y="652249"/>
            <a:ext cx="660001" cy="583995"/>
            <a:chOff x="8222283" y="2519761"/>
            <a:chExt cx="660001" cy="583995"/>
          </a:xfrm>
        </p:grpSpPr>
        <p:sp>
          <p:nvSpPr>
            <p:cNvPr id="419" name="Google Shape;419;p25"/>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5"/>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5"/>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5"/>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5"/>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25"/>
          <p:cNvGrpSpPr/>
          <p:nvPr/>
        </p:nvGrpSpPr>
        <p:grpSpPr>
          <a:xfrm>
            <a:off x="3673516" y="410634"/>
            <a:ext cx="256078" cy="258739"/>
            <a:chOff x="6968391" y="4377697"/>
            <a:chExt cx="256078" cy="258739"/>
          </a:xfrm>
        </p:grpSpPr>
        <p:sp>
          <p:nvSpPr>
            <p:cNvPr id="425" name="Google Shape;425;p25"/>
            <p:cNvSpPr/>
            <p:nvPr/>
          </p:nvSpPr>
          <p:spPr>
            <a:xfrm>
              <a:off x="6968391" y="4377697"/>
              <a:ext cx="254482" cy="257142"/>
            </a:xfrm>
            <a:custGeom>
              <a:rect b="b" l="l" r="r" t="t"/>
              <a:pathLst>
                <a:path extrusionOk="0" h="5799" w="5739">
                  <a:moveTo>
                    <a:pt x="3358" y="0"/>
                  </a:moveTo>
                  <a:lnTo>
                    <a:pt x="3382" y="12"/>
                  </a:lnTo>
                  <a:lnTo>
                    <a:pt x="3334" y="12"/>
                  </a:lnTo>
                  <a:cubicBezTo>
                    <a:pt x="3179" y="24"/>
                    <a:pt x="3048" y="60"/>
                    <a:pt x="2929" y="143"/>
                  </a:cubicBezTo>
                  <a:cubicBezTo>
                    <a:pt x="2786" y="239"/>
                    <a:pt x="2632" y="358"/>
                    <a:pt x="2501" y="501"/>
                  </a:cubicBezTo>
                  <a:cubicBezTo>
                    <a:pt x="2370" y="643"/>
                    <a:pt x="2251" y="798"/>
                    <a:pt x="2131" y="941"/>
                  </a:cubicBezTo>
                  <a:cubicBezTo>
                    <a:pt x="2084" y="1001"/>
                    <a:pt x="2036" y="1060"/>
                    <a:pt x="2012" y="1120"/>
                  </a:cubicBezTo>
                  <a:lnTo>
                    <a:pt x="1893" y="1072"/>
                  </a:lnTo>
                  <a:cubicBezTo>
                    <a:pt x="1619" y="977"/>
                    <a:pt x="1346" y="882"/>
                    <a:pt x="1084" y="858"/>
                  </a:cubicBezTo>
                  <a:cubicBezTo>
                    <a:pt x="1036" y="858"/>
                    <a:pt x="977" y="834"/>
                    <a:pt x="941" y="834"/>
                  </a:cubicBezTo>
                  <a:lnTo>
                    <a:pt x="834" y="834"/>
                  </a:lnTo>
                  <a:cubicBezTo>
                    <a:pt x="727" y="858"/>
                    <a:pt x="643" y="870"/>
                    <a:pt x="584" y="917"/>
                  </a:cubicBezTo>
                  <a:cubicBezTo>
                    <a:pt x="429" y="989"/>
                    <a:pt x="322" y="1108"/>
                    <a:pt x="262" y="1239"/>
                  </a:cubicBezTo>
                  <a:cubicBezTo>
                    <a:pt x="226" y="1358"/>
                    <a:pt x="203" y="1513"/>
                    <a:pt x="250" y="1655"/>
                  </a:cubicBezTo>
                  <a:cubicBezTo>
                    <a:pt x="286" y="1786"/>
                    <a:pt x="346" y="1929"/>
                    <a:pt x="417" y="2060"/>
                  </a:cubicBezTo>
                  <a:cubicBezTo>
                    <a:pt x="524" y="2239"/>
                    <a:pt x="643" y="2417"/>
                    <a:pt x="738" y="2560"/>
                  </a:cubicBezTo>
                  <a:lnTo>
                    <a:pt x="798" y="2644"/>
                  </a:lnTo>
                  <a:cubicBezTo>
                    <a:pt x="715" y="2739"/>
                    <a:pt x="631" y="2846"/>
                    <a:pt x="548" y="2965"/>
                  </a:cubicBezTo>
                  <a:cubicBezTo>
                    <a:pt x="429" y="3132"/>
                    <a:pt x="322" y="3275"/>
                    <a:pt x="250" y="3429"/>
                  </a:cubicBezTo>
                  <a:cubicBezTo>
                    <a:pt x="179" y="3572"/>
                    <a:pt x="84" y="3751"/>
                    <a:pt x="48" y="3953"/>
                  </a:cubicBezTo>
                  <a:cubicBezTo>
                    <a:pt x="24" y="4049"/>
                    <a:pt x="0" y="4263"/>
                    <a:pt x="107" y="4430"/>
                  </a:cubicBezTo>
                  <a:cubicBezTo>
                    <a:pt x="179" y="4572"/>
                    <a:pt x="310" y="4680"/>
                    <a:pt x="453" y="4727"/>
                  </a:cubicBezTo>
                  <a:cubicBezTo>
                    <a:pt x="548" y="4751"/>
                    <a:pt x="631" y="4763"/>
                    <a:pt x="727" y="4763"/>
                  </a:cubicBezTo>
                  <a:lnTo>
                    <a:pt x="846" y="4763"/>
                  </a:lnTo>
                  <a:cubicBezTo>
                    <a:pt x="1072" y="4751"/>
                    <a:pt x="1274" y="4680"/>
                    <a:pt x="1477" y="4608"/>
                  </a:cubicBezTo>
                  <a:cubicBezTo>
                    <a:pt x="1679" y="4525"/>
                    <a:pt x="1893" y="4430"/>
                    <a:pt x="2072" y="4322"/>
                  </a:cubicBezTo>
                  <a:lnTo>
                    <a:pt x="2120" y="4287"/>
                  </a:lnTo>
                  <a:cubicBezTo>
                    <a:pt x="2239" y="4620"/>
                    <a:pt x="2381" y="4882"/>
                    <a:pt x="2512" y="5108"/>
                  </a:cubicBezTo>
                  <a:cubicBezTo>
                    <a:pt x="2584" y="5227"/>
                    <a:pt x="2679" y="5382"/>
                    <a:pt x="2798" y="5501"/>
                  </a:cubicBezTo>
                  <a:cubicBezTo>
                    <a:pt x="2870" y="5584"/>
                    <a:pt x="3001" y="5692"/>
                    <a:pt x="3155" y="5751"/>
                  </a:cubicBezTo>
                  <a:cubicBezTo>
                    <a:pt x="3227" y="5775"/>
                    <a:pt x="3286" y="5799"/>
                    <a:pt x="3358" y="5799"/>
                  </a:cubicBezTo>
                  <a:lnTo>
                    <a:pt x="3405" y="5799"/>
                  </a:lnTo>
                  <a:cubicBezTo>
                    <a:pt x="3465" y="5775"/>
                    <a:pt x="3524" y="5775"/>
                    <a:pt x="3572" y="5751"/>
                  </a:cubicBezTo>
                  <a:cubicBezTo>
                    <a:pt x="3691" y="5704"/>
                    <a:pt x="3786" y="5596"/>
                    <a:pt x="3846" y="5477"/>
                  </a:cubicBezTo>
                  <a:cubicBezTo>
                    <a:pt x="4013" y="5180"/>
                    <a:pt x="4048" y="4846"/>
                    <a:pt x="4060" y="4549"/>
                  </a:cubicBezTo>
                  <a:cubicBezTo>
                    <a:pt x="4072" y="4346"/>
                    <a:pt x="4072" y="4156"/>
                    <a:pt x="4072" y="3989"/>
                  </a:cubicBezTo>
                  <a:lnTo>
                    <a:pt x="4227" y="3989"/>
                  </a:lnTo>
                  <a:cubicBezTo>
                    <a:pt x="4501" y="3965"/>
                    <a:pt x="4846" y="3918"/>
                    <a:pt x="5156" y="3787"/>
                  </a:cubicBezTo>
                  <a:cubicBezTo>
                    <a:pt x="5251" y="3751"/>
                    <a:pt x="5310" y="3727"/>
                    <a:pt x="5370" y="3679"/>
                  </a:cubicBezTo>
                  <a:cubicBezTo>
                    <a:pt x="5429" y="3632"/>
                    <a:pt x="5489" y="3608"/>
                    <a:pt x="5549" y="3549"/>
                  </a:cubicBezTo>
                  <a:cubicBezTo>
                    <a:pt x="5632" y="3453"/>
                    <a:pt x="5727" y="3322"/>
                    <a:pt x="5739" y="3144"/>
                  </a:cubicBezTo>
                  <a:cubicBezTo>
                    <a:pt x="5739" y="3060"/>
                    <a:pt x="5727" y="2965"/>
                    <a:pt x="5691" y="2882"/>
                  </a:cubicBezTo>
                  <a:cubicBezTo>
                    <a:pt x="5668" y="2798"/>
                    <a:pt x="5620" y="2739"/>
                    <a:pt x="5572" y="2679"/>
                  </a:cubicBezTo>
                  <a:cubicBezTo>
                    <a:pt x="5489" y="2560"/>
                    <a:pt x="5358" y="2477"/>
                    <a:pt x="5179" y="2370"/>
                  </a:cubicBezTo>
                  <a:cubicBezTo>
                    <a:pt x="5037" y="2298"/>
                    <a:pt x="4882" y="2227"/>
                    <a:pt x="4679" y="2132"/>
                  </a:cubicBezTo>
                  <a:lnTo>
                    <a:pt x="4548" y="2072"/>
                  </a:lnTo>
                  <a:lnTo>
                    <a:pt x="4525" y="2060"/>
                  </a:lnTo>
                  <a:cubicBezTo>
                    <a:pt x="4441" y="2025"/>
                    <a:pt x="4358" y="1989"/>
                    <a:pt x="4263" y="1953"/>
                  </a:cubicBezTo>
                  <a:lnTo>
                    <a:pt x="4239" y="1941"/>
                  </a:lnTo>
                  <a:cubicBezTo>
                    <a:pt x="4239" y="1774"/>
                    <a:pt x="4227" y="1608"/>
                    <a:pt x="4203" y="1477"/>
                  </a:cubicBezTo>
                  <a:cubicBezTo>
                    <a:pt x="4179" y="1179"/>
                    <a:pt x="4132" y="834"/>
                    <a:pt x="3989" y="536"/>
                  </a:cubicBezTo>
                  <a:cubicBezTo>
                    <a:pt x="3905" y="393"/>
                    <a:pt x="3715" y="36"/>
                    <a:pt x="3358"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5"/>
            <p:cNvSpPr/>
            <p:nvPr/>
          </p:nvSpPr>
          <p:spPr>
            <a:xfrm>
              <a:off x="6972072" y="4384038"/>
              <a:ext cx="252398" cy="252398"/>
            </a:xfrm>
            <a:custGeom>
              <a:rect b="b" l="l" r="r" t="t"/>
              <a:pathLst>
                <a:path extrusionOk="0" h="5692" w="5692">
                  <a:moveTo>
                    <a:pt x="3620" y="0"/>
                  </a:moveTo>
                  <a:lnTo>
                    <a:pt x="3620" y="0"/>
                  </a:lnTo>
                  <a:cubicBezTo>
                    <a:pt x="3633" y="10"/>
                    <a:pt x="3646" y="20"/>
                    <a:pt x="3659" y="30"/>
                  </a:cubicBezTo>
                  <a:lnTo>
                    <a:pt x="3659" y="30"/>
                  </a:lnTo>
                  <a:cubicBezTo>
                    <a:pt x="3652" y="12"/>
                    <a:pt x="3645" y="0"/>
                    <a:pt x="3620" y="0"/>
                  </a:cubicBezTo>
                  <a:close/>
                  <a:moveTo>
                    <a:pt x="3659" y="30"/>
                  </a:moveTo>
                  <a:cubicBezTo>
                    <a:pt x="3661" y="39"/>
                    <a:pt x="3664" y="49"/>
                    <a:pt x="3668" y="60"/>
                  </a:cubicBezTo>
                  <a:lnTo>
                    <a:pt x="3715" y="238"/>
                  </a:lnTo>
                  <a:cubicBezTo>
                    <a:pt x="3739" y="369"/>
                    <a:pt x="3739" y="500"/>
                    <a:pt x="3739" y="631"/>
                  </a:cubicBezTo>
                  <a:cubicBezTo>
                    <a:pt x="3727" y="929"/>
                    <a:pt x="3680" y="1215"/>
                    <a:pt x="3608" y="1512"/>
                  </a:cubicBezTo>
                  <a:cubicBezTo>
                    <a:pt x="3561" y="1703"/>
                    <a:pt x="3501" y="1905"/>
                    <a:pt x="3441" y="2096"/>
                  </a:cubicBezTo>
                  <a:cubicBezTo>
                    <a:pt x="3537" y="2108"/>
                    <a:pt x="3608" y="2120"/>
                    <a:pt x="3692" y="2155"/>
                  </a:cubicBezTo>
                  <a:cubicBezTo>
                    <a:pt x="3775" y="2167"/>
                    <a:pt x="3846" y="2203"/>
                    <a:pt x="3918" y="2227"/>
                  </a:cubicBezTo>
                  <a:cubicBezTo>
                    <a:pt x="3977" y="2263"/>
                    <a:pt x="4049" y="2274"/>
                    <a:pt x="4108" y="2322"/>
                  </a:cubicBezTo>
                  <a:cubicBezTo>
                    <a:pt x="4156" y="2346"/>
                    <a:pt x="4215" y="2382"/>
                    <a:pt x="4239" y="2405"/>
                  </a:cubicBezTo>
                  <a:cubicBezTo>
                    <a:pt x="4323" y="2465"/>
                    <a:pt x="4394" y="2524"/>
                    <a:pt x="4418" y="2620"/>
                  </a:cubicBezTo>
                  <a:cubicBezTo>
                    <a:pt x="4442" y="2644"/>
                    <a:pt x="4454" y="2691"/>
                    <a:pt x="4454" y="2715"/>
                  </a:cubicBezTo>
                  <a:lnTo>
                    <a:pt x="4454" y="2822"/>
                  </a:lnTo>
                  <a:cubicBezTo>
                    <a:pt x="4442" y="2870"/>
                    <a:pt x="4418" y="2894"/>
                    <a:pt x="4406" y="2941"/>
                  </a:cubicBezTo>
                  <a:cubicBezTo>
                    <a:pt x="4394" y="2977"/>
                    <a:pt x="4358" y="3013"/>
                    <a:pt x="4334" y="3048"/>
                  </a:cubicBezTo>
                  <a:cubicBezTo>
                    <a:pt x="4299" y="3072"/>
                    <a:pt x="4263" y="3108"/>
                    <a:pt x="4227" y="3132"/>
                  </a:cubicBezTo>
                  <a:lnTo>
                    <a:pt x="4096" y="3227"/>
                  </a:lnTo>
                  <a:cubicBezTo>
                    <a:pt x="3977" y="3286"/>
                    <a:pt x="3846" y="3346"/>
                    <a:pt x="3703" y="3370"/>
                  </a:cubicBezTo>
                  <a:cubicBezTo>
                    <a:pt x="3572" y="3417"/>
                    <a:pt x="3430" y="3453"/>
                    <a:pt x="3287" y="3465"/>
                  </a:cubicBezTo>
                  <a:cubicBezTo>
                    <a:pt x="3322" y="3572"/>
                    <a:pt x="3346" y="3691"/>
                    <a:pt x="3382" y="3787"/>
                  </a:cubicBezTo>
                  <a:cubicBezTo>
                    <a:pt x="3406" y="3894"/>
                    <a:pt x="3430" y="3989"/>
                    <a:pt x="3441" y="4084"/>
                  </a:cubicBezTo>
                  <a:cubicBezTo>
                    <a:pt x="3453" y="4179"/>
                    <a:pt x="3465" y="4263"/>
                    <a:pt x="3465" y="4370"/>
                  </a:cubicBezTo>
                  <a:cubicBezTo>
                    <a:pt x="3465" y="4525"/>
                    <a:pt x="3465" y="4703"/>
                    <a:pt x="3394" y="4834"/>
                  </a:cubicBezTo>
                  <a:cubicBezTo>
                    <a:pt x="3370" y="4894"/>
                    <a:pt x="3322" y="4941"/>
                    <a:pt x="3275" y="4965"/>
                  </a:cubicBezTo>
                  <a:cubicBezTo>
                    <a:pt x="3227" y="5001"/>
                    <a:pt x="3156" y="5013"/>
                    <a:pt x="3096" y="5013"/>
                  </a:cubicBezTo>
                  <a:cubicBezTo>
                    <a:pt x="2965" y="5013"/>
                    <a:pt x="2846" y="4941"/>
                    <a:pt x="2775" y="4846"/>
                  </a:cubicBezTo>
                  <a:cubicBezTo>
                    <a:pt x="2668" y="4727"/>
                    <a:pt x="2572" y="4596"/>
                    <a:pt x="2501" y="4441"/>
                  </a:cubicBezTo>
                  <a:cubicBezTo>
                    <a:pt x="2382" y="4191"/>
                    <a:pt x="2298" y="3929"/>
                    <a:pt x="2215" y="3656"/>
                  </a:cubicBezTo>
                  <a:cubicBezTo>
                    <a:pt x="2179" y="3703"/>
                    <a:pt x="2120" y="3751"/>
                    <a:pt x="2072" y="3775"/>
                  </a:cubicBezTo>
                  <a:cubicBezTo>
                    <a:pt x="2001" y="3834"/>
                    <a:pt x="1906" y="3894"/>
                    <a:pt x="1822" y="3941"/>
                  </a:cubicBezTo>
                  <a:cubicBezTo>
                    <a:pt x="1644" y="4048"/>
                    <a:pt x="1441" y="4132"/>
                    <a:pt x="1239" y="4191"/>
                  </a:cubicBezTo>
                  <a:cubicBezTo>
                    <a:pt x="1048" y="4251"/>
                    <a:pt x="834" y="4287"/>
                    <a:pt x="632" y="4298"/>
                  </a:cubicBezTo>
                  <a:cubicBezTo>
                    <a:pt x="536" y="4298"/>
                    <a:pt x="453" y="4298"/>
                    <a:pt x="346" y="4287"/>
                  </a:cubicBezTo>
                  <a:cubicBezTo>
                    <a:pt x="251" y="4263"/>
                    <a:pt x="179" y="4251"/>
                    <a:pt x="96" y="4239"/>
                  </a:cubicBezTo>
                  <a:cubicBezTo>
                    <a:pt x="79" y="4256"/>
                    <a:pt x="62" y="4273"/>
                    <a:pt x="45" y="4273"/>
                  </a:cubicBezTo>
                  <a:cubicBezTo>
                    <a:pt x="38" y="4273"/>
                    <a:pt x="31" y="4270"/>
                    <a:pt x="24" y="4263"/>
                  </a:cubicBezTo>
                  <a:lnTo>
                    <a:pt x="1" y="4263"/>
                  </a:lnTo>
                  <a:cubicBezTo>
                    <a:pt x="24" y="4287"/>
                    <a:pt x="24" y="4310"/>
                    <a:pt x="36" y="4322"/>
                  </a:cubicBezTo>
                  <a:cubicBezTo>
                    <a:pt x="108" y="4477"/>
                    <a:pt x="239" y="4584"/>
                    <a:pt x="393" y="4620"/>
                  </a:cubicBezTo>
                  <a:cubicBezTo>
                    <a:pt x="477" y="4656"/>
                    <a:pt x="572" y="4668"/>
                    <a:pt x="655" y="4668"/>
                  </a:cubicBezTo>
                  <a:lnTo>
                    <a:pt x="774" y="4668"/>
                  </a:lnTo>
                  <a:cubicBezTo>
                    <a:pt x="1001" y="4644"/>
                    <a:pt x="1227" y="4560"/>
                    <a:pt x="1406" y="4501"/>
                  </a:cubicBezTo>
                  <a:cubicBezTo>
                    <a:pt x="1620" y="4418"/>
                    <a:pt x="1846" y="4310"/>
                    <a:pt x="2001" y="4227"/>
                  </a:cubicBezTo>
                  <a:lnTo>
                    <a:pt x="2060" y="4191"/>
                  </a:lnTo>
                  <a:cubicBezTo>
                    <a:pt x="2179" y="4525"/>
                    <a:pt x="2298" y="4787"/>
                    <a:pt x="2441" y="5013"/>
                  </a:cubicBezTo>
                  <a:cubicBezTo>
                    <a:pt x="2501" y="5120"/>
                    <a:pt x="2608" y="5275"/>
                    <a:pt x="2727" y="5394"/>
                  </a:cubicBezTo>
                  <a:cubicBezTo>
                    <a:pt x="2799" y="5489"/>
                    <a:pt x="2930" y="5596"/>
                    <a:pt x="3084" y="5656"/>
                  </a:cubicBezTo>
                  <a:cubicBezTo>
                    <a:pt x="3156" y="5680"/>
                    <a:pt x="3215" y="5692"/>
                    <a:pt x="3287" y="5692"/>
                  </a:cubicBezTo>
                  <a:lnTo>
                    <a:pt x="3334" y="5692"/>
                  </a:lnTo>
                  <a:cubicBezTo>
                    <a:pt x="3406" y="5680"/>
                    <a:pt x="3453" y="5668"/>
                    <a:pt x="3501" y="5656"/>
                  </a:cubicBezTo>
                  <a:cubicBezTo>
                    <a:pt x="3620" y="5608"/>
                    <a:pt x="3727" y="5501"/>
                    <a:pt x="3787" y="5370"/>
                  </a:cubicBezTo>
                  <a:cubicBezTo>
                    <a:pt x="3942" y="5072"/>
                    <a:pt x="3977" y="4727"/>
                    <a:pt x="4001" y="4429"/>
                  </a:cubicBezTo>
                  <a:cubicBezTo>
                    <a:pt x="4025" y="4239"/>
                    <a:pt x="4025" y="4048"/>
                    <a:pt x="4025" y="3882"/>
                  </a:cubicBezTo>
                  <a:lnTo>
                    <a:pt x="4168" y="3882"/>
                  </a:lnTo>
                  <a:cubicBezTo>
                    <a:pt x="4465" y="3846"/>
                    <a:pt x="4799" y="3810"/>
                    <a:pt x="5108" y="3667"/>
                  </a:cubicBezTo>
                  <a:cubicBezTo>
                    <a:pt x="5192" y="3644"/>
                    <a:pt x="5251" y="3608"/>
                    <a:pt x="5311" y="3572"/>
                  </a:cubicBezTo>
                  <a:cubicBezTo>
                    <a:pt x="5370" y="3525"/>
                    <a:pt x="5430" y="3489"/>
                    <a:pt x="5489" y="3429"/>
                  </a:cubicBezTo>
                  <a:cubicBezTo>
                    <a:pt x="5585" y="3346"/>
                    <a:pt x="5668" y="3215"/>
                    <a:pt x="5692" y="3036"/>
                  </a:cubicBezTo>
                  <a:cubicBezTo>
                    <a:pt x="5692" y="2941"/>
                    <a:pt x="5668" y="2858"/>
                    <a:pt x="5644" y="2763"/>
                  </a:cubicBezTo>
                  <a:cubicBezTo>
                    <a:pt x="5608" y="2691"/>
                    <a:pt x="5573" y="2632"/>
                    <a:pt x="5525" y="2572"/>
                  </a:cubicBezTo>
                  <a:cubicBezTo>
                    <a:pt x="5430" y="2465"/>
                    <a:pt x="5299" y="2358"/>
                    <a:pt x="5120" y="2263"/>
                  </a:cubicBezTo>
                  <a:cubicBezTo>
                    <a:pt x="4977" y="2167"/>
                    <a:pt x="4823" y="2096"/>
                    <a:pt x="4632" y="2024"/>
                  </a:cubicBezTo>
                  <a:lnTo>
                    <a:pt x="4501" y="1965"/>
                  </a:lnTo>
                  <a:lnTo>
                    <a:pt x="4465" y="1941"/>
                  </a:lnTo>
                  <a:cubicBezTo>
                    <a:pt x="4394" y="1917"/>
                    <a:pt x="4299" y="1870"/>
                    <a:pt x="4215" y="1846"/>
                  </a:cubicBezTo>
                  <a:lnTo>
                    <a:pt x="4180" y="1822"/>
                  </a:lnTo>
                  <a:cubicBezTo>
                    <a:pt x="4180" y="1679"/>
                    <a:pt x="4180" y="1524"/>
                    <a:pt x="4168" y="1370"/>
                  </a:cubicBezTo>
                  <a:cubicBezTo>
                    <a:pt x="4144" y="1072"/>
                    <a:pt x="4096" y="739"/>
                    <a:pt x="3942" y="429"/>
                  </a:cubicBezTo>
                  <a:cubicBezTo>
                    <a:pt x="3908" y="330"/>
                    <a:pt x="3814" y="159"/>
                    <a:pt x="3659" y="3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5"/>
            <p:cNvSpPr/>
            <p:nvPr/>
          </p:nvSpPr>
          <p:spPr>
            <a:xfrm>
              <a:off x="7127317" y="4382974"/>
              <a:ext cx="0" cy="44"/>
            </a:xfrm>
            <a:custGeom>
              <a:rect b="b" l="l" r="r" t="t"/>
              <a:pathLst>
                <a:path extrusionOk="0" h="1" w="0">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 name="Google Shape;428;p25"/>
          <p:cNvGrpSpPr/>
          <p:nvPr/>
        </p:nvGrpSpPr>
        <p:grpSpPr>
          <a:xfrm>
            <a:off x="7238967" y="154954"/>
            <a:ext cx="214396" cy="218609"/>
            <a:chOff x="6778292" y="971829"/>
            <a:chExt cx="214396" cy="218609"/>
          </a:xfrm>
        </p:grpSpPr>
        <p:sp>
          <p:nvSpPr>
            <p:cNvPr id="429" name="Google Shape;429;p25"/>
            <p:cNvSpPr/>
            <p:nvPr/>
          </p:nvSpPr>
          <p:spPr>
            <a:xfrm>
              <a:off x="6779357" y="971829"/>
              <a:ext cx="213332" cy="214396"/>
            </a:xfrm>
            <a:custGeom>
              <a:rect b="b" l="l" r="r" t="t"/>
              <a:pathLst>
                <a:path extrusionOk="0" h="4835" w="4811">
                  <a:moveTo>
                    <a:pt x="1965" y="0"/>
                  </a:moveTo>
                  <a:cubicBezTo>
                    <a:pt x="1668" y="12"/>
                    <a:pt x="1501" y="310"/>
                    <a:pt x="1441" y="453"/>
                  </a:cubicBezTo>
                  <a:cubicBezTo>
                    <a:pt x="1346" y="703"/>
                    <a:pt x="1299" y="1001"/>
                    <a:pt x="1263" y="1239"/>
                  </a:cubicBezTo>
                  <a:cubicBezTo>
                    <a:pt x="1263" y="1358"/>
                    <a:pt x="1251" y="1489"/>
                    <a:pt x="1251" y="1620"/>
                  </a:cubicBezTo>
                  <a:lnTo>
                    <a:pt x="1227" y="1620"/>
                  </a:lnTo>
                  <a:cubicBezTo>
                    <a:pt x="1144" y="1655"/>
                    <a:pt x="1072" y="1679"/>
                    <a:pt x="1013" y="1715"/>
                  </a:cubicBezTo>
                  <a:lnTo>
                    <a:pt x="1001" y="1727"/>
                  </a:lnTo>
                  <a:lnTo>
                    <a:pt x="894" y="1774"/>
                  </a:lnTo>
                  <a:cubicBezTo>
                    <a:pt x="727" y="1846"/>
                    <a:pt x="596" y="1917"/>
                    <a:pt x="477" y="1977"/>
                  </a:cubicBezTo>
                  <a:cubicBezTo>
                    <a:pt x="346" y="2072"/>
                    <a:pt x="227" y="2155"/>
                    <a:pt x="156" y="2251"/>
                  </a:cubicBezTo>
                  <a:cubicBezTo>
                    <a:pt x="108" y="2298"/>
                    <a:pt x="72" y="2358"/>
                    <a:pt x="48" y="2417"/>
                  </a:cubicBezTo>
                  <a:cubicBezTo>
                    <a:pt x="13" y="2489"/>
                    <a:pt x="1" y="2560"/>
                    <a:pt x="1" y="2632"/>
                  </a:cubicBezTo>
                  <a:cubicBezTo>
                    <a:pt x="13" y="2786"/>
                    <a:pt x="96" y="2906"/>
                    <a:pt x="167" y="2977"/>
                  </a:cubicBezTo>
                  <a:cubicBezTo>
                    <a:pt x="215" y="3013"/>
                    <a:pt x="251" y="3048"/>
                    <a:pt x="310" y="3084"/>
                  </a:cubicBezTo>
                  <a:cubicBezTo>
                    <a:pt x="358" y="3108"/>
                    <a:pt x="406" y="3144"/>
                    <a:pt x="477" y="3167"/>
                  </a:cubicBezTo>
                  <a:cubicBezTo>
                    <a:pt x="751" y="3275"/>
                    <a:pt x="1025" y="3310"/>
                    <a:pt x="1275" y="3334"/>
                  </a:cubicBezTo>
                  <a:lnTo>
                    <a:pt x="1406" y="3334"/>
                  </a:lnTo>
                  <a:cubicBezTo>
                    <a:pt x="1406" y="3489"/>
                    <a:pt x="1406" y="3632"/>
                    <a:pt x="1418" y="3798"/>
                  </a:cubicBezTo>
                  <a:cubicBezTo>
                    <a:pt x="1430" y="4049"/>
                    <a:pt x="1465" y="4346"/>
                    <a:pt x="1596" y="4584"/>
                  </a:cubicBezTo>
                  <a:cubicBezTo>
                    <a:pt x="1656" y="4691"/>
                    <a:pt x="1751" y="4763"/>
                    <a:pt x="1834" y="4811"/>
                  </a:cubicBezTo>
                  <a:cubicBezTo>
                    <a:pt x="1870" y="4822"/>
                    <a:pt x="1906" y="4834"/>
                    <a:pt x="1965" y="4834"/>
                  </a:cubicBezTo>
                  <a:lnTo>
                    <a:pt x="2013" y="4834"/>
                  </a:lnTo>
                  <a:cubicBezTo>
                    <a:pt x="2072" y="4834"/>
                    <a:pt x="2132" y="4822"/>
                    <a:pt x="2192" y="4811"/>
                  </a:cubicBezTo>
                  <a:cubicBezTo>
                    <a:pt x="2323" y="4763"/>
                    <a:pt x="2430" y="4680"/>
                    <a:pt x="2489" y="4596"/>
                  </a:cubicBezTo>
                  <a:cubicBezTo>
                    <a:pt x="2596" y="4501"/>
                    <a:pt x="2668" y="4382"/>
                    <a:pt x="2727" y="4275"/>
                  </a:cubicBezTo>
                  <a:cubicBezTo>
                    <a:pt x="2846" y="4096"/>
                    <a:pt x="2954" y="3870"/>
                    <a:pt x="3061" y="3584"/>
                  </a:cubicBezTo>
                  <a:lnTo>
                    <a:pt x="3096" y="3620"/>
                  </a:lnTo>
                  <a:cubicBezTo>
                    <a:pt x="3251" y="3703"/>
                    <a:pt x="3430" y="3787"/>
                    <a:pt x="3608" y="3858"/>
                  </a:cubicBezTo>
                  <a:cubicBezTo>
                    <a:pt x="3751" y="3918"/>
                    <a:pt x="3930" y="3977"/>
                    <a:pt x="4132" y="3989"/>
                  </a:cubicBezTo>
                  <a:lnTo>
                    <a:pt x="4216" y="3989"/>
                  </a:lnTo>
                  <a:cubicBezTo>
                    <a:pt x="4287" y="3989"/>
                    <a:pt x="4370" y="3977"/>
                    <a:pt x="4442" y="3965"/>
                  </a:cubicBezTo>
                  <a:cubicBezTo>
                    <a:pt x="4561" y="3918"/>
                    <a:pt x="4668" y="3822"/>
                    <a:pt x="4739" y="3703"/>
                  </a:cubicBezTo>
                  <a:cubicBezTo>
                    <a:pt x="4811" y="3560"/>
                    <a:pt x="4799" y="3394"/>
                    <a:pt x="4787" y="3310"/>
                  </a:cubicBezTo>
                  <a:cubicBezTo>
                    <a:pt x="4751" y="3132"/>
                    <a:pt x="4680" y="2977"/>
                    <a:pt x="4620" y="2858"/>
                  </a:cubicBezTo>
                  <a:cubicBezTo>
                    <a:pt x="4549" y="2739"/>
                    <a:pt x="4466" y="2608"/>
                    <a:pt x="4370" y="2477"/>
                  </a:cubicBezTo>
                  <a:cubicBezTo>
                    <a:pt x="4287" y="2382"/>
                    <a:pt x="4228" y="2298"/>
                    <a:pt x="4156" y="2203"/>
                  </a:cubicBezTo>
                  <a:lnTo>
                    <a:pt x="4204" y="2144"/>
                  </a:lnTo>
                  <a:cubicBezTo>
                    <a:pt x="4287" y="2024"/>
                    <a:pt x="4382" y="1882"/>
                    <a:pt x="4466" y="1727"/>
                  </a:cubicBezTo>
                  <a:cubicBezTo>
                    <a:pt x="4525" y="1608"/>
                    <a:pt x="4573" y="1501"/>
                    <a:pt x="4609" y="1382"/>
                  </a:cubicBezTo>
                  <a:cubicBezTo>
                    <a:pt x="4632" y="1251"/>
                    <a:pt x="4632" y="1131"/>
                    <a:pt x="4585" y="1024"/>
                  </a:cubicBezTo>
                  <a:cubicBezTo>
                    <a:pt x="4549" y="929"/>
                    <a:pt x="4454" y="822"/>
                    <a:pt x="4335" y="762"/>
                  </a:cubicBezTo>
                  <a:cubicBezTo>
                    <a:pt x="4275" y="739"/>
                    <a:pt x="4204" y="715"/>
                    <a:pt x="4108" y="703"/>
                  </a:cubicBezTo>
                  <a:lnTo>
                    <a:pt x="3906" y="703"/>
                  </a:lnTo>
                  <a:cubicBezTo>
                    <a:pt x="3668" y="727"/>
                    <a:pt x="3442" y="810"/>
                    <a:pt x="3215" y="893"/>
                  </a:cubicBezTo>
                  <a:lnTo>
                    <a:pt x="3132" y="941"/>
                  </a:lnTo>
                  <a:cubicBezTo>
                    <a:pt x="3096" y="893"/>
                    <a:pt x="3061" y="834"/>
                    <a:pt x="3025" y="786"/>
                  </a:cubicBezTo>
                  <a:cubicBezTo>
                    <a:pt x="2918" y="667"/>
                    <a:pt x="2811" y="536"/>
                    <a:pt x="2715" y="417"/>
                  </a:cubicBezTo>
                  <a:cubicBezTo>
                    <a:pt x="2608" y="298"/>
                    <a:pt x="2489" y="215"/>
                    <a:pt x="2358" y="119"/>
                  </a:cubicBezTo>
                  <a:cubicBezTo>
                    <a:pt x="2251" y="48"/>
                    <a:pt x="2132" y="12"/>
                    <a:pt x="20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5"/>
            <p:cNvSpPr/>
            <p:nvPr/>
          </p:nvSpPr>
          <p:spPr>
            <a:xfrm>
              <a:off x="6778292" y="977593"/>
              <a:ext cx="212312" cy="212844"/>
            </a:xfrm>
            <a:custGeom>
              <a:rect b="b" l="l" r="r" t="t"/>
              <a:pathLst>
                <a:path extrusionOk="0" h="4800" w="4788">
                  <a:moveTo>
                    <a:pt x="1723" y="1"/>
                  </a:moveTo>
                  <a:cubicBezTo>
                    <a:pt x="1717" y="1"/>
                    <a:pt x="1707" y="14"/>
                    <a:pt x="1692" y="37"/>
                  </a:cubicBezTo>
                  <a:cubicBezTo>
                    <a:pt x="1692" y="37"/>
                    <a:pt x="1692" y="37"/>
                    <a:pt x="1692" y="38"/>
                  </a:cubicBezTo>
                  <a:lnTo>
                    <a:pt x="1692" y="38"/>
                  </a:lnTo>
                  <a:cubicBezTo>
                    <a:pt x="1703" y="29"/>
                    <a:pt x="1715" y="21"/>
                    <a:pt x="1727" y="13"/>
                  </a:cubicBezTo>
                  <a:cubicBezTo>
                    <a:pt x="1727" y="5"/>
                    <a:pt x="1726" y="1"/>
                    <a:pt x="1723" y="1"/>
                  </a:cubicBezTo>
                  <a:close/>
                  <a:moveTo>
                    <a:pt x="1692" y="38"/>
                  </a:moveTo>
                  <a:cubicBezTo>
                    <a:pt x="1561" y="135"/>
                    <a:pt x="1497" y="283"/>
                    <a:pt x="1454" y="370"/>
                  </a:cubicBezTo>
                  <a:cubicBezTo>
                    <a:pt x="1346" y="620"/>
                    <a:pt x="1311" y="918"/>
                    <a:pt x="1275" y="1156"/>
                  </a:cubicBezTo>
                  <a:cubicBezTo>
                    <a:pt x="1263" y="1287"/>
                    <a:pt x="1263" y="1418"/>
                    <a:pt x="1263" y="1537"/>
                  </a:cubicBezTo>
                  <a:lnTo>
                    <a:pt x="1227" y="1537"/>
                  </a:lnTo>
                  <a:cubicBezTo>
                    <a:pt x="1156" y="1573"/>
                    <a:pt x="1084" y="1597"/>
                    <a:pt x="1025" y="1633"/>
                  </a:cubicBezTo>
                  <a:lnTo>
                    <a:pt x="1013" y="1644"/>
                  </a:lnTo>
                  <a:lnTo>
                    <a:pt x="906" y="1692"/>
                  </a:lnTo>
                  <a:cubicBezTo>
                    <a:pt x="739" y="1763"/>
                    <a:pt x="608" y="1823"/>
                    <a:pt x="489" y="1894"/>
                  </a:cubicBezTo>
                  <a:cubicBezTo>
                    <a:pt x="334" y="1990"/>
                    <a:pt x="215" y="2073"/>
                    <a:pt x="144" y="2168"/>
                  </a:cubicBezTo>
                  <a:cubicBezTo>
                    <a:pt x="96" y="2216"/>
                    <a:pt x="72" y="2275"/>
                    <a:pt x="37" y="2335"/>
                  </a:cubicBezTo>
                  <a:cubicBezTo>
                    <a:pt x="13" y="2406"/>
                    <a:pt x="1" y="2478"/>
                    <a:pt x="1" y="2549"/>
                  </a:cubicBezTo>
                  <a:cubicBezTo>
                    <a:pt x="13" y="2704"/>
                    <a:pt x="84" y="2823"/>
                    <a:pt x="156" y="2895"/>
                  </a:cubicBezTo>
                  <a:cubicBezTo>
                    <a:pt x="203" y="2942"/>
                    <a:pt x="263" y="2966"/>
                    <a:pt x="311" y="3002"/>
                  </a:cubicBezTo>
                  <a:cubicBezTo>
                    <a:pt x="334" y="3026"/>
                    <a:pt x="394" y="3061"/>
                    <a:pt x="477" y="3085"/>
                  </a:cubicBezTo>
                  <a:cubicBezTo>
                    <a:pt x="727" y="3204"/>
                    <a:pt x="1025" y="3240"/>
                    <a:pt x="1263" y="3264"/>
                  </a:cubicBezTo>
                  <a:lnTo>
                    <a:pt x="1394" y="3264"/>
                  </a:lnTo>
                  <a:cubicBezTo>
                    <a:pt x="1394" y="3407"/>
                    <a:pt x="1394" y="3561"/>
                    <a:pt x="1406" y="3728"/>
                  </a:cubicBezTo>
                  <a:cubicBezTo>
                    <a:pt x="1430" y="3978"/>
                    <a:pt x="1454" y="4264"/>
                    <a:pt x="1585" y="4514"/>
                  </a:cubicBezTo>
                  <a:cubicBezTo>
                    <a:pt x="1644" y="4633"/>
                    <a:pt x="1739" y="4716"/>
                    <a:pt x="1823" y="4752"/>
                  </a:cubicBezTo>
                  <a:cubicBezTo>
                    <a:pt x="1870" y="4788"/>
                    <a:pt x="1918" y="4800"/>
                    <a:pt x="1977" y="4800"/>
                  </a:cubicBezTo>
                  <a:lnTo>
                    <a:pt x="2025" y="4800"/>
                  </a:lnTo>
                  <a:cubicBezTo>
                    <a:pt x="2085" y="4800"/>
                    <a:pt x="2144" y="4788"/>
                    <a:pt x="2204" y="4776"/>
                  </a:cubicBezTo>
                  <a:cubicBezTo>
                    <a:pt x="2335" y="4728"/>
                    <a:pt x="2442" y="4633"/>
                    <a:pt x="2501" y="4561"/>
                  </a:cubicBezTo>
                  <a:cubicBezTo>
                    <a:pt x="2597" y="4454"/>
                    <a:pt x="2680" y="4323"/>
                    <a:pt x="2739" y="4240"/>
                  </a:cubicBezTo>
                  <a:cubicBezTo>
                    <a:pt x="2858" y="4038"/>
                    <a:pt x="2954" y="3823"/>
                    <a:pt x="3061" y="3549"/>
                  </a:cubicBezTo>
                  <a:lnTo>
                    <a:pt x="3109" y="3585"/>
                  </a:lnTo>
                  <a:cubicBezTo>
                    <a:pt x="3239" y="3657"/>
                    <a:pt x="3430" y="3740"/>
                    <a:pt x="3609" y="3823"/>
                  </a:cubicBezTo>
                  <a:cubicBezTo>
                    <a:pt x="3763" y="3883"/>
                    <a:pt x="3942" y="3942"/>
                    <a:pt x="4132" y="3954"/>
                  </a:cubicBezTo>
                  <a:lnTo>
                    <a:pt x="4228" y="3954"/>
                  </a:lnTo>
                  <a:cubicBezTo>
                    <a:pt x="4299" y="3954"/>
                    <a:pt x="4371" y="3942"/>
                    <a:pt x="4442" y="3919"/>
                  </a:cubicBezTo>
                  <a:cubicBezTo>
                    <a:pt x="4585" y="3895"/>
                    <a:pt x="4680" y="3788"/>
                    <a:pt x="4763" y="3668"/>
                  </a:cubicBezTo>
                  <a:cubicBezTo>
                    <a:pt x="4775" y="3657"/>
                    <a:pt x="4787" y="3645"/>
                    <a:pt x="4787" y="3621"/>
                  </a:cubicBezTo>
                  <a:lnTo>
                    <a:pt x="4775" y="3621"/>
                  </a:lnTo>
                  <a:cubicBezTo>
                    <a:pt x="4740" y="3621"/>
                    <a:pt x="4728" y="3609"/>
                    <a:pt x="4716" y="3597"/>
                  </a:cubicBezTo>
                  <a:cubicBezTo>
                    <a:pt x="4644" y="3609"/>
                    <a:pt x="4585" y="3609"/>
                    <a:pt x="4502" y="3621"/>
                  </a:cubicBezTo>
                  <a:lnTo>
                    <a:pt x="4263" y="3621"/>
                  </a:lnTo>
                  <a:cubicBezTo>
                    <a:pt x="4085" y="3609"/>
                    <a:pt x="3906" y="3585"/>
                    <a:pt x="3751" y="3538"/>
                  </a:cubicBezTo>
                  <a:cubicBezTo>
                    <a:pt x="3585" y="3490"/>
                    <a:pt x="3418" y="3418"/>
                    <a:pt x="3275" y="3323"/>
                  </a:cubicBezTo>
                  <a:cubicBezTo>
                    <a:pt x="3192" y="3287"/>
                    <a:pt x="3132" y="3240"/>
                    <a:pt x="3061" y="3192"/>
                  </a:cubicBezTo>
                  <a:cubicBezTo>
                    <a:pt x="3025" y="3168"/>
                    <a:pt x="2978" y="3121"/>
                    <a:pt x="2930" y="3085"/>
                  </a:cubicBezTo>
                  <a:cubicBezTo>
                    <a:pt x="2870" y="3311"/>
                    <a:pt x="2799" y="3538"/>
                    <a:pt x="2692" y="3740"/>
                  </a:cubicBezTo>
                  <a:cubicBezTo>
                    <a:pt x="2632" y="3859"/>
                    <a:pt x="2561" y="3978"/>
                    <a:pt x="2466" y="4085"/>
                  </a:cubicBezTo>
                  <a:cubicBezTo>
                    <a:pt x="2394" y="4157"/>
                    <a:pt x="2287" y="4216"/>
                    <a:pt x="2192" y="4216"/>
                  </a:cubicBezTo>
                  <a:cubicBezTo>
                    <a:pt x="2132" y="4216"/>
                    <a:pt x="2085" y="4204"/>
                    <a:pt x="2037" y="4180"/>
                  </a:cubicBezTo>
                  <a:cubicBezTo>
                    <a:pt x="1989" y="4157"/>
                    <a:pt x="1966" y="4109"/>
                    <a:pt x="1930" y="4073"/>
                  </a:cubicBezTo>
                  <a:cubicBezTo>
                    <a:pt x="1870" y="3954"/>
                    <a:pt x="1870" y="3811"/>
                    <a:pt x="1870" y="3680"/>
                  </a:cubicBezTo>
                  <a:cubicBezTo>
                    <a:pt x="1870" y="3597"/>
                    <a:pt x="1894" y="3514"/>
                    <a:pt x="1906" y="3442"/>
                  </a:cubicBezTo>
                  <a:cubicBezTo>
                    <a:pt x="1918" y="3359"/>
                    <a:pt x="1942" y="3276"/>
                    <a:pt x="1966" y="3192"/>
                  </a:cubicBezTo>
                  <a:cubicBezTo>
                    <a:pt x="1977" y="3085"/>
                    <a:pt x="2013" y="3002"/>
                    <a:pt x="2037" y="2906"/>
                  </a:cubicBezTo>
                  <a:cubicBezTo>
                    <a:pt x="1918" y="2895"/>
                    <a:pt x="1799" y="2859"/>
                    <a:pt x="1680" y="2835"/>
                  </a:cubicBezTo>
                  <a:cubicBezTo>
                    <a:pt x="1561" y="2799"/>
                    <a:pt x="1454" y="2764"/>
                    <a:pt x="1358" y="2704"/>
                  </a:cubicBezTo>
                  <a:cubicBezTo>
                    <a:pt x="1311" y="2668"/>
                    <a:pt x="1263" y="2656"/>
                    <a:pt x="1239" y="2621"/>
                  </a:cubicBezTo>
                  <a:cubicBezTo>
                    <a:pt x="1204" y="2609"/>
                    <a:pt x="1168" y="2585"/>
                    <a:pt x="1144" y="2549"/>
                  </a:cubicBezTo>
                  <a:cubicBezTo>
                    <a:pt x="1132" y="2525"/>
                    <a:pt x="1096" y="2490"/>
                    <a:pt x="1084" y="2466"/>
                  </a:cubicBezTo>
                  <a:cubicBezTo>
                    <a:pt x="1061" y="2430"/>
                    <a:pt x="1061" y="2383"/>
                    <a:pt x="1037" y="2359"/>
                  </a:cubicBezTo>
                  <a:lnTo>
                    <a:pt x="1037" y="2264"/>
                  </a:lnTo>
                  <a:cubicBezTo>
                    <a:pt x="1037" y="2240"/>
                    <a:pt x="1049" y="2204"/>
                    <a:pt x="1073" y="2180"/>
                  </a:cubicBezTo>
                  <a:cubicBezTo>
                    <a:pt x="1096" y="2109"/>
                    <a:pt x="1156" y="2049"/>
                    <a:pt x="1215" y="2002"/>
                  </a:cubicBezTo>
                  <a:cubicBezTo>
                    <a:pt x="1251" y="1966"/>
                    <a:pt x="1299" y="1942"/>
                    <a:pt x="1334" y="1930"/>
                  </a:cubicBezTo>
                  <a:cubicBezTo>
                    <a:pt x="1394" y="1894"/>
                    <a:pt x="1442" y="1871"/>
                    <a:pt x="1501" y="1847"/>
                  </a:cubicBezTo>
                  <a:cubicBezTo>
                    <a:pt x="1561" y="1823"/>
                    <a:pt x="1620" y="1811"/>
                    <a:pt x="1680" y="1787"/>
                  </a:cubicBezTo>
                  <a:cubicBezTo>
                    <a:pt x="1751" y="1775"/>
                    <a:pt x="1811" y="1763"/>
                    <a:pt x="1894" y="1752"/>
                  </a:cubicBezTo>
                  <a:lnTo>
                    <a:pt x="1751" y="1252"/>
                  </a:lnTo>
                  <a:cubicBezTo>
                    <a:pt x="1692" y="1013"/>
                    <a:pt x="1656" y="775"/>
                    <a:pt x="1632" y="525"/>
                  </a:cubicBezTo>
                  <a:cubicBezTo>
                    <a:pt x="1620" y="406"/>
                    <a:pt x="1632" y="299"/>
                    <a:pt x="1656" y="180"/>
                  </a:cubicBezTo>
                  <a:cubicBezTo>
                    <a:pt x="1668" y="144"/>
                    <a:pt x="1680" y="85"/>
                    <a:pt x="1692" y="38"/>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25"/>
          <p:cNvGrpSpPr/>
          <p:nvPr/>
        </p:nvGrpSpPr>
        <p:grpSpPr>
          <a:xfrm rot="-6049132">
            <a:off x="567379" y="4629745"/>
            <a:ext cx="305234" cy="304477"/>
            <a:chOff x="1548327" y="2761296"/>
            <a:chExt cx="305242" cy="304485"/>
          </a:xfrm>
        </p:grpSpPr>
        <p:sp>
          <p:nvSpPr>
            <p:cNvPr id="432" name="Google Shape;432;p25"/>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5"/>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5"/>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5" name="Google Shape;435;p25"/>
          <p:cNvSpPr/>
          <p:nvPr/>
        </p:nvSpPr>
        <p:spPr>
          <a:xfrm>
            <a:off x="321200" y="394995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5"/>
          <p:cNvSpPr/>
          <p:nvPr/>
        </p:nvSpPr>
        <p:spPr>
          <a:xfrm>
            <a:off x="4944666" y="235950"/>
            <a:ext cx="182365" cy="174680"/>
          </a:xfrm>
          <a:custGeom>
            <a:rect b="b" l="l" r="r" t="t"/>
            <a:pathLst>
              <a:path extrusionOk="0" h="3046" w="3180">
                <a:moveTo>
                  <a:pt x="1755" y="0"/>
                </a:moveTo>
                <a:cubicBezTo>
                  <a:pt x="1716" y="0"/>
                  <a:pt x="1681" y="16"/>
                  <a:pt x="1656" y="35"/>
                </a:cubicBezTo>
                <a:lnTo>
                  <a:pt x="1644" y="47"/>
                </a:lnTo>
                <a:cubicBezTo>
                  <a:pt x="1406" y="225"/>
                  <a:pt x="1298" y="666"/>
                  <a:pt x="1191" y="951"/>
                </a:cubicBezTo>
                <a:cubicBezTo>
                  <a:pt x="1039" y="906"/>
                  <a:pt x="667" y="767"/>
                  <a:pt x="381" y="767"/>
                </a:cubicBezTo>
                <a:cubicBezTo>
                  <a:pt x="221" y="767"/>
                  <a:pt x="88" y="811"/>
                  <a:pt x="36" y="940"/>
                </a:cubicBezTo>
                <a:cubicBezTo>
                  <a:pt x="1" y="1011"/>
                  <a:pt x="36" y="1106"/>
                  <a:pt x="84" y="1178"/>
                </a:cubicBezTo>
                <a:cubicBezTo>
                  <a:pt x="239" y="1416"/>
                  <a:pt x="477" y="1559"/>
                  <a:pt x="751" y="1654"/>
                </a:cubicBezTo>
                <a:cubicBezTo>
                  <a:pt x="597" y="1855"/>
                  <a:pt x="55" y="2797"/>
                  <a:pt x="621" y="2797"/>
                </a:cubicBezTo>
                <a:cubicBezTo>
                  <a:pt x="624" y="2797"/>
                  <a:pt x="628" y="2797"/>
                  <a:pt x="632" y="2797"/>
                </a:cubicBezTo>
                <a:cubicBezTo>
                  <a:pt x="929" y="2785"/>
                  <a:pt x="1275" y="2475"/>
                  <a:pt x="1453" y="2249"/>
                </a:cubicBezTo>
                <a:cubicBezTo>
                  <a:pt x="1548" y="2511"/>
                  <a:pt x="1787" y="2916"/>
                  <a:pt x="2072" y="3023"/>
                </a:cubicBezTo>
                <a:cubicBezTo>
                  <a:pt x="2116" y="3038"/>
                  <a:pt x="2155" y="3045"/>
                  <a:pt x="2189" y="3045"/>
                </a:cubicBezTo>
                <a:cubicBezTo>
                  <a:pt x="2581" y="3045"/>
                  <a:pt x="2364" y="2111"/>
                  <a:pt x="2298" y="1892"/>
                </a:cubicBezTo>
                <a:cubicBezTo>
                  <a:pt x="2584" y="1880"/>
                  <a:pt x="2858" y="1797"/>
                  <a:pt x="3072" y="1618"/>
                </a:cubicBezTo>
                <a:cubicBezTo>
                  <a:pt x="3120" y="1559"/>
                  <a:pt x="3180" y="1487"/>
                  <a:pt x="3180" y="1416"/>
                </a:cubicBezTo>
                <a:cubicBezTo>
                  <a:pt x="3150" y="1107"/>
                  <a:pt x="2560" y="1081"/>
                  <a:pt x="2229" y="1081"/>
                </a:cubicBezTo>
                <a:cubicBezTo>
                  <a:pt x="2165" y="1081"/>
                  <a:pt x="2111" y="1082"/>
                  <a:pt x="2072" y="1082"/>
                </a:cubicBezTo>
                <a:cubicBezTo>
                  <a:pt x="2060" y="892"/>
                  <a:pt x="2084" y="594"/>
                  <a:pt x="2048" y="392"/>
                </a:cubicBezTo>
                <a:cubicBezTo>
                  <a:pt x="2013" y="154"/>
                  <a:pt x="1870" y="47"/>
                  <a:pt x="1870" y="47"/>
                </a:cubicBezTo>
                <a:cubicBezTo>
                  <a:pt x="1830" y="13"/>
                  <a:pt x="1791" y="0"/>
                  <a:pt x="17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5"/>
          <p:cNvSpPr/>
          <p:nvPr/>
        </p:nvSpPr>
        <p:spPr>
          <a:xfrm>
            <a:off x="7861507" y="1426917"/>
            <a:ext cx="125018" cy="122838"/>
          </a:xfrm>
          <a:custGeom>
            <a:rect b="b" l="l" r="r" t="t"/>
            <a:pathLst>
              <a:path extrusionOk="0" h="2142" w="2180">
                <a:moveTo>
                  <a:pt x="886" y="1"/>
                </a:moveTo>
                <a:cubicBezTo>
                  <a:pt x="843" y="1"/>
                  <a:pt x="808" y="34"/>
                  <a:pt x="799" y="61"/>
                </a:cubicBezTo>
                <a:cubicBezTo>
                  <a:pt x="799" y="61"/>
                  <a:pt x="799" y="73"/>
                  <a:pt x="775" y="73"/>
                </a:cubicBezTo>
                <a:cubicBezTo>
                  <a:pt x="680" y="252"/>
                  <a:pt x="715" y="561"/>
                  <a:pt x="715" y="776"/>
                </a:cubicBezTo>
                <a:cubicBezTo>
                  <a:pt x="561" y="776"/>
                  <a:pt x="1" y="776"/>
                  <a:pt x="1" y="1038"/>
                </a:cubicBezTo>
                <a:cubicBezTo>
                  <a:pt x="1" y="1097"/>
                  <a:pt x="49" y="1145"/>
                  <a:pt x="96" y="1192"/>
                </a:cubicBezTo>
                <a:cubicBezTo>
                  <a:pt x="232" y="1297"/>
                  <a:pt x="396" y="1337"/>
                  <a:pt x="564" y="1337"/>
                </a:cubicBezTo>
                <a:cubicBezTo>
                  <a:pt x="586" y="1337"/>
                  <a:pt x="609" y="1337"/>
                  <a:pt x="632" y="1335"/>
                </a:cubicBezTo>
                <a:lnTo>
                  <a:pt x="632" y="1335"/>
                </a:lnTo>
                <a:cubicBezTo>
                  <a:pt x="599" y="1487"/>
                  <a:pt x="498" y="2141"/>
                  <a:pt x="749" y="2141"/>
                </a:cubicBezTo>
                <a:cubicBezTo>
                  <a:pt x="774" y="2141"/>
                  <a:pt x="802" y="2135"/>
                  <a:pt x="834" y="2121"/>
                </a:cubicBezTo>
                <a:cubicBezTo>
                  <a:pt x="1013" y="2050"/>
                  <a:pt x="1144" y="1752"/>
                  <a:pt x="1203" y="1561"/>
                </a:cubicBezTo>
                <a:cubicBezTo>
                  <a:pt x="1346" y="1704"/>
                  <a:pt x="1596" y="1919"/>
                  <a:pt x="1787" y="1919"/>
                </a:cubicBezTo>
                <a:cubicBezTo>
                  <a:pt x="2180" y="1907"/>
                  <a:pt x="1739" y="1264"/>
                  <a:pt x="1644" y="1109"/>
                </a:cubicBezTo>
                <a:cubicBezTo>
                  <a:pt x="1823" y="1038"/>
                  <a:pt x="1965" y="918"/>
                  <a:pt x="2061" y="740"/>
                </a:cubicBezTo>
                <a:cubicBezTo>
                  <a:pt x="2085" y="692"/>
                  <a:pt x="2108" y="633"/>
                  <a:pt x="2085" y="573"/>
                </a:cubicBezTo>
                <a:cubicBezTo>
                  <a:pt x="2046" y="497"/>
                  <a:pt x="1969" y="469"/>
                  <a:pt x="1876" y="469"/>
                </a:cubicBezTo>
                <a:cubicBezTo>
                  <a:pt x="1680" y="469"/>
                  <a:pt x="1416" y="592"/>
                  <a:pt x="1311" y="633"/>
                </a:cubicBezTo>
                <a:cubicBezTo>
                  <a:pt x="1251" y="514"/>
                  <a:pt x="1192" y="311"/>
                  <a:pt x="1120" y="192"/>
                </a:cubicBezTo>
                <a:cubicBezTo>
                  <a:pt x="1049" y="37"/>
                  <a:pt x="930" y="14"/>
                  <a:pt x="930" y="14"/>
                </a:cubicBezTo>
                <a:cubicBezTo>
                  <a:pt x="915" y="5"/>
                  <a:pt x="900" y="1"/>
                  <a:pt x="8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5"/>
          <p:cNvSpPr/>
          <p:nvPr/>
        </p:nvSpPr>
        <p:spPr>
          <a:xfrm>
            <a:off x="5897764" y="1724474"/>
            <a:ext cx="101104" cy="93075"/>
          </a:xfrm>
          <a:custGeom>
            <a:rect b="b" l="l" r="r" t="t"/>
            <a:pathLst>
              <a:path extrusionOk="0" h="1623" w="1763">
                <a:moveTo>
                  <a:pt x="664" y="1"/>
                </a:moveTo>
                <a:cubicBezTo>
                  <a:pt x="627" y="1"/>
                  <a:pt x="604" y="23"/>
                  <a:pt x="595" y="32"/>
                </a:cubicBezTo>
                <a:lnTo>
                  <a:pt x="595" y="44"/>
                </a:lnTo>
                <a:cubicBezTo>
                  <a:pt x="512" y="187"/>
                  <a:pt x="572" y="425"/>
                  <a:pt x="572" y="592"/>
                </a:cubicBezTo>
                <a:cubicBezTo>
                  <a:pt x="429" y="604"/>
                  <a:pt x="0" y="628"/>
                  <a:pt x="0" y="830"/>
                </a:cubicBezTo>
                <a:cubicBezTo>
                  <a:pt x="0" y="866"/>
                  <a:pt x="36" y="901"/>
                  <a:pt x="72" y="925"/>
                </a:cubicBezTo>
                <a:cubicBezTo>
                  <a:pt x="192" y="995"/>
                  <a:pt x="312" y="1023"/>
                  <a:pt x="439" y="1023"/>
                </a:cubicBezTo>
                <a:cubicBezTo>
                  <a:pt x="463" y="1023"/>
                  <a:pt x="488" y="1022"/>
                  <a:pt x="512" y="1021"/>
                </a:cubicBezTo>
                <a:lnTo>
                  <a:pt x="512" y="1021"/>
                </a:lnTo>
                <a:cubicBezTo>
                  <a:pt x="480" y="1138"/>
                  <a:pt x="428" y="1623"/>
                  <a:pt x="627" y="1623"/>
                </a:cubicBezTo>
                <a:cubicBezTo>
                  <a:pt x="649" y="1623"/>
                  <a:pt x="674" y="1617"/>
                  <a:pt x="703" y="1604"/>
                </a:cubicBezTo>
                <a:cubicBezTo>
                  <a:pt x="834" y="1521"/>
                  <a:pt x="941" y="1306"/>
                  <a:pt x="988" y="1152"/>
                </a:cubicBezTo>
                <a:cubicBezTo>
                  <a:pt x="1080" y="1254"/>
                  <a:pt x="1281" y="1390"/>
                  <a:pt x="1424" y="1390"/>
                </a:cubicBezTo>
                <a:cubicBezTo>
                  <a:pt x="1429" y="1390"/>
                  <a:pt x="1435" y="1390"/>
                  <a:pt x="1441" y="1390"/>
                </a:cubicBezTo>
                <a:cubicBezTo>
                  <a:pt x="1762" y="1366"/>
                  <a:pt x="1405" y="901"/>
                  <a:pt x="1310" y="794"/>
                </a:cubicBezTo>
                <a:cubicBezTo>
                  <a:pt x="1441" y="735"/>
                  <a:pt x="1560" y="628"/>
                  <a:pt x="1643" y="497"/>
                </a:cubicBezTo>
                <a:cubicBezTo>
                  <a:pt x="1643" y="485"/>
                  <a:pt x="1655" y="437"/>
                  <a:pt x="1643" y="390"/>
                </a:cubicBezTo>
                <a:cubicBezTo>
                  <a:pt x="1612" y="338"/>
                  <a:pt x="1558" y="319"/>
                  <a:pt x="1493" y="319"/>
                </a:cubicBezTo>
                <a:cubicBezTo>
                  <a:pt x="1333" y="319"/>
                  <a:pt x="1109" y="436"/>
                  <a:pt x="1024" y="461"/>
                </a:cubicBezTo>
                <a:cubicBezTo>
                  <a:pt x="988" y="378"/>
                  <a:pt x="929" y="223"/>
                  <a:pt x="869" y="140"/>
                </a:cubicBezTo>
                <a:cubicBezTo>
                  <a:pt x="810" y="32"/>
                  <a:pt x="703" y="9"/>
                  <a:pt x="703" y="9"/>
                </a:cubicBezTo>
                <a:cubicBezTo>
                  <a:pt x="688" y="3"/>
                  <a:pt x="675" y="1"/>
                  <a:pt x="6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 name="Google Shape;439;p25"/>
          <p:cNvGrpSpPr/>
          <p:nvPr/>
        </p:nvGrpSpPr>
        <p:grpSpPr>
          <a:xfrm>
            <a:off x="3143184" y="-176150"/>
            <a:ext cx="252400" cy="805492"/>
            <a:chOff x="3143184" y="-176150"/>
            <a:chExt cx="252400" cy="805492"/>
          </a:xfrm>
        </p:grpSpPr>
        <p:sp>
          <p:nvSpPr>
            <p:cNvPr id="440" name="Google Shape;440;p25"/>
            <p:cNvSpPr/>
            <p:nvPr/>
          </p:nvSpPr>
          <p:spPr>
            <a:xfrm>
              <a:off x="3293108" y="-176150"/>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5"/>
            <p:cNvSpPr/>
            <p:nvPr/>
          </p:nvSpPr>
          <p:spPr>
            <a:xfrm>
              <a:off x="3299449" y="48714"/>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5"/>
            <p:cNvSpPr/>
            <p:nvPr/>
          </p:nvSpPr>
          <p:spPr>
            <a:xfrm>
              <a:off x="3242424" y="270519"/>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5"/>
            <p:cNvSpPr/>
            <p:nvPr/>
          </p:nvSpPr>
          <p:spPr>
            <a:xfrm>
              <a:off x="3143184" y="473123"/>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2" name="Shape 3132"/>
        <p:cNvGrpSpPr/>
        <p:nvPr/>
      </p:nvGrpSpPr>
      <p:grpSpPr>
        <a:xfrm>
          <a:off x="0" y="0"/>
          <a:ext cx="0" cy="0"/>
          <a:chOff x="0" y="0"/>
          <a:chExt cx="0" cy="0"/>
        </a:xfrm>
      </p:grpSpPr>
      <p:sp>
        <p:nvSpPr>
          <p:cNvPr id="3133" name="Google Shape;3133;p52"/>
          <p:cNvSpPr/>
          <p:nvPr/>
        </p:nvSpPr>
        <p:spPr>
          <a:xfrm flipH="1">
            <a:off x="829253" y="2797476"/>
            <a:ext cx="494284" cy="510646"/>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2"/>
          <p:cNvSpPr/>
          <p:nvPr/>
        </p:nvSpPr>
        <p:spPr>
          <a:xfrm flipH="1">
            <a:off x="2217095" y="2815105"/>
            <a:ext cx="494282" cy="475415"/>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2"/>
          <p:cNvSpPr/>
          <p:nvPr/>
        </p:nvSpPr>
        <p:spPr>
          <a:xfrm flipH="1">
            <a:off x="1445160" y="2797484"/>
            <a:ext cx="650316" cy="510642"/>
          </a:xfrm>
          <a:custGeom>
            <a:rect b="b" l="l" r="r" t="t"/>
            <a:pathLst>
              <a:path extrusionOk="0" h="870" w="1108">
                <a:moveTo>
                  <a:pt x="560" y="0"/>
                </a:moveTo>
                <a:cubicBezTo>
                  <a:pt x="1" y="0"/>
                  <a:pt x="1" y="869"/>
                  <a:pt x="560" y="869"/>
                </a:cubicBezTo>
                <a:cubicBezTo>
                  <a:pt x="1108" y="869"/>
                  <a:pt x="1108" y="0"/>
                  <a:pt x="5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2"/>
          <p:cNvSpPr txBox="1"/>
          <p:nvPr>
            <p:ph type="title"/>
          </p:nvPr>
        </p:nvSpPr>
        <p:spPr>
          <a:xfrm>
            <a:off x="727400" y="538050"/>
            <a:ext cx="3505200" cy="77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137" name="Google Shape;3137;p52"/>
          <p:cNvSpPr txBox="1"/>
          <p:nvPr>
            <p:ph idx="1" type="subTitle"/>
          </p:nvPr>
        </p:nvSpPr>
        <p:spPr>
          <a:xfrm>
            <a:off x="727401" y="1408150"/>
            <a:ext cx="3505200" cy="117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t>Do you have any questions?</a:t>
            </a:r>
            <a:endParaRPr b="1"/>
          </a:p>
          <a:p>
            <a:pPr indent="0" lvl="0" marL="0" rtl="0" algn="l">
              <a:spcBef>
                <a:spcPts val="0"/>
              </a:spcBef>
              <a:spcAft>
                <a:spcPts val="0"/>
              </a:spcAft>
              <a:buNone/>
            </a:pPr>
            <a:r>
              <a:t/>
            </a:r>
            <a:endParaRPr/>
          </a:p>
          <a:p>
            <a:pPr indent="0" lvl="0" marL="0" rtl="0" algn="l">
              <a:spcBef>
                <a:spcPts val="0"/>
              </a:spcBef>
              <a:spcAft>
                <a:spcPts val="0"/>
              </a:spcAft>
              <a:buNone/>
            </a:pPr>
            <a:r>
              <a:rPr lang="en"/>
              <a:t>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p:txBody>
      </p:sp>
      <p:sp>
        <p:nvSpPr>
          <p:cNvPr id="3138" name="Google Shape;3138;p52"/>
          <p:cNvSpPr txBox="1"/>
          <p:nvPr>
            <p:ph idx="2" type="subTitle"/>
          </p:nvPr>
        </p:nvSpPr>
        <p:spPr>
          <a:xfrm>
            <a:off x="727401" y="4241400"/>
            <a:ext cx="3505200" cy="362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Please keep this slide for attribution</a:t>
            </a:r>
            <a:endParaRPr/>
          </a:p>
        </p:txBody>
      </p:sp>
      <p:grpSp>
        <p:nvGrpSpPr>
          <p:cNvPr id="3139" name="Google Shape;3139;p52"/>
          <p:cNvGrpSpPr/>
          <p:nvPr/>
        </p:nvGrpSpPr>
        <p:grpSpPr>
          <a:xfrm>
            <a:off x="2357290" y="2928960"/>
            <a:ext cx="247844" cy="247844"/>
            <a:chOff x="1379798" y="1723250"/>
            <a:chExt cx="397887" cy="397887"/>
          </a:xfrm>
        </p:grpSpPr>
        <p:sp>
          <p:nvSpPr>
            <p:cNvPr id="3140" name="Google Shape;3140;p5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4" name="Google Shape;3144;p52"/>
          <p:cNvGrpSpPr/>
          <p:nvPr/>
        </p:nvGrpSpPr>
        <p:grpSpPr>
          <a:xfrm>
            <a:off x="952489" y="2928945"/>
            <a:ext cx="247857" cy="247844"/>
            <a:chOff x="266768" y="1721375"/>
            <a:chExt cx="397907" cy="397887"/>
          </a:xfrm>
        </p:grpSpPr>
        <p:sp>
          <p:nvSpPr>
            <p:cNvPr id="3145" name="Google Shape;3145;p5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7" name="Google Shape;3147;p52"/>
          <p:cNvGrpSpPr/>
          <p:nvPr/>
        </p:nvGrpSpPr>
        <p:grpSpPr>
          <a:xfrm>
            <a:off x="1646451" y="2928918"/>
            <a:ext cx="247831" cy="247883"/>
            <a:chOff x="864491" y="1723250"/>
            <a:chExt cx="397866" cy="397887"/>
          </a:xfrm>
        </p:grpSpPr>
        <p:sp>
          <p:nvSpPr>
            <p:cNvPr id="3148" name="Google Shape;3148;p5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52"/>
          <p:cNvGrpSpPr/>
          <p:nvPr/>
        </p:nvGrpSpPr>
        <p:grpSpPr>
          <a:xfrm>
            <a:off x="6628708" y="489678"/>
            <a:ext cx="1477823" cy="2424736"/>
            <a:chOff x="6824158" y="489678"/>
            <a:chExt cx="1477823" cy="2424736"/>
          </a:xfrm>
        </p:grpSpPr>
        <p:sp>
          <p:nvSpPr>
            <p:cNvPr id="3152" name="Google Shape;3152;p52"/>
            <p:cNvSpPr/>
            <p:nvPr/>
          </p:nvSpPr>
          <p:spPr>
            <a:xfrm flipH="1" rot="-318430">
              <a:off x="7781329" y="987131"/>
              <a:ext cx="498232" cy="409956"/>
            </a:xfrm>
            <a:custGeom>
              <a:rect b="b" l="l" r="r" t="t"/>
              <a:pathLst>
                <a:path extrusionOk="0" h="7867" w="9561">
                  <a:moveTo>
                    <a:pt x="3076" y="0"/>
                  </a:moveTo>
                  <a:cubicBezTo>
                    <a:pt x="2819" y="0"/>
                    <a:pt x="2565" y="26"/>
                    <a:pt x="2322" y="89"/>
                  </a:cubicBezTo>
                  <a:cubicBezTo>
                    <a:pt x="1715" y="232"/>
                    <a:pt x="1131" y="577"/>
                    <a:pt x="810" y="1113"/>
                  </a:cubicBezTo>
                  <a:cubicBezTo>
                    <a:pt x="512" y="1601"/>
                    <a:pt x="476" y="2351"/>
                    <a:pt x="750" y="2851"/>
                  </a:cubicBezTo>
                  <a:cubicBezTo>
                    <a:pt x="310" y="3137"/>
                    <a:pt x="72" y="3637"/>
                    <a:pt x="48" y="4149"/>
                  </a:cubicBezTo>
                  <a:cubicBezTo>
                    <a:pt x="0" y="4804"/>
                    <a:pt x="214" y="5589"/>
                    <a:pt x="703" y="6066"/>
                  </a:cubicBezTo>
                  <a:cubicBezTo>
                    <a:pt x="1094" y="6451"/>
                    <a:pt x="1463" y="6617"/>
                    <a:pt x="1858" y="6617"/>
                  </a:cubicBezTo>
                  <a:cubicBezTo>
                    <a:pt x="2171" y="6617"/>
                    <a:pt x="2501" y="6512"/>
                    <a:pt x="2870" y="6328"/>
                  </a:cubicBezTo>
                  <a:lnTo>
                    <a:pt x="2870" y="6328"/>
                  </a:lnTo>
                  <a:cubicBezTo>
                    <a:pt x="2810" y="6887"/>
                    <a:pt x="3215" y="7423"/>
                    <a:pt x="3739" y="7649"/>
                  </a:cubicBezTo>
                  <a:cubicBezTo>
                    <a:pt x="4084" y="7794"/>
                    <a:pt x="4446" y="7866"/>
                    <a:pt x="4800" y="7866"/>
                  </a:cubicBezTo>
                  <a:cubicBezTo>
                    <a:pt x="5752" y="7866"/>
                    <a:pt x="6638" y="7346"/>
                    <a:pt x="6942" y="6340"/>
                  </a:cubicBezTo>
                  <a:cubicBezTo>
                    <a:pt x="7112" y="6501"/>
                    <a:pt x="7343" y="6578"/>
                    <a:pt x="7578" y="6578"/>
                  </a:cubicBezTo>
                  <a:cubicBezTo>
                    <a:pt x="7672" y="6578"/>
                    <a:pt x="7767" y="6566"/>
                    <a:pt x="7858" y="6542"/>
                  </a:cubicBezTo>
                  <a:cubicBezTo>
                    <a:pt x="8168" y="6471"/>
                    <a:pt x="8454" y="6280"/>
                    <a:pt x="8680" y="6030"/>
                  </a:cubicBezTo>
                  <a:cubicBezTo>
                    <a:pt x="9347" y="5316"/>
                    <a:pt x="9561" y="4185"/>
                    <a:pt x="9156" y="3268"/>
                  </a:cubicBezTo>
                  <a:lnTo>
                    <a:pt x="4179" y="124"/>
                  </a:lnTo>
                  <a:cubicBezTo>
                    <a:pt x="3827" y="54"/>
                    <a:pt x="3449" y="0"/>
                    <a:pt x="3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2"/>
            <p:cNvSpPr/>
            <p:nvPr/>
          </p:nvSpPr>
          <p:spPr>
            <a:xfrm flipH="1" rot="-318430">
              <a:off x="7983433" y="1039493"/>
              <a:ext cx="253832" cy="53726"/>
            </a:xfrm>
            <a:custGeom>
              <a:rect b="b" l="l" r="r" t="t"/>
              <a:pathLst>
                <a:path extrusionOk="0" h="1031" w="4871">
                  <a:moveTo>
                    <a:pt x="2558" y="0"/>
                  </a:moveTo>
                  <a:cubicBezTo>
                    <a:pt x="2450" y="0"/>
                    <a:pt x="2326" y="25"/>
                    <a:pt x="2227" y="75"/>
                  </a:cubicBezTo>
                  <a:cubicBezTo>
                    <a:pt x="2108" y="134"/>
                    <a:pt x="2013" y="230"/>
                    <a:pt x="1917" y="313"/>
                  </a:cubicBezTo>
                  <a:cubicBezTo>
                    <a:pt x="1739" y="491"/>
                    <a:pt x="1572" y="718"/>
                    <a:pt x="1358" y="837"/>
                  </a:cubicBezTo>
                  <a:cubicBezTo>
                    <a:pt x="1254" y="891"/>
                    <a:pt x="1141" y="913"/>
                    <a:pt x="1028" y="913"/>
                  </a:cubicBezTo>
                  <a:cubicBezTo>
                    <a:pt x="894" y="913"/>
                    <a:pt x="760" y="882"/>
                    <a:pt x="643" y="837"/>
                  </a:cubicBezTo>
                  <a:cubicBezTo>
                    <a:pt x="417" y="742"/>
                    <a:pt x="227" y="611"/>
                    <a:pt x="12" y="503"/>
                  </a:cubicBezTo>
                  <a:cubicBezTo>
                    <a:pt x="12" y="551"/>
                    <a:pt x="0" y="587"/>
                    <a:pt x="0" y="622"/>
                  </a:cubicBezTo>
                  <a:cubicBezTo>
                    <a:pt x="179" y="730"/>
                    <a:pt x="370" y="849"/>
                    <a:pt x="596" y="932"/>
                  </a:cubicBezTo>
                  <a:cubicBezTo>
                    <a:pt x="715" y="980"/>
                    <a:pt x="846" y="1027"/>
                    <a:pt x="989" y="1027"/>
                  </a:cubicBezTo>
                  <a:cubicBezTo>
                    <a:pt x="1009" y="1029"/>
                    <a:pt x="1031" y="1030"/>
                    <a:pt x="1053" y="1030"/>
                  </a:cubicBezTo>
                  <a:cubicBezTo>
                    <a:pt x="1171" y="1030"/>
                    <a:pt x="1305" y="1002"/>
                    <a:pt x="1405" y="932"/>
                  </a:cubicBezTo>
                  <a:cubicBezTo>
                    <a:pt x="1655" y="789"/>
                    <a:pt x="1822" y="563"/>
                    <a:pt x="2001" y="384"/>
                  </a:cubicBezTo>
                  <a:cubicBezTo>
                    <a:pt x="2084" y="301"/>
                    <a:pt x="2179" y="218"/>
                    <a:pt x="2275" y="158"/>
                  </a:cubicBezTo>
                  <a:cubicBezTo>
                    <a:pt x="2367" y="127"/>
                    <a:pt x="2460" y="96"/>
                    <a:pt x="2561" y="96"/>
                  </a:cubicBezTo>
                  <a:cubicBezTo>
                    <a:pt x="2576" y="96"/>
                    <a:pt x="2592" y="97"/>
                    <a:pt x="2608" y="99"/>
                  </a:cubicBezTo>
                  <a:cubicBezTo>
                    <a:pt x="2822" y="122"/>
                    <a:pt x="3037" y="218"/>
                    <a:pt x="3215" y="313"/>
                  </a:cubicBezTo>
                  <a:cubicBezTo>
                    <a:pt x="3406" y="396"/>
                    <a:pt x="3572" y="491"/>
                    <a:pt x="3739" y="563"/>
                  </a:cubicBezTo>
                  <a:cubicBezTo>
                    <a:pt x="4024" y="700"/>
                    <a:pt x="4289" y="744"/>
                    <a:pt x="4495" y="744"/>
                  </a:cubicBezTo>
                  <a:cubicBezTo>
                    <a:pt x="4522" y="744"/>
                    <a:pt x="4548" y="743"/>
                    <a:pt x="4572" y="742"/>
                  </a:cubicBezTo>
                  <a:cubicBezTo>
                    <a:pt x="4680" y="730"/>
                    <a:pt x="4751" y="718"/>
                    <a:pt x="4799" y="694"/>
                  </a:cubicBezTo>
                  <a:cubicBezTo>
                    <a:pt x="4834" y="682"/>
                    <a:pt x="4870" y="670"/>
                    <a:pt x="4870" y="658"/>
                  </a:cubicBezTo>
                  <a:cubicBezTo>
                    <a:pt x="4870" y="654"/>
                    <a:pt x="4866" y="652"/>
                    <a:pt x="4858" y="652"/>
                  </a:cubicBezTo>
                  <a:cubicBezTo>
                    <a:pt x="4825" y="652"/>
                    <a:pt x="4726" y="684"/>
                    <a:pt x="4572" y="694"/>
                  </a:cubicBezTo>
                  <a:cubicBezTo>
                    <a:pt x="4382" y="694"/>
                    <a:pt x="4096" y="658"/>
                    <a:pt x="3787" y="491"/>
                  </a:cubicBezTo>
                  <a:cubicBezTo>
                    <a:pt x="3620" y="420"/>
                    <a:pt x="3453" y="313"/>
                    <a:pt x="3263" y="230"/>
                  </a:cubicBezTo>
                  <a:cubicBezTo>
                    <a:pt x="3072" y="134"/>
                    <a:pt x="2858" y="27"/>
                    <a:pt x="2620" y="3"/>
                  </a:cubicBezTo>
                  <a:cubicBezTo>
                    <a:pt x="2600" y="1"/>
                    <a:pt x="2579" y="0"/>
                    <a:pt x="25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2"/>
            <p:cNvSpPr/>
            <p:nvPr/>
          </p:nvSpPr>
          <p:spPr>
            <a:xfrm flipH="1" rot="-318430">
              <a:off x="7943845" y="1085590"/>
              <a:ext cx="327621" cy="151434"/>
            </a:xfrm>
            <a:custGeom>
              <a:rect b="b" l="l" r="r" t="t"/>
              <a:pathLst>
                <a:path extrusionOk="0" h="2906" w="6287">
                  <a:moveTo>
                    <a:pt x="6275" y="0"/>
                  </a:moveTo>
                  <a:lnTo>
                    <a:pt x="6275" y="0"/>
                  </a:lnTo>
                  <a:cubicBezTo>
                    <a:pt x="6263" y="0"/>
                    <a:pt x="6215" y="120"/>
                    <a:pt x="6049" y="298"/>
                  </a:cubicBezTo>
                  <a:cubicBezTo>
                    <a:pt x="5906" y="477"/>
                    <a:pt x="5656" y="715"/>
                    <a:pt x="5251" y="870"/>
                  </a:cubicBezTo>
                  <a:cubicBezTo>
                    <a:pt x="5060" y="941"/>
                    <a:pt x="4834" y="989"/>
                    <a:pt x="4584" y="989"/>
                  </a:cubicBezTo>
                  <a:cubicBezTo>
                    <a:pt x="4322" y="1001"/>
                    <a:pt x="4060" y="989"/>
                    <a:pt x="3775" y="1096"/>
                  </a:cubicBezTo>
                  <a:cubicBezTo>
                    <a:pt x="3501" y="1191"/>
                    <a:pt x="3275" y="1417"/>
                    <a:pt x="3084" y="1655"/>
                  </a:cubicBezTo>
                  <a:cubicBezTo>
                    <a:pt x="2870" y="1882"/>
                    <a:pt x="2679" y="2132"/>
                    <a:pt x="2405" y="2298"/>
                  </a:cubicBezTo>
                  <a:cubicBezTo>
                    <a:pt x="2143" y="2441"/>
                    <a:pt x="1834" y="2489"/>
                    <a:pt x="1512" y="2525"/>
                  </a:cubicBezTo>
                  <a:cubicBezTo>
                    <a:pt x="1215" y="2537"/>
                    <a:pt x="917" y="2537"/>
                    <a:pt x="643" y="2584"/>
                  </a:cubicBezTo>
                  <a:cubicBezTo>
                    <a:pt x="405" y="2620"/>
                    <a:pt x="191" y="2703"/>
                    <a:pt x="0" y="2798"/>
                  </a:cubicBezTo>
                  <a:cubicBezTo>
                    <a:pt x="0" y="2834"/>
                    <a:pt x="12" y="2882"/>
                    <a:pt x="24" y="2906"/>
                  </a:cubicBezTo>
                  <a:cubicBezTo>
                    <a:pt x="203" y="2787"/>
                    <a:pt x="429" y="2715"/>
                    <a:pt x="667" y="2679"/>
                  </a:cubicBezTo>
                  <a:cubicBezTo>
                    <a:pt x="941" y="2667"/>
                    <a:pt x="1239" y="2667"/>
                    <a:pt x="1536" y="2656"/>
                  </a:cubicBezTo>
                  <a:cubicBezTo>
                    <a:pt x="1846" y="2644"/>
                    <a:pt x="2167" y="2596"/>
                    <a:pt x="2465" y="2417"/>
                  </a:cubicBezTo>
                  <a:cubicBezTo>
                    <a:pt x="2763" y="2239"/>
                    <a:pt x="2977" y="1989"/>
                    <a:pt x="3167" y="1751"/>
                  </a:cubicBezTo>
                  <a:cubicBezTo>
                    <a:pt x="3358" y="1524"/>
                    <a:pt x="3572" y="1310"/>
                    <a:pt x="3822" y="1215"/>
                  </a:cubicBezTo>
                  <a:cubicBezTo>
                    <a:pt x="4072" y="1120"/>
                    <a:pt x="4346" y="1120"/>
                    <a:pt x="4596" y="1108"/>
                  </a:cubicBezTo>
                  <a:cubicBezTo>
                    <a:pt x="4846" y="1096"/>
                    <a:pt x="5084" y="1048"/>
                    <a:pt x="5299" y="953"/>
                  </a:cubicBezTo>
                  <a:cubicBezTo>
                    <a:pt x="5692" y="798"/>
                    <a:pt x="5965" y="524"/>
                    <a:pt x="6096" y="334"/>
                  </a:cubicBezTo>
                  <a:cubicBezTo>
                    <a:pt x="6168" y="227"/>
                    <a:pt x="6215" y="155"/>
                    <a:pt x="6251" y="96"/>
                  </a:cubicBezTo>
                  <a:cubicBezTo>
                    <a:pt x="6275" y="36"/>
                    <a:pt x="6287" y="0"/>
                    <a:pt x="627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2"/>
            <p:cNvSpPr/>
            <p:nvPr/>
          </p:nvSpPr>
          <p:spPr>
            <a:xfrm flipH="1" rot="-318430">
              <a:off x="7949229" y="1131330"/>
              <a:ext cx="102450" cy="267433"/>
            </a:xfrm>
            <a:custGeom>
              <a:rect b="b" l="l" r="r" t="t"/>
              <a:pathLst>
                <a:path extrusionOk="0" h="5132" w="1966">
                  <a:moveTo>
                    <a:pt x="1965" y="0"/>
                  </a:moveTo>
                  <a:cubicBezTo>
                    <a:pt x="1965" y="0"/>
                    <a:pt x="1870" y="60"/>
                    <a:pt x="1739" y="191"/>
                  </a:cubicBezTo>
                  <a:cubicBezTo>
                    <a:pt x="1608" y="322"/>
                    <a:pt x="1406" y="512"/>
                    <a:pt x="1156" y="750"/>
                  </a:cubicBezTo>
                  <a:cubicBezTo>
                    <a:pt x="1037" y="869"/>
                    <a:pt x="906" y="1012"/>
                    <a:pt x="798" y="1203"/>
                  </a:cubicBezTo>
                  <a:cubicBezTo>
                    <a:pt x="751" y="1286"/>
                    <a:pt x="727" y="1405"/>
                    <a:pt x="739" y="1524"/>
                  </a:cubicBezTo>
                  <a:cubicBezTo>
                    <a:pt x="751" y="1643"/>
                    <a:pt x="787" y="1750"/>
                    <a:pt x="834" y="1858"/>
                  </a:cubicBezTo>
                  <a:cubicBezTo>
                    <a:pt x="918" y="2060"/>
                    <a:pt x="1048" y="2274"/>
                    <a:pt x="1048" y="2500"/>
                  </a:cubicBezTo>
                  <a:cubicBezTo>
                    <a:pt x="1072" y="2620"/>
                    <a:pt x="1025" y="2715"/>
                    <a:pt x="977" y="2822"/>
                  </a:cubicBezTo>
                  <a:cubicBezTo>
                    <a:pt x="918" y="2929"/>
                    <a:pt x="858" y="3036"/>
                    <a:pt x="775" y="3131"/>
                  </a:cubicBezTo>
                  <a:cubicBezTo>
                    <a:pt x="608" y="3334"/>
                    <a:pt x="429" y="3512"/>
                    <a:pt x="263" y="3703"/>
                  </a:cubicBezTo>
                  <a:cubicBezTo>
                    <a:pt x="191" y="3810"/>
                    <a:pt x="120" y="3905"/>
                    <a:pt x="72" y="4024"/>
                  </a:cubicBezTo>
                  <a:cubicBezTo>
                    <a:pt x="60" y="4084"/>
                    <a:pt x="25" y="4144"/>
                    <a:pt x="13" y="4203"/>
                  </a:cubicBezTo>
                  <a:lnTo>
                    <a:pt x="1" y="4298"/>
                  </a:lnTo>
                  <a:lnTo>
                    <a:pt x="1" y="4394"/>
                  </a:lnTo>
                  <a:cubicBezTo>
                    <a:pt x="1" y="4501"/>
                    <a:pt x="36" y="4632"/>
                    <a:pt x="84" y="4715"/>
                  </a:cubicBezTo>
                  <a:cubicBezTo>
                    <a:pt x="132" y="4822"/>
                    <a:pt x="191" y="4906"/>
                    <a:pt x="215" y="5001"/>
                  </a:cubicBezTo>
                  <a:cubicBezTo>
                    <a:pt x="239" y="5036"/>
                    <a:pt x="263" y="5084"/>
                    <a:pt x="275" y="5132"/>
                  </a:cubicBezTo>
                  <a:lnTo>
                    <a:pt x="382" y="5132"/>
                  </a:lnTo>
                  <a:cubicBezTo>
                    <a:pt x="370" y="5072"/>
                    <a:pt x="334" y="5013"/>
                    <a:pt x="310" y="4953"/>
                  </a:cubicBezTo>
                  <a:cubicBezTo>
                    <a:pt x="227" y="4786"/>
                    <a:pt x="120" y="4608"/>
                    <a:pt x="120" y="4405"/>
                  </a:cubicBezTo>
                  <a:cubicBezTo>
                    <a:pt x="96" y="4191"/>
                    <a:pt x="203" y="3989"/>
                    <a:pt x="358" y="3786"/>
                  </a:cubicBezTo>
                  <a:cubicBezTo>
                    <a:pt x="501" y="3596"/>
                    <a:pt x="679" y="3429"/>
                    <a:pt x="858" y="3227"/>
                  </a:cubicBezTo>
                  <a:cubicBezTo>
                    <a:pt x="953" y="3120"/>
                    <a:pt x="1025" y="3012"/>
                    <a:pt x="1084" y="2893"/>
                  </a:cubicBezTo>
                  <a:cubicBezTo>
                    <a:pt x="1144" y="2774"/>
                    <a:pt x="1191" y="2643"/>
                    <a:pt x="1168" y="2512"/>
                  </a:cubicBezTo>
                  <a:cubicBezTo>
                    <a:pt x="1168" y="2381"/>
                    <a:pt x="1132" y="2262"/>
                    <a:pt x="1084" y="2143"/>
                  </a:cubicBezTo>
                  <a:cubicBezTo>
                    <a:pt x="1037" y="2024"/>
                    <a:pt x="977" y="1929"/>
                    <a:pt x="929" y="1822"/>
                  </a:cubicBezTo>
                  <a:cubicBezTo>
                    <a:pt x="894" y="1727"/>
                    <a:pt x="858" y="1631"/>
                    <a:pt x="846" y="1524"/>
                  </a:cubicBezTo>
                  <a:cubicBezTo>
                    <a:pt x="822" y="1429"/>
                    <a:pt x="846" y="1334"/>
                    <a:pt x="894" y="1250"/>
                  </a:cubicBezTo>
                  <a:cubicBezTo>
                    <a:pt x="965" y="1084"/>
                    <a:pt x="1096" y="929"/>
                    <a:pt x="1215" y="810"/>
                  </a:cubicBezTo>
                  <a:cubicBezTo>
                    <a:pt x="1453" y="560"/>
                    <a:pt x="1632" y="369"/>
                    <a:pt x="1763" y="214"/>
                  </a:cubicBezTo>
                  <a:cubicBezTo>
                    <a:pt x="1894" y="72"/>
                    <a:pt x="1965" y="0"/>
                    <a:pt x="196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2"/>
            <p:cNvSpPr/>
            <p:nvPr/>
          </p:nvSpPr>
          <p:spPr>
            <a:xfrm flipH="1" rot="-318430">
              <a:off x="7858546" y="1132739"/>
              <a:ext cx="89370" cy="203545"/>
            </a:xfrm>
            <a:custGeom>
              <a:rect b="b" l="l" r="r" t="t"/>
              <a:pathLst>
                <a:path extrusionOk="0" h="3906" w="1715">
                  <a:moveTo>
                    <a:pt x="72" y="0"/>
                  </a:moveTo>
                  <a:cubicBezTo>
                    <a:pt x="72" y="0"/>
                    <a:pt x="12" y="60"/>
                    <a:pt x="1" y="203"/>
                  </a:cubicBezTo>
                  <a:cubicBezTo>
                    <a:pt x="1" y="274"/>
                    <a:pt x="12" y="346"/>
                    <a:pt x="60" y="441"/>
                  </a:cubicBezTo>
                  <a:cubicBezTo>
                    <a:pt x="108" y="524"/>
                    <a:pt x="179" y="619"/>
                    <a:pt x="262" y="691"/>
                  </a:cubicBezTo>
                  <a:cubicBezTo>
                    <a:pt x="358" y="762"/>
                    <a:pt x="465" y="834"/>
                    <a:pt x="560" y="929"/>
                  </a:cubicBezTo>
                  <a:cubicBezTo>
                    <a:pt x="667" y="1012"/>
                    <a:pt x="763" y="1119"/>
                    <a:pt x="846" y="1239"/>
                  </a:cubicBezTo>
                  <a:cubicBezTo>
                    <a:pt x="1024" y="1477"/>
                    <a:pt x="1144" y="1810"/>
                    <a:pt x="1155" y="2155"/>
                  </a:cubicBezTo>
                  <a:cubicBezTo>
                    <a:pt x="1191" y="2489"/>
                    <a:pt x="1036" y="2834"/>
                    <a:pt x="1132" y="3155"/>
                  </a:cubicBezTo>
                  <a:cubicBezTo>
                    <a:pt x="1179" y="3322"/>
                    <a:pt x="1275" y="3453"/>
                    <a:pt x="1370" y="3548"/>
                  </a:cubicBezTo>
                  <a:cubicBezTo>
                    <a:pt x="1465" y="3655"/>
                    <a:pt x="1548" y="3739"/>
                    <a:pt x="1608" y="3834"/>
                  </a:cubicBezTo>
                  <a:cubicBezTo>
                    <a:pt x="1620" y="3858"/>
                    <a:pt x="1644" y="3870"/>
                    <a:pt x="1644" y="3906"/>
                  </a:cubicBezTo>
                  <a:cubicBezTo>
                    <a:pt x="1667" y="3894"/>
                    <a:pt x="1679" y="3870"/>
                    <a:pt x="1715" y="3870"/>
                  </a:cubicBezTo>
                  <a:cubicBezTo>
                    <a:pt x="1703" y="3846"/>
                    <a:pt x="1679" y="3834"/>
                    <a:pt x="1679" y="3798"/>
                  </a:cubicBezTo>
                  <a:cubicBezTo>
                    <a:pt x="1667" y="3679"/>
                    <a:pt x="1560" y="3572"/>
                    <a:pt x="1477" y="3489"/>
                  </a:cubicBezTo>
                  <a:cubicBezTo>
                    <a:pt x="1382" y="3382"/>
                    <a:pt x="1298" y="3274"/>
                    <a:pt x="1263" y="3132"/>
                  </a:cubicBezTo>
                  <a:cubicBezTo>
                    <a:pt x="1191" y="2846"/>
                    <a:pt x="1346" y="2524"/>
                    <a:pt x="1310" y="2143"/>
                  </a:cubicBezTo>
                  <a:cubicBezTo>
                    <a:pt x="1298" y="1774"/>
                    <a:pt x="1144" y="1429"/>
                    <a:pt x="965" y="1179"/>
                  </a:cubicBezTo>
                  <a:cubicBezTo>
                    <a:pt x="882" y="1048"/>
                    <a:pt x="763" y="941"/>
                    <a:pt x="655" y="858"/>
                  </a:cubicBezTo>
                  <a:cubicBezTo>
                    <a:pt x="548" y="762"/>
                    <a:pt x="429" y="703"/>
                    <a:pt x="346" y="631"/>
                  </a:cubicBezTo>
                  <a:cubicBezTo>
                    <a:pt x="167" y="500"/>
                    <a:pt x="72" y="322"/>
                    <a:pt x="60" y="203"/>
                  </a:cubicBezTo>
                  <a:cubicBezTo>
                    <a:pt x="48" y="84"/>
                    <a:pt x="84" y="0"/>
                    <a:pt x="7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2"/>
            <p:cNvSpPr/>
            <p:nvPr/>
          </p:nvSpPr>
          <p:spPr>
            <a:xfrm flipH="1" rot="-318430">
              <a:off x="7898636" y="1040369"/>
              <a:ext cx="157010" cy="135019"/>
            </a:xfrm>
            <a:custGeom>
              <a:rect b="b" l="l" r="r" t="t"/>
              <a:pathLst>
                <a:path extrusionOk="0" h="2591" w="3013">
                  <a:moveTo>
                    <a:pt x="96" y="0"/>
                  </a:moveTo>
                  <a:lnTo>
                    <a:pt x="96" y="0"/>
                  </a:lnTo>
                  <a:cubicBezTo>
                    <a:pt x="1" y="667"/>
                    <a:pt x="203" y="1381"/>
                    <a:pt x="655" y="1905"/>
                  </a:cubicBezTo>
                  <a:cubicBezTo>
                    <a:pt x="953" y="2250"/>
                    <a:pt x="1334" y="2500"/>
                    <a:pt x="1786" y="2572"/>
                  </a:cubicBezTo>
                  <a:cubicBezTo>
                    <a:pt x="1865" y="2585"/>
                    <a:pt x="1944" y="2591"/>
                    <a:pt x="2023" y="2591"/>
                  </a:cubicBezTo>
                  <a:cubicBezTo>
                    <a:pt x="2391" y="2591"/>
                    <a:pt x="2758" y="2455"/>
                    <a:pt x="3013" y="2191"/>
                  </a:cubicBezTo>
                  <a:lnTo>
                    <a:pt x="9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2"/>
            <p:cNvSpPr/>
            <p:nvPr/>
          </p:nvSpPr>
          <p:spPr>
            <a:xfrm flipH="1" rot="-318430">
              <a:off x="7833202" y="2135144"/>
              <a:ext cx="436220" cy="723560"/>
            </a:xfrm>
            <a:custGeom>
              <a:rect b="b" l="l" r="r" t="t"/>
              <a:pathLst>
                <a:path extrusionOk="0" h="13885" w="8371">
                  <a:moveTo>
                    <a:pt x="8370" y="1"/>
                  </a:moveTo>
                  <a:lnTo>
                    <a:pt x="2906" y="953"/>
                  </a:lnTo>
                  <a:cubicBezTo>
                    <a:pt x="2584" y="4489"/>
                    <a:pt x="2417" y="8025"/>
                    <a:pt x="2405" y="11561"/>
                  </a:cubicBezTo>
                  <a:cubicBezTo>
                    <a:pt x="2284" y="11538"/>
                    <a:pt x="2162" y="11526"/>
                    <a:pt x="2040" y="11526"/>
                  </a:cubicBezTo>
                  <a:cubicBezTo>
                    <a:pt x="1180" y="11526"/>
                    <a:pt x="342" y="12093"/>
                    <a:pt x="60" y="12907"/>
                  </a:cubicBezTo>
                  <a:cubicBezTo>
                    <a:pt x="36" y="12990"/>
                    <a:pt x="0" y="13097"/>
                    <a:pt x="36" y="13193"/>
                  </a:cubicBezTo>
                  <a:cubicBezTo>
                    <a:pt x="84" y="13395"/>
                    <a:pt x="322" y="13502"/>
                    <a:pt x="524" y="13562"/>
                  </a:cubicBezTo>
                  <a:cubicBezTo>
                    <a:pt x="1155" y="13728"/>
                    <a:pt x="1786" y="13788"/>
                    <a:pt x="2429" y="13812"/>
                  </a:cubicBezTo>
                  <a:cubicBezTo>
                    <a:pt x="3260" y="13861"/>
                    <a:pt x="4093" y="13885"/>
                    <a:pt x="4927" y="13885"/>
                  </a:cubicBezTo>
                  <a:cubicBezTo>
                    <a:pt x="5707" y="13885"/>
                    <a:pt x="6486" y="13864"/>
                    <a:pt x="7263" y="13824"/>
                  </a:cubicBezTo>
                  <a:cubicBezTo>
                    <a:pt x="7370" y="13824"/>
                    <a:pt x="7489" y="13812"/>
                    <a:pt x="7561" y="13740"/>
                  </a:cubicBezTo>
                  <a:cubicBezTo>
                    <a:pt x="7656" y="13669"/>
                    <a:pt x="7668" y="13514"/>
                    <a:pt x="7680" y="13395"/>
                  </a:cubicBezTo>
                  <a:cubicBezTo>
                    <a:pt x="7859" y="11121"/>
                    <a:pt x="8061" y="8811"/>
                    <a:pt x="8073" y="6525"/>
                  </a:cubicBezTo>
                  <a:cubicBezTo>
                    <a:pt x="8085" y="4358"/>
                    <a:pt x="8299" y="2191"/>
                    <a:pt x="8370" y="1"/>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2"/>
            <p:cNvSpPr/>
            <p:nvPr/>
          </p:nvSpPr>
          <p:spPr>
            <a:xfrm flipH="1" rot="-318430">
              <a:off x="7867365" y="2523818"/>
              <a:ext cx="420066" cy="333301"/>
            </a:xfrm>
            <a:custGeom>
              <a:rect b="b" l="l" r="r" t="t"/>
              <a:pathLst>
                <a:path extrusionOk="0" h="6396" w="8061">
                  <a:moveTo>
                    <a:pt x="2489" y="1"/>
                  </a:moveTo>
                  <a:cubicBezTo>
                    <a:pt x="2441" y="1358"/>
                    <a:pt x="2394" y="2727"/>
                    <a:pt x="2394" y="4072"/>
                  </a:cubicBezTo>
                  <a:cubicBezTo>
                    <a:pt x="2274" y="4049"/>
                    <a:pt x="2153" y="4037"/>
                    <a:pt x="2032" y="4037"/>
                  </a:cubicBezTo>
                  <a:cubicBezTo>
                    <a:pt x="1178" y="4037"/>
                    <a:pt x="331" y="4604"/>
                    <a:pt x="60" y="5418"/>
                  </a:cubicBezTo>
                  <a:cubicBezTo>
                    <a:pt x="36" y="5501"/>
                    <a:pt x="0" y="5608"/>
                    <a:pt x="36" y="5704"/>
                  </a:cubicBezTo>
                  <a:cubicBezTo>
                    <a:pt x="84" y="5906"/>
                    <a:pt x="310" y="6013"/>
                    <a:pt x="524" y="6073"/>
                  </a:cubicBezTo>
                  <a:cubicBezTo>
                    <a:pt x="1155" y="6239"/>
                    <a:pt x="1786" y="6299"/>
                    <a:pt x="2429" y="6323"/>
                  </a:cubicBezTo>
                  <a:cubicBezTo>
                    <a:pt x="3260" y="6372"/>
                    <a:pt x="4093" y="6396"/>
                    <a:pt x="4927" y="6396"/>
                  </a:cubicBezTo>
                  <a:cubicBezTo>
                    <a:pt x="5707" y="6396"/>
                    <a:pt x="6486" y="6375"/>
                    <a:pt x="7263" y="6335"/>
                  </a:cubicBezTo>
                  <a:cubicBezTo>
                    <a:pt x="7370" y="6335"/>
                    <a:pt x="7489" y="6323"/>
                    <a:pt x="7561" y="6251"/>
                  </a:cubicBezTo>
                  <a:cubicBezTo>
                    <a:pt x="7656" y="6180"/>
                    <a:pt x="7668" y="6025"/>
                    <a:pt x="7680" y="5906"/>
                  </a:cubicBezTo>
                  <a:cubicBezTo>
                    <a:pt x="7835" y="3989"/>
                    <a:pt x="8001" y="2048"/>
                    <a:pt x="8061" y="120"/>
                  </a:cubicBezTo>
                  <a:cubicBezTo>
                    <a:pt x="6192" y="96"/>
                    <a:pt x="4346" y="48"/>
                    <a:pt x="2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2"/>
            <p:cNvSpPr/>
            <p:nvPr/>
          </p:nvSpPr>
          <p:spPr>
            <a:xfrm flipH="1" rot="-318430">
              <a:off x="7855384" y="2530268"/>
              <a:ext cx="292863" cy="68317"/>
            </a:xfrm>
            <a:custGeom>
              <a:rect b="b" l="l" r="r" t="t"/>
              <a:pathLst>
                <a:path extrusionOk="0" h="1311" w="5620">
                  <a:moveTo>
                    <a:pt x="48" y="1"/>
                  </a:moveTo>
                  <a:cubicBezTo>
                    <a:pt x="36" y="417"/>
                    <a:pt x="24" y="822"/>
                    <a:pt x="0" y="1239"/>
                  </a:cubicBezTo>
                  <a:cubicBezTo>
                    <a:pt x="1858" y="1263"/>
                    <a:pt x="3715" y="1286"/>
                    <a:pt x="5572" y="1310"/>
                  </a:cubicBezTo>
                  <a:cubicBezTo>
                    <a:pt x="5584" y="917"/>
                    <a:pt x="5596" y="524"/>
                    <a:pt x="5620" y="131"/>
                  </a:cubicBezTo>
                  <a:cubicBezTo>
                    <a:pt x="3751" y="96"/>
                    <a:pt x="1905" y="48"/>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2"/>
            <p:cNvSpPr/>
            <p:nvPr/>
          </p:nvSpPr>
          <p:spPr>
            <a:xfrm flipH="1" rot="-318430">
              <a:off x="7887576" y="2718922"/>
              <a:ext cx="408914" cy="137677"/>
            </a:xfrm>
            <a:custGeom>
              <a:rect b="b" l="l" r="r" t="t"/>
              <a:pathLst>
                <a:path extrusionOk="0" h="2642" w="7847">
                  <a:moveTo>
                    <a:pt x="7847" y="1"/>
                  </a:moveTo>
                  <a:lnTo>
                    <a:pt x="7847" y="1"/>
                  </a:lnTo>
                  <a:cubicBezTo>
                    <a:pt x="6966" y="72"/>
                    <a:pt x="6108" y="370"/>
                    <a:pt x="5358" y="846"/>
                  </a:cubicBezTo>
                  <a:cubicBezTo>
                    <a:pt x="4453" y="358"/>
                    <a:pt x="3429" y="108"/>
                    <a:pt x="2405" y="108"/>
                  </a:cubicBezTo>
                  <a:lnTo>
                    <a:pt x="2405" y="299"/>
                  </a:lnTo>
                  <a:cubicBezTo>
                    <a:pt x="2284" y="275"/>
                    <a:pt x="2162" y="264"/>
                    <a:pt x="2040" y="264"/>
                  </a:cubicBezTo>
                  <a:cubicBezTo>
                    <a:pt x="1180" y="264"/>
                    <a:pt x="342" y="830"/>
                    <a:pt x="60" y="1644"/>
                  </a:cubicBezTo>
                  <a:cubicBezTo>
                    <a:pt x="36" y="1727"/>
                    <a:pt x="0" y="1834"/>
                    <a:pt x="36" y="1918"/>
                  </a:cubicBezTo>
                  <a:cubicBezTo>
                    <a:pt x="84" y="2132"/>
                    <a:pt x="322" y="2239"/>
                    <a:pt x="524" y="2299"/>
                  </a:cubicBezTo>
                  <a:cubicBezTo>
                    <a:pt x="1155" y="2454"/>
                    <a:pt x="1786" y="2513"/>
                    <a:pt x="2429" y="2549"/>
                  </a:cubicBezTo>
                  <a:cubicBezTo>
                    <a:pt x="3278" y="2612"/>
                    <a:pt x="4129" y="2641"/>
                    <a:pt x="4981" y="2641"/>
                  </a:cubicBezTo>
                  <a:cubicBezTo>
                    <a:pt x="5743" y="2641"/>
                    <a:pt x="6504" y="2618"/>
                    <a:pt x="7263" y="2573"/>
                  </a:cubicBezTo>
                  <a:cubicBezTo>
                    <a:pt x="7370" y="2573"/>
                    <a:pt x="7489" y="2561"/>
                    <a:pt x="7561" y="2489"/>
                  </a:cubicBezTo>
                  <a:cubicBezTo>
                    <a:pt x="7656" y="2418"/>
                    <a:pt x="7668" y="2263"/>
                    <a:pt x="7680" y="2144"/>
                  </a:cubicBezTo>
                  <a:cubicBezTo>
                    <a:pt x="7739" y="1430"/>
                    <a:pt x="7799" y="715"/>
                    <a:pt x="78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2"/>
            <p:cNvSpPr/>
            <p:nvPr/>
          </p:nvSpPr>
          <p:spPr>
            <a:xfrm flipH="1" rot="-318430">
              <a:off x="7279372" y="2181022"/>
              <a:ext cx="501359" cy="711731"/>
            </a:xfrm>
            <a:custGeom>
              <a:rect b="b" l="l" r="r" t="t"/>
              <a:pathLst>
                <a:path extrusionOk="0" h="13658" w="9621">
                  <a:moveTo>
                    <a:pt x="0" y="1"/>
                  </a:moveTo>
                  <a:cubicBezTo>
                    <a:pt x="298" y="2180"/>
                    <a:pt x="715" y="4323"/>
                    <a:pt x="941" y="6466"/>
                  </a:cubicBezTo>
                  <a:cubicBezTo>
                    <a:pt x="1179" y="8740"/>
                    <a:pt x="1596" y="11014"/>
                    <a:pt x="2001" y="13264"/>
                  </a:cubicBezTo>
                  <a:cubicBezTo>
                    <a:pt x="2012" y="13383"/>
                    <a:pt x="2036" y="13514"/>
                    <a:pt x="2143" y="13598"/>
                  </a:cubicBezTo>
                  <a:cubicBezTo>
                    <a:pt x="2239" y="13657"/>
                    <a:pt x="2358" y="13657"/>
                    <a:pt x="2453" y="13657"/>
                  </a:cubicBezTo>
                  <a:cubicBezTo>
                    <a:pt x="4084" y="13562"/>
                    <a:pt x="5692" y="13419"/>
                    <a:pt x="7275" y="13157"/>
                  </a:cubicBezTo>
                  <a:cubicBezTo>
                    <a:pt x="7918" y="13062"/>
                    <a:pt x="8561" y="12943"/>
                    <a:pt x="9156" y="12717"/>
                  </a:cubicBezTo>
                  <a:cubicBezTo>
                    <a:pt x="9347" y="12645"/>
                    <a:pt x="9573" y="12502"/>
                    <a:pt x="9597" y="12300"/>
                  </a:cubicBezTo>
                  <a:cubicBezTo>
                    <a:pt x="9621" y="12205"/>
                    <a:pt x="9585" y="12110"/>
                    <a:pt x="9537" y="12014"/>
                  </a:cubicBezTo>
                  <a:cubicBezTo>
                    <a:pt x="9220" y="11294"/>
                    <a:pt x="8431" y="10837"/>
                    <a:pt x="7644" y="10837"/>
                  </a:cubicBezTo>
                  <a:cubicBezTo>
                    <a:pt x="7455" y="10837"/>
                    <a:pt x="7267" y="10864"/>
                    <a:pt x="7085" y="10919"/>
                  </a:cubicBezTo>
                  <a:cubicBezTo>
                    <a:pt x="6715" y="7383"/>
                    <a:pt x="6203" y="3894"/>
                    <a:pt x="5537" y="406"/>
                  </a:cubicBezTo>
                  <a:lnTo>
                    <a:pt x="0" y="1"/>
                  </a:ln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2"/>
            <p:cNvSpPr/>
            <p:nvPr/>
          </p:nvSpPr>
          <p:spPr>
            <a:xfrm flipH="1" rot="-318430">
              <a:off x="7296043" y="2540807"/>
              <a:ext cx="446173" cy="353729"/>
            </a:xfrm>
            <a:custGeom>
              <a:rect b="b" l="l" r="r" t="t"/>
              <a:pathLst>
                <a:path extrusionOk="0" h="6788" w="8562">
                  <a:moveTo>
                    <a:pt x="5537" y="1"/>
                  </a:moveTo>
                  <a:cubicBezTo>
                    <a:pt x="3692" y="215"/>
                    <a:pt x="1858" y="441"/>
                    <a:pt x="1" y="668"/>
                  </a:cubicBezTo>
                  <a:cubicBezTo>
                    <a:pt x="251" y="2584"/>
                    <a:pt x="596" y="4501"/>
                    <a:pt x="942" y="6394"/>
                  </a:cubicBezTo>
                  <a:cubicBezTo>
                    <a:pt x="953" y="6513"/>
                    <a:pt x="977" y="6644"/>
                    <a:pt x="1084" y="6728"/>
                  </a:cubicBezTo>
                  <a:cubicBezTo>
                    <a:pt x="1180" y="6787"/>
                    <a:pt x="1299" y="6787"/>
                    <a:pt x="1406" y="6787"/>
                  </a:cubicBezTo>
                  <a:cubicBezTo>
                    <a:pt x="3025" y="6692"/>
                    <a:pt x="4633" y="6549"/>
                    <a:pt x="6216" y="6287"/>
                  </a:cubicBezTo>
                  <a:cubicBezTo>
                    <a:pt x="6859" y="6192"/>
                    <a:pt x="7502" y="6073"/>
                    <a:pt x="8097" y="5847"/>
                  </a:cubicBezTo>
                  <a:cubicBezTo>
                    <a:pt x="8288" y="5775"/>
                    <a:pt x="8514" y="5632"/>
                    <a:pt x="8550" y="5430"/>
                  </a:cubicBezTo>
                  <a:cubicBezTo>
                    <a:pt x="8562" y="5335"/>
                    <a:pt x="8526" y="5240"/>
                    <a:pt x="8490" y="5144"/>
                  </a:cubicBezTo>
                  <a:cubicBezTo>
                    <a:pt x="8164" y="4424"/>
                    <a:pt x="7373" y="3967"/>
                    <a:pt x="6585" y="3967"/>
                  </a:cubicBezTo>
                  <a:cubicBezTo>
                    <a:pt x="6396" y="3967"/>
                    <a:pt x="6208" y="3994"/>
                    <a:pt x="6026" y="4049"/>
                  </a:cubicBezTo>
                  <a:cubicBezTo>
                    <a:pt x="5883" y="2692"/>
                    <a:pt x="5716" y="1358"/>
                    <a:pt x="5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2"/>
            <p:cNvSpPr/>
            <p:nvPr/>
          </p:nvSpPr>
          <p:spPr>
            <a:xfrm flipH="1" rot="-318430">
              <a:off x="7432779" y="2535124"/>
              <a:ext cx="296615" cy="95623"/>
            </a:xfrm>
            <a:custGeom>
              <a:rect b="b" l="l" r="r" t="t"/>
              <a:pathLst>
                <a:path extrusionOk="0" h="1835" w="5692">
                  <a:moveTo>
                    <a:pt x="5525" y="1"/>
                  </a:moveTo>
                  <a:cubicBezTo>
                    <a:pt x="3692" y="227"/>
                    <a:pt x="1846" y="453"/>
                    <a:pt x="1" y="667"/>
                  </a:cubicBezTo>
                  <a:cubicBezTo>
                    <a:pt x="49" y="1060"/>
                    <a:pt x="108" y="1441"/>
                    <a:pt x="168" y="1834"/>
                  </a:cubicBezTo>
                  <a:cubicBezTo>
                    <a:pt x="2001" y="1620"/>
                    <a:pt x="3847" y="1418"/>
                    <a:pt x="5692" y="1239"/>
                  </a:cubicBezTo>
                  <a:cubicBezTo>
                    <a:pt x="5633" y="822"/>
                    <a:pt x="5585" y="405"/>
                    <a:pt x="55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2"/>
            <p:cNvSpPr/>
            <p:nvPr/>
          </p:nvSpPr>
          <p:spPr>
            <a:xfrm flipH="1" rot="-318430">
              <a:off x="7305967" y="2741492"/>
              <a:ext cx="416366" cy="153936"/>
            </a:xfrm>
            <a:custGeom>
              <a:rect b="b" l="l" r="r" t="t"/>
              <a:pathLst>
                <a:path extrusionOk="0" h="2954" w="7990">
                  <a:moveTo>
                    <a:pt x="5442" y="1"/>
                  </a:moveTo>
                  <a:cubicBezTo>
                    <a:pt x="4406" y="108"/>
                    <a:pt x="3418" y="465"/>
                    <a:pt x="2560" y="1048"/>
                  </a:cubicBezTo>
                  <a:cubicBezTo>
                    <a:pt x="1814" y="664"/>
                    <a:pt x="971" y="451"/>
                    <a:pt x="133" y="451"/>
                  </a:cubicBezTo>
                  <a:cubicBezTo>
                    <a:pt x="89" y="451"/>
                    <a:pt x="45" y="452"/>
                    <a:pt x="1" y="453"/>
                  </a:cubicBezTo>
                  <a:cubicBezTo>
                    <a:pt x="120" y="1167"/>
                    <a:pt x="263" y="1858"/>
                    <a:pt x="382" y="2560"/>
                  </a:cubicBezTo>
                  <a:cubicBezTo>
                    <a:pt x="393" y="2679"/>
                    <a:pt x="417" y="2810"/>
                    <a:pt x="524" y="2894"/>
                  </a:cubicBezTo>
                  <a:cubicBezTo>
                    <a:pt x="620" y="2953"/>
                    <a:pt x="739" y="2953"/>
                    <a:pt x="846" y="2953"/>
                  </a:cubicBezTo>
                  <a:cubicBezTo>
                    <a:pt x="2465" y="2870"/>
                    <a:pt x="4073" y="2715"/>
                    <a:pt x="5644" y="2441"/>
                  </a:cubicBezTo>
                  <a:cubicBezTo>
                    <a:pt x="6287" y="2334"/>
                    <a:pt x="6930" y="2215"/>
                    <a:pt x="7525" y="2001"/>
                  </a:cubicBezTo>
                  <a:cubicBezTo>
                    <a:pt x="7716" y="1917"/>
                    <a:pt x="7942" y="1787"/>
                    <a:pt x="7966" y="1584"/>
                  </a:cubicBezTo>
                  <a:cubicBezTo>
                    <a:pt x="7990" y="1489"/>
                    <a:pt x="7954" y="1382"/>
                    <a:pt x="7906" y="1298"/>
                  </a:cubicBezTo>
                  <a:cubicBezTo>
                    <a:pt x="7587" y="573"/>
                    <a:pt x="6789" y="115"/>
                    <a:pt x="5997" y="115"/>
                  </a:cubicBezTo>
                  <a:cubicBezTo>
                    <a:pt x="5814" y="115"/>
                    <a:pt x="5630" y="140"/>
                    <a:pt x="5454" y="191"/>
                  </a:cubicBezTo>
                  <a:cubicBezTo>
                    <a:pt x="5454" y="132"/>
                    <a:pt x="5442" y="60"/>
                    <a:pt x="5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2"/>
            <p:cNvSpPr/>
            <p:nvPr/>
          </p:nvSpPr>
          <p:spPr>
            <a:xfrm flipH="1" rot="-318430">
              <a:off x="7148489" y="1514957"/>
              <a:ext cx="325745" cy="467695"/>
            </a:xfrm>
            <a:custGeom>
              <a:rect b="b" l="l" r="r" t="t"/>
              <a:pathLst>
                <a:path extrusionOk="0" h="8975" w="6251">
                  <a:moveTo>
                    <a:pt x="3758" y="1"/>
                  </a:moveTo>
                  <a:cubicBezTo>
                    <a:pt x="2832" y="1"/>
                    <a:pt x="1830" y="385"/>
                    <a:pt x="1072" y="890"/>
                  </a:cubicBezTo>
                  <a:cubicBezTo>
                    <a:pt x="810" y="1069"/>
                    <a:pt x="548" y="1283"/>
                    <a:pt x="393" y="1557"/>
                  </a:cubicBezTo>
                  <a:cubicBezTo>
                    <a:pt x="0" y="2259"/>
                    <a:pt x="762" y="3331"/>
                    <a:pt x="1000" y="4021"/>
                  </a:cubicBezTo>
                  <a:cubicBezTo>
                    <a:pt x="1357" y="5010"/>
                    <a:pt x="1655" y="5998"/>
                    <a:pt x="1905" y="6998"/>
                  </a:cubicBezTo>
                  <a:cubicBezTo>
                    <a:pt x="1953" y="7177"/>
                    <a:pt x="2119" y="7986"/>
                    <a:pt x="2298" y="8974"/>
                  </a:cubicBezTo>
                  <a:cubicBezTo>
                    <a:pt x="3608" y="8963"/>
                    <a:pt x="5001" y="8736"/>
                    <a:pt x="6251" y="8248"/>
                  </a:cubicBezTo>
                  <a:cubicBezTo>
                    <a:pt x="6215" y="7831"/>
                    <a:pt x="6156" y="7415"/>
                    <a:pt x="6096" y="6998"/>
                  </a:cubicBezTo>
                  <a:cubicBezTo>
                    <a:pt x="5882" y="5653"/>
                    <a:pt x="5596" y="4331"/>
                    <a:pt x="5263" y="3021"/>
                  </a:cubicBezTo>
                  <a:cubicBezTo>
                    <a:pt x="5108" y="2438"/>
                    <a:pt x="4941" y="1843"/>
                    <a:pt x="4691" y="1307"/>
                  </a:cubicBezTo>
                  <a:cubicBezTo>
                    <a:pt x="4501" y="902"/>
                    <a:pt x="3977" y="450"/>
                    <a:pt x="3989" y="9"/>
                  </a:cubicBezTo>
                  <a:cubicBezTo>
                    <a:pt x="3913" y="4"/>
                    <a:pt x="3836" y="1"/>
                    <a:pt x="3758" y="1"/>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2"/>
            <p:cNvSpPr/>
            <p:nvPr/>
          </p:nvSpPr>
          <p:spPr>
            <a:xfrm flipH="1" rot="-318430">
              <a:off x="7356876" y="1675564"/>
              <a:ext cx="784894" cy="614075"/>
            </a:xfrm>
            <a:custGeom>
              <a:rect b="b" l="l" r="r" t="t"/>
              <a:pathLst>
                <a:path extrusionOk="0" h="11784" w="15062">
                  <a:moveTo>
                    <a:pt x="9873" y="0"/>
                  </a:moveTo>
                  <a:cubicBezTo>
                    <a:pt x="6747" y="0"/>
                    <a:pt x="2441" y="2384"/>
                    <a:pt x="2441" y="2384"/>
                  </a:cubicBezTo>
                  <a:cubicBezTo>
                    <a:pt x="2441" y="2384"/>
                    <a:pt x="24" y="7766"/>
                    <a:pt x="0" y="10397"/>
                  </a:cubicBezTo>
                  <a:cubicBezTo>
                    <a:pt x="0" y="10397"/>
                    <a:pt x="3796" y="11784"/>
                    <a:pt x="8102" y="11784"/>
                  </a:cubicBezTo>
                  <a:cubicBezTo>
                    <a:pt x="10448" y="11784"/>
                    <a:pt x="12945" y="11372"/>
                    <a:pt x="15062" y="10099"/>
                  </a:cubicBezTo>
                  <a:cubicBezTo>
                    <a:pt x="15062" y="10099"/>
                    <a:pt x="14538" y="5158"/>
                    <a:pt x="12704" y="1443"/>
                  </a:cubicBezTo>
                  <a:cubicBezTo>
                    <a:pt x="12181" y="380"/>
                    <a:pt x="11121" y="0"/>
                    <a:pt x="98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2"/>
            <p:cNvSpPr/>
            <p:nvPr/>
          </p:nvSpPr>
          <p:spPr>
            <a:xfrm flipH="1" rot="-318430">
              <a:off x="7579131" y="1669334"/>
              <a:ext cx="458576" cy="222201"/>
            </a:xfrm>
            <a:custGeom>
              <a:rect b="b" l="l" r="r" t="t"/>
              <a:pathLst>
                <a:path extrusionOk="0" h="4264" w="8800">
                  <a:moveTo>
                    <a:pt x="8275" y="1"/>
                  </a:moveTo>
                  <a:cubicBezTo>
                    <a:pt x="6787" y="679"/>
                    <a:pt x="5215" y="1430"/>
                    <a:pt x="3572" y="2215"/>
                  </a:cubicBezTo>
                  <a:cubicBezTo>
                    <a:pt x="2382" y="2799"/>
                    <a:pt x="1239" y="3358"/>
                    <a:pt x="132" y="3906"/>
                  </a:cubicBezTo>
                  <a:cubicBezTo>
                    <a:pt x="96" y="4025"/>
                    <a:pt x="48" y="4132"/>
                    <a:pt x="1" y="4263"/>
                  </a:cubicBezTo>
                  <a:cubicBezTo>
                    <a:pt x="1179" y="3668"/>
                    <a:pt x="2418" y="3061"/>
                    <a:pt x="3691" y="2454"/>
                  </a:cubicBezTo>
                  <a:cubicBezTo>
                    <a:pt x="5477" y="1584"/>
                    <a:pt x="7192" y="787"/>
                    <a:pt x="8799" y="25"/>
                  </a:cubicBezTo>
                  <a:cubicBezTo>
                    <a:pt x="8633" y="13"/>
                    <a:pt x="8454" y="1"/>
                    <a:pt x="8275" y="1"/>
                  </a:cubicBezTo>
                  <a:close/>
                </a:path>
              </a:pathLst>
            </a:custGeom>
            <a:solidFill>
              <a:srgbClr val="6A0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2"/>
            <p:cNvSpPr/>
            <p:nvPr/>
          </p:nvSpPr>
          <p:spPr>
            <a:xfrm flipH="1" rot="-318430">
              <a:off x="7466528" y="1751094"/>
              <a:ext cx="645341" cy="322097"/>
            </a:xfrm>
            <a:custGeom>
              <a:rect b="b" l="l" r="r" t="t"/>
              <a:pathLst>
                <a:path extrusionOk="0" h="6181" w="12384">
                  <a:moveTo>
                    <a:pt x="12288" y="1"/>
                  </a:moveTo>
                  <a:cubicBezTo>
                    <a:pt x="10109" y="1001"/>
                    <a:pt x="7669" y="2132"/>
                    <a:pt x="5085" y="3370"/>
                  </a:cubicBezTo>
                  <a:cubicBezTo>
                    <a:pt x="3323" y="4216"/>
                    <a:pt x="1656" y="5049"/>
                    <a:pt x="96" y="5859"/>
                  </a:cubicBezTo>
                  <a:cubicBezTo>
                    <a:pt x="60" y="5966"/>
                    <a:pt x="37" y="6061"/>
                    <a:pt x="1" y="6180"/>
                  </a:cubicBezTo>
                  <a:cubicBezTo>
                    <a:pt x="1620" y="5371"/>
                    <a:pt x="3370" y="4501"/>
                    <a:pt x="5192" y="3608"/>
                  </a:cubicBezTo>
                  <a:cubicBezTo>
                    <a:pt x="7788" y="2370"/>
                    <a:pt x="10228" y="1227"/>
                    <a:pt x="12383" y="215"/>
                  </a:cubicBezTo>
                  <a:cubicBezTo>
                    <a:pt x="12360" y="144"/>
                    <a:pt x="12324" y="84"/>
                    <a:pt x="12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2"/>
            <p:cNvSpPr/>
            <p:nvPr/>
          </p:nvSpPr>
          <p:spPr>
            <a:xfrm flipH="1" rot="-318430">
              <a:off x="7430294" y="1877354"/>
              <a:ext cx="710428" cy="345652"/>
            </a:xfrm>
            <a:custGeom>
              <a:rect b="b" l="l" r="r" t="t"/>
              <a:pathLst>
                <a:path extrusionOk="0" h="6633" w="13633">
                  <a:moveTo>
                    <a:pt x="13562" y="1"/>
                  </a:moveTo>
                  <a:cubicBezTo>
                    <a:pt x="11240" y="1061"/>
                    <a:pt x="8561" y="2287"/>
                    <a:pt x="5727" y="3656"/>
                  </a:cubicBezTo>
                  <a:cubicBezTo>
                    <a:pt x="3691" y="4644"/>
                    <a:pt x="1751" y="5609"/>
                    <a:pt x="0" y="6526"/>
                  </a:cubicBezTo>
                  <a:cubicBezTo>
                    <a:pt x="72" y="6561"/>
                    <a:pt x="179" y="6585"/>
                    <a:pt x="322" y="6633"/>
                  </a:cubicBezTo>
                  <a:cubicBezTo>
                    <a:pt x="2036" y="5764"/>
                    <a:pt x="3894" y="4835"/>
                    <a:pt x="5846" y="3894"/>
                  </a:cubicBezTo>
                  <a:cubicBezTo>
                    <a:pt x="8668" y="2525"/>
                    <a:pt x="11323" y="1287"/>
                    <a:pt x="13633" y="203"/>
                  </a:cubicBezTo>
                  <a:cubicBezTo>
                    <a:pt x="13609" y="132"/>
                    <a:pt x="13585" y="60"/>
                    <a:pt x="135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2"/>
            <p:cNvSpPr/>
            <p:nvPr/>
          </p:nvSpPr>
          <p:spPr>
            <a:xfrm flipH="1" rot="-318430">
              <a:off x="7404208" y="2017946"/>
              <a:ext cx="549770" cy="261857"/>
            </a:xfrm>
            <a:custGeom>
              <a:rect b="b" l="l" r="r" t="t"/>
              <a:pathLst>
                <a:path extrusionOk="0" h="5025" w="10550">
                  <a:moveTo>
                    <a:pt x="10502" y="0"/>
                  </a:moveTo>
                  <a:cubicBezTo>
                    <a:pt x="8097" y="1096"/>
                    <a:pt x="5287" y="2393"/>
                    <a:pt x="2311" y="3822"/>
                  </a:cubicBezTo>
                  <a:cubicBezTo>
                    <a:pt x="1513" y="4215"/>
                    <a:pt x="739" y="4584"/>
                    <a:pt x="1" y="4953"/>
                  </a:cubicBezTo>
                  <a:cubicBezTo>
                    <a:pt x="132" y="4989"/>
                    <a:pt x="287" y="5001"/>
                    <a:pt x="429" y="5025"/>
                  </a:cubicBezTo>
                  <a:cubicBezTo>
                    <a:pt x="1084" y="4703"/>
                    <a:pt x="1739" y="4394"/>
                    <a:pt x="2430" y="4060"/>
                  </a:cubicBezTo>
                  <a:cubicBezTo>
                    <a:pt x="5371" y="2643"/>
                    <a:pt x="8169" y="1334"/>
                    <a:pt x="10550" y="215"/>
                  </a:cubicBezTo>
                  <a:lnTo>
                    <a:pt x="10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2"/>
            <p:cNvSpPr/>
            <p:nvPr/>
          </p:nvSpPr>
          <p:spPr>
            <a:xfrm flipH="1" rot="-318430">
              <a:off x="7385213" y="2167638"/>
              <a:ext cx="310268" cy="141533"/>
            </a:xfrm>
            <a:custGeom>
              <a:rect b="b" l="l" r="r" t="t"/>
              <a:pathLst>
                <a:path extrusionOk="0" h="2716" w="5954">
                  <a:moveTo>
                    <a:pt x="5918" y="1"/>
                  </a:moveTo>
                  <a:cubicBezTo>
                    <a:pt x="4132" y="786"/>
                    <a:pt x="2120" y="1703"/>
                    <a:pt x="1" y="2715"/>
                  </a:cubicBezTo>
                  <a:cubicBezTo>
                    <a:pt x="227" y="2703"/>
                    <a:pt x="465" y="2691"/>
                    <a:pt x="703" y="2679"/>
                  </a:cubicBezTo>
                  <a:cubicBezTo>
                    <a:pt x="2584" y="1787"/>
                    <a:pt x="4358" y="953"/>
                    <a:pt x="5954" y="215"/>
                  </a:cubicBezTo>
                  <a:cubicBezTo>
                    <a:pt x="5942" y="143"/>
                    <a:pt x="5942" y="72"/>
                    <a:pt x="5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2"/>
            <p:cNvSpPr/>
            <p:nvPr/>
          </p:nvSpPr>
          <p:spPr>
            <a:xfrm flipH="1" rot="-318430">
              <a:off x="7203381" y="1275452"/>
              <a:ext cx="824030" cy="616941"/>
            </a:xfrm>
            <a:custGeom>
              <a:rect b="b" l="l" r="r" t="t"/>
              <a:pathLst>
                <a:path extrusionOk="0" h="11839" w="15813">
                  <a:moveTo>
                    <a:pt x="9701" y="0"/>
                  </a:moveTo>
                  <a:cubicBezTo>
                    <a:pt x="8787" y="0"/>
                    <a:pt x="7855" y="161"/>
                    <a:pt x="6966" y="349"/>
                  </a:cubicBezTo>
                  <a:cubicBezTo>
                    <a:pt x="6395" y="469"/>
                    <a:pt x="5806" y="528"/>
                    <a:pt x="5218" y="528"/>
                  </a:cubicBezTo>
                  <a:cubicBezTo>
                    <a:pt x="4874" y="528"/>
                    <a:pt x="4530" y="508"/>
                    <a:pt x="4192" y="468"/>
                  </a:cubicBezTo>
                  <a:cubicBezTo>
                    <a:pt x="3925" y="435"/>
                    <a:pt x="3668" y="414"/>
                    <a:pt x="3417" y="414"/>
                  </a:cubicBezTo>
                  <a:cubicBezTo>
                    <a:pt x="2864" y="414"/>
                    <a:pt x="2343" y="515"/>
                    <a:pt x="1811" y="802"/>
                  </a:cubicBezTo>
                  <a:cubicBezTo>
                    <a:pt x="1049" y="1195"/>
                    <a:pt x="441" y="1909"/>
                    <a:pt x="156" y="2730"/>
                  </a:cubicBezTo>
                  <a:cubicBezTo>
                    <a:pt x="60" y="2980"/>
                    <a:pt x="1" y="3254"/>
                    <a:pt x="108" y="3492"/>
                  </a:cubicBezTo>
                  <a:cubicBezTo>
                    <a:pt x="168" y="3635"/>
                    <a:pt x="299" y="3754"/>
                    <a:pt x="418" y="3850"/>
                  </a:cubicBezTo>
                  <a:cubicBezTo>
                    <a:pt x="1013" y="4290"/>
                    <a:pt x="1870" y="4552"/>
                    <a:pt x="2084" y="5266"/>
                  </a:cubicBezTo>
                  <a:cubicBezTo>
                    <a:pt x="2239" y="5755"/>
                    <a:pt x="2001" y="6290"/>
                    <a:pt x="2061" y="6814"/>
                  </a:cubicBezTo>
                  <a:cubicBezTo>
                    <a:pt x="2073" y="6993"/>
                    <a:pt x="2132" y="7148"/>
                    <a:pt x="2144" y="7326"/>
                  </a:cubicBezTo>
                  <a:cubicBezTo>
                    <a:pt x="2180" y="7707"/>
                    <a:pt x="1989" y="8064"/>
                    <a:pt x="1787" y="8374"/>
                  </a:cubicBezTo>
                  <a:cubicBezTo>
                    <a:pt x="1287" y="9231"/>
                    <a:pt x="715" y="10065"/>
                    <a:pt x="96" y="10862"/>
                  </a:cubicBezTo>
                  <a:cubicBezTo>
                    <a:pt x="1276" y="11419"/>
                    <a:pt x="2712" y="11682"/>
                    <a:pt x="4078" y="11682"/>
                  </a:cubicBezTo>
                  <a:cubicBezTo>
                    <a:pt x="4407" y="11682"/>
                    <a:pt x="4732" y="11666"/>
                    <a:pt x="5049" y="11636"/>
                  </a:cubicBezTo>
                  <a:cubicBezTo>
                    <a:pt x="5144" y="11612"/>
                    <a:pt x="5228" y="11612"/>
                    <a:pt x="5323" y="11601"/>
                  </a:cubicBezTo>
                  <a:cubicBezTo>
                    <a:pt x="5482" y="11580"/>
                    <a:pt x="5640" y="11571"/>
                    <a:pt x="5798" y="11571"/>
                  </a:cubicBezTo>
                  <a:cubicBezTo>
                    <a:pt x="6455" y="11571"/>
                    <a:pt x="7104" y="11722"/>
                    <a:pt x="7776" y="11779"/>
                  </a:cubicBezTo>
                  <a:cubicBezTo>
                    <a:pt x="8249" y="11817"/>
                    <a:pt x="8728" y="11834"/>
                    <a:pt x="9209" y="11834"/>
                  </a:cubicBezTo>
                  <a:cubicBezTo>
                    <a:pt x="9648" y="11834"/>
                    <a:pt x="10088" y="11819"/>
                    <a:pt x="10526" y="11791"/>
                  </a:cubicBezTo>
                  <a:cubicBezTo>
                    <a:pt x="11038" y="11767"/>
                    <a:pt x="12038" y="11839"/>
                    <a:pt x="12371" y="11351"/>
                  </a:cubicBezTo>
                  <a:cubicBezTo>
                    <a:pt x="12717" y="10862"/>
                    <a:pt x="12288" y="10172"/>
                    <a:pt x="12205" y="9672"/>
                  </a:cubicBezTo>
                  <a:cubicBezTo>
                    <a:pt x="12169" y="9446"/>
                    <a:pt x="11812" y="7743"/>
                    <a:pt x="11990" y="7648"/>
                  </a:cubicBezTo>
                  <a:cubicBezTo>
                    <a:pt x="12752" y="7243"/>
                    <a:pt x="13503" y="6838"/>
                    <a:pt x="14253" y="6433"/>
                  </a:cubicBezTo>
                  <a:cubicBezTo>
                    <a:pt x="14729" y="6183"/>
                    <a:pt x="15181" y="5933"/>
                    <a:pt x="15622" y="5624"/>
                  </a:cubicBezTo>
                  <a:cubicBezTo>
                    <a:pt x="15812" y="5469"/>
                    <a:pt x="14919" y="3445"/>
                    <a:pt x="14788" y="3219"/>
                  </a:cubicBezTo>
                  <a:cubicBezTo>
                    <a:pt x="14312" y="2421"/>
                    <a:pt x="13717" y="1671"/>
                    <a:pt x="12979" y="1064"/>
                  </a:cubicBezTo>
                  <a:cubicBezTo>
                    <a:pt x="12004" y="262"/>
                    <a:pt x="10868" y="0"/>
                    <a:pt x="97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2"/>
            <p:cNvSpPr/>
            <p:nvPr/>
          </p:nvSpPr>
          <p:spPr>
            <a:xfrm flipH="1" rot="-318430">
              <a:off x="7560382" y="1171896"/>
              <a:ext cx="229601" cy="165817"/>
            </a:xfrm>
            <a:custGeom>
              <a:rect b="b" l="l" r="r" t="t"/>
              <a:pathLst>
                <a:path extrusionOk="0" h="3182" w="4406">
                  <a:moveTo>
                    <a:pt x="3965" y="1"/>
                  </a:moveTo>
                  <a:cubicBezTo>
                    <a:pt x="3644" y="72"/>
                    <a:pt x="3334" y="108"/>
                    <a:pt x="3013" y="108"/>
                  </a:cubicBezTo>
                  <a:lnTo>
                    <a:pt x="12" y="1346"/>
                  </a:lnTo>
                  <a:cubicBezTo>
                    <a:pt x="12" y="1739"/>
                    <a:pt x="12" y="2132"/>
                    <a:pt x="1" y="2537"/>
                  </a:cubicBezTo>
                  <a:cubicBezTo>
                    <a:pt x="1" y="2632"/>
                    <a:pt x="1" y="2751"/>
                    <a:pt x="60" y="2858"/>
                  </a:cubicBezTo>
                  <a:cubicBezTo>
                    <a:pt x="132" y="2977"/>
                    <a:pt x="298" y="3025"/>
                    <a:pt x="429" y="3049"/>
                  </a:cubicBezTo>
                  <a:cubicBezTo>
                    <a:pt x="844" y="3138"/>
                    <a:pt x="1266" y="3181"/>
                    <a:pt x="1687" y="3181"/>
                  </a:cubicBezTo>
                  <a:cubicBezTo>
                    <a:pt x="2561" y="3181"/>
                    <a:pt x="3432" y="2993"/>
                    <a:pt x="4227" y="2632"/>
                  </a:cubicBezTo>
                  <a:cubicBezTo>
                    <a:pt x="4287" y="2608"/>
                    <a:pt x="4346" y="2572"/>
                    <a:pt x="4382" y="2513"/>
                  </a:cubicBezTo>
                  <a:cubicBezTo>
                    <a:pt x="4406" y="2453"/>
                    <a:pt x="4394" y="2382"/>
                    <a:pt x="4394" y="2310"/>
                  </a:cubicBezTo>
                  <a:cubicBezTo>
                    <a:pt x="4239" y="1536"/>
                    <a:pt x="4108" y="774"/>
                    <a:pt x="3965" y="1"/>
                  </a:cubicBezTo>
                  <a:close/>
                </a:path>
              </a:pathLst>
            </a:custGeom>
            <a:solidFill>
              <a:srgbClr val="893F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2"/>
            <p:cNvSpPr/>
            <p:nvPr/>
          </p:nvSpPr>
          <p:spPr>
            <a:xfrm flipH="1" rot="-318430">
              <a:off x="7416888" y="1292908"/>
              <a:ext cx="117927" cy="421577"/>
            </a:xfrm>
            <a:custGeom>
              <a:rect b="b" l="l" r="r" t="t"/>
              <a:pathLst>
                <a:path extrusionOk="0" h="8090" w="2263">
                  <a:moveTo>
                    <a:pt x="1730" y="0"/>
                  </a:moveTo>
                  <a:cubicBezTo>
                    <a:pt x="1716" y="0"/>
                    <a:pt x="1686" y="9"/>
                    <a:pt x="1644" y="17"/>
                  </a:cubicBezTo>
                  <a:cubicBezTo>
                    <a:pt x="1620" y="41"/>
                    <a:pt x="1572" y="41"/>
                    <a:pt x="1548" y="53"/>
                  </a:cubicBezTo>
                  <a:lnTo>
                    <a:pt x="1394" y="112"/>
                  </a:lnTo>
                  <a:cubicBezTo>
                    <a:pt x="1287" y="160"/>
                    <a:pt x="1156" y="243"/>
                    <a:pt x="1025" y="350"/>
                  </a:cubicBezTo>
                  <a:cubicBezTo>
                    <a:pt x="894" y="458"/>
                    <a:pt x="751" y="589"/>
                    <a:pt x="620" y="767"/>
                  </a:cubicBezTo>
                  <a:cubicBezTo>
                    <a:pt x="370" y="1112"/>
                    <a:pt x="144" y="1589"/>
                    <a:pt x="72" y="2148"/>
                  </a:cubicBezTo>
                  <a:cubicBezTo>
                    <a:pt x="1" y="2720"/>
                    <a:pt x="84" y="3339"/>
                    <a:pt x="263" y="3946"/>
                  </a:cubicBezTo>
                  <a:cubicBezTo>
                    <a:pt x="453" y="4565"/>
                    <a:pt x="715" y="5113"/>
                    <a:pt x="953" y="5601"/>
                  </a:cubicBezTo>
                  <a:cubicBezTo>
                    <a:pt x="1191" y="6089"/>
                    <a:pt x="1394" y="6542"/>
                    <a:pt x="1584" y="6911"/>
                  </a:cubicBezTo>
                  <a:cubicBezTo>
                    <a:pt x="1960" y="7639"/>
                    <a:pt x="2197" y="8090"/>
                    <a:pt x="2226" y="8090"/>
                  </a:cubicBezTo>
                  <a:cubicBezTo>
                    <a:pt x="2226" y="8090"/>
                    <a:pt x="2227" y="8090"/>
                    <a:pt x="2227" y="8089"/>
                  </a:cubicBezTo>
                  <a:cubicBezTo>
                    <a:pt x="2263" y="8066"/>
                    <a:pt x="2084" y="7601"/>
                    <a:pt x="1751" y="6839"/>
                  </a:cubicBezTo>
                  <a:cubicBezTo>
                    <a:pt x="1584" y="6458"/>
                    <a:pt x="1394" y="6006"/>
                    <a:pt x="1167" y="5518"/>
                  </a:cubicBezTo>
                  <a:cubicBezTo>
                    <a:pt x="953" y="5018"/>
                    <a:pt x="715" y="4470"/>
                    <a:pt x="513" y="3875"/>
                  </a:cubicBezTo>
                  <a:cubicBezTo>
                    <a:pt x="334" y="3279"/>
                    <a:pt x="251" y="2696"/>
                    <a:pt x="310" y="2184"/>
                  </a:cubicBezTo>
                  <a:cubicBezTo>
                    <a:pt x="370" y="1660"/>
                    <a:pt x="548" y="1208"/>
                    <a:pt x="775" y="874"/>
                  </a:cubicBezTo>
                  <a:cubicBezTo>
                    <a:pt x="870" y="708"/>
                    <a:pt x="989" y="577"/>
                    <a:pt x="1108" y="458"/>
                  </a:cubicBezTo>
                  <a:cubicBezTo>
                    <a:pt x="1227" y="350"/>
                    <a:pt x="1334" y="255"/>
                    <a:pt x="1429" y="196"/>
                  </a:cubicBezTo>
                  <a:lnTo>
                    <a:pt x="1560" y="124"/>
                  </a:lnTo>
                  <a:lnTo>
                    <a:pt x="1668" y="65"/>
                  </a:lnTo>
                  <a:cubicBezTo>
                    <a:pt x="1727" y="41"/>
                    <a:pt x="1739" y="17"/>
                    <a:pt x="1739" y="5"/>
                  </a:cubicBezTo>
                  <a:cubicBezTo>
                    <a:pt x="1739" y="2"/>
                    <a:pt x="1736" y="0"/>
                    <a:pt x="1730"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2"/>
            <p:cNvSpPr/>
            <p:nvPr/>
          </p:nvSpPr>
          <p:spPr>
            <a:xfrm flipH="1" rot="-318430">
              <a:off x="7175892" y="1306109"/>
              <a:ext cx="341326" cy="415428"/>
            </a:xfrm>
            <a:custGeom>
              <a:rect b="b" l="l" r="r" t="t"/>
              <a:pathLst>
                <a:path extrusionOk="0" h="7972" w="6550">
                  <a:moveTo>
                    <a:pt x="1312" y="1"/>
                  </a:moveTo>
                  <a:cubicBezTo>
                    <a:pt x="1093" y="1"/>
                    <a:pt x="889" y="43"/>
                    <a:pt x="739" y="161"/>
                  </a:cubicBezTo>
                  <a:cubicBezTo>
                    <a:pt x="382" y="447"/>
                    <a:pt x="156" y="816"/>
                    <a:pt x="84" y="1280"/>
                  </a:cubicBezTo>
                  <a:cubicBezTo>
                    <a:pt x="1" y="1828"/>
                    <a:pt x="132" y="2375"/>
                    <a:pt x="263" y="2911"/>
                  </a:cubicBezTo>
                  <a:cubicBezTo>
                    <a:pt x="691" y="4626"/>
                    <a:pt x="1227" y="6304"/>
                    <a:pt x="1834" y="7971"/>
                  </a:cubicBezTo>
                  <a:cubicBezTo>
                    <a:pt x="3549" y="7471"/>
                    <a:pt x="5133" y="6709"/>
                    <a:pt x="6549" y="5697"/>
                  </a:cubicBezTo>
                  <a:cubicBezTo>
                    <a:pt x="6478" y="5245"/>
                    <a:pt x="6252" y="4757"/>
                    <a:pt x="6133" y="4447"/>
                  </a:cubicBezTo>
                  <a:cubicBezTo>
                    <a:pt x="5883" y="3733"/>
                    <a:pt x="5537" y="3030"/>
                    <a:pt x="5049" y="2423"/>
                  </a:cubicBezTo>
                  <a:cubicBezTo>
                    <a:pt x="4275" y="1435"/>
                    <a:pt x="3632" y="566"/>
                    <a:pt x="2346" y="185"/>
                  </a:cubicBezTo>
                  <a:cubicBezTo>
                    <a:pt x="2067" y="111"/>
                    <a:pt x="1668" y="1"/>
                    <a:pt x="1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2"/>
            <p:cNvSpPr/>
            <p:nvPr/>
          </p:nvSpPr>
          <p:spPr>
            <a:xfrm flipH="1" rot="-318430">
              <a:off x="7154801" y="2026539"/>
              <a:ext cx="234551" cy="161700"/>
            </a:xfrm>
            <a:custGeom>
              <a:rect b="b" l="l" r="r" t="t"/>
              <a:pathLst>
                <a:path extrusionOk="0" h="3103" w="4501">
                  <a:moveTo>
                    <a:pt x="2180" y="1"/>
                  </a:moveTo>
                  <a:cubicBezTo>
                    <a:pt x="1871" y="1"/>
                    <a:pt x="1565" y="71"/>
                    <a:pt x="1298" y="221"/>
                  </a:cubicBezTo>
                  <a:cubicBezTo>
                    <a:pt x="1000" y="399"/>
                    <a:pt x="762" y="649"/>
                    <a:pt x="572" y="947"/>
                  </a:cubicBezTo>
                  <a:cubicBezTo>
                    <a:pt x="167" y="1566"/>
                    <a:pt x="0" y="2364"/>
                    <a:pt x="298" y="3019"/>
                  </a:cubicBezTo>
                  <a:lnTo>
                    <a:pt x="119" y="3043"/>
                  </a:lnTo>
                  <a:cubicBezTo>
                    <a:pt x="125" y="3022"/>
                    <a:pt x="112" y="3012"/>
                    <a:pt x="96" y="3012"/>
                  </a:cubicBezTo>
                  <a:cubicBezTo>
                    <a:pt x="77" y="3012"/>
                    <a:pt x="53" y="3028"/>
                    <a:pt x="60" y="3055"/>
                  </a:cubicBezTo>
                  <a:cubicBezTo>
                    <a:pt x="72" y="3102"/>
                    <a:pt x="119" y="3102"/>
                    <a:pt x="167" y="3102"/>
                  </a:cubicBezTo>
                  <a:lnTo>
                    <a:pt x="1108" y="3102"/>
                  </a:lnTo>
                  <a:cubicBezTo>
                    <a:pt x="870" y="2578"/>
                    <a:pt x="893" y="1947"/>
                    <a:pt x="1227" y="1495"/>
                  </a:cubicBezTo>
                  <a:cubicBezTo>
                    <a:pt x="1467" y="1157"/>
                    <a:pt x="1885" y="939"/>
                    <a:pt x="2300" y="939"/>
                  </a:cubicBezTo>
                  <a:cubicBezTo>
                    <a:pt x="2441" y="939"/>
                    <a:pt x="2582" y="964"/>
                    <a:pt x="2715" y="1019"/>
                  </a:cubicBezTo>
                  <a:cubicBezTo>
                    <a:pt x="2917" y="1090"/>
                    <a:pt x="3096" y="1221"/>
                    <a:pt x="3251" y="1376"/>
                  </a:cubicBezTo>
                  <a:cubicBezTo>
                    <a:pt x="3465" y="1590"/>
                    <a:pt x="3667" y="1876"/>
                    <a:pt x="3787" y="2173"/>
                  </a:cubicBezTo>
                  <a:cubicBezTo>
                    <a:pt x="4025" y="2102"/>
                    <a:pt x="4263" y="2007"/>
                    <a:pt x="4501" y="1935"/>
                  </a:cubicBezTo>
                  <a:cubicBezTo>
                    <a:pt x="4287" y="1269"/>
                    <a:pt x="3870" y="649"/>
                    <a:pt x="3275" y="304"/>
                  </a:cubicBezTo>
                  <a:cubicBezTo>
                    <a:pt x="2946" y="107"/>
                    <a:pt x="2560" y="1"/>
                    <a:pt x="21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2"/>
            <p:cNvSpPr/>
            <p:nvPr/>
          </p:nvSpPr>
          <p:spPr>
            <a:xfrm flipH="1" rot="-318430">
              <a:off x="7370290" y="2144380"/>
              <a:ext cx="303442" cy="605112"/>
            </a:xfrm>
            <a:custGeom>
              <a:rect b="b" l="l" r="r" t="t"/>
              <a:pathLst>
                <a:path extrusionOk="0" h="11612" w="5823">
                  <a:moveTo>
                    <a:pt x="4546" y="0"/>
                  </a:moveTo>
                  <a:cubicBezTo>
                    <a:pt x="4153" y="0"/>
                    <a:pt x="3756" y="99"/>
                    <a:pt x="3406" y="270"/>
                  </a:cubicBezTo>
                  <a:cubicBezTo>
                    <a:pt x="2810" y="556"/>
                    <a:pt x="2334" y="1032"/>
                    <a:pt x="1941" y="1544"/>
                  </a:cubicBezTo>
                  <a:cubicBezTo>
                    <a:pt x="667" y="3187"/>
                    <a:pt x="179" y="5319"/>
                    <a:pt x="60" y="7390"/>
                  </a:cubicBezTo>
                  <a:cubicBezTo>
                    <a:pt x="0" y="8533"/>
                    <a:pt x="48" y="9748"/>
                    <a:pt x="703" y="10688"/>
                  </a:cubicBezTo>
                  <a:cubicBezTo>
                    <a:pt x="846" y="10903"/>
                    <a:pt x="1012" y="11093"/>
                    <a:pt x="1239" y="11236"/>
                  </a:cubicBezTo>
                  <a:cubicBezTo>
                    <a:pt x="1441" y="11391"/>
                    <a:pt x="1679" y="11474"/>
                    <a:pt x="1941" y="11534"/>
                  </a:cubicBezTo>
                  <a:cubicBezTo>
                    <a:pt x="2150" y="11586"/>
                    <a:pt x="2365" y="11611"/>
                    <a:pt x="2580" y="11611"/>
                  </a:cubicBezTo>
                  <a:cubicBezTo>
                    <a:pt x="3246" y="11611"/>
                    <a:pt x="3913" y="11368"/>
                    <a:pt x="4418" y="10926"/>
                  </a:cubicBezTo>
                  <a:cubicBezTo>
                    <a:pt x="5013" y="10403"/>
                    <a:pt x="4918" y="9676"/>
                    <a:pt x="4632" y="8998"/>
                  </a:cubicBezTo>
                  <a:cubicBezTo>
                    <a:pt x="4608" y="8950"/>
                    <a:pt x="4584" y="8902"/>
                    <a:pt x="4561" y="8890"/>
                  </a:cubicBezTo>
                  <a:cubicBezTo>
                    <a:pt x="4540" y="8875"/>
                    <a:pt x="4520" y="8871"/>
                    <a:pt x="4499" y="8871"/>
                  </a:cubicBezTo>
                  <a:cubicBezTo>
                    <a:pt x="4472" y="8871"/>
                    <a:pt x="4445" y="8879"/>
                    <a:pt x="4418" y="8879"/>
                  </a:cubicBezTo>
                  <a:cubicBezTo>
                    <a:pt x="4113" y="8899"/>
                    <a:pt x="3712" y="8977"/>
                    <a:pt x="3339" y="8977"/>
                  </a:cubicBezTo>
                  <a:cubicBezTo>
                    <a:pt x="3057" y="8977"/>
                    <a:pt x="2791" y="8932"/>
                    <a:pt x="2596" y="8783"/>
                  </a:cubicBezTo>
                  <a:cubicBezTo>
                    <a:pt x="2155" y="8450"/>
                    <a:pt x="2203" y="7831"/>
                    <a:pt x="2191" y="7343"/>
                  </a:cubicBezTo>
                  <a:cubicBezTo>
                    <a:pt x="2144" y="6235"/>
                    <a:pt x="2215" y="5140"/>
                    <a:pt x="2429" y="4045"/>
                  </a:cubicBezTo>
                  <a:cubicBezTo>
                    <a:pt x="2608" y="3175"/>
                    <a:pt x="2917" y="2247"/>
                    <a:pt x="3858" y="1890"/>
                  </a:cubicBezTo>
                  <a:cubicBezTo>
                    <a:pt x="4049" y="1818"/>
                    <a:pt x="4263" y="1782"/>
                    <a:pt x="4465" y="1759"/>
                  </a:cubicBezTo>
                  <a:cubicBezTo>
                    <a:pt x="4691" y="1735"/>
                    <a:pt x="4918" y="1723"/>
                    <a:pt x="5144" y="1723"/>
                  </a:cubicBezTo>
                  <a:cubicBezTo>
                    <a:pt x="5370" y="1723"/>
                    <a:pt x="5596" y="1735"/>
                    <a:pt x="5823" y="1759"/>
                  </a:cubicBezTo>
                  <a:lnTo>
                    <a:pt x="5311" y="139"/>
                  </a:lnTo>
                  <a:cubicBezTo>
                    <a:pt x="5068" y="44"/>
                    <a:pt x="4808" y="0"/>
                    <a:pt x="45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2"/>
            <p:cNvSpPr/>
            <p:nvPr/>
          </p:nvSpPr>
          <p:spPr>
            <a:xfrm flipH="1" rot="-318430">
              <a:off x="6854171" y="2123671"/>
              <a:ext cx="662694" cy="679682"/>
            </a:xfrm>
            <a:custGeom>
              <a:rect b="b" l="l" r="r" t="t"/>
              <a:pathLst>
                <a:path extrusionOk="0" h="13043" w="12717">
                  <a:moveTo>
                    <a:pt x="6717" y="1"/>
                  </a:moveTo>
                  <a:cubicBezTo>
                    <a:pt x="5872" y="1"/>
                    <a:pt x="4891" y="235"/>
                    <a:pt x="4120" y="385"/>
                  </a:cubicBezTo>
                  <a:cubicBezTo>
                    <a:pt x="2168" y="790"/>
                    <a:pt x="298" y="1802"/>
                    <a:pt x="144" y="4005"/>
                  </a:cubicBezTo>
                  <a:cubicBezTo>
                    <a:pt x="1" y="6267"/>
                    <a:pt x="155" y="8553"/>
                    <a:pt x="632" y="10779"/>
                  </a:cubicBezTo>
                  <a:cubicBezTo>
                    <a:pt x="751" y="11351"/>
                    <a:pt x="929" y="11970"/>
                    <a:pt x="1382" y="12351"/>
                  </a:cubicBezTo>
                  <a:cubicBezTo>
                    <a:pt x="1691" y="12625"/>
                    <a:pt x="2108" y="12744"/>
                    <a:pt x="2513" y="12815"/>
                  </a:cubicBezTo>
                  <a:cubicBezTo>
                    <a:pt x="3230" y="12968"/>
                    <a:pt x="3965" y="13043"/>
                    <a:pt x="4701" y="13043"/>
                  </a:cubicBezTo>
                  <a:cubicBezTo>
                    <a:pt x="5751" y="13043"/>
                    <a:pt x="6804" y="12890"/>
                    <a:pt x="7811" y="12589"/>
                  </a:cubicBezTo>
                  <a:cubicBezTo>
                    <a:pt x="9169" y="12184"/>
                    <a:pt x="11383" y="11327"/>
                    <a:pt x="12086" y="10006"/>
                  </a:cubicBezTo>
                  <a:cubicBezTo>
                    <a:pt x="12717" y="8791"/>
                    <a:pt x="12276" y="7839"/>
                    <a:pt x="11943" y="6648"/>
                  </a:cubicBezTo>
                  <a:cubicBezTo>
                    <a:pt x="11585" y="5374"/>
                    <a:pt x="11038" y="4148"/>
                    <a:pt x="10323" y="3052"/>
                  </a:cubicBezTo>
                  <a:cubicBezTo>
                    <a:pt x="10192" y="2862"/>
                    <a:pt x="10061" y="2647"/>
                    <a:pt x="9919" y="2445"/>
                  </a:cubicBezTo>
                  <a:cubicBezTo>
                    <a:pt x="9252" y="1385"/>
                    <a:pt x="8418" y="195"/>
                    <a:pt x="7180" y="28"/>
                  </a:cubicBezTo>
                  <a:cubicBezTo>
                    <a:pt x="7032" y="9"/>
                    <a:pt x="6877" y="1"/>
                    <a:pt x="67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2"/>
            <p:cNvSpPr/>
            <p:nvPr/>
          </p:nvSpPr>
          <p:spPr>
            <a:xfrm flipH="1" rot="-318430">
              <a:off x="7298078" y="2156264"/>
              <a:ext cx="121054" cy="631688"/>
            </a:xfrm>
            <a:custGeom>
              <a:rect b="b" l="l" r="r" t="t"/>
              <a:pathLst>
                <a:path extrusionOk="0" h="12122" w="2323">
                  <a:moveTo>
                    <a:pt x="548" y="1"/>
                  </a:moveTo>
                  <a:lnTo>
                    <a:pt x="453" y="49"/>
                  </a:lnTo>
                  <a:cubicBezTo>
                    <a:pt x="441" y="96"/>
                    <a:pt x="417" y="156"/>
                    <a:pt x="394" y="215"/>
                  </a:cubicBezTo>
                  <a:cubicBezTo>
                    <a:pt x="298" y="465"/>
                    <a:pt x="215" y="763"/>
                    <a:pt x="144" y="1108"/>
                  </a:cubicBezTo>
                  <a:cubicBezTo>
                    <a:pt x="13" y="1775"/>
                    <a:pt x="1" y="2597"/>
                    <a:pt x="13" y="3501"/>
                  </a:cubicBezTo>
                  <a:cubicBezTo>
                    <a:pt x="25" y="4406"/>
                    <a:pt x="120" y="5406"/>
                    <a:pt x="275" y="6430"/>
                  </a:cubicBezTo>
                  <a:cubicBezTo>
                    <a:pt x="441" y="7466"/>
                    <a:pt x="691" y="8431"/>
                    <a:pt x="965" y="9300"/>
                  </a:cubicBezTo>
                  <a:cubicBezTo>
                    <a:pt x="1251" y="10157"/>
                    <a:pt x="1525" y="10919"/>
                    <a:pt x="1858" y="11526"/>
                  </a:cubicBezTo>
                  <a:cubicBezTo>
                    <a:pt x="1977" y="11752"/>
                    <a:pt x="2096" y="11943"/>
                    <a:pt x="2227" y="12122"/>
                  </a:cubicBezTo>
                  <a:lnTo>
                    <a:pt x="2322" y="12122"/>
                  </a:lnTo>
                  <a:cubicBezTo>
                    <a:pt x="2203" y="11907"/>
                    <a:pt x="2060" y="11705"/>
                    <a:pt x="1941" y="11467"/>
                  </a:cubicBezTo>
                  <a:cubicBezTo>
                    <a:pt x="1632" y="10871"/>
                    <a:pt x="1346" y="10097"/>
                    <a:pt x="1084" y="9252"/>
                  </a:cubicBezTo>
                  <a:cubicBezTo>
                    <a:pt x="810" y="8383"/>
                    <a:pt x="572" y="7430"/>
                    <a:pt x="394" y="6407"/>
                  </a:cubicBezTo>
                  <a:cubicBezTo>
                    <a:pt x="215" y="5383"/>
                    <a:pt x="144" y="4394"/>
                    <a:pt x="120" y="3490"/>
                  </a:cubicBezTo>
                  <a:cubicBezTo>
                    <a:pt x="96" y="2597"/>
                    <a:pt x="120" y="1775"/>
                    <a:pt x="239" y="1108"/>
                  </a:cubicBezTo>
                  <a:cubicBezTo>
                    <a:pt x="286" y="775"/>
                    <a:pt x="370" y="477"/>
                    <a:pt x="453" y="227"/>
                  </a:cubicBezTo>
                  <a:lnTo>
                    <a:pt x="548" y="1"/>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2"/>
            <p:cNvSpPr/>
            <p:nvPr/>
          </p:nvSpPr>
          <p:spPr>
            <a:xfrm flipH="1" rot="-318430">
              <a:off x="6924996" y="2419058"/>
              <a:ext cx="441796" cy="336167"/>
            </a:xfrm>
            <a:custGeom>
              <a:rect b="b" l="l" r="r" t="t"/>
              <a:pathLst>
                <a:path extrusionOk="0" h="6451" w="8478">
                  <a:moveTo>
                    <a:pt x="5831" y="0"/>
                  </a:moveTo>
                  <a:cubicBezTo>
                    <a:pt x="5138" y="0"/>
                    <a:pt x="4347" y="273"/>
                    <a:pt x="3787" y="429"/>
                  </a:cubicBezTo>
                  <a:cubicBezTo>
                    <a:pt x="2953" y="643"/>
                    <a:pt x="1846" y="929"/>
                    <a:pt x="1143" y="1465"/>
                  </a:cubicBezTo>
                  <a:cubicBezTo>
                    <a:pt x="0" y="2346"/>
                    <a:pt x="548" y="4203"/>
                    <a:pt x="810" y="5346"/>
                  </a:cubicBezTo>
                  <a:cubicBezTo>
                    <a:pt x="893" y="5644"/>
                    <a:pt x="977" y="5965"/>
                    <a:pt x="1203" y="6168"/>
                  </a:cubicBezTo>
                  <a:cubicBezTo>
                    <a:pt x="1453" y="6400"/>
                    <a:pt x="1813" y="6451"/>
                    <a:pt x="2162" y="6451"/>
                  </a:cubicBezTo>
                  <a:cubicBezTo>
                    <a:pt x="2261" y="6451"/>
                    <a:pt x="2358" y="6447"/>
                    <a:pt x="2453" y="6442"/>
                  </a:cubicBezTo>
                  <a:cubicBezTo>
                    <a:pt x="4346" y="6299"/>
                    <a:pt x="6215" y="5787"/>
                    <a:pt x="7751" y="4608"/>
                  </a:cubicBezTo>
                  <a:cubicBezTo>
                    <a:pt x="8359" y="4132"/>
                    <a:pt x="8478" y="3560"/>
                    <a:pt x="8394" y="2965"/>
                  </a:cubicBezTo>
                  <a:cubicBezTo>
                    <a:pt x="8228" y="1929"/>
                    <a:pt x="7620" y="941"/>
                    <a:pt x="6799" y="286"/>
                  </a:cubicBezTo>
                  <a:cubicBezTo>
                    <a:pt x="6535" y="76"/>
                    <a:pt x="6197" y="0"/>
                    <a:pt x="58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flipH="1" rot="-318430">
              <a:off x="6979932" y="2451082"/>
              <a:ext cx="357429" cy="130329"/>
            </a:xfrm>
            <a:custGeom>
              <a:rect b="b" l="l" r="r" t="t"/>
              <a:pathLst>
                <a:path extrusionOk="0" h="2501" w="6859">
                  <a:moveTo>
                    <a:pt x="6740" y="0"/>
                  </a:moveTo>
                  <a:cubicBezTo>
                    <a:pt x="5978" y="262"/>
                    <a:pt x="5121" y="560"/>
                    <a:pt x="4216" y="881"/>
                  </a:cubicBezTo>
                  <a:cubicBezTo>
                    <a:pt x="2680" y="1417"/>
                    <a:pt x="1299" y="1905"/>
                    <a:pt x="299" y="2286"/>
                  </a:cubicBezTo>
                  <a:cubicBezTo>
                    <a:pt x="191" y="2322"/>
                    <a:pt x="84" y="2358"/>
                    <a:pt x="1" y="2381"/>
                  </a:cubicBezTo>
                  <a:lnTo>
                    <a:pt x="1" y="2501"/>
                  </a:lnTo>
                  <a:cubicBezTo>
                    <a:pt x="108" y="2477"/>
                    <a:pt x="227" y="2441"/>
                    <a:pt x="346" y="2405"/>
                  </a:cubicBezTo>
                  <a:cubicBezTo>
                    <a:pt x="1358" y="2060"/>
                    <a:pt x="2739" y="1584"/>
                    <a:pt x="4275" y="1048"/>
                  </a:cubicBezTo>
                  <a:cubicBezTo>
                    <a:pt x="5204" y="715"/>
                    <a:pt x="6085" y="405"/>
                    <a:pt x="6859" y="119"/>
                  </a:cubicBezTo>
                  <a:cubicBezTo>
                    <a:pt x="6811" y="84"/>
                    <a:pt x="6787" y="36"/>
                    <a:pt x="67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2"/>
            <p:cNvSpPr/>
            <p:nvPr/>
          </p:nvSpPr>
          <p:spPr>
            <a:xfrm flipH="1" rot="-318430">
              <a:off x="7118752" y="989104"/>
              <a:ext cx="440598" cy="377908"/>
            </a:xfrm>
            <a:custGeom>
              <a:rect b="b" l="l" r="r" t="t"/>
              <a:pathLst>
                <a:path extrusionOk="0" h="7252" w="8455">
                  <a:moveTo>
                    <a:pt x="5547" y="1"/>
                  </a:moveTo>
                  <a:cubicBezTo>
                    <a:pt x="5040" y="1"/>
                    <a:pt x="4507" y="170"/>
                    <a:pt x="4037" y="360"/>
                  </a:cubicBezTo>
                  <a:lnTo>
                    <a:pt x="180" y="3956"/>
                  </a:lnTo>
                  <a:cubicBezTo>
                    <a:pt x="1" y="4801"/>
                    <a:pt x="358" y="5754"/>
                    <a:pt x="1073" y="6277"/>
                  </a:cubicBezTo>
                  <a:cubicBezTo>
                    <a:pt x="1311" y="6456"/>
                    <a:pt x="1573" y="6575"/>
                    <a:pt x="1870" y="6587"/>
                  </a:cubicBezTo>
                  <a:cubicBezTo>
                    <a:pt x="2168" y="6587"/>
                    <a:pt x="2466" y="6480"/>
                    <a:pt x="2644" y="6242"/>
                  </a:cubicBezTo>
                  <a:cubicBezTo>
                    <a:pt x="3018" y="6925"/>
                    <a:pt x="3669" y="7252"/>
                    <a:pt x="4352" y="7252"/>
                  </a:cubicBezTo>
                  <a:cubicBezTo>
                    <a:pt x="4801" y="7252"/>
                    <a:pt x="5263" y="7111"/>
                    <a:pt x="5668" y="6837"/>
                  </a:cubicBezTo>
                  <a:cubicBezTo>
                    <a:pt x="6085" y="6575"/>
                    <a:pt x="6359" y="6015"/>
                    <a:pt x="6204" y="5539"/>
                  </a:cubicBezTo>
                  <a:lnTo>
                    <a:pt x="6204" y="5539"/>
                  </a:lnTo>
                  <a:cubicBezTo>
                    <a:pt x="6449" y="5607"/>
                    <a:pt x="6670" y="5645"/>
                    <a:pt x="6874" y="5645"/>
                  </a:cubicBezTo>
                  <a:cubicBezTo>
                    <a:pt x="7345" y="5645"/>
                    <a:pt x="7721" y="5443"/>
                    <a:pt x="8062" y="4944"/>
                  </a:cubicBezTo>
                  <a:cubicBezTo>
                    <a:pt x="8407" y="4456"/>
                    <a:pt x="8454" y="3729"/>
                    <a:pt x="8300" y="3158"/>
                  </a:cubicBezTo>
                  <a:cubicBezTo>
                    <a:pt x="8181" y="2729"/>
                    <a:pt x="7883" y="2313"/>
                    <a:pt x="7466" y="2146"/>
                  </a:cubicBezTo>
                  <a:cubicBezTo>
                    <a:pt x="7621" y="1670"/>
                    <a:pt x="7466" y="1015"/>
                    <a:pt x="7133" y="646"/>
                  </a:cubicBezTo>
                  <a:cubicBezTo>
                    <a:pt x="6752" y="229"/>
                    <a:pt x="6192" y="39"/>
                    <a:pt x="5645" y="3"/>
                  </a:cubicBezTo>
                  <a:cubicBezTo>
                    <a:pt x="5612" y="1"/>
                    <a:pt x="5580" y="1"/>
                    <a:pt x="5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2"/>
            <p:cNvSpPr/>
            <p:nvPr/>
          </p:nvSpPr>
          <p:spPr>
            <a:xfrm flipH="1" rot="-318430">
              <a:off x="7400024" y="1110117"/>
              <a:ext cx="110475" cy="196771"/>
            </a:xfrm>
            <a:custGeom>
              <a:rect b="b" l="l" r="r" t="t"/>
              <a:pathLst>
                <a:path extrusionOk="0" h="3776" w="2120">
                  <a:moveTo>
                    <a:pt x="2119" y="1"/>
                  </a:moveTo>
                  <a:cubicBezTo>
                    <a:pt x="2119" y="1"/>
                    <a:pt x="2024" y="1"/>
                    <a:pt x="1905" y="120"/>
                  </a:cubicBezTo>
                  <a:cubicBezTo>
                    <a:pt x="1846" y="180"/>
                    <a:pt x="1786" y="263"/>
                    <a:pt x="1750" y="370"/>
                  </a:cubicBezTo>
                  <a:cubicBezTo>
                    <a:pt x="1703" y="477"/>
                    <a:pt x="1691" y="608"/>
                    <a:pt x="1691" y="751"/>
                  </a:cubicBezTo>
                  <a:cubicBezTo>
                    <a:pt x="1691" y="906"/>
                    <a:pt x="1703" y="1049"/>
                    <a:pt x="1703" y="1215"/>
                  </a:cubicBezTo>
                  <a:cubicBezTo>
                    <a:pt x="1703" y="1382"/>
                    <a:pt x="1691" y="1561"/>
                    <a:pt x="1667" y="1739"/>
                  </a:cubicBezTo>
                  <a:cubicBezTo>
                    <a:pt x="1619" y="1918"/>
                    <a:pt x="1548" y="2096"/>
                    <a:pt x="1429" y="2227"/>
                  </a:cubicBezTo>
                  <a:cubicBezTo>
                    <a:pt x="1286" y="2382"/>
                    <a:pt x="1131" y="2477"/>
                    <a:pt x="929" y="2585"/>
                  </a:cubicBezTo>
                  <a:cubicBezTo>
                    <a:pt x="738" y="2692"/>
                    <a:pt x="548" y="2775"/>
                    <a:pt x="381" y="2930"/>
                  </a:cubicBezTo>
                  <a:cubicBezTo>
                    <a:pt x="214" y="3073"/>
                    <a:pt x="119" y="3251"/>
                    <a:pt x="60" y="3454"/>
                  </a:cubicBezTo>
                  <a:cubicBezTo>
                    <a:pt x="24" y="3537"/>
                    <a:pt x="12" y="3609"/>
                    <a:pt x="0" y="3704"/>
                  </a:cubicBezTo>
                  <a:cubicBezTo>
                    <a:pt x="24" y="3728"/>
                    <a:pt x="60" y="3751"/>
                    <a:pt x="83" y="3775"/>
                  </a:cubicBezTo>
                  <a:cubicBezTo>
                    <a:pt x="95" y="3692"/>
                    <a:pt x="119" y="3585"/>
                    <a:pt x="143" y="3489"/>
                  </a:cubicBezTo>
                  <a:cubicBezTo>
                    <a:pt x="214" y="3311"/>
                    <a:pt x="322" y="3156"/>
                    <a:pt x="476" y="3013"/>
                  </a:cubicBezTo>
                  <a:cubicBezTo>
                    <a:pt x="619" y="2882"/>
                    <a:pt x="798" y="2799"/>
                    <a:pt x="988" y="2692"/>
                  </a:cubicBezTo>
                  <a:cubicBezTo>
                    <a:pt x="1191" y="2585"/>
                    <a:pt x="1381" y="2477"/>
                    <a:pt x="1512" y="2323"/>
                  </a:cubicBezTo>
                  <a:cubicBezTo>
                    <a:pt x="1667" y="2156"/>
                    <a:pt x="1738" y="1965"/>
                    <a:pt x="1786" y="1763"/>
                  </a:cubicBezTo>
                  <a:cubicBezTo>
                    <a:pt x="1869" y="1382"/>
                    <a:pt x="1810" y="1037"/>
                    <a:pt x="1798" y="775"/>
                  </a:cubicBezTo>
                  <a:cubicBezTo>
                    <a:pt x="1786" y="489"/>
                    <a:pt x="1857" y="275"/>
                    <a:pt x="1941" y="156"/>
                  </a:cubicBezTo>
                  <a:cubicBezTo>
                    <a:pt x="2036" y="37"/>
                    <a:pt x="2119" y="13"/>
                    <a:pt x="2119"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flipH="1" rot="-318430">
              <a:off x="7297657" y="1106095"/>
              <a:ext cx="109224" cy="254457"/>
            </a:xfrm>
            <a:custGeom>
              <a:rect b="b" l="l" r="r" t="t"/>
              <a:pathLst>
                <a:path extrusionOk="0" h="4883" w="2096">
                  <a:moveTo>
                    <a:pt x="0" y="1"/>
                  </a:moveTo>
                  <a:cubicBezTo>
                    <a:pt x="0" y="25"/>
                    <a:pt x="72" y="61"/>
                    <a:pt x="191" y="168"/>
                  </a:cubicBezTo>
                  <a:cubicBezTo>
                    <a:pt x="208" y="184"/>
                    <a:pt x="227" y="201"/>
                    <a:pt x="247" y="220"/>
                  </a:cubicBezTo>
                  <a:lnTo>
                    <a:pt x="247" y="220"/>
                  </a:lnTo>
                  <a:cubicBezTo>
                    <a:pt x="253" y="216"/>
                    <a:pt x="262" y="210"/>
                    <a:pt x="274" y="203"/>
                  </a:cubicBezTo>
                  <a:cubicBezTo>
                    <a:pt x="250" y="180"/>
                    <a:pt x="238" y="156"/>
                    <a:pt x="214" y="144"/>
                  </a:cubicBezTo>
                  <a:cubicBezTo>
                    <a:pt x="84" y="37"/>
                    <a:pt x="0" y="1"/>
                    <a:pt x="0" y="1"/>
                  </a:cubicBezTo>
                  <a:close/>
                  <a:moveTo>
                    <a:pt x="298" y="215"/>
                  </a:moveTo>
                  <a:cubicBezTo>
                    <a:pt x="275" y="221"/>
                    <a:pt x="261" y="224"/>
                    <a:pt x="252" y="225"/>
                  </a:cubicBezTo>
                  <a:lnTo>
                    <a:pt x="252" y="225"/>
                  </a:lnTo>
                  <a:cubicBezTo>
                    <a:pt x="250" y="224"/>
                    <a:pt x="248" y="222"/>
                    <a:pt x="247" y="220"/>
                  </a:cubicBezTo>
                  <a:lnTo>
                    <a:pt x="247" y="220"/>
                  </a:lnTo>
                  <a:cubicBezTo>
                    <a:pt x="241" y="224"/>
                    <a:pt x="238" y="227"/>
                    <a:pt x="238" y="227"/>
                  </a:cubicBezTo>
                  <a:cubicBezTo>
                    <a:pt x="238" y="227"/>
                    <a:pt x="242" y="227"/>
                    <a:pt x="252" y="225"/>
                  </a:cubicBezTo>
                  <a:lnTo>
                    <a:pt x="252" y="225"/>
                  </a:lnTo>
                  <a:cubicBezTo>
                    <a:pt x="362" y="335"/>
                    <a:pt x="496" y="496"/>
                    <a:pt x="595" y="715"/>
                  </a:cubicBezTo>
                  <a:cubicBezTo>
                    <a:pt x="715" y="977"/>
                    <a:pt x="798" y="1334"/>
                    <a:pt x="726" y="1704"/>
                  </a:cubicBezTo>
                  <a:cubicBezTo>
                    <a:pt x="691" y="1894"/>
                    <a:pt x="631" y="2096"/>
                    <a:pt x="607" y="2311"/>
                  </a:cubicBezTo>
                  <a:cubicBezTo>
                    <a:pt x="572" y="2525"/>
                    <a:pt x="595" y="2775"/>
                    <a:pt x="691" y="2989"/>
                  </a:cubicBezTo>
                  <a:cubicBezTo>
                    <a:pt x="798" y="3192"/>
                    <a:pt x="965" y="3359"/>
                    <a:pt x="1107" y="3501"/>
                  </a:cubicBezTo>
                  <a:cubicBezTo>
                    <a:pt x="1262" y="3656"/>
                    <a:pt x="1405" y="3787"/>
                    <a:pt x="1548" y="3942"/>
                  </a:cubicBezTo>
                  <a:cubicBezTo>
                    <a:pt x="1786" y="4240"/>
                    <a:pt x="1905" y="4561"/>
                    <a:pt x="2000" y="4847"/>
                  </a:cubicBezTo>
                  <a:cubicBezTo>
                    <a:pt x="2000" y="4859"/>
                    <a:pt x="2024" y="4871"/>
                    <a:pt x="2024" y="4883"/>
                  </a:cubicBezTo>
                  <a:cubicBezTo>
                    <a:pt x="2048" y="4871"/>
                    <a:pt x="2084" y="4871"/>
                    <a:pt x="2096" y="4859"/>
                  </a:cubicBezTo>
                  <a:cubicBezTo>
                    <a:pt x="2096" y="4847"/>
                    <a:pt x="2084" y="4823"/>
                    <a:pt x="2084" y="4811"/>
                  </a:cubicBezTo>
                  <a:cubicBezTo>
                    <a:pt x="2000" y="4549"/>
                    <a:pt x="1905" y="4192"/>
                    <a:pt x="1643" y="3871"/>
                  </a:cubicBezTo>
                  <a:cubicBezTo>
                    <a:pt x="1512" y="3728"/>
                    <a:pt x="1369" y="3573"/>
                    <a:pt x="1215" y="3430"/>
                  </a:cubicBezTo>
                  <a:cubicBezTo>
                    <a:pt x="1072" y="3275"/>
                    <a:pt x="917" y="3132"/>
                    <a:pt x="810" y="2942"/>
                  </a:cubicBezTo>
                  <a:cubicBezTo>
                    <a:pt x="715" y="2751"/>
                    <a:pt x="691" y="2537"/>
                    <a:pt x="726" y="2323"/>
                  </a:cubicBezTo>
                  <a:cubicBezTo>
                    <a:pt x="750" y="2120"/>
                    <a:pt x="798" y="1930"/>
                    <a:pt x="834" y="1727"/>
                  </a:cubicBezTo>
                  <a:cubicBezTo>
                    <a:pt x="893" y="1334"/>
                    <a:pt x="798" y="953"/>
                    <a:pt x="667" y="692"/>
                  </a:cubicBezTo>
                  <a:cubicBezTo>
                    <a:pt x="560" y="477"/>
                    <a:pt x="417" y="322"/>
                    <a:pt x="298" y="215"/>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2"/>
            <p:cNvSpPr/>
            <p:nvPr/>
          </p:nvSpPr>
          <p:spPr>
            <a:xfrm flipH="1" rot="-318430">
              <a:off x="7131877" y="1240004"/>
              <a:ext cx="1303" cy="4429"/>
            </a:xfrm>
            <a:custGeom>
              <a:rect b="b" l="l" r="r" t="t"/>
              <a:pathLst>
                <a:path extrusionOk="0" h="85" w="25">
                  <a:moveTo>
                    <a:pt x="25" y="1"/>
                  </a:moveTo>
                  <a:cubicBezTo>
                    <a:pt x="19" y="13"/>
                    <a:pt x="16" y="28"/>
                    <a:pt x="13" y="43"/>
                  </a:cubicBezTo>
                  <a:lnTo>
                    <a:pt x="13" y="43"/>
                  </a:lnTo>
                  <a:lnTo>
                    <a:pt x="25" y="1"/>
                  </a:lnTo>
                  <a:close/>
                  <a:moveTo>
                    <a:pt x="13" y="43"/>
                  </a:moveTo>
                  <a:lnTo>
                    <a:pt x="1" y="84"/>
                  </a:lnTo>
                  <a:cubicBezTo>
                    <a:pt x="7" y="72"/>
                    <a:pt x="10" y="57"/>
                    <a:pt x="13" y="43"/>
                  </a:cubicBezTo>
                  <a:close/>
                </a:path>
              </a:pathLst>
            </a:custGeom>
            <a:solidFill>
              <a:srgbClr val="1D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2"/>
            <p:cNvSpPr/>
            <p:nvPr/>
          </p:nvSpPr>
          <p:spPr>
            <a:xfrm flipH="1" rot="-318430">
              <a:off x="7126502" y="1121307"/>
              <a:ext cx="260607" cy="114071"/>
            </a:xfrm>
            <a:custGeom>
              <a:rect b="b" l="l" r="r" t="t"/>
              <a:pathLst>
                <a:path extrusionOk="0" h="2189" w="5001">
                  <a:moveTo>
                    <a:pt x="402" y="0"/>
                  </a:moveTo>
                  <a:cubicBezTo>
                    <a:pt x="336" y="0"/>
                    <a:pt x="277" y="7"/>
                    <a:pt x="226" y="17"/>
                  </a:cubicBezTo>
                  <a:cubicBezTo>
                    <a:pt x="143" y="29"/>
                    <a:pt x="60" y="41"/>
                    <a:pt x="24" y="76"/>
                  </a:cubicBezTo>
                  <a:cubicBezTo>
                    <a:pt x="24" y="76"/>
                    <a:pt x="0" y="76"/>
                    <a:pt x="0" y="88"/>
                  </a:cubicBezTo>
                  <a:lnTo>
                    <a:pt x="24" y="100"/>
                  </a:lnTo>
                  <a:cubicBezTo>
                    <a:pt x="60" y="88"/>
                    <a:pt x="143" y="76"/>
                    <a:pt x="226" y="76"/>
                  </a:cubicBezTo>
                  <a:cubicBezTo>
                    <a:pt x="258" y="72"/>
                    <a:pt x="293" y="70"/>
                    <a:pt x="330" y="70"/>
                  </a:cubicBezTo>
                  <a:cubicBezTo>
                    <a:pt x="496" y="70"/>
                    <a:pt x="704" y="118"/>
                    <a:pt x="929" y="255"/>
                  </a:cubicBezTo>
                  <a:cubicBezTo>
                    <a:pt x="1191" y="398"/>
                    <a:pt x="1453" y="696"/>
                    <a:pt x="1655" y="1053"/>
                  </a:cubicBezTo>
                  <a:cubicBezTo>
                    <a:pt x="1762" y="1231"/>
                    <a:pt x="1845" y="1446"/>
                    <a:pt x="1976" y="1636"/>
                  </a:cubicBezTo>
                  <a:cubicBezTo>
                    <a:pt x="2107" y="1827"/>
                    <a:pt x="2262" y="2041"/>
                    <a:pt x="2524" y="2136"/>
                  </a:cubicBezTo>
                  <a:cubicBezTo>
                    <a:pt x="2615" y="2173"/>
                    <a:pt x="2713" y="2188"/>
                    <a:pt x="2813" y="2188"/>
                  </a:cubicBezTo>
                  <a:cubicBezTo>
                    <a:pt x="2843" y="2188"/>
                    <a:pt x="2874" y="2187"/>
                    <a:pt x="2905" y="2184"/>
                  </a:cubicBezTo>
                  <a:cubicBezTo>
                    <a:pt x="3024" y="2172"/>
                    <a:pt x="3143" y="2136"/>
                    <a:pt x="3262" y="2100"/>
                  </a:cubicBezTo>
                  <a:cubicBezTo>
                    <a:pt x="3489" y="2017"/>
                    <a:pt x="3679" y="1922"/>
                    <a:pt x="3893" y="1898"/>
                  </a:cubicBezTo>
                  <a:cubicBezTo>
                    <a:pt x="3923" y="1894"/>
                    <a:pt x="3952" y="1893"/>
                    <a:pt x="3982" y="1893"/>
                  </a:cubicBezTo>
                  <a:cubicBezTo>
                    <a:pt x="4143" y="1893"/>
                    <a:pt x="4302" y="1943"/>
                    <a:pt x="4453" y="1993"/>
                  </a:cubicBezTo>
                  <a:cubicBezTo>
                    <a:pt x="4632" y="2053"/>
                    <a:pt x="4798" y="2112"/>
                    <a:pt x="4953" y="2136"/>
                  </a:cubicBezTo>
                  <a:lnTo>
                    <a:pt x="4977" y="2136"/>
                  </a:lnTo>
                  <a:cubicBezTo>
                    <a:pt x="4989" y="2112"/>
                    <a:pt x="4989" y="2077"/>
                    <a:pt x="5001" y="2053"/>
                  </a:cubicBezTo>
                  <a:lnTo>
                    <a:pt x="4989" y="2053"/>
                  </a:lnTo>
                  <a:cubicBezTo>
                    <a:pt x="4846" y="2017"/>
                    <a:pt x="4679" y="1946"/>
                    <a:pt x="4501" y="1886"/>
                  </a:cubicBezTo>
                  <a:cubicBezTo>
                    <a:pt x="4338" y="1832"/>
                    <a:pt x="4145" y="1777"/>
                    <a:pt x="3949" y="1777"/>
                  </a:cubicBezTo>
                  <a:cubicBezTo>
                    <a:pt x="3931" y="1777"/>
                    <a:pt x="3912" y="1778"/>
                    <a:pt x="3893" y="1779"/>
                  </a:cubicBezTo>
                  <a:cubicBezTo>
                    <a:pt x="3667" y="1815"/>
                    <a:pt x="3453" y="1898"/>
                    <a:pt x="3239" y="1981"/>
                  </a:cubicBezTo>
                  <a:cubicBezTo>
                    <a:pt x="3104" y="2026"/>
                    <a:pt x="2960" y="2067"/>
                    <a:pt x="2821" y="2067"/>
                  </a:cubicBezTo>
                  <a:cubicBezTo>
                    <a:pt x="2739" y="2067"/>
                    <a:pt x="2659" y="2052"/>
                    <a:pt x="2584" y="2017"/>
                  </a:cubicBezTo>
                  <a:cubicBezTo>
                    <a:pt x="2369" y="1934"/>
                    <a:pt x="2226" y="1755"/>
                    <a:pt x="2107" y="1565"/>
                  </a:cubicBezTo>
                  <a:cubicBezTo>
                    <a:pt x="1988" y="1362"/>
                    <a:pt x="1893" y="1172"/>
                    <a:pt x="1774" y="981"/>
                  </a:cubicBezTo>
                  <a:cubicBezTo>
                    <a:pt x="1572" y="612"/>
                    <a:pt x="1286" y="315"/>
                    <a:pt x="988" y="160"/>
                  </a:cubicBezTo>
                  <a:cubicBezTo>
                    <a:pt x="775" y="40"/>
                    <a:pt x="568" y="0"/>
                    <a:pt x="40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2"/>
            <p:cNvSpPr/>
            <p:nvPr/>
          </p:nvSpPr>
          <p:spPr>
            <a:xfrm flipH="1" rot="-318430">
              <a:off x="7379826" y="1113469"/>
              <a:ext cx="3127" cy="1303"/>
            </a:xfrm>
            <a:custGeom>
              <a:rect b="b" l="l" r="r" t="t"/>
              <a:pathLst>
                <a:path extrusionOk="0" h="25" w="60">
                  <a:moveTo>
                    <a:pt x="36" y="0"/>
                  </a:moveTo>
                  <a:cubicBezTo>
                    <a:pt x="12" y="12"/>
                    <a:pt x="0" y="24"/>
                    <a:pt x="0" y="24"/>
                  </a:cubicBezTo>
                  <a:cubicBezTo>
                    <a:pt x="0" y="24"/>
                    <a:pt x="24" y="24"/>
                    <a:pt x="60" y="12"/>
                  </a:cubicBezTo>
                  <a:lnTo>
                    <a:pt x="36" y="0"/>
                  </a:lnTo>
                  <a:close/>
                </a:path>
              </a:pathLst>
            </a:custGeom>
            <a:solidFill>
              <a:srgbClr val="1D96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2"/>
            <p:cNvSpPr/>
            <p:nvPr/>
          </p:nvSpPr>
          <p:spPr>
            <a:xfrm flipH="1" rot="-318430">
              <a:off x="7162371" y="1052840"/>
              <a:ext cx="203545" cy="60240"/>
            </a:xfrm>
            <a:custGeom>
              <a:rect b="b" l="l" r="r" t="t"/>
              <a:pathLst>
                <a:path extrusionOk="0" h="1156" w="3906">
                  <a:moveTo>
                    <a:pt x="3870" y="0"/>
                  </a:moveTo>
                  <a:cubicBezTo>
                    <a:pt x="3727" y="72"/>
                    <a:pt x="3572" y="155"/>
                    <a:pt x="3417" y="238"/>
                  </a:cubicBezTo>
                  <a:cubicBezTo>
                    <a:pt x="3262" y="298"/>
                    <a:pt x="3120" y="357"/>
                    <a:pt x="2953" y="369"/>
                  </a:cubicBezTo>
                  <a:cubicBezTo>
                    <a:pt x="2889" y="378"/>
                    <a:pt x="2826" y="382"/>
                    <a:pt x="2761" y="382"/>
                  </a:cubicBezTo>
                  <a:cubicBezTo>
                    <a:pt x="2657" y="382"/>
                    <a:pt x="2551" y="372"/>
                    <a:pt x="2441" y="357"/>
                  </a:cubicBezTo>
                  <a:cubicBezTo>
                    <a:pt x="2262" y="322"/>
                    <a:pt x="2084" y="274"/>
                    <a:pt x="1905" y="262"/>
                  </a:cubicBezTo>
                  <a:cubicBezTo>
                    <a:pt x="1874" y="260"/>
                    <a:pt x="1844" y="259"/>
                    <a:pt x="1813" y="259"/>
                  </a:cubicBezTo>
                  <a:cubicBezTo>
                    <a:pt x="1666" y="259"/>
                    <a:pt x="1523" y="282"/>
                    <a:pt x="1405" y="322"/>
                  </a:cubicBezTo>
                  <a:cubicBezTo>
                    <a:pt x="1096" y="441"/>
                    <a:pt x="869" y="619"/>
                    <a:pt x="679" y="774"/>
                  </a:cubicBezTo>
                  <a:cubicBezTo>
                    <a:pt x="476" y="917"/>
                    <a:pt x="322" y="1012"/>
                    <a:pt x="203" y="1072"/>
                  </a:cubicBezTo>
                  <a:cubicBezTo>
                    <a:pt x="83" y="1131"/>
                    <a:pt x="0" y="1143"/>
                    <a:pt x="0" y="1155"/>
                  </a:cubicBezTo>
                  <a:cubicBezTo>
                    <a:pt x="0" y="1155"/>
                    <a:pt x="83" y="1155"/>
                    <a:pt x="214" y="1107"/>
                  </a:cubicBezTo>
                  <a:cubicBezTo>
                    <a:pt x="345" y="1072"/>
                    <a:pt x="512" y="976"/>
                    <a:pt x="715" y="846"/>
                  </a:cubicBezTo>
                  <a:cubicBezTo>
                    <a:pt x="929" y="715"/>
                    <a:pt x="1143" y="548"/>
                    <a:pt x="1429" y="441"/>
                  </a:cubicBezTo>
                  <a:cubicBezTo>
                    <a:pt x="1557" y="401"/>
                    <a:pt x="1677" y="378"/>
                    <a:pt x="1809" y="378"/>
                  </a:cubicBezTo>
                  <a:cubicBezTo>
                    <a:pt x="1837" y="378"/>
                    <a:pt x="1865" y="379"/>
                    <a:pt x="1893" y="381"/>
                  </a:cubicBezTo>
                  <a:cubicBezTo>
                    <a:pt x="2060" y="393"/>
                    <a:pt x="2239" y="441"/>
                    <a:pt x="2417" y="476"/>
                  </a:cubicBezTo>
                  <a:cubicBezTo>
                    <a:pt x="2527" y="491"/>
                    <a:pt x="2642" y="501"/>
                    <a:pt x="2756" y="501"/>
                  </a:cubicBezTo>
                  <a:cubicBezTo>
                    <a:pt x="2827" y="501"/>
                    <a:pt x="2897" y="497"/>
                    <a:pt x="2965" y="488"/>
                  </a:cubicBezTo>
                  <a:cubicBezTo>
                    <a:pt x="3143" y="453"/>
                    <a:pt x="3310" y="393"/>
                    <a:pt x="3453" y="322"/>
                  </a:cubicBezTo>
                  <a:cubicBezTo>
                    <a:pt x="3620" y="250"/>
                    <a:pt x="3774" y="155"/>
                    <a:pt x="3905" y="84"/>
                  </a:cubicBezTo>
                  <a:cubicBezTo>
                    <a:pt x="3893" y="60"/>
                    <a:pt x="3870" y="24"/>
                    <a:pt x="3870"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2"/>
            <p:cNvSpPr/>
            <p:nvPr/>
          </p:nvSpPr>
          <p:spPr>
            <a:xfrm flipH="1" rot="-318430">
              <a:off x="7322442" y="1016682"/>
              <a:ext cx="129131" cy="161440"/>
            </a:xfrm>
            <a:custGeom>
              <a:rect b="b" l="l" r="r" t="t"/>
              <a:pathLst>
                <a:path extrusionOk="0" h="3098" w="2478">
                  <a:moveTo>
                    <a:pt x="799" y="1"/>
                  </a:moveTo>
                  <a:lnTo>
                    <a:pt x="1" y="2882"/>
                  </a:lnTo>
                  <a:cubicBezTo>
                    <a:pt x="204" y="3028"/>
                    <a:pt x="447" y="3097"/>
                    <a:pt x="693" y="3097"/>
                  </a:cubicBezTo>
                  <a:cubicBezTo>
                    <a:pt x="850" y="3097"/>
                    <a:pt x="1007" y="3069"/>
                    <a:pt x="1156" y="3013"/>
                  </a:cubicBezTo>
                  <a:cubicBezTo>
                    <a:pt x="1525" y="2882"/>
                    <a:pt x="1834" y="2585"/>
                    <a:pt x="2025" y="2239"/>
                  </a:cubicBezTo>
                  <a:cubicBezTo>
                    <a:pt x="2239" y="1870"/>
                    <a:pt x="2477" y="1072"/>
                    <a:pt x="2227" y="656"/>
                  </a:cubicBezTo>
                  <a:cubicBezTo>
                    <a:pt x="1989" y="251"/>
                    <a:pt x="1227" y="37"/>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2"/>
            <p:cNvSpPr/>
            <p:nvPr/>
          </p:nvSpPr>
          <p:spPr>
            <a:xfrm flipH="1" rot="-318430">
              <a:off x="7268618" y="525645"/>
              <a:ext cx="797714" cy="431374"/>
            </a:xfrm>
            <a:custGeom>
              <a:rect b="b" l="l" r="r" t="t"/>
              <a:pathLst>
                <a:path extrusionOk="0" h="8278" w="15308">
                  <a:moveTo>
                    <a:pt x="9295" y="0"/>
                  </a:moveTo>
                  <a:cubicBezTo>
                    <a:pt x="8812" y="0"/>
                    <a:pt x="8311" y="123"/>
                    <a:pt x="7823" y="205"/>
                  </a:cubicBezTo>
                  <a:cubicBezTo>
                    <a:pt x="7593" y="242"/>
                    <a:pt x="7362" y="256"/>
                    <a:pt x="7131" y="256"/>
                  </a:cubicBezTo>
                  <a:cubicBezTo>
                    <a:pt x="6535" y="256"/>
                    <a:pt x="5935" y="162"/>
                    <a:pt x="5334" y="110"/>
                  </a:cubicBezTo>
                  <a:cubicBezTo>
                    <a:pt x="5158" y="92"/>
                    <a:pt x="4978" y="83"/>
                    <a:pt x="4795" y="83"/>
                  </a:cubicBezTo>
                  <a:cubicBezTo>
                    <a:pt x="3161" y="83"/>
                    <a:pt x="1379" y="812"/>
                    <a:pt x="715" y="2408"/>
                  </a:cubicBezTo>
                  <a:cubicBezTo>
                    <a:pt x="477" y="2968"/>
                    <a:pt x="512" y="3670"/>
                    <a:pt x="917" y="4134"/>
                  </a:cubicBezTo>
                  <a:cubicBezTo>
                    <a:pt x="262" y="4635"/>
                    <a:pt x="0" y="5539"/>
                    <a:pt x="179" y="6361"/>
                  </a:cubicBezTo>
                  <a:cubicBezTo>
                    <a:pt x="358" y="7171"/>
                    <a:pt x="917" y="7849"/>
                    <a:pt x="1632" y="8278"/>
                  </a:cubicBezTo>
                  <a:lnTo>
                    <a:pt x="14764" y="7611"/>
                  </a:lnTo>
                  <a:cubicBezTo>
                    <a:pt x="15308" y="5492"/>
                    <a:pt x="14660" y="306"/>
                    <a:pt x="11754" y="306"/>
                  </a:cubicBezTo>
                  <a:cubicBezTo>
                    <a:pt x="11477" y="306"/>
                    <a:pt x="11179" y="354"/>
                    <a:pt x="10859" y="455"/>
                  </a:cubicBezTo>
                  <a:cubicBezTo>
                    <a:pt x="10814" y="464"/>
                    <a:pt x="10762" y="487"/>
                    <a:pt x="10713" y="487"/>
                  </a:cubicBezTo>
                  <a:cubicBezTo>
                    <a:pt x="10698" y="487"/>
                    <a:pt x="10683" y="485"/>
                    <a:pt x="10668" y="479"/>
                  </a:cubicBezTo>
                  <a:cubicBezTo>
                    <a:pt x="10609" y="467"/>
                    <a:pt x="10561" y="420"/>
                    <a:pt x="10502" y="396"/>
                  </a:cubicBezTo>
                  <a:cubicBezTo>
                    <a:pt x="10129" y="95"/>
                    <a:pt x="9719" y="0"/>
                    <a:pt x="9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2"/>
            <p:cNvSpPr/>
            <p:nvPr/>
          </p:nvSpPr>
          <p:spPr>
            <a:xfrm flipH="1" rot="-318430">
              <a:off x="7286207" y="854475"/>
              <a:ext cx="135280" cy="228194"/>
            </a:xfrm>
            <a:custGeom>
              <a:rect b="b" l="l" r="r" t="t"/>
              <a:pathLst>
                <a:path extrusionOk="0" h="4379" w="2596">
                  <a:moveTo>
                    <a:pt x="626" y="0"/>
                  </a:moveTo>
                  <a:cubicBezTo>
                    <a:pt x="454" y="0"/>
                    <a:pt x="283" y="29"/>
                    <a:pt x="119" y="90"/>
                  </a:cubicBezTo>
                  <a:lnTo>
                    <a:pt x="0" y="4364"/>
                  </a:lnTo>
                  <a:cubicBezTo>
                    <a:pt x="179" y="4371"/>
                    <a:pt x="365" y="4378"/>
                    <a:pt x="551" y="4378"/>
                  </a:cubicBezTo>
                  <a:cubicBezTo>
                    <a:pt x="687" y="4378"/>
                    <a:pt x="822" y="4375"/>
                    <a:pt x="953" y="4364"/>
                  </a:cubicBezTo>
                  <a:cubicBezTo>
                    <a:pt x="1345" y="4317"/>
                    <a:pt x="1703" y="4210"/>
                    <a:pt x="1953" y="3912"/>
                  </a:cubicBezTo>
                  <a:cubicBezTo>
                    <a:pt x="2250" y="3555"/>
                    <a:pt x="2417" y="3114"/>
                    <a:pt x="2488" y="2650"/>
                  </a:cubicBezTo>
                  <a:cubicBezTo>
                    <a:pt x="2596" y="1971"/>
                    <a:pt x="2477" y="1221"/>
                    <a:pt x="2024" y="674"/>
                  </a:cubicBezTo>
                  <a:cubicBezTo>
                    <a:pt x="1692" y="269"/>
                    <a:pt x="1156" y="0"/>
                    <a:pt x="626" y="0"/>
                  </a:cubicBezTo>
                  <a:close/>
                </a:path>
              </a:pathLst>
            </a:custGeom>
            <a:solidFill>
              <a:srgbClr val="893F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flipH="1" rot="-318430">
              <a:off x="7329113" y="896920"/>
              <a:ext cx="60813" cy="157844"/>
            </a:xfrm>
            <a:custGeom>
              <a:rect b="b" l="l" r="r" t="t"/>
              <a:pathLst>
                <a:path extrusionOk="0" h="3029" w="1167">
                  <a:moveTo>
                    <a:pt x="1148" y="0"/>
                  </a:moveTo>
                  <a:cubicBezTo>
                    <a:pt x="1111" y="0"/>
                    <a:pt x="929" y="87"/>
                    <a:pt x="738" y="278"/>
                  </a:cubicBezTo>
                  <a:cubicBezTo>
                    <a:pt x="512" y="492"/>
                    <a:pt x="262" y="873"/>
                    <a:pt x="119" y="1338"/>
                  </a:cubicBezTo>
                  <a:cubicBezTo>
                    <a:pt x="0" y="1802"/>
                    <a:pt x="0" y="2243"/>
                    <a:pt x="36" y="2564"/>
                  </a:cubicBezTo>
                  <a:cubicBezTo>
                    <a:pt x="72" y="2850"/>
                    <a:pt x="131" y="3028"/>
                    <a:pt x="143" y="3028"/>
                  </a:cubicBezTo>
                  <a:cubicBezTo>
                    <a:pt x="155" y="3028"/>
                    <a:pt x="143" y="2838"/>
                    <a:pt x="131" y="2540"/>
                  </a:cubicBezTo>
                  <a:cubicBezTo>
                    <a:pt x="107" y="2243"/>
                    <a:pt x="131" y="1814"/>
                    <a:pt x="250" y="1374"/>
                  </a:cubicBezTo>
                  <a:cubicBezTo>
                    <a:pt x="369" y="921"/>
                    <a:pt x="584" y="564"/>
                    <a:pt x="798" y="338"/>
                  </a:cubicBezTo>
                  <a:cubicBezTo>
                    <a:pt x="1000" y="123"/>
                    <a:pt x="1167" y="16"/>
                    <a:pt x="1155" y="4"/>
                  </a:cubicBezTo>
                  <a:cubicBezTo>
                    <a:pt x="1155" y="2"/>
                    <a:pt x="1153" y="0"/>
                    <a:pt x="11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2"/>
            <p:cNvSpPr/>
            <p:nvPr/>
          </p:nvSpPr>
          <p:spPr>
            <a:xfrm flipH="1" rot="-318430">
              <a:off x="7336322" y="948227"/>
              <a:ext cx="37259" cy="90986"/>
            </a:xfrm>
            <a:custGeom>
              <a:rect b="b" l="l" r="r" t="t"/>
              <a:pathLst>
                <a:path extrusionOk="0" h="1746" w="715">
                  <a:moveTo>
                    <a:pt x="23" y="1"/>
                  </a:moveTo>
                  <a:cubicBezTo>
                    <a:pt x="9" y="1"/>
                    <a:pt x="0" y="3"/>
                    <a:pt x="0" y="6"/>
                  </a:cubicBezTo>
                  <a:cubicBezTo>
                    <a:pt x="0" y="18"/>
                    <a:pt x="108" y="53"/>
                    <a:pt x="239" y="184"/>
                  </a:cubicBezTo>
                  <a:cubicBezTo>
                    <a:pt x="381" y="303"/>
                    <a:pt x="512" y="529"/>
                    <a:pt x="560" y="791"/>
                  </a:cubicBezTo>
                  <a:cubicBezTo>
                    <a:pt x="596" y="1065"/>
                    <a:pt x="536" y="1315"/>
                    <a:pt x="477" y="1494"/>
                  </a:cubicBezTo>
                  <a:cubicBezTo>
                    <a:pt x="417" y="1637"/>
                    <a:pt x="346" y="1744"/>
                    <a:pt x="358" y="1744"/>
                  </a:cubicBezTo>
                  <a:cubicBezTo>
                    <a:pt x="359" y="1745"/>
                    <a:pt x="361" y="1745"/>
                    <a:pt x="363" y="1745"/>
                  </a:cubicBezTo>
                  <a:cubicBezTo>
                    <a:pt x="392" y="1745"/>
                    <a:pt x="471" y="1662"/>
                    <a:pt x="560" y="1506"/>
                  </a:cubicBezTo>
                  <a:cubicBezTo>
                    <a:pt x="643" y="1327"/>
                    <a:pt x="715" y="1065"/>
                    <a:pt x="679" y="768"/>
                  </a:cubicBezTo>
                  <a:cubicBezTo>
                    <a:pt x="632" y="470"/>
                    <a:pt x="465" y="208"/>
                    <a:pt x="298" y="113"/>
                  </a:cubicBezTo>
                  <a:cubicBezTo>
                    <a:pt x="181" y="22"/>
                    <a:pt x="70" y="1"/>
                    <a:pt x="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2"/>
            <p:cNvSpPr/>
            <p:nvPr/>
          </p:nvSpPr>
          <p:spPr>
            <a:xfrm flipH="1" rot="-318430">
              <a:off x="7939289" y="878924"/>
              <a:ext cx="135332" cy="234395"/>
            </a:xfrm>
            <a:custGeom>
              <a:rect b="b" l="l" r="r" t="t"/>
              <a:pathLst>
                <a:path extrusionOk="0" h="4498" w="2597">
                  <a:moveTo>
                    <a:pt x="2120" y="0"/>
                  </a:moveTo>
                  <a:cubicBezTo>
                    <a:pt x="1346" y="0"/>
                    <a:pt x="584" y="405"/>
                    <a:pt x="275" y="1131"/>
                  </a:cubicBezTo>
                  <a:cubicBezTo>
                    <a:pt x="1" y="1774"/>
                    <a:pt x="96" y="2524"/>
                    <a:pt x="394" y="3155"/>
                  </a:cubicBezTo>
                  <a:cubicBezTo>
                    <a:pt x="584" y="3572"/>
                    <a:pt x="870" y="3953"/>
                    <a:pt x="1251" y="4215"/>
                  </a:cubicBezTo>
                  <a:cubicBezTo>
                    <a:pt x="1529" y="4392"/>
                    <a:pt x="1861" y="4497"/>
                    <a:pt x="2192" y="4497"/>
                  </a:cubicBezTo>
                  <a:cubicBezTo>
                    <a:pt x="2328" y="4497"/>
                    <a:pt x="2464" y="4479"/>
                    <a:pt x="2597" y="4441"/>
                  </a:cubicBezTo>
                  <a:lnTo>
                    <a:pt x="2120" y="0"/>
                  </a:lnTo>
                  <a:close/>
                </a:path>
              </a:pathLst>
            </a:custGeom>
            <a:solidFill>
              <a:srgbClr val="893F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flipH="1" rot="-318430">
              <a:off x="7950477" y="940756"/>
              <a:ext cx="95571" cy="138250"/>
            </a:xfrm>
            <a:custGeom>
              <a:rect b="b" l="l" r="r" t="t"/>
              <a:pathLst>
                <a:path extrusionOk="0" h="2653" w="1834">
                  <a:moveTo>
                    <a:pt x="26" y="1"/>
                  </a:moveTo>
                  <a:cubicBezTo>
                    <a:pt x="9" y="1"/>
                    <a:pt x="0" y="4"/>
                    <a:pt x="0" y="9"/>
                  </a:cubicBezTo>
                  <a:cubicBezTo>
                    <a:pt x="0" y="21"/>
                    <a:pt x="179" y="80"/>
                    <a:pt x="429" y="223"/>
                  </a:cubicBezTo>
                  <a:cubicBezTo>
                    <a:pt x="679" y="378"/>
                    <a:pt x="1012" y="675"/>
                    <a:pt x="1251" y="1056"/>
                  </a:cubicBezTo>
                  <a:cubicBezTo>
                    <a:pt x="1489" y="1461"/>
                    <a:pt x="1608" y="1866"/>
                    <a:pt x="1691" y="2164"/>
                  </a:cubicBezTo>
                  <a:cubicBezTo>
                    <a:pt x="1749" y="2464"/>
                    <a:pt x="1795" y="2652"/>
                    <a:pt x="1809" y="2652"/>
                  </a:cubicBezTo>
                  <a:cubicBezTo>
                    <a:pt x="1809" y="2652"/>
                    <a:pt x="1810" y="2652"/>
                    <a:pt x="1810" y="2652"/>
                  </a:cubicBezTo>
                  <a:cubicBezTo>
                    <a:pt x="1834" y="2652"/>
                    <a:pt x="1834" y="2461"/>
                    <a:pt x="1763" y="2152"/>
                  </a:cubicBezTo>
                  <a:cubicBezTo>
                    <a:pt x="1715" y="1854"/>
                    <a:pt x="1608" y="1414"/>
                    <a:pt x="1346" y="997"/>
                  </a:cubicBezTo>
                  <a:cubicBezTo>
                    <a:pt x="1096" y="580"/>
                    <a:pt x="751" y="306"/>
                    <a:pt x="477" y="152"/>
                  </a:cubicBezTo>
                  <a:cubicBezTo>
                    <a:pt x="252" y="39"/>
                    <a:pt x="87" y="1"/>
                    <a:pt x="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flipH="1" rot="-318430">
              <a:off x="7985424" y="978605"/>
              <a:ext cx="33507" cy="93331"/>
            </a:xfrm>
            <a:custGeom>
              <a:rect b="b" l="l" r="r" t="t"/>
              <a:pathLst>
                <a:path extrusionOk="0" h="1791" w="643">
                  <a:moveTo>
                    <a:pt x="459" y="1"/>
                  </a:moveTo>
                  <a:cubicBezTo>
                    <a:pt x="432" y="1"/>
                    <a:pt x="308" y="46"/>
                    <a:pt x="203" y="194"/>
                  </a:cubicBezTo>
                  <a:cubicBezTo>
                    <a:pt x="83" y="360"/>
                    <a:pt x="0" y="622"/>
                    <a:pt x="24" y="944"/>
                  </a:cubicBezTo>
                  <a:cubicBezTo>
                    <a:pt x="72" y="1241"/>
                    <a:pt x="226" y="1491"/>
                    <a:pt x="345" y="1622"/>
                  </a:cubicBezTo>
                  <a:cubicBezTo>
                    <a:pt x="496" y="1740"/>
                    <a:pt x="598" y="1791"/>
                    <a:pt x="616" y="1791"/>
                  </a:cubicBezTo>
                  <a:cubicBezTo>
                    <a:pt x="618" y="1791"/>
                    <a:pt x="619" y="1790"/>
                    <a:pt x="619" y="1789"/>
                  </a:cubicBezTo>
                  <a:cubicBezTo>
                    <a:pt x="643" y="1777"/>
                    <a:pt x="548" y="1694"/>
                    <a:pt x="429" y="1551"/>
                  </a:cubicBezTo>
                  <a:cubicBezTo>
                    <a:pt x="322" y="1396"/>
                    <a:pt x="203" y="1182"/>
                    <a:pt x="167" y="908"/>
                  </a:cubicBezTo>
                  <a:cubicBezTo>
                    <a:pt x="119" y="646"/>
                    <a:pt x="191" y="384"/>
                    <a:pt x="286" y="241"/>
                  </a:cubicBezTo>
                  <a:cubicBezTo>
                    <a:pt x="369" y="86"/>
                    <a:pt x="476" y="15"/>
                    <a:pt x="464" y="3"/>
                  </a:cubicBezTo>
                  <a:cubicBezTo>
                    <a:pt x="464" y="2"/>
                    <a:pt x="463" y="1"/>
                    <a:pt x="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2"/>
            <p:cNvSpPr/>
            <p:nvPr/>
          </p:nvSpPr>
          <p:spPr>
            <a:xfrm flipH="1" rot="-318430">
              <a:off x="7367782" y="633829"/>
              <a:ext cx="613033" cy="632366"/>
            </a:xfrm>
            <a:custGeom>
              <a:rect b="b" l="l" r="r" t="t"/>
              <a:pathLst>
                <a:path extrusionOk="0" h="12135" w="11764">
                  <a:moveTo>
                    <a:pt x="6678" y="0"/>
                  </a:moveTo>
                  <a:cubicBezTo>
                    <a:pt x="6112" y="0"/>
                    <a:pt x="5533" y="77"/>
                    <a:pt x="4966" y="206"/>
                  </a:cubicBezTo>
                  <a:cubicBezTo>
                    <a:pt x="3156" y="313"/>
                    <a:pt x="1346" y="944"/>
                    <a:pt x="501" y="2659"/>
                  </a:cubicBezTo>
                  <a:cubicBezTo>
                    <a:pt x="155" y="3361"/>
                    <a:pt x="60" y="4159"/>
                    <a:pt x="24" y="4933"/>
                  </a:cubicBezTo>
                  <a:cubicBezTo>
                    <a:pt x="1" y="5969"/>
                    <a:pt x="84" y="7016"/>
                    <a:pt x="310" y="8028"/>
                  </a:cubicBezTo>
                  <a:cubicBezTo>
                    <a:pt x="536" y="9040"/>
                    <a:pt x="786" y="10172"/>
                    <a:pt x="1501" y="10969"/>
                  </a:cubicBezTo>
                  <a:cubicBezTo>
                    <a:pt x="2287" y="11886"/>
                    <a:pt x="3513" y="12077"/>
                    <a:pt x="4644" y="12124"/>
                  </a:cubicBezTo>
                  <a:cubicBezTo>
                    <a:pt x="4821" y="12131"/>
                    <a:pt x="4999" y="12135"/>
                    <a:pt x="5178" y="12135"/>
                  </a:cubicBezTo>
                  <a:cubicBezTo>
                    <a:pt x="5636" y="12135"/>
                    <a:pt x="6099" y="12109"/>
                    <a:pt x="6561" y="12041"/>
                  </a:cubicBezTo>
                  <a:cubicBezTo>
                    <a:pt x="6585" y="12041"/>
                    <a:pt x="6621" y="12029"/>
                    <a:pt x="6644" y="12029"/>
                  </a:cubicBezTo>
                  <a:cubicBezTo>
                    <a:pt x="6680" y="12029"/>
                    <a:pt x="6704" y="12017"/>
                    <a:pt x="6740" y="12017"/>
                  </a:cubicBezTo>
                  <a:cubicBezTo>
                    <a:pt x="7359" y="11922"/>
                    <a:pt x="7990" y="11767"/>
                    <a:pt x="8597" y="11553"/>
                  </a:cubicBezTo>
                  <a:cubicBezTo>
                    <a:pt x="9680" y="11196"/>
                    <a:pt x="10788" y="10660"/>
                    <a:pt x="11312" y="9576"/>
                  </a:cubicBezTo>
                  <a:cubicBezTo>
                    <a:pt x="11764" y="8588"/>
                    <a:pt x="11693" y="7445"/>
                    <a:pt x="11633" y="6409"/>
                  </a:cubicBezTo>
                  <a:cubicBezTo>
                    <a:pt x="11550" y="5373"/>
                    <a:pt x="11335" y="4349"/>
                    <a:pt x="11026" y="3373"/>
                  </a:cubicBezTo>
                  <a:cubicBezTo>
                    <a:pt x="10788" y="2623"/>
                    <a:pt x="10454" y="1897"/>
                    <a:pt x="9942" y="1313"/>
                  </a:cubicBezTo>
                  <a:cubicBezTo>
                    <a:pt x="9057" y="355"/>
                    <a:pt x="7895" y="0"/>
                    <a:pt x="6678" y="0"/>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2"/>
            <p:cNvSpPr/>
            <p:nvPr/>
          </p:nvSpPr>
          <p:spPr>
            <a:xfrm flipH="1" rot="-318430">
              <a:off x="7678264" y="946713"/>
              <a:ext cx="60866" cy="63315"/>
            </a:xfrm>
            <a:custGeom>
              <a:rect b="b" l="l" r="r" t="t"/>
              <a:pathLst>
                <a:path extrusionOk="0" h="1215" w="1168">
                  <a:moveTo>
                    <a:pt x="775" y="1"/>
                  </a:moveTo>
                  <a:cubicBezTo>
                    <a:pt x="656" y="1"/>
                    <a:pt x="513" y="37"/>
                    <a:pt x="346" y="108"/>
                  </a:cubicBezTo>
                  <a:cubicBezTo>
                    <a:pt x="275" y="144"/>
                    <a:pt x="203" y="191"/>
                    <a:pt x="144" y="275"/>
                  </a:cubicBezTo>
                  <a:cubicBezTo>
                    <a:pt x="84" y="346"/>
                    <a:pt x="36" y="430"/>
                    <a:pt x="25" y="537"/>
                  </a:cubicBezTo>
                  <a:cubicBezTo>
                    <a:pt x="1" y="644"/>
                    <a:pt x="25" y="739"/>
                    <a:pt x="84" y="834"/>
                  </a:cubicBezTo>
                  <a:cubicBezTo>
                    <a:pt x="144" y="930"/>
                    <a:pt x="215" y="965"/>
                    <a:pt x="286" y="1013"/>
                  </a:cubicBezTo>
                  <a:cubicBezTo>
                    <a:pt x="441" y="1108"/>
                    <a:pt x="572" y="1144"/>
                    <a:pt x="691" y="1180"/>
                  </a:cubicBezTo>
                  <a:cubicBezTo>
                    <a:pt x="816" y="1207"/>
                    <a:pt x="913" y="1214"/>
                    <a:pt x="982" y="1214"/>
                  </a:cubicBezTo>
                  <a:cubicBezTo>
                    <a:pt x="1065" y="1214"/>
                    <a:pt x="1108" y="1203"/>
                    <a:pt x="1108" y="1203"/>
                  </a:cubicBezTo>
                  <a:cubicBezTo>
                    <a:pt x="1108" y="1192"/>
                    <a:pt x="965" y="1180"/>
                    <a:pt x="739" y="1120"/>
                  </a:cubicBezTo>
                  <a:cubicBezTo>
                    <a:pt x="632" y="1084"/>
                    <a:pt x="501" y="1025"/>
                    <a:pt x="370" y="942"/>
                  </a:cubicBezTo>
                  <a:cubicBezTo>
                    <a:pt x="310" y="894"/>
                    <a:pt x="251" y="846"/>
                    <a:pt x="203" y="787"/>
                  </a:cubicBezTo>
                  <a:cubicBezTo>
                    <a:pt x="167" y="727"/>
                    <a:pt x="155" y="656"/>
                    <a:pt x="155" y="561"/>
                  </a:cubicBezTo>
                  <a:cubicBezTo>
                    <a:pt x="167" y="406"/>
                    <a:pt x="286" y="287"/>
                    <a:pt x="406" y="203"/>
                  </a:cubicBezTo>
                  <a:cubicBezTo>
                    <a:pt x="536" y="132"/>
                    <a:pt x="679" y="108"/>
                    <a:pt x="775" y="84"/>
                  </a:cubicBezTo>
                  <a:cubicBezTo>
                    <a:pt x="1013" y="60"/>
                    <a:pt x="1168" y="72"/>
                    <a:pt x="1168" y="49"/>
                  </a:cubicBezTo>
                  <a:cubicBezTo>
                    <a:pt x="1168" y="25"/>
                    <a:pt x="1013" y="1"/>
                    <a:pt x="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flipH="1" rot="-318430">
              <a:off x="7757482" y="909683"/>
              <a:ext cx="152685" cy="148516"/>
            </a:xfrm>
            <a:custGeom>
              <a:rect b="b" l="l" r="r" t="t"/>
              <a:pathLst>
                <a:path extrusionOk="0" h="2850" w="2930">
                  <a:moveTo>
                    <a:pt x="1456" y="0"/>
                  </a:moveTo>
                  <a:cubicBezTo>
                    <a:pt x="1392" y="0"/>
                    <a:pt x="1328" y="5"/>
                    <a:pt x="1262" y="14"/>
                  </a:cubicBezTo>
                  <a:cubicBezTo>
                    <a:pt x="512" y="133"/>
                    <a:pt x="0" y="847"/>
                    <a:pt x="96" y="1621"/>
                  </a:cubicBezTo>
                  <a:cubicBezTo>
                    <a:pt x="194" y="2340"/>
                    <a:pt x="789" y="2849"/>
                    <a:pt x="1473" y="2849"/>
                  </a:cubicBezTo>
                  <a:cubicBezTo>
                    <a:pt x="1537" y="2849"/>
                    <a:pt x="1602" y="2845"/>
                    <a:pt x="1667" y="2835"/>
                  </a:cubicBezTo>
                  <a:cubicBezTo>
                    <a:pt x="2405" y="2716"/>
                    <a:pt x="2929" y="2002"/>
                    <a:pt x="2822" y="1228"/>
                  </a:cubicBezTo>
                  <a:cubicBezTo>
                    <a:pt x="2724" y="510"/>
                    <a:pt x="2138" y="0"/>
                    <a:pt x="14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flipH="1" rot="-318430">
              <a:off x="7657768" y="994384"/>
              <a:ext cx="16206" cy="12142"/>
            </a:xfrm>
            <a:custGeom>
              <a:rect b="b" l="l" r="r" t="t"/>
              <a:pathLst>
                <a:path extrusionOk="0" h="233" w="311">
                  <a:moveTo>
                    <a:pt x="274" y="0"/>
                  </a:moveTo>
                  <a:cubicBezTo>
                    <a:pt x="239" y="0"/>
                    <a:pt x="173" y="25"/>
                    <a:pt x="120" y="69"/>
                  </a:cubicBezTo>
                  <a:cubicBezTo>
                    <a:pt x="48" y="128"/>
                    <a:pt x="1" y="188"/>
                    <a:pt x="12" y="224"/>
                  </a:cubicBezTo>
                  <a:cubicBezTo>
                    <a:pt x="19" y="230"/>
                    <a:pt x="29" y="233"/>
                    <a:pt x="42" y="233"/>
                  </a:cubicBezTo>
                  <a:cubicBezTo>
                    <a:pt x="79" y="233"/>
                    <a:pt x="138" y="208"/>
                    <a:pt x="191" y="164"/>
                  </a:cubicBezTo>
                  <a:cubicBezTo>
                    <a:pt x="274" y="116"/>
                    <a:pt x="310" y="45"/>
                    <a:pt x="298" y="9"/>
                  </a:cubicBezTo>
                  <a:cubicBezTo>
                    <a:pt x="295" y="3"/>
                    <a:pt x="287" y="0"/>
                    <a:pt x="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2"/>
            <p:cNvSpPr/>
            <p:nvPr/>
          </p:nvSpPr>
          <p:spPr>
            <a:xfrm flipH="1" rot="-318430">
              <a:off x="7462162" y="895894"/>
              <a:ext cx="154509" cy="149089"/>
            </a:xfrm>
            <a:custGeom>
              <a:rect b="b" l="l" r="r" t="t"/>
              <a:pathLst>
                <a:path extrusionOk="0" h="2861" w="2965">
                  <a:moveTo>
                    <a:pt x="1474" y="0"/>
                  </a:moveTo>
                  <a:cubicBezTo>
                    <a:pt x="1412" y="0"/>
                    <a:pt x="1349" y="5"/>
                    <a:pt x="1286" y="14"/>
                  </a:cubicBezTo>
                  <a:cubicBezTo>
                    <a:pt x="524" y="121"/>
                    <a:pt x="0" y="847"/>
                    <a:pt x="119" y="1621"/>
                  </a:cubicBezTo>
                  <a:cubicBezTo>
                    <a:pt x="218" y="2341"/>
                    <a:pt x="815" y="2861"/>
                    <a:pt x="1491" y="2861"/>
                  </a:cubicBezTo>
                  <a:cubicBezTo>
                    <a:pt x="1553" y="2861"/>
                    <a:pt x="1616" y="2857"/>
                    <a:pt x="1679" y="2848"/>
                  </a:cubicBezTo>
                  <a:cubicBezTo>
                    <a:pt x="2441" y="2740"/>
                    <a:pt x="2965" y="2014"/>
                    <a:pt x="2858" y="1240"/>
                  </a:cubicBezTo>
                  <a:cubicBezTo>
                    <a:pt x="2749" y="520"/>
                    <a:pt x="2150" y="0"/>
                    <a:pt x="1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2"/>
            <p:cNvSpPr/>
            <p:nvPr/>
          </p:nvSpPr>
          <p:spPr>
            <a:xfrm flipH="1" rot="-1782668">
              <a:off x="7760922" y="936190"/>
              <a:ext cx="73268" cy="124128"/>
            </a:xfrm>
            <a:custGeom>
              <a:rect b="b" l="l" r="r" t="t"/>
              <a:pathLst>
                <a:path extrusionOk="0" h="2382" w="1406">
                  <a:moveTo>
                    <a:pt x="536" y="1"/>
                  </a:moveTo>
                  <a:cubicBezTo>
                    <a:pt x="191" y="298"/>
                    <a:pt x="1" y="775"/>
                    <a:pt x="72" y="1275"/>
                  </a:cubicBezTo>
                  <a:cubicBezTo>
                    <a:pt x="144" y="1787"/>
                    <a:pt x="453" y="2191"/>
                    <a:pt x="870" y="2382"/>
                  </a:cubicBezTo>
                  <a:cubicBezTo>
                    <a:pt x="1215" y="2084"/>
                    <a:pt x="1406" y="1608"/>
                    <a:pt x="1334" y="1096"/>
                  </a:cubicBezTo>
                  <a:cubicBezTo>
                    <a:pt x="1263" y="596"/>
                    <a:pt x="953" y="19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flipH="1" rot="-1782668">
              <a:off x="7466729" y="923907"/>
              <a:ext cx="72642" cy="124180"/>
            </a:xfrm>
            <a:custGeom>
              <a:rect b="b" l="l" r="r" t="t"/>
              <a:pathLst>
                <a:path extrusionOk="0" h="2383" w="1394">
                  <a:moveTo>
                    <a:pt x="513" y="1"/>
                  </a:moveTo>
                  <a:cubicBezTo>
                    <a:pt x="167" y="299"/>
                    <a:pt x="1" y="775"/>
                    <a:pt x="60" y="1275"/>
                  </a:cubicBezTo>
                  <a:cubicBezTo>
                    <a:pt x="132" y="1787"/>
                    <a:pt x="441" y="2180"/>
                    <a:pt x="858" y="2382"/>
                  </a:cubicBezTo>
                  <a:cubicBezTo>
                    <a:pt x="1203" y="2085"/>
                    <a:pt x="1394" y="1608"/>
                    <a:pt x="1322" y="1096"/>
                  </a:cubicBezTo>
                  <a:cubicBezTo>
                    <a:pt x="1251" y="596"/>
                    <a:pt x="929" y="191"/>
                    <a:pt x="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2"/>
            <p:cNvSpPr/>
            <p:nvPr/>
          </p:nvSpPr>
          <p:spPr>
            <a:xfrm flipH="1" rot="-318430">
              <a:off x="7765945" y="894361"/>
              <a:ext cx="58990" cy="29912"/>
            </a:xfrm>
            <a:custGeom>
              <a:rect b="b" l="l" r="r" t="t"/>
              <a:pathLst>
                <a:path extrusionOk="0" h="574" w="1132">
                  <a:moveTo>
                    <a:pt x="191" y="1"/>
                  </a:moveTo>
                  <a:cubicBezTo>
                    <a:pt x="72" y="1"/>
                    <a:pt x="1" y="24"/>
                    <a:pt x="1" y="24"/>
                  </a:cubicBezTo>
                  <a:cubicBezTo>
                    <a:pt x="1" y="60"/>
                    <a:pt x="298" y="12"/>
                    <a:pt x="620" y="179"/>
                  </a:cubicBezTo>
                  <a:cubicBezTo>
                    <a:pt x="927" y="327"/>
                    <a:pt x="1082" y="574"/>
                    <a:pt x="1116" y="574"/>
                  </a:cubicBezTo>
                  <a:cubicBezTo>
                    <a:pt x="1117" y="574"/>
                    <a:pt x="1119" y="573"/>
                    <a:pt x="1120" y="572"/>
                  </a:cubicBezTo>
                  <a:cubicBezTo>
                    <a:pt x="1132" y="572"/>
                    <a:pt x="1096" y="501"/>
                    <a:pt x="1025" y="393"/>
                  </a:cubicBezTo>
                  <a:cubicBezTo>
                    <a:pt x="953" y="298"/>
                    <a:pt x="822" y="179"/>
                    <a:pt x="655" y="96"/>
                  </a:cubicBezTo>
                  <a:cubicBezTo>
                    <a:pt x="477" y="12"/>
                    <a:pt x="310" y="1"/>
                    <a:pt x="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2"/>
            <p:cNvSpPr/>
            <p:nvPr/>
          </p:nvSpPr>
          <p:spPr>
            <a:xfrm flipH="1" rot="-318430">
              <a:off x="7560066" y="878074"/>
              <a:ext cx="49036" cy="43929"/>
            </a:xfrm>
            <a:custGeom>
              <a:rect b="b" l="l" r="r" t="t"/>
              <a:pathLst>
                <a:path extrusionOk="0" h="843" w="941">
                  <a:moveTo>
                    <a:pt x="910" y="1"/>
                  </a:moveTo>
                  <a:cubicBezTo>
                    <a:pt x="875" y="1"/>
                    <a:pt x="814" y="9"/>
                    <a:pt x="738" y="32"/>
                  </a:cubicBezTo>
                  <a:cubicBezTo>
                    <a:pt x="619" y="56"/>
                    <a:pt x="465" y="139"/>
                    <a:pt x="322" y="270"/>
                  </a:cubicBezTo>
                  <a:cubicBezTo>
                    <a:pt x="191" y="401"/>
                    <a:pt x="84" y="544"/>
                    <a:pt x="48" y="651"/>
                  </a:cubicBezTo>
                  <a:cubicBezTo>
                    <a:pt x="0" y="758"/>
                    <a:pt x="0" y="841"/>
                    <a:pt x="0" y="841"/>
                  </a:cubicBezTo>
                  <a:cubicBezTo>
                    <a:pt x="1" y="842"/>
                    <a:pt x="2" y="843"/>
                    <a:pt x="3" y="843"/>
                  </a:cubicBezTo>
                  <a:cubicBezTo>
                    <a:pt x="31" y="843"/>
                    <a:pt x="117" y="559"/>
                    <a:pt x="369" y="329"/>
                  </a:cubicBezTo>
                  <a:cubicBezTo>
                    <a:pt x="643" y="91"/>
                    <a:pt x="941" y="32"/>
                    <a:pt x="941" y="8"/>
                  </a:cubicBezTo>
                  <a:cubicBezTo>
                    <a:pt x="941" y="4"/>
                    <a:pt x="930" y="1"/>
                    <a:pt x="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2"/>
            <p:cNvSpPr/>
            <p:nvPr/>
          </p:nvSpPr>
          <p:spPr>
            <a:xfrm flipH="1" rot="-318430">
              <a:off x="7795467" y="800225"/>
              <a:ext cx="96874" cy="61022"/>
            </a:xfrm>
            <a:custGeom>
              <a:rect b="b" l="l" r="r" t="t"/>
              <a:pathLst>
                <a:path extrusionOk="0" h="1171" w="1859">
                  <a:moveTo>
                    <a:pt x="1309" y="1"/>
                  </a:moveTo>
                  <a:cubicBezTo>
                    <a:pt x="1131" y="1"/>
                    <a:pt x="921" y="49"/>
                    <a:pt x="715" y="143"/>
                  </a:cubicBezTo>
                  <a:cubicBezTo>
                    <a:pt x="263" y="357"/>
                    <a:pt x="1" y="738"/>
                    <a:pt x="120" y="976"/>
                  </a:cubicBezTo>
                  <a:cubicBezTo>
                    <a:pt x="184" y="1105"/>
                    <a:pt x="349" y="1171"/>
                    <a:pt x="556" y="1171"/>
                  </a:cubicBezTo>
                  <a:cubicBezTo>
                    <a:pt x="733" y="1171"/>
                    <a:pt x="941" y="1123"/>
                    <a:pt x="1144" y="1024"/>
                  </a:cubicBezTo>
                  <a:cubicBezTo>
                    <a:pt x="1596" y="822"/>
                    <a:pt x="1858" y="429"/>
                    <a:pt x="1739" y="191"/>
                  </a:cubicBezTo>
                  <a:cubicBezTo>
                    <a:pt x="1676" y="63"/>
                    <a:pt x="1514" y="1"/>
                    <a:pt x="1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2"/>
            <p:cNvSpPr/>
            <p:nvPr/>
          </p:nvSpPr>
          <p:spPr>
            <a:xfrm flipH="1" rot="-318430">
              <a:off x="7477566" y="789201"/>
              <a:ext cx="97447" cy="53362"/>
            </a:xfrm>
            <a:custGeom>
              <a:rect b="b" l="l" r="r" t="t"/>
              <a:pathLst>
                <a:path extrusionOk="0" h="1024" w="1870">
                  <a:moveTo>
                    <a:pt x="745" y="0"/>
                  </a:moveTo>
                  <a:cubicBezTo>
                    <a:pt x="381" y="0"/>
                    <a:pt x="86" y="136"/>
                    <a:pt x="48" y="357"/>
                  </a:cubicBezTo>
                  <a:cubicBezTo>
                    <a:pt x="0" y="619"/>
                    <a:pt x="357" y="905"/>
                    <a:pt x="846" y="1000"/>
                  </a:cubicBezTo>
                  <a:cubicBezTo>
                    <a:pt x="942" y="1016"/>
                    <a:pt x="1035" y="1024"/>
                    <a:pt x="1124" y="1024"/>
                  </a:cubicBezTo>
                  <a:cubicBezTo>
                    <a:pt x="1496" y="1024"/>
                    <a:pt x="1783" y="888"/>
                    <a:pt x="1822" y="667"/>
                  </a:cubicBezTo>
                  <a:cubicBezTo>
                    <a:pt x="1870" y="405"/>
                    <a:pt x="1500" y="119"/>
                    <a:pt x="1012" y="24"/>
                  </a:cubicBezTo>
                  <a:cubicBezTo>
                    <a:pt x="921" y="8"/>
                    <a:pt x="831" y="0"/>
                    <a:pt x="7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2"/>
            <p:cNvSpPr/>
            <p:nvPr/>
          </p:nvSpPr>
          <p:spPr>
            <a:xfrm flipH="1" rot="-318430">
              <a:off x="7639796" y="1029854"/>
              <a:ext cx="91246" cy="46587"/>
            </a:xfrm>
            <a:custGeom>
              <a:rect b="b" l="l" r="r" t="t"/>
              <a:pathLst>
                <a:path extrusionOk="0" h="894" w="1751">
                  <a:moveTo>
                    <a:pt x="1751" y="1"/>
                  </a:moveTo>
                  <a:cubicBezTo>
                    <a:pt x="1167" y="72"/>
                    <a:pt x="572" y="144"/>
                    <a:pt x="0" y="263"/>
                  </a:cubicBezTo>
                  <a:cubicBezTo>
                    <a:pt x="155" y="620"/>
                    <a:pt x="465" y="894"/>
                    <a:pt x="834" y="894"/>
                  </a:cubicBezTo>
                  <a:cubicBezTo>
                    <a:pt x="1298" y="894"/>
                    <a:pt x="1691" y="501"/>
                    <a:pt x="17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2"/>
            <p:cNvSpPr/>
            <p:nvPr/>
          </p:nvSpPr>
          <p:spPr>
            <a:xfrm flipH="1" rot="-318430">
              <a:off x="7501495" y="869025"/>
              <a:ext cx="6879" cy="37885"/>
            </a:xfrm>
            <a:custGeom>
              <a:rect b="b" l="l" r="r" t="t"/>
              <a:pathLst>
                <a:path extrusionOk="0" h="727" w="132">
                  <a:moveTo>
                    <a:pt x="119" y="0"/>
                  </a:moveTo>
                  <a:cubicBezTo>
                    <a:pt x="95" y="0"/>
                    <a:pt x="24" y="143"/>
                    <a:pt x="12" y="358"/>
                  </a:cubicBezTo>
                  <a:cubicBezTo>
                    <a:pt x="0" y="560"/>
                    <a:pt x="24" y="727"/>
                    <a:pt x="36" y="727"/>
                  </a:cubicBezTo>
                  <a:cubicBezTo>
                    <a:pt x="72" y="727"/>
                    <a:pt x="72" y="560"/>
                    <a:pt x="84" y="370"/>
                  </a:cubicBezTo>
                  <a:cubicBezTo>
                    <a:pt x="119" y="167"/>
                    <a:pt x="131" y="12"/>
                    <a:pt x="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2"/>
            <p:cNvSpPr/>
            <p:nvPr/>
          </p:nvSpPr>
          <p:spPr>
            <a:xfrm flipH="1" rot="-318430">
              <a:off x="7462009" y="890326"/>
              <a:ext cx="27931" cy="28713"/>
            </a:xfrm>
            <a:custGeom>
              <a:rect b="b" l="l" r="r" t="t"/>
              <a:pathLst>
                <a:path extrusionOk="0" h="551" w="536">
                  <a:moveTo>
                    <a:pt x="521" y="1"/>
                  </a:moveTo>
                  <a:cubicBezTo>
                    <a:pt x="497" y="1"/>
                    <a:pt x="373" y="94"/>
                    <a:pt x="226" y="240"/>
                  </a:cubicBezTo>
                  <a:cubicBezTo>
                    <a:pt x="84" y="383"/>
                    <a:pt x="0" y="537"/>
                    <a:pt x="24" y="549"/>
                  </a:cubicBezTo>
                  <a:cubicBezTo>
                    <a:pt x="25" y="550"/>
                    <a:pt x="25" y="550"/>
                    <a:pt x="26" y="550"/>
                  </a:cubicBezTo>
                  <a:cubicBezTo>
                    <a:pt x="47" y="550"/>
                    <a:pt x="161" y="435"/>
                    <a:pt x="286" y="287"/>
                  </a:cubicBezTo>
                  <a:cubicBezTo>
                    <a:pt x="417" y="133"/>
                    <a:pt x="536" y="14"/>
                    <a:pt x="524" y="2"/>
                  </a:cubicBezTo>
                  <a:cubicBezTo>
                    <a:pt x="523" y="1"/>
                    <a:pt x="522" y="1"/>
                    <a:pt x="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2"/>
            <p:cNvSpPr/>
            <p:nvPr/>
          </p:nvSpPr>
          <p:spPr>
            <a:xfrm flipH="1" rot="-318430">
              <a:off x="7439323" y="921169"/>
              <a:ext cx="38510" cy="15581"/>
            </a:xfrm>
            <a:custGeom>
              <a:rect b="b" l="l" r="r" t="t"/>
              <a:pathLst>
                <a:path extrusionOk="0" h="299" w="739">
                  <a:moveTo>
                    <a:pt x="730" y="0"/>
                  </a:moveTo>
                  <a:cubicBezTo>
                    <a:pt x="692" y="0"/>
                    <a:pt x="539" y="45"/>
                    <a:pt x="357" y="109"/>
                  </a:cubicBezTo>
                  <a:cubicBezTo>
                    <a:pt x="143" y="181"/>
                    <a:pt x="0" y="276"/>
                    <a:pt x="0" y="288"/>
                  </a:cubicBezTo>
                  <a:cubicBezTo>
                    <a:pt x="0" y="295"/>
                    <a:pt x="7" y="299"/>
                    <a:pt x="21" y="299"/>
                  </a:cubicBezTo>
                  <a:cubicBezTo>
                    <a:pt x="74" y="299"/>
                    <a:pt x="220" y="247"/>
                    <a:pt x="381" y="181"/>
                  </a:cubicBezTo>
                  <a:cubicBezTo>
                    <a:pt x="595" y="109"/>
                    <a:pt x="738" y="26"/>
                    <a:pt x="738" y="2"/>
                  </a:cubicBezTo>
                  <a:cubicBezTo>
                    <a:pt x="737" y="1"/>
                    <a:pt x="734"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2"/>
            <p:cNvSpPr/>
            <p:nvPr/>
          </p:nvSpPr>
          <p:spPr>
            <a:xfrm flipH="1" rot="-318430">
              <a:off x="7899962" y="954443"/>
              <a:ext cx="42262" cy="6045"/>
            </a:xfrm>
            <a:custGeom>
              <a:rect b="b" l="l" r="r" t="t"/>
              <a:pathLst>
                <a:path extrusionOk="0" h="116" w="811">
                  <a:moveTo>
                    <a:pt x="129" y="1"/>
                  </a:moveTo>
                  <a:cubicBezTo>
                    <a:pt x="54" y="1"/>
                    <a:pt x="6" y="4"/>
                    <a:pt x="1" y="10"/>
                  </a:cubicBezTo>
                  <a:cubicBezTo>
                    <a:pt x="1" y="34"/>
                    <a:pt x="167" y="69"/>
                    <a:pt x="393" y="93"/>
                  </a:cubicBezTo>
                  <a:cubicBezTo>
                    <a:pt x="496" y="109"/>
                    <a:pt x="590" y="116"/>
                    <a:pt x="664" y="116"/>
                  </a:cubicBezTo>
                  <a:cubicBezTo>
                    <a:pt x="753" y="116"/>
                    <a:pt x="810" y="106"/>
                    <a:pt x="810" y="93"/>
                  </a:cubicBezTo>
                  <a:cubicBezTo>
                    <a:pt x="810" y="69"/>
                    <a:pt x="632" y="34"/>
                    <a:pt x="417" y="10"/>
                  </a:cubicBezTo>
                  <a:cubicBezTo>
                    <a:pt x="304" y="4"/>
                    <a:pt x="203" y="1"/>
                    <a:pt x="1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2"/>
            <p:cNvSpPr/>
            <p:nvPr/>
          </p:nvSpPr>
          <p:spPr>
            <a:xfrm flipH="1" rot="-318430">
              <a:off x="7895286" y="913838"/>
              <a:ext cx="24232" cy="26837"/>
            </a:xfrm>
            <a:custGeom>
              <a:rect b="b" l="l" r="r" t="t"/>
              <a:pathLst>
                <a:path extrusionOk="0" h="515" w="465">
                  <a:moveTo>
                    <a:pt x="16" y="0"/>
                  </a:moveTo>
                  <a:cubicBezTo>
                    <a:pt x="15" y="0"/>
                    <a:pt x="14" y="1"/>
                    <a:pt x="12" y="1"/>
                  </a:cubicBezTo>
                  <a:cubicBezTo>
                    <a:pt x="1" y="25"/>
                    <a:pt x="72" y="156"/>
                    <a:pt x="191" y="287"/>
                  </a:cubicBezTo>
                  <a:cubicBezTo>
                    <a:pt x="303" y="432"/>
                    <a:pt x="414" y="514"/>
                    <a:pt x="447" y="514"/>
                  </a:cubicBezTo>
                  <a:cubicBezTo>
                    <a:pt x="450" y="514"/>
                    <a:pt x="451" y="514"/>
                    <a:pt x="453" y="513"/>
                  </a:cubicBezTo>
                  <a:cubicBezTo>
                    <a:pt x="465" y="501"/>
                    <a:pt x="370" y="382"/>
                    <a:pt x="251" y="239"/>
                  </a:cubicBezTo>
                  <a:cubicBezTo>
                    <a:pt x="137" y="114"/>
                    <a:pt x="45"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2"/>
            <p:cNvSpPr/>
            <p:nvPr/>
          </p:nvSpPr>
          <p:spPr>
            <a:xfrm flipH="1" rot="-318430">
              <a:off x="7871541" y="889634"/>
              <a:ext cx="17405" cy="34185"/>
            </a:xfrm>
            <a:custGeom>
              <a:rect b="b" l="l" r="r" t="t"/>
              <a:pathLst>
                <a:path extrusionOk="0" h="656" w="334">
                  <a:moveTo>
                    <a:pt x="24" y="0"/>
                  </a:moveTo>
                  <a:lnTo>
                    <a:pt x="24" y="0"/>
                  </a:lnTo>
                  <a:cubicBezTo>
                    <a:pt x="0" y="12"/>
                    <a:pt x="48" y="155"/>
                    <a:pt x="119" y="333"/>
                  </a:cubicBezTo>
                  <a:cubicBezTo>
                    <a:pt x="200" y="506"/>
                    <a:pt x="291" y="656"/>
                    <a:pt x="319" y="656"/>
                  </a:cubicBezTo>
                  <a:cubicBezTo>
                    <a:pt x="320" y="656"/>
                    <a:pt x="321" y="655"/>
                    <a:pt x="322" y="655"/>
                  </a:cubicBezTo>
                  <a:cubicBezTo>
                    <a:pt x="334" y="631"/>
                    <a:pt x="286" y="488"/>
                    <a:pt x="215" y="310"/>
                  </a:cubicBezTo>
                  <a:cubicBezTo>
                    <a:pt x="143" y="131"/>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2"/>
            <p:cNvSpPr/>
            <p:nvPr/>
          </p:nvSpPr>
          <p:spPr>
            <a:xfrm flipH="1" rot="-318430">
              <a:off x="7758508" y="907447"/>
              <a:ext cx="148933" cy="94112"/>
            </a:xfrm>
            <a:custGeom>
              <a:rect b="b" l="l" r="r" t="t"/>
              <a:pathLst>
                <a:path extrusionOk="0" h="1806" w="2858">
                  <a:moveTo>
                    <a:pt x="1389" y="0"/>
                  </a:moveTo>
                  <a:cubicBezTo>
                    <a:pt x="1321" y="0"/>
                    <a:pt x="1255" y="3"/>
                    <a:pt x="1191" y="8"/>
                  </a:cubicBezTo>
                  <a:cubicBezTo>
                    <a:pt x="1024" y="44"/>
                    <a:pt x="858" y="79"/>
                    <a:pt x="715" y="163"/>
                  </a:cubicBezTo>
                  <a:cubicBezTo>
                    <a:pt x="560" y="234"/>
                    <a:pt x="453" y="341"/>
                    <a:pt x="358" y="437"/>
                  </a:cubicBezTo>
                  <a:cubicBezTo>
                    <a:pt x="155" y="663"/>
                    <a:pt x="60" y="913"/>
                    <a:pt x="24" y="1127"/>
                  </a:cubicBezTo>
                  <a:cubicBezTo>
                    <a:pt x="0" y="1330"/>
                    <a:pt x="12" y="1508"/>
                    <a:pt x="36" y="1627"/>
                  </a:cubicBezTo>
                  <a:cubicBezTo>
                    <a:pt x="72" y="1746"/>
                    <a:pt x="96" y="1806"/>
                    <a:pt x="119" y="1806"/>
                  </a:cubicBezTo>
                  <a:cubicBezTo>
                    <a:pt x="143" y="1806"/>
                    <a:pt x="60" y="1544"/>
                    <a:pt x="155" y="1151"/>
                  </a:cubicBezTo>
                  <a:cubicBezTo>
                    <a:pt x="203" y="961"/>
                    <a:pt x="310" y="734"/>
                    <a:pt x="489" y="544"/>
                  </a:cubicBezTo>
                  <a:cubicBezTo>
                    <a:pt x="572" y="460"/>
                    <a:pt x="679" y="365"/>
                    <a:pt x="810" y="294"/>
                  </a:cubicBezTo>
                  <a:cubicBezTo>
                    <a:pt x="929" y="234"/>
                    <a:pt x="1084" y="187"/>
                    <a:pt x="1227" y="163"/>
                  </a:cubicBezTo>
                  <a:cubicBezTo>
                    <a:pt x="1292" y="155"/>
                    <a:pt x="1356" y="151"/>
                    <a:pt x="1420" y="151"/>
                  </a:cubicBezTo>
                  <a:cubicBezTo>
                    <a:pt x="1651" y="151"/>
                    <a:pt x="1871" y="201"/>
                    <a:pt x="2048" y="294"/>
                  </a:cubicBezTo>
                  <a:cubicBezTo>
                    <a:pt x="2286" y="413"/>
                    <a:pt x="2453" y="580"/>
                    <a:pt x="2572" y="734"/>
                  </a:cubicBezTo>
                  <a:cubicBezTo>
                    <a:pt x="2775" y="1092"/>
                    <a:pt x="2810" y="1365"/>
                    <a:pt x="2834" y="1365"/>
                  </a:cubicBezTo>
                  <a:cubicBezTo>
                    <a:pt x="2858" y="1365"/>
                    <a:pt x="2858" y="1294"/>
                    <a:pt x="2834" y="1175"/>
                  </a:cubicBezTo>
                  <a:cubicBezTo>
                    <a:pt x="2822" y="1056"/>
                    <a:pt x="2775" y="889"/>
                    <a:pt x="2655" y="699"/>
                  </a:cubicBezTo>
                  <a:cubicBezTo>
                    <a:pt x="2560" y="496"/>
                    <a:pt x="2358" y="306"/>
                    <a:pt x="2108" y="175"/>
                  </a:cubicBezTo>
                  <a:cubicBezTo>
                    <a:pt x="1977" y="103"/>
                    <a:pt x="1846" y="56"/>
                    <a:pt x="1679" y="20"/>
                  </a:cubicBezTo>
                  <a:cubicBezTo>
                    <a:pt x="1582" y="6"/>
                    <a:pt x="1484" y="0"/>
                    <a:pt x="1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2"/>
            <p:cNvSpPr/>
            <p:nvPr/>
          </p:nvSpPr>
          <p:spPr>
            <a:xfrm flipH="1" rot="-318430">
              <a:off x="7462259" y="892517"/>
              <a:ext cx="147734" cy="91767"/>
            </a:xfrm>
            <a:custGeom>
              <a:rect b="b" l="l" r="r" t="t"/>
              <a:pathLst>
                <a:path extrusionOk="0" h="1761" w="2835">
                  <a:moveTo>
                    <a:pt x="1483" y="1"/>
                  </a:moveTo>
                  <a:cubicBezTo>
                    <a:pt x="1414" y="1"/>
                    <a:pt x="1345" y="7"/>
                    <a:pt x="1275" y="22"/>
                  </a:cubicBezTo>
                  <a:cubicBezTo>
                    <a:pt x="1108" y="46"/>
                    <a:pt x="953" y="94"/>
                    <a:pt x="810" y="165"/>
                  </a:cubicBezTo>
                  <a:cubicBezTo>
                    <a:pt x="668" y="249"/>
                    <a:pt x="549" y="332"/>
                    <a:pt x="441" y="439"/>
                  </a:cubicBezTo>
                  <a:cubicBezTo>
                    <a:pt x="239" y="641"/>
                    <a:pt x="120" y="880"/>
                    <a:pt x="60" y="1094"/>
                  </a:cubicBezTo>
                  <a:cubicBezTo>
                    <a:pt x="1" y="1296"/>
                    <a:pt x="1" y="1475"/>
                    <a:pt x="13" y="1594"/>
                  </a:cubicBezTo>
                  <a:cubicBezTo>
                    <a:pt x="25" y="1701"/>
                    <a:pt x="37" y="1761"/>
                    <a:pt x="60" y="1761"/>
                  </a:cubicBezTo>
                  <a:cubicBezTo>
                    <a:pt x="84" y="1761"/>
                    <a:pt x="25" y="1487"/>
                    <a:pt x="156" y="1106"/>
                  </a:cubicBezTo>
                  <a:cubicBezTo>
                    <a:pt x="215" y="915"/>
                    <a:pt x="334" y="701"/>
                    <a:pt x="537" y="522"/>
                  </a:cubicBezTo>
                  <a:cubicBezTo>
                    <a:pt x="727" y="344"/>
                    <a:pt x="989" y="213"/>
                    <a:pt x="1287" y="165"/>
                  </a:cubicBezTo>
                  <a:cubicBezTo>
                    <a:pt x="1343" y="161"/>
                    <a:pt x="1398" y="158"/>
                    <a:pt x="1452" y="158"/>
                  </a:cubicBezTo>
                  <a:cubicBezTo>
                    <a:pt x="1546" y="158"/>
                    <a:pt x="1637" y="166"/>
                    <a:pt x="1727" y="189"/>
                  </a:cubicBezTo>
                  <a:cubicBezTo>
                    <a:pt x="1858" y="213"/>
                    <a:pt x="1989" y="272"/>
                    <a:pt x="2096" y="332"/>
                  </a:cubicBezTo>
                  <a:cubicBezTo>
                    <a:pt x="2323" y="463"/>
                    <a:pt x="2477" y="641"/>
                    <a:pt x="2585" y="820"/>
                  </a:cubicBezTo>
                  <a:cubicBezTo>
                    <a:pt x="2787" y="1177"/>
                    <a:pt x="2775" y="1451"/>
                    <a:pt x="2811" y="1451"/>
                  </a:cubicBezTo>
                  <a:cubicBezTo>
                    <a:pt x="2823" y="1451"/>
                    <a:pt x="2835" y="1392"/>
                    <a:pt x="2823" y="1272"/>
                  </a:cubicBezTo>
                  <a:cubicBezTo>
                    <a:pt x="2823" y="1153"/>
                    <a:pt x="2775" y="975"/>
                    <a:pt x="2692" y="784"/>
                  </a:cubicBezTo>
                  <a:cubicBezTo>
                    <a:pt x="2596" y="582"/>
                    <a:pt x="2418" y="380"/>
                    <a:pt x="2180" y="213"/>
                  </a:cubicBezTo>
                  <a:cubicBezTo>
                    <a:pt x="2061" y="141"/>
                    <a:pt x="1918" y="70"/>
                    <a:pt x="1763" y="34"/>
                  </a:cubicBezTo>
                  <a:cubicBezTo>
                    <a:pt x="1673" y="13"/>
                    <a:pt x="1579" y="1"/>
                    <a:pt x="1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2"/>
            <p:cNvSpPr/>
            <p:nvPr/>
          </p:nvSpPr>
          <p:spPr>
            <a:xfrm flipH="1" rot="-318430">
              <a:off x="7385203" y="612727"/>
              <a:ext cx="570875" cy="281295"/>
            </a:xfrm>
            <a:custGeom>
              <a:rect b="b" l="l" r="r" t="t"/>
              <a:pathLst>
                <a:path extrusionOk="0" h="5398" w="10955">
                  <a:moveTo>
                    <a:pt x="5864" y="0"/>
                  </a:moveTo>
                  <a:cubicBezTo>
                    <a:pt x="4744" y="0"/>
                    <a:pt x="3661" y="243"/>
                    <a:pt x="2715" y="914"/>
                  </a:cubicBezTo>
                  <a:cubicBezTo>
                    <a:pt x="2576" y="999"/>
                    <a:pt x="2446" y="1046"/>
                    <a:pt x="2326" y="1046"/>
                  </a:cubicBezTo>
                  <a:cubicBezTo>
                    <a:pt x="2313" y="1046"/>
                    <a:pt x="2300" y="1046"/>
                    <a:pt x="2286" y="1045"/>
                  </a:cubicBezTo>
                  <a:cubicBezTo>
                    <a:pt x="2191" y="1187"/>
                    <a:pt x="2108" y="1342"/>
                    <a:pt x="2024" y="1509"/>
                  </a:cubicBezTo>
                  <a:lnTo>
                    <a:pt x="0" y="4962"/>
                  </a:lnTo>
                  <a:cubicBezTo>
                    <a:pt x="459" y="5264"/>
                    <a:pt x="999" y="5397"/>
                    <a:pt x="1538" y="5397"/>
                  </a:cubicBezTo>
                  <a:cubicBezTo>
                    <a:pt x="1742" y="5397"/>
                    <a:pt x="1945" y="5379"/>
                    <a:pt x="2144" y="5343"/>
                  </a:cubicBezTo>
                  <a:cubicBezTo>
                    <a:pt x="2870" y="5224"/>
                    <a:pt x="3560" y="4878"/>
                    <a:pt x="4191" y="4450"/>
                  </a:cubicBezTo>
                  <a:cubicBezTo>
                    <a:pt x="4811" y="4021"/>
                    <a:pt x="5394" y="3485"/>
                    <a:pt x="5656" y="2783"/>
                  </a:cubicBezTo>
                  <a:cubicBezTo>
                    <a:pt x="5680" y="3176"/>
                    <a:pt x="5954" y="3497"/>
                    <a:pt x="6275" y="3735"/>
                  </a:cubicBezTo>
                  <a:cubicBezTo>
                    <a:pt x="6620" y="4021"/>
                    <a:pt x="7061" y="4247"/>
                    <a:pt x="7513" y="4271"/>
                  </a:cubicBezTo>
                  <a:cubicBezTo>
                    <a:pt x="7548" y="4274"/>
                    <a:pt x="7584" y="4275"/>
                    <a:pt x="7619" y="4275"/>
                  </a:cubicBezTo>
                  <a:cubicBezTo>
                    <a:pt x="8048" y="4275"/>
                    <a:pt x="8472" y="4076"/>
                    <a:pt x="8692" y="3724"/>
                  </a:cubicBezTo>
                  <a:cubicBezTo>
                    <a:pt x="8871" y="4045"/>
                    <a:pt x="9240" y="4224"/>
                    <a:pt x="9597" y="4366"/>
                  </a:cubicBezTo>
                  <a:cubicBezTo>
                    <a:pt x="9785" y="4432"/>
                    <a:pt x="9984" y="4497"/>
                    <a:pt x="10179" y="4497"/>
                  </a:cubicBezTo>
                  <a:cubicBezTo>
                    <a:pt x="10268" y="4497"/>
                    <a:pt x="10356" y="4483"/>
                    <a:pt x="10442" y="4450"/>
                  </a:cubicBezTo>
                  <a:cubicBezTo>
                    <a:pt x="10704" y="4343"/>
                    <a:pt x="10871" y="4081"/>
                    <a:pt x="10907" y="3795"/>
                  </a:cubicBezTo>
                  <a:cubicBezTo>
                    <a:pt x="10954" y="3509"/>
                    <a:pt x="10895" y="3235"/>
                    <a:pt x="10811" y="2962"/>
                  </a:cubicBezTo>
                  <a:cubicBezTo>
                    <a:pt x="10573" y="2069"/>
                    <a:pt x="10097" y="1271"/>
                    <a:pt x="9490" y="616"/>
                  </a:cubicBezTo>
                  <a:cubicBezTo>
                    <a:pt x="8322" y="282"/>
                    <a:pt x="7072" y="0"/>
                    <a:pt x="5864"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2"/>
            <p:cNvSpPr/>
            <p:nvPr/>
          </p:nvSpPr>
          <p:spPr>
            <a:xfrm flipH="1" rot="-318430">
              <a:off x="7353792" y="594142"/>
              <a:ext cx="619234" cy="276136"/>
            </a:xfrm>
            <a:custGeom>
              <a:rect b="b" l="l" r="r" t="t"/>
              <a:pathLst>
                <a:path extrusionOk="0" h="5299" w="11883">
                  <a:moveTo>
                    <a:pt x="6603" y="0"/>
                  </a:moveTo>
                  <a:cubicBezTo>
                    <a:pt x="6509" y="0"/>
                    <a:pt x="6416" y="2"/>
                    <a:pt x="6323" y="5"/>
                  </a:cubicBezTo>
                  <a:cubicBezTo>
                    <a:pt x="5144" y="52"/>
                    <a:pt x="4001" y="326"/>
                    <a:pt x="2870" y="636"/>
                  </a:cubicBezTo>
                  <a:cubicBezTo>
                    <a:pt x="2465" y="743"/>
                    <a:pt x="2048" y="862"/>
                    <a:pt x="1703" y="1100"/>
                  </a:cubicBezTo>
                  <a:cubicBezTo>
                    <a:pt x="1155" y="1469"/>
                    <a:pt x="858" y="2112"/>
                    <a:pt x="620" y="2731"/>
                  </a:cubicBezTo>
                  <a:cubicBezTo>
                    <a:pt x="453" y="3196"/>
                    <a:pt x="310" y="3660"/>
                    <a:pt x="203" y="4136"/>
                  </a:cubicBezTo>
                  <a:cubicBezTo>
                    <a:pt x="143" y="4374"/>
                    <a:pt x="96" y="4624"/>
                    <a:pt x="48" y="4862"/>
                  </a:cubicBezTo>
                  <a:cubicBezTo>
                    <a:pt x="0" y="5204"/>
                    <a:pt x="372" y="5298"/>
                    <a:pt x="801" y="5298"/>
                  </a:cubicBezTo>
                  <a:cubicBezTo>
                    <a:pt x="1223" y="5298"/>
                    <a:pt x="1699" y="5207"/>
                    <a:pt x="1882" y="5172"/>
                  </a:cubicBezTo>
                  <a:cubicBezTo>
                    <a:pt x="2656" y="5029"/>
                    <a:pt x="3394" y="4708"/>
                    <a:pt x="4013" y="4255"/>
                  </a:cubicBezTo>
                  <a:cubicBezTo>
                    <a:pt x="5096" y="3457"/>
                    <a:pt x="5870" y="2243"/>
                    <a:pt x="6120" y="921"/>
                  </a:cubicBezTo>
                  <a:cubicBezTo>
                    <a:pt x="6120" y="1493"/>
                    <a:pt x="6216" y="2076"/>
                    <a:pt x="6478" y="2600"/>
                  </a:cubicBezTo>
                  <a:cubicBezTo>
                    <a:pt x="6751" y="3124"/>
                    <a:pt x="7192" y="3553"/>
                    <a:pt x="7763" y="3684"/>
                  </a:cubicBezTo>
                  <a:cubicBezTo>
                    <a:pt x="7875" y="3710"/>
                    <a:pt x="7990" y="3723"/>
                    <a:pt x="8106" y="3723"/>
                  </a:cubicBezTo>
                  <a:cubicBezTo>
                    <a:pt x="8570" y="3723"/>
                    <a:pt x="9037" y="3515"/>
                    <a:pt x="9275" y="3124"/>
                  </a:cubicBezTo>
                  <a:cubicBezTo>
                    <a:pt x="9514" y="3731"/>
                    <a:pt x="10014" y="4255"/>
                    <a:pt x="10585" y="4553"/>
                  </a:cubicBezTo>
                  <a:cubicBezTo>
                    <a:pt x="10762" y="4633"/>
                    <a:pt x="10950" y="4698"/>
                    <a:pt x="11131" y="4698"/>
                  </a:cubicBezTo>
                  <a:cubicBezTo>
                    <a:pt x="11217" y="4698"/>
                    <a:pt x="11302" y="4683"/>
                    <a:pt x="11383" y="4648"/>
                  </a:cubicBezTo>
                  <a:cubicBezTo>
                    <a:pt x="11812" y="4470"/>
                    <a:pt x="11883" y="3898"/>
                    <a:pt x="11800" y="3434"/>
                  </a:cubicBezTo>
                  <a:cubicBezTo>
                    <a:pt x="11573" y="2291"/>
                    <a:pt x="10740" y="1302"/>
                    <a:pt x="9716" y="719"/>
                  </a:cubicBezTo>
                  <a:cubicBezTo>
                    <a:pt x="8775" y="194"/>
                    <a:pt x="7672" y="0"/>
                    <a:pt x="66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2"/>
            <p:cNvSpPr/>
            <p:nvPr/>
          </p:nvSpPr>
          <p:spPr>
            <a:xfrm flipH="1" rot="-318430">
              <a:off x="7602508" y="1336261"/>
              <a:ext cx="590729" cy="647426"/>
            </a:xfrm>
            <a:custGeom>
              <a:rect b="b" l="l" r="r" t="t"/>
              <a:pathLst>
                <a:path extrusionOk="0" h="12424" w="11336">
                  <a:moveTo>
                    <a:pt x="3216" y="0"/>
                  </a:moveTo>
                  <a:cubicBezTo>
                    <a:pt x="2960" y="0"/>
                    <a:pt x="2723" y="167"/>
                    <a:pt x="2644" y="426"/>
                  </a:cubicBezTo>
                  <a:lnTo>
                    <a:pt x="72" y="9569"/>
                  </a:lnTo>
                  <a:cubicBezTo>
                    <a:pt x="1" y="9879"/>
                    <a:pt x="167" y="10212"/>
                    <a:pt x="489" y="10296"/>
                  </a:cubicBezTo>
                  <a:lnTo>
                    <a:pt x="7954" y="12403"/>
                  </a:lnTo>
                  <a:cubicBezTo>
                    <a:pt x="8007" y="12417"/>
                    <a:pt x="8060" y="12424"/>
                    <a:pt x="8112" y="12424"/>
                  </a:cubicBezTo>
                  <a:cubicBezTo>
                    <a:pt x="8375" y="12424"/>
                    <a:pt x="8611" y="12255"/>
                    <a:pt x="8680" y="11986"/>
                  </a:cubicBezTo>
                  <a:lnTo>
                    <a:pt x="11264" y="2842"/>
                  </a:lnTo>
                  <a:cubicBezTo>
                    <a:pt x="11335" y="2533"/>
                    <a:pt x="11157" y="2200"/>
                    <a:pt x="10847" y="2116"/>
                  </a:cubicBezTo>
                  <a:lnTo>
                    <a:pt x="3370" y="21"/>
                  </a:lnTo>
                  <a:cubicBezTo>
                    <a:pt x="3319" y="7"/>
                    <a:pt x="3267" y="0"/>
                    <a:pt x="32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2"/>
            <p:cNvSpPr/>
            <p:nvPr/>
          </p:nvSpPr>
          <p:spPr>
            <a:xfrm flipH="1" rot="-318430">
              <a:off x="7653516" y="1531148"/>
              <a:ext cx="482755" cy="247631"/>
            </a:xfrm>
            <a:custGeom>
              <a:rect b="b" l="l" r="r" t="t"/>
              <a:pathLst>
                <a:path extrusionOk="0" h="4752" w="9264">
                  <a:moveTo>
                    <a:pt x="655" y="0"/>
                  </a:moveTo>
                  <a:lnTo>
                    <a:pt x="0" y="2334"/>
                  </a:lnTo>
                  <a:lnTo>
                    <a:pt x="8608" y="4751"/>
                  </a:lnTo>
                  <a:lnTo>
                    <a:pt x="9263" y="2417"/>
                  </a:lnTo>
                  <a:lnTo>
                    <a:pt x="6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2"/>
            <p:cNvSpPr/>
            <p:nvPr/>
          </p:nvSpPr>
          <p:spPr>
            <a:xfrm flipH="1" rot="-318430">
              <a:off x="7723264" y="1449551"/>
              <a:ext cx="282962" cy="257480"/>
            </a:xfrm>
            <a:custGeom>
              <a:rect b="b" l="l" r="r" t="t"/>
              <a:pathLst>
                <a:path extrusionOk="0" h="4941" w="5430">
                  <a:moveTo>
                    <a:pt x="2722" y="0"/>
                  </a:moveTo>
                  <a:cubicBezTo>
                    <a:pt x="2535" y="0"/>
                    <a:pt x="2345" y="22"/>
                    <a:pt x="2156" y="66"/>
                  </a:cubicBezTo>
                  <a:cubicBezTo>
                    <a:pt x="822" y="375"/>
                    <a:pt x="1" y="1697"/>
                    <a:pt x="310" y="3030"/>
                  </a:cubicBezTo>
                  <a:cubicBezTo>
                    <a:pt x="576" y="4174"/>
                    <a:pt x="1594" y="4941"/>
                    <a:pt x="2712" y="4941"/>
                  </a:cubicBezTo>
                  <a:cubicBezTo>
                    <a:pt x="2898" y="4941"/>
                    <a:pt x="3087" y="4920"/>
                    <a:pt x="3275" y="4876"/>
                  </a:cubicBezTo>
                  <a:cubicBezTo>
                    <a:pt x="4608" y="4566"/>
                    <a:pt x="5430" y="3233"/>
                    <a:pt x="5120" y="1911"/>
                  </a:cubicBezTo>
                  <a:cubicBezTo>
                    <a:pt x="4855" y="767"/>
                    <a:pt x="3845" y="0"/>
                    <a:pt x="27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2"/>
            <p:cNvSpPr/>
            <p:nvPr/>
          </p:nvSpPr>
          <p:spPr>
            <a:xfrm flipH="1" rot="-318430">
              <a:off x="7143064" y="1852364"/>
              <a:ext cx="264306" cy="295365"/>
            </a:xfrm>
            <a:custGeom>
              <a:rect b="b" l="l" r="r" t="t"/>
              <a:pathLst>
                <a:path extrusionOk="0" h="5668" w="5072">
                  <a:moveTo>
                    <a:pt x="4263" y="1"/>
                  </a:moveTo>
                  <a:lnTo>
                    <a:pt x="501" y="1549"/>
                  </a:lnTo>
                  <a:cubicBezTo>
                    <a:pt x="524" y="1989"/>
                    <a:pt x="501" y="2442"/>
                    <a:pt x="465" y="2894"/>
                  </a:cubicBezTo>
                  <a:cubicBezTo>
                    <a:pt x="441" y="3275"/>
                    <a:pt x="274" y="3549"/>
                    <a:pt x="108" y="3906"/>
                  </a:cubicBezTo>
                  <a:cubicBezTo>
                    <a:pt x="48" y="4025"/>
                    <a:pt x="1" y="4144"/>
                    <a:pt x="1" y="4275"/>
                  </a:cubicBezTo>
                  <a:cubicBezTo>
                    <a:pt x="24" y="4418"/>
                    <a:pt x="108" y="4549"/>
                    <a:pt x="239" y="4549"/>
                  </a:cubicBezTo>
                  <a:cubicBezTo>
                    <a:pt x="334" y="4549"/>
                    <a:pt x="417" y="4489"/>
                    <a:pt x="501" y="4430"/>
                  </a:cubicBezTo>
                  <a:cubicBezTo>
                    <a:pt x="798" y="4180"/>
                    <a:pt x="1036" y="3870"/>
                    <a:pt x="1179" y="3489"/>
                  </a:cubicBezTo>
                  <a:lnTo>
                    <a:pt x="1179" y="3489"/>
                  </a:lnTo>
                  <a:cubicBezTo>
                    <a:pt x="1394" y="4013"/>
                    <a:pt x="1346" y="4644"/>
                    <a:pt x="1060" y="5120"/>
                  </a:cubicBezTo>
                  <a:cubicBezTo>
                    <a:pt x="977" y="5263"/>
                    <a:pt x="870" y="5454"/>
                    <a:pt x="989" y="5597"/>
                  </a:cubicBezTo>
                  <a:cubicBezTo>
                    <a:pt x="1039" y="5647"/>
                    <a:pt x="1106" y="5667"/>
                    <a:pt x="1178" y="5667"/>
                  </a:cubicBezTo>
                  <a:cubicBezTo>
                    <a:pt x="1210" y="5667"/>
                    <a:pt x="1242" y="5663"/>
                    <a:pt x="1275" y="5656"/>
                  </a:cubicBezTo>
                  <a:cubicBezTo>
                    <a:pt x="1513" y="5597"/>
                    <a:pt x="1703" y="5394"/>
                    <a:pt x="1834" y="5192"/>
                  </a:cubicBezTo>
                  <a:cubicBezTo>
                    <a:pt x="1969" y="4992"/>
                    <a:pt x="2067" y="4771"/>
                    <a:pt x="2127" y="4541"/>
                  </a:cubicBezTo>
                  <a:lnTo>
                    <a:pt x="2127" y="4541"/>
                  </a:lnTo>
                  <a:cubicBezTo>
                    <a:pt x="2112" y="4683"/>
                    <a:pt x="2097" y="4825"/>
                    <a:pt x="2084" y="4966"/>
                  </a:cubicBezTo>
                  <a:cubicBezTo>
                    <a:pt x="2072" y="5144"/>
                    <a:pt x="2072" y="5359"/>
                    <a:pt x="2227" y="5442"/>
                  </a:cubicBezTo>
                  <a:cubicBezTo>
                    <a:pt x="2268" y="5469"/>
                    <a:pt x="2313" y="5481"/>
                    <a:pt x="2358" y="5481"/>
                  </a:cubicBezTo>
                  <a:cubicBezTo>
                    <a:pt x="2473" y="5481"/>
                    <a:pt x="2594" y="5408"/>
                    <a:pt x="2679" y="5323"/>
                  </a:cubicBezTo>
                  <a:cubicBezTo>
                    <a:pt x="3053" y="4984"/>
                    <a:pt x="3186" y="4462"/>
                    <a:pt x="3304" y="3981"/>
                  </a:cubicBezTo>
                  <a:lnTo>
                    <a:pt x="3304" y="3981"/>
                  </a:lnTo>
                  <a:cubicBezTo>
                    <a:pt x="3238" y="4259"/>
                    <a:pt x="3216" y="4559"/>
                    <a:pt x="3239" y="4847"/>
                  </a:cubicBezTo>
                  <a:cubicBezTo>
                    <a:pt x="3239" y="4966"/>
                    <a:pt x="3251" y="5097"/>
                    <a:pt x="3322" y="5204"/>
                  </a:cubicBezTo>
                  <a:cubicBezTo>
                    <a:pt x="3397" y="5327"/>
                    <a:pt x="3482" y="5377"/>
                    <a:pt x="3565" y="5377"/>
                  </a:cubicBezTo>
                  <a:cubicBezTo>
                    <a:pt x="3721" y="5377"/>
                    <a:pt x="3867" y="5200"/>
                    <a:pt x="3906" y="5013"/>
                  </a:cubicBezTo>
                  <a:cubicBezTo>
                    <a:pt x="3977" y="4656"/>
                    <a:pt x="4049" y="4239"/>
                    <a:pt x="4073" y="3870"/>
                  </a:cubicBezTo>
                  <a:cubicBezTo>
                    <a:pt x="4192" y="4108"/>
                    <a:pt x="4203" y="4597"/>
                    <a:pt x="4442" y="4739"/>
                  </a:cubicBezTo>
                  <a:cubicBezTo>
                    <a:pt x="4522" y="4790"/>
                    <a:pt x="4591" y="4813"/>
                    <a:pt x="4649" y="4813"/>
                  </a:cubicBezTo>
                  <a:cubicBezTo>
                    <a:pt x="5071" y="4813"/>
                    <a:pt x="4983" y="3651"/>
                    <a:pt x="4942" y="3442"/>
                  </a:cubicBezTo>
                  <a:cubicBezTo>
                    <a:pt x="4858" y="2846"/>
                    <a:pt x="4739" y="2275"/>
                    <a:pt x="4632" y="1691"/>
                  </a:cubicBezTo>
                  <a:cubicBezTo>
                    <a:pt x="4573" y="1394"/>
                    <a:pt x="4525" y="1108"/>
                    <a:pt x="4465" y="810"/>
                  </a:cubicBezTo>
                  <a:cubicBezTo>
                    <a:pt x="4406" y="537"/>
                    <a:pt x="4323" y="263"/>
                    <a:pt x="4263" y="1"/>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2"/>
            <p:cNvSpPr/>
            <p:nvPr/>
          </p:nvSpPr>
          <p:spPr>
            <a:xfrm flipH="1" rot="-318430">
              <a:off x="7755601" y="1433509"/>
              <a:ext cx="454824" cy="387392"/>
            </a:xfrm>
            <a:custGeom>
              <a:rect b="b" l="l" r="r" t="t"/>
              <a:pathLst>
                <a:path extrusionOk="0" h="7434" w="8728">
                  <a:moveTo>
                    <a:pt x="2656" y="1"/>
                  </a:moveTo>
                  <a:cubicBezTo>
                    <a:pt x="2655" y="2"/>
                    <a:pt x="2655" y="3"/>
                    <a:pt x="2655" y="3"/>
                  </a:cubicBezTo>
                  <a:lnTo>
                    <a:pt x="2655" y="3"/>
                  </a:lnTo>
                  <a:cubicBezTo>
                    <a:pt x="2655" y="3"/>
                    <a:pt x="2655" y="2"/>
                    <a:pt x="2656" y="1"/>
                  </a:cubicBezTo>
                  <a:close/>
                  <a:moveTo>
                    <a:pt x="2655" y="3"/>
                  </a:moveTo>
                  <a:cubicBezTo>
                    <a:pt x="2592" y="169"/>
                    <a:pt x="2119" y="359"/>
                    <a:pt x="1989" y="489"/>
                  </a:cubicBezTo>
                  <a:cubicBezTo>
                    <a:pt x="1822" y="644"/>
                    <a:pt x="1715" y="822"/>
                    <a:pt x="1572" y="989"/>
                  </a:cubicBezTo>
                  <a:cubicBezTo>
                    <a:pt x="1001" y="1656"/>
                    <a:pt x="572" y="2501"/>
                    <a:pt x="322" y="3335"/>
                  </a:cubicBezTo>
                  <a:cubicBezTo>
                    <a:pt x="84" y="4156"/>
                    <a:pt x="1" y="5061"/>
                    <a:pt x="382" y="5823"/>
                  </a:cubicBezTo>
                  <a:cubicBezTo>
                    <a:pt x="763" y="6597"/>
                    <a:pt x="1548" y="7085"/>
                    <a:pt x="2382" y="7299"/>
                  </a:cubicBezTo>
                  <a:cubicBezTo>
                    <a:pt x="2783" y="7397"/>
                    <a:pt x="3192" y="7434"/>
                    <a:pt x="3603" y="7434"/>
                  </a:cubicBezTo>
                  <a:cubicBezTo>
                    <a:pt x="4046" y="7434"/>
                    <a:pt x="4491" y="7391"/>
                    <a:pt x="4930" y="7335"/>
                  </a:cubicBezTo>
                  <a:cubicBezTo>
                    <a:pt x="6216" y="7192"/>
                    <a:pt x="7478" y="6918"/>
                    <a:pt x="8680" y="6442"/>
                  </a:cubicBezTo>
                  <a:cubicBezTo>
                    <a:pt x="8692" y="6228"/>
                    <a:pt x="8716" y="5990"/>
                    <a:pt x="8716" y="5764"/>
                  </a:cubicBezTo>
                  <a:cubicBezTo>
                    <a:pt x="8728" y="5394"/>
                    <a:pt x="8728" y="5037"/>
                    <a:pt x="8716" y="4692"/>
                  </a:cubicBezTo>
                  <a:cubicBezTo>
                    <a:pt x="8668" y="3906"/>
                    <a:pt x="8561" y="3108"/>
                    <a:pt x="8359" y="2335"/>
                  </a:cubicBezTo>
                  <a:cubicBezTo>
                    <a:pt x="7473" y="2204"/>
                    <a:pt x="6579" y="2124"/>
                    <a:pt x="5691" y="2124"/>
                  </a:cubicBezTo>
                  <a:cubicBezTo>
                    <a:pt x="5528" y="2124"/>
                    <a:pt x="5366" y="2127"/>
                    <a:pt x="5204" y="2132"/>
                  </a:cubicBezTo>
                  <a:cubicBezTo>
                    <a:pt x="4882" y="2132"/>
                    <a:pt x="2144" y="2132"/>
                    <a:pt x="2084" y="2323"/>
                  </a:cubicBezTo>
                  <a:cubicBezTo>
                    <a:pt x="2298" y="1538"/>
                    <a:pt x="2370" y="776"/>
                    <a:pt x="2655" y="3"/>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2"/>
            <p:cNvSpPr/>
            <p:nvPr/>
          </p:nvSpPr>
          <p:spPr>
            <a:xfrm flipH="1" rot="-318430">
              <a:off x="7537505" y="1524884"/>
              <a:ext cx="363630" cy="289684"/>
            </a:xfrm>
            <a:custGeom>
              <a:rect b="b" l="l" r="r" t="t"/>
              <a:pathLst>
                <a:path extrusionOk="0" h="5559" w="6978">
                  <a:moveTo>
                    <a:pt x="4194" y="1"/>
                  </a:moveTo>
                  <a:cubicBezTo>
                    <a:pt x="4139" y="1"/>
                    <a:pt x="4085" y="10"/>
                    <a:pt x="4037" y="29"/>
                  </a:cubicBezTo>
                  <a:cubicBezTo>
                    <a:pt x="3870" y="88"/>
                    <a:pt x="3739" y="207"/>
                    <a:pt x="3596" y="314"/>
                  </a:cubicBezTo>
                  <a:cubicBezTo>
                    <a:pt x="3006" y="783"/>
                    <a:pt x="2231" y="1038"/>
                    <a:pt x="1463" y="1038"/>
                  </a:cubicBezTo>
                  <a:cubicBezTo>
                    <a:pt x="1255" y="1038"/>
                    <a:pt x="1048" y="1019"/>
                    <a:pt x="846" y="981"/>
                  </a:cubicBezTo>
                  <a:lnTo>
                    <a:pt x="1" y="5505"/>
                  </a:lnTo>
                  <a:cubicBezTo>
                    <a:pt x="225" y="5543"/>
                    <a:pt x="450" y="5559"/>
                    <a:pt x="675" y="5559"/>
                  </a:cubicBezTo>
                  <a:cubicBezTo>
                    <a:pt x="2052" y="5559"/>
                    <a:pt x="3439" y="4956"/>
                    <a:pt x="4842" y="4956"/>
                  </a:cubicBezTo>
                  <a:cubicBezTo>
                    <a:pt x="4887" y="4956"/>
                    <a:pt x="4932" y="4957"/>
                    <a:pt x="4977" y="4958"/>
                  </a:cubicBezTo>
                  <a:cubicBezTo>
                    <a:pt x="5039" y="4958"/>
                    <a:pt x="5099" y="4959"/>
                    <a:pt x="5158" y="4959"/>
                  </a:cubicBezTo>
                  <a:cubicBezTo>
                    <a:pt x="5307" y="4959"/>
                    <a:pt x="5452" y="4953"/>
                    <a:pt x="5596" y="4910"/>
                  </a:cubicBezTo>
                  <a:cubicBezTo>
                    <a:pt x="5632" y="4898"/>
                    <a:pt x="5692" y="4886"/>
                    <a:pt x="5727" y="4839"/>
                  </a:cubicBezTo>
                  <a:cubicBezTo>
                    <a:pt x="5846" y="4708"/>
                    <a:pt x="5680" y="4517"/>
                    <a:pt x="5513" y="4422"/>
                  </a:cubicBezTo>
                  <a:cubicBezTo>
                    <a:pt x="5195" y="4258"/>
                    <a:pt x="4833" y="4165"/>
                    <a:pt x="4465" y="4165"/>
                  </a:cubicBezTo>
                  <a:cubicBezTo>
                    <a:pt x="4406" y="4165"/>
                    <a:pt x="4346" y="4167"/>
                    <a:pt x="4287" y="4172"/>
                  </a:cubicBezTo>
                  <a:cubicBezTo>
                    <a:pt x="4692" y="4066"/>
                    <a:pt x="5104" y="4006"/>
                    <a:pt x="5522" y="4006"/>
                  </a:cubicBezTo>
                  <a:cubicBezTo>
                    <a:pt x="5669" y="4006"/>
                    <a:pt x="5817" y="4014"/>
                    <a:pt x="5966" y="4029"/>
                  </a:cubicBezTo>
                  <a:cubicBezTo>
                    <a:pt x="6025" y="4041"/>
                    <a:pt x="6088" y="4050"/>
                    <a:pt x="6150" y="4050"/>
                  </a:cubicBezTo>
                  <a:cubicBezTo>
                    <a:pt x="6213" y="4050"/>
                    <a:pt x="6275" y="4041"/>
                    <a:pt x="6335" y="4017"/>
                  </a:cubicBezTo>
                  <a:cubicBezTo>
                    <a:pt x="6454" y="3970"/>
                    <a:pt x="6549" y="3839"/>
                    <a:pt x="6513" y="3720"/>
                  </a:cubicBezTo>
                  <a:cubicBezTo>
                    <a:pt x="6489" y="3648"/>
                    <a:pt x="6430" y="3600"/>
                    <a:pt x="6370" y="3553"/>
                  </a:cubicBezTo>
                  <a:cubicBezTo>
                    <a:pt x="5716" y="3100"/>
                    <a:pt x="4834" y="3255"/>
                    <a:pt x="4025" y="3184"/>
                  </a:cubicBezTo>
                  <a:cubicBezTo>
                    <a:pt x="4787" y="2958"/>
                    <a:pt x="5620" y="3041"/>
                    <a:pt x="6406" y="2886"/>
                  </a:cubicBezTo>
                  <a:cubicBezTo>
                    <a:pt x="6620" y="2838"/>
                    <a:pt x="6978" y="2684"/>
                    <a:pt x="6668" y="2469"/>
                  </a:cubicBezTo>
                  <a:cubicBezTo>
                    <a:pt x="6430" y="2315"/>
                    <a:pt x="6073" y="2243"/>
                    <a:pt x="5799" y="2207"/>
                  </a:cubicBezTo>
                  <a:cubicBezTo>
                    <a:pt x="5519" y="2158"/>
                    <a:pt x="5240" y="2142"/>
                    <a:pt x="4959" y="2142"/>
                  </a:cubicBezTo>
                  <a:cubicBezTo>
                    <a:pt x="4630" y="2142"/>
                    <a:pt x="4299" y="2164"/>
                    <a:pt x="3965" y="2184"/>
                  </a:cubicBezTo>
                  <a:cubicBezTo>
                    <a:pt x="4620" y="2065"/>
                    <a:pt x="5299" y="1969"/>
                    <a:pt x="5954" y="1862"/>
                  </a:cubicBezTo>
                  <a:cubicBezTo>
                    <a:pt x="6108" y="1850"/>
                    <a:pt x="6287" y="1791"/>
                    <a:pt x="6323" y="1636"/>
                  </a:cubicBezTo>
                  <a:cubicBezTo>
                    <a:pt x="6347" y="1457"/>
                    <a:pt x="6156" y="1338"/>
                    <a:pt x="5989" y="1279"/>
                  </a:cubicBezTo>
                  <a:cubicBezTo>
                    <a:pt x="5753" y="1207"/>
                    <a:pt x="5499" y="1170"/>
                    <a:pt x="5243" y="1170"/>
                  </a:cubicBezTo>
                  <a:cubicBezTo>
                    <a:pt x="5074" y="1170"/>
                    <a:pt x="4905" y="1186"/>
                    <a:pt x="4739" y="1219"/>
                  </a:cubicBezTo>
                  <a:cubicBezTo>
                    <a:pt x="4322" y="1321"/>
                    <a:pt x="3925" y="1519"/>
                    <a:pt x="3490" y="1519"/>
                  </a:cubicBezTo>
                  <a:cubicBezTo>
                    <a:pt x="3466" y="1519"/>
                    <a:pt x="3442" y="1518"/>
                    <a:pt x="3418" y="1517"/>
                  </a:cubicBezTo>
                  <a:cubicBezTo>
                    <a:pt x="3751" y="1326"/>
                    <a:pt x="4049" y="1088"/>
                    <a:pt x="4311" y="803"/>
                  </a:cubicBezTo>
                  <a:cubicBezTo>
                    <a:pt x="4477" y="624"/>
                    <a:pt x="4656" y="350"/>
                    <a:pt x="4513" y="136"/>
                  </a:cubicBezTo>
                  <a:cubicBezTo>
                    <a:pt x="4439" y="46"/>
                    <a:pt x="4315" y="1"/>
                    <a:pt x="4194" y="1"/>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2"/>
            <p:cNvSpPr/>
            <p:nvPr/>
          </p:nvSpPr>
          <p:spPr>
            <a:xfrm flipH="1" rot="-318430">
              <a:off x="7848910" y="1536627"/>
              <a:ext cx="284838" cy="25586"/>
            </a:xfrm>
            <a:custGeom>
              <a:rect b="b" l="l" r="r" t="t"/>
              <a:pathLst>
                <a:path extrusionOk="0" h="491" w="5466">
                  <a:moveTo>
                    <a:pt x="3265" y="1"/>
                  </a:moveTo>
                  <a:cubicBezTo>
                    <a:pt x="3094" y="1"/>
                    <a:pt x="2918" y="5"/>
                    <a:pt x="2739" y="13"/>
                  </a:cubicBezTo>
                  <a:cubicBezTo>
                    <a:pt x="1977" y="37"/>
                    <a:pt x="1274" y="156"/>
                    <a:pt x="786" y="263"/>
                  </a:cubicBezTo>
                  <a:cubicBezTo>
                    <a:pt x="548" y="323"/>
                    <a:pt x="334" y="370"/>
                    <a:pt x="203" y="418"/>
                  </a:cubicBezTo>
                  <a:cubicBezTo>
                    <a:pt x="72" y="454"/>
                    <a:pt x="0" y="477"/>
                    <a:pt x="0" y="489"/>
                  </a:cubicBezTo>
                  <a:cubicBezTo>
                    <a:pt x="0" y="490"/>
                    <a:pt x="2" y="491"/>
                    <a:pt x="7" y="491"/>
                  </a:cubicBezTo>
                  <a:cubicBezTo>
                    <a:pt x="55" y="491"/>
                    <a:pt x="352" y="435"/>
                    <a:pt x="798" y="358"/>
                  </a:cubicBezTo>
                  <a:cubicBezTo>
                    <a:pt x="1286" y="263"/>
                    <a:pt x="1977" y="180"/>
                    <a:pt x="2739" y="144"/>
                  </a:cubicBezTo>
                  <a:cubicBezTo>
                    <a:pt x="2989" y="136"/>
                    <a:pt x="3232" y="132"/>
                    <a:pt x="3464" y="132"/>
                  </a:cubicBezTo>
                  <a:cubicBezTo>
                    <a:pt x="3927" y="132"/>
                    <a:pt x="4342" y="148"/>
                    <a:pt x="4667" y="180"/>
                  </a:cubicBezTo>
                  <a:cubicBezTo>
                    <a:pt x="5100" y="211"/>
                    <a:pt x="5382" y="242"/>
                    <a:pt x="5449" y="242"/>
                  </a:cubicBezTo>
                  <a:cubicBezTo>
                    <a:pt x="5460" y="242"/>
                    <a:pt x="5465" y="241"/>
                    <a:pt x="5465" y="239"/>
                  </a:cubicBezTo>
                  <a:cubicBezTo>
                    <a:pt x="5465" y="216"/>
                    <a:pt x="5394" y="204"/>
                    <a:pt x="5263" y="180"/>
                  </a:cubicBezTo>
                  <a:cubicBezTo>
                    <a:pt x="5132" y="144"/>
                    <a:pt x="4917" y="120"/>
                    <a:pt x="4679" y="85"/>
                  </a:cubicBezTo>
                  <a:cubicBezTo>
                    <a:pt x="4308" y="39"/>
                    <a:pt x="3812" y="1"/>
                    <a:pt x="3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2"/>
            <p:cNvSpPr/>
            <p:nvPr/>
          </p:nvSpPr>
          <p:spPr>
            <a:xfrm flipH="1" rot="-318430">
              <a:off x="7643775" y="589972"/>
              <a:ext cx="117354" cy="219700"/>
            </a:xfrm>
            <a:custGeom>
              <a:rect b="b" l="l" r="r" t="t"/>
              <a:pathLst>
                <a:path extrusionOk="0" h="4216" w="2252">
                  <a:moveTo>
                    <a:pt x="2227" y="1"/>
                  </a:moveTo>
                  <a:cubicBezTo>
                    <a:pt x="2215" y="1"/>
                    <a:pt x="2192" y="275"/>
                    <a:pt x="2096" y="703"/>
                  </a:cubicBezTo>
                  <a:cubicBezTo>
                    <a:pt x="2061" y="906"/>
                    <a:pt x="1977" y="1168"/>
                    <a:pt x="1894" y="1441"/>
                  </a:cubicBezTo>
                  <a:cubicBezTo>
                    <a:pt x="1799" y="1715"/>
                    <a:pt x="1668" y="2013"/>
                    <a:pt x="1525" y="2311"/>
                  </a:cubicBezTo>
                  <a:cubicBezTo>
                    <a:pt x="1358" y="2608"/>
                    <a:pt x="1192" y="2870"/>
                    <a:pt x="1013" y="3108"/>
                  </a:cubicBezTo>
                  <a:cubicBezTo>
                    <a:pt x="834" y="3346"/>
                    <a:pt x="668" y="3549"/>
                    <a:pt x="525" y="3704"/>
                  </a:cubicBezTo>
                  <a:cubicBezTo>
                    <a:pt x="227" y="4025"/>
                    <a:pt x="1" y="4204"/>
                    <a:pt x="13" y="4216"/>
                  </a:cubicBezTo>
                  <a:cubicBezTo>
                    <a:pt x="13" y="4216"/>
                    <a:pt x="72" y="4180"/>
                    <a:pt x="180" y="4108"/>
                  </a:cubicBezTo>
                  <a:cubicBezTo>
                    <a:pt x="227" y="4085"/>
                    <a:pt x="287" y="4025"/>
                    <a:pt x="358" y="3977"/>
                  </a:cubicBezTo>
                  <a:cubicBezTo>
                    <a:pt x="418" y="3918"/>
                    <a:pt x="513" y="3858"/>
                    <a:pt x="584" y="3763"/>
                  </a:cubicBezTo>
                  <a:cubicBezTo>
                    <a:pt x="751" y="3620"/>
                    <a:pt x="930" y="3406"/>
                    <a:pt x="1108" y="3192"/>
                  </a:cubicBezTo>
                  <a:cubicBezTo>
                    <a:pt x="1287" y="2954"/>
                    <a:pt x="1465" y="2680"/>
                    <a:pt x="1620" y="2382"/>
                  </a:cubicBezTo>
                  <a:cubicBezTo>
                    <a:pt x="1787" y="2084"/>
                    <a:pt x="1906" y="1775"/>
                    <a:pt x="2001" y="1501"/>
                  </a:cubicBezTo>
                  <a:cubicBezTo>
                    <a:pt x="2085" y="1227"/>
                    <a:pt x="2144" y="965"/>
                    <a:pt x="2180" y="751"/>
                  </a:cubicBezTo>
                  <a:cubicBezTo>
                    <a:pt x="2192" y="644"/>
                    <a:pt x="2204" y="537"/>
                    <a:pt x="2215" y="453"/>
                  </a:cubicBezTo>
                  <a:cubicBezTo>
                    <a:pt x="2239" y="358"/>
                    <a:pt x="2239" y="287"/>
                    <a:pt x="2239" y="227"/>
                  </a:cubicBezTo>
                  <a:cubicBezTo>
                    <a:pt x="2251" y="72"/>
                    <a:pt x="2251" y="1"/>
                    <a:pt x="222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2"/>
            <p:cNvSpPr/>
            <p:nvPr/>
          </p:nvSpPr>
          <p:spPr>
            <a:xfrm flipH="1" rot="-318430">
              <a:off x="7461374" y="567011"/>
              <a:ext cx="143409" cy="187495"/>
            </a:xfrm>
            <a:custGeom>
              <a:rect b="b" l="l" r="r" t="t"/>
              <a:pathLst>
                <a:path extrusionOk="0" h="3598" w="2752">
                  <a:moveTo>
                    <a:pt x="334" y="1"/>
                  </a:moveTo>
                  <a:cubicBezTo>
                    <a:pt x="334" y="1"/>
                    <a:pt x="287" y="60"/>
                    <a:pt x="227" y="191"/>
                  </a:cubicBezTo>
                  <a:cubicBezTo>
                    <a:pt x="168" y="310"/>
                    <a:pt x="108" y="501"/>
                    <a:pt x="60" y="739"/>
                  </a:cubicBezTo>
                  <a:cubicBezTo>
                    <a:pt x="13" y="977"/>
                    <a:pt x="1" y="1275"/>
                    <a:pt x="37" y="1608"/>
                  </a:cubicBezTo>
                  <a:cubicBezTo>
                    <a:pt x="60" y="1917"/>
                    <a:pt x="156" y="2287"/>
                    <a:pt x="406" y="2584"/>
                  </a:cubicBezTo>
                  <a:cubicBezTo>
                    <a:pt x="525" y="2739"/>
                    <a:pt x="703" y="2834"/>
                    <a:pt x="870" y="2894"/>
                  </a:cubicBezTo>
                  <a:cubicBezTo>
                    <a:pt x="1049" y="2953"/>
                    <a:pt x="1203" y="2977"/>
                    <a:pt x="1370" y="2989"/>
                  </a:cubicBezTo>
                  <a:cubicBezTo>
                    <a:pt x="1537" y="3001"/>
                    <a:pt x="1680" y="3001"/>
                    <a:pt x="1823" y="3013"/>
                  </a:cubicBezTo>
                  <a:cubicBezTo>
                    <a:pt x="1954" y="3037"/>
                    <a:pt x="2085" y="3060"/>
                    <a:pt x="2192" y="3108"/>
                  </a:cubicBezTo>
                  <a:cubicBezTo>
                    <a:pt x="2418" y="3180"/>
                    <a:pt x="2561" y="3311"/>
                    <a:pt x="2632" y="3418"/>
                  </a:cubicBezTo>
                  <a:cubicBezTo>
                    <a:pt x="2732" y="3528"/>
                    <a:pt x="2749" y="3598"/>
                    <a:pt x="2751" y="3598"/>
                  </a:cubicBezTo>
                  <a:cubicBezTo>
                    <a:pt x="2751" y="3598"/>
                    <a:pt x="2751" y="3597"/>
                    <a:pt x="2751" y="3596"/>
                  </a:cubicBezTo>
                  <a:cubicBezTo>
                    <a:pt x="2751" y="3596"/>
                    <a:pt x="2751" y="3525"/>
                    <a:pt x="2692" y="3394"/>
                  </a:cubicBezTo>
                  <a:cubicBezTo>
                    <a:pt x="2620" y="3275"/>
                    <a:pt x="2477" y="3120"/>
                    <a:pt x="2239" y="3037"/>
                  </a:cubicBezTo>
                  <a:cubicBezTo>
                    <a:pt x="2120" y="2989"/>
                    <a:pt x="1977" y="2941"/>
                    <a:pt x="1846" y="2930"/>
                  </a:cubicBezTo>
                  <a:lnTo>
                    <a:pt x="1394" y="2882"/>
                  </a:lnTo>
                  <a:cubicBezTo>
                    <a:pt x="1239" y="2870"/>
                    <a:pt x="1073" y="2846"/>
                    <a:pt x="930" y="2799"/>
                  </a:cubicBezTo>
                  <a:cubicBezTo>
                    <a:pt x="775" y="2739"/>
                    <a:pt x="632" y="2644"/>
                    <a:pt x="501" y="2513"/>
                  </a:cubicBezTo>
                  <a:cubicBezTo>
                    <a:pt x="287" y="2251"/>
                    <a:pt x="191" y="1906"/>
                    <a:pt x="156" y="1584"/>
                  </a:cubicBezTo>
                  <a:cubicBezTo>
                    <a:pt x="108" y="1275"/>
                    <a:pt x="120" y="989"/>
                    <a:pt x="156" y="751"/>
                  </a:cubicBezTo>
                  <a:cubicBezTo>
                    <a:pt x="227" y="274"/>
                    <a:pt x="346" y="12"/>
                    <a:pt x="33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2"/>
            <p:cNvSpPr/>
            <p:nvPr/>
          </p:nvSpPr>
          <p:spPr>
            <a:xfrm flipH="1" rot="-318430">
              <a:off x="7347664" y="587156"/>
              <a:ext cx="206672" cy="217824"/>
            </a:xfrm>
            <a:custGeom>
              <a:rect b="b" l="l" r="r" t="t"/>
              <a:pathLst>
                <a:path extrusionOk="0" h="4180" w="3966">
                  <a:moveTo>
                    <a:pt x="84" y="1"/>
                  </a:moveTo>
                  <a:cubicBezTo>
                    <a:pt x="84" y="1"/>
                    <a:pt x="37" y="84"/>
                    <a:pt x="25" y="251"/>
                  </a:cubicBezTo>
                  <a:cubicBezTo>
                    <a:pt x="1" y="417"/>
                    <a:pt x="1" y="667"/>
                    <a:pt x="96" y="965"/>
                  </a:cubicBezTo>
                  <a:cubicBezTo>
                    <a:pt x="144" y="1108"/>
                    <a:pt x="203" y="1275"/>
                    <a:pt x="346" y="1406"/>
                  </a:cubicBezTo>
                  <a:cubicBezTo>
                    <a:pt x="477" y="1560"/>
                    <a:pt x="703" y="1608"/>
                    <a:pt x="894" y="1620"/>
                  </a:cubicBezTo>
                  <a:cubicBezTo>
                    <a:pt x="1299" y="1679"/>
                    <a:pt x="1751" y="1620"/>
                    <a:pt x="2180" y="1703"/>
                  </a:cubicBezTo>
                  <a:cubicBezTo>
                    <a:pt x="2406" y="1751"/>
                    <a:pt x="2596" y="1846"/>
                    <a:pt x="2763" y="1965"/>
                  </a:cubicBezTo>
                  <a:cubicBezTo>
                    <a:pt x="2918" y="2096"/>
                    <a:pt x="3025" y="2263"/>
                    <a:pt x="3073" y="2453"/>
                  </a:cubicBezTo>
                  <a:cubicBezTo>
                    <a:pt x="3192" y="2822"/>
                    <a:pt x="3180" y="3192"/>
                    <a:pt x="3275" y="3477"/>
                  </a:cubicBezTo>
                  <a:cubicBezTo>
                    <a:pt x="3370" y="3775"/>
                    <a:pt x="3549" y="3989"/>
                    <a:pt x="3692" y="4073"/>
                  </a:cubicBezTo>
                  <a:cubicBezTo>
                    <a:pt x="3775" y="4120"/>
                    <a:pt x="3835" y="4132"/>
                    <a:pt x="3870" y="4144"/>
                  </a:cubicBezTo>
                  <a:cubicBezTo>
                    <a:pt x="3942" y="4180"/>
                    <a:pt x="3966" y="4180"/>
                    <a:pt x="3966" y="4180"/>
                  </a:cubicBezTo>
                  <a:cubicBezTo>
                    <a:pt x="3966" y="4168"/>
                    <a:pt x="3870" y="4168"/>
                    <a:pt x="3739" y="4061"/>
                  </a:cubicBezTo>
                  <a:cubicBezTo>
                    <a:pt x="3608" y="3965"/>
                    <a:pt x="3478" y="3763"/>
                    <a:pt x="3382" y="3477"/>
                  </a:cubicBezTo>
                  <a:cubicBezTo>
                    <a:pt x="3299" y="3203"/>
                    <a:pt x="3311" y="2846"/>
                    <a:pt x="3192" y="2441"/>
                  </a:cubicBezTo>
                  <a:cubicBezTo>
                    <a:pt x="3132" y="2251"/>
                    <a:pt x="3025" y="2037"/>
                    <a:pt x="2835" y="1882"/>
                  </a:cubicBezTo>
                  <a:cubicBezTo>
                    <a:pt x="2656" y="1739"/>
                    <a:pt x="2430" y="1644"/>
                    <a:pt x="2192" y="1608"/>
                  </a:cubicBezTo>
                  <a:cubicBezTo>
                    <a:pt x="1727" y="1513"/>
                    <a:pt x="1287" y="1572"/>
                    <a:pt x="894" y="1513"/>
                  </a:cubicBezTo>
                  <a:cubicBezTo>
                    <a:pt x="703" y="1489"/>
                    <a:pt x="525" y="1453"/>
                    <a:pt x="406" y="1334"/>
                  </a:cubicBezTo>
                  <a:cubicBezTo>
                    <a:pt x="287" y="1215"/>
                    <a:pt x="227" y="1072"/>
                    <a:pt x="168" y="929"/>
                  </a:cubicBezTo>
                  <a:cubicBezTo>
                    <a:pt x="60" y="656"/>
                    <a:pt x="49" y="417"/>
                    <a:pt x="60" y="251"/>
                  </a:cubicBezTo>
                  <a:cubicBezTo>
                    <a:pt x="60" y="84"/>
                    <a:pt x="96" y="1"/>
                    <a:pt x="8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2"/>
            <p:cNvSpPr/>
            <p:nvPr/>
          </p:nvSpPr>
          <p:spPr>
            <a:xfrm flipH="1" rot="-318430">
              <a:off x="7678631" y="579999"/>
              <a:ext cx="317095" cy="256333"/>
            </a:xfrm>
            <a:custGeom>
              <a:rect b="b" l="l" r="r" t="t"/>
              <a:pathLst>
                <a:path extrusionOk="0" h="4919" w="6085">
                  <a:moveTo>
                    <a:pt x="6083" y="0"/>
                  </a:moveTo>
                  <a:cubicBezTo>
                    <a:pt x="6068" y="0"/>
                    <a:pt x="5964" y="69"/>
                    <a:pt x="5799" y="168"/>
                  </a:cubicBezTo>
                  <a:cubicBezTo>
                    <a:pt x="5620" y="275"/>
                    <a:pt x="5322" y="382"/>
                    <a:pt x="4965" y="537"/>
                  </a:cubicBezTo>
                  <a:cubicBezTo>
                    <a:pt x="4786" y="609"/>
                    <a:pt x="4596" y="704"/>
                    <a:pt x="4405" y="835"/>
                  </a:cubicBezTo>
                  <a:cubicBezTo>
                    <a:pt x="4203" y="966"/>
                    <a:pt x="4024" y="1144"/>
                    <a:pt x="3894" y="1383"/>
                  </a:cubicBezTo>
                  <a:cubicBezTo>
                    <a:pt x="3763" y="1609"/>
                    <a:pt x="3691" y="1871"/>
                    <a:pt x="3560" y="2097"/>
                  </a:cubicBezTo>
                  <a:cubicBezTo>
                    <a:pt x="3417" y="2335"/>
                    <a:pt x="3227" y="2526"/>
                    <a:pt x="2965" y="2633"/>
                  </a:cubicBezTo>
                  <a:cubicBezTo>
                    <a:pt x="2441" y="2871"/>
                    <a:pt x="1858" y="2823"/>
                    <a:pt x="1346" y="2930"/>
                  </a:cubicBezTo>
                  <a:cubicBezTo>
                    <a:pt x="1096" y="2990"/>
                    <a:pt x="857" y="3061"/>
                    <a:pt x="667" y="3216"/>
                  </a:cubicBezTo>
                  <a:cubicBezTo>
                    <a:pt x="476" y="3347"/>
                    <a:pt x="322" y="3514"/>
                    <a:pt x="238" y="3692"/>
                  </a:cubicBezTo>
                  <a:cubicBezTo>
                    <a:pt x="24" y="4038"/>
                    <a:pt x="0" y="4359"/>
                    <a:pt x="24" y="4585"/>
                  </a:cubicBezTo>
                  <a:cubicBezTo>
                    <a:pt x="24" y="4645"/>
                    <a:pt x="48" y="4692"/>
                    <a:pt x="60" y="4740"/>
                  </a:cubicBezTo>
                  <a:cubicBezTo>
                    <a:pt x="72" y="4776"/>
                    <a:pt x="84" y="4811"/>
                    <a:pt x="84" y="4835"/>
                  </a:cubicBezTo>
                  <a:cubicBezTo>
                    <a:pt x="119" y="4883"/>
                    <a:pt x="131" y="4919"/>
                    <a:pt x="131" y="4919"/>
                  </a:cubicBezTo>
                  <a:cubicBezTo>
                    <a:pt x="143" y="4919"/>
                    <a:pt x="84" y="4800"/>
                    <a:pt x="72" y="4585"/>
                  </a:cubicBezTo>
                  <a:cubicBezTo>
                    <a:pt x="60" y="4383"/>
                    <a:pt x="107" y="4061"/>
                    <a:pt x="298" y="3752"/>
                  </a:cubicBezTo>
                  <a:cubicBezTo>
                    <a:pt x="405" y="3609"/>
                    <a:pt x="536" y="3442"/>
                    <a:pt x="715" y="3323"/>
                  </a:cubicBezTo>
                  <a:cubicBezTo>
                    <a:pt x="893" y="3204"/>
                    <a:pt x="1119" y="3109"/>
                    <a:pt x="1369" y="3061"/>
                  </a:cubicBezTo>
                  <a:cubicBezTo>
                    <a:pt x="1608" y="3026"/>
                    <a:pt x="1869" y="2990"/>
                    <a:pt x="2155" y="2966"/>
                  </a:cubicBezTo>
                  <a:cubicBezTo>
                    <a:pt x="2441" y="2930"/>
                    <a:pt x="2727" y="2883"/>
                    <a:pt x="3001" y="2752"/>
                  </a:cubicBezTo>
                  <a:cubicBezTo>
                    <a:pt x="3286" y="2633"/>
                    <a:pt x="3524" y="2418"/>
                    <a:pt x="3655" y="2156"/>
                  </a:cubicBezTo>
                  <a:cubicBezTo>
                    <a:pt x="3786" y="1906"/>
                    <a:pt x="3882" y="1656"/>
                    <a:pt x="4001" y="1430"/>
                  </a:cubicBezTo>
                  <a:cubicBezTo>
                    <a:pt x="4120" y="1204"/>
                    <a:pt x="4286" y="1037"/>
                    <a:pt x="4465" y="906"/>
                  </a:cubicBezTo>
                  <a:cubicBezTo>
                    <a:pt x="4644" y="775"/>
                    <a:pt x="4834" y="680"/>
                    <a:pt x="5001" y="609"/>
                  </a:cubicBezTo>
                  <a:cubicBezTo>
                    <a:pt x="5346" y="442"/>
                    <a:pt x="5644" y="335"/>
                    <a:pt x="5822" y="204"/>
                  </a:cubicBezTo>
                  <a:cubicBezTo>
                    <a:pt x="5906" y="144"/>
                    <a:pt x="5977" y="109"/>
                    <a:pt x="6025" y="61"/>
                  </a:cubicBezTo>
                  <a:lnTo>
                    <a:pt x="6084" y="1"/>
                  </a:lnTo>
                  <a:cubicBezTo>
                    <a:pt x="6084" y="1"/>
                    <a:pt x="6084" y="0"/>
                    <a:pt x="608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2"/>
            <p:cNvSpPr/>
            <p:nvPr/>
          </p:nvSpPr>
          <p:spPr>
            <a:xfrm flipH="1" rot="-318430">
              <a:off x="7698578" y="549934"/>
              <a:ext cx="278637" cy="130225"/>
            </a:xfrm>
            <a:custGeom>
              <a:rect b="b" l="l" r="r" t="t"/>
              <a:pathLst>
                <a:path extrusionOk="0" h="2499" w="5347">
                  <a:moveTo>
                    <a:pt x="4750" y="0"/>
                  </a:moveTo>
                  <a:cubicBezTo>
                    <a:pt x="4649" y="0"/>
                    <a:pt x="4538" y="7"/>
                    <a:pt x="4418" y="22"/>
                  </a:cubicBezTo>
                  <a:cubicBezTo>
                    <a:pt x="4132" y="46"/>
                    <a:pt x="3799" y="153"/>
                    <a:pt x="3453" y="343"/>
                  </a:cubicBezTo>
                  <a:cubicBezTo>
                    <a:pt x="3287" y="450"/>
                    <a:pt x="3120" y="569"/>
                    <a:pt x="2977" y="712"/>
                  </a:cubicBezTo>
                  <a:cubicBezTo>
                    <a:pt x="2822" y="855"/>
                    <a:pt x="2668" y="974"/>
                    <a:pt x="2453" y="1034"/>
                  </a:cubicBezTo>
                  <a:cubicBezTo>
                    <a:pt x="2049" y="1153"/>
                    <a:pt x="1620" y="1069"/>
                    <a:pt x="1239" y="1153"/>
                  </a:cubicBezTo>
                  <a:cubicBezTo>
                    <a:pt x="846" y="1224"/>
                    <a:pt x="536" y="1427"/>
                    <a:pt x="346" y="1641"/>
                  </a:cubicBezTo>
                  <a:cubicBezTo>
                    <a:pt x="132" y="1867"/>
                    <a:pt x="60" y="2081"/>
                    <a:pt x="13" y="2248"/>
                  </a:cubicBezTo>
                  <a:cubicBezTo>
                    <a:pt x="1" y="2320"/>
                    <a:pt x="1" y="2403"/>
                    <a:pt x="1" y="2439"/>
                  </a:cubicBezTo>
                  <a:cubicBezTo>
                    <a:pt x="1" y="2486"/>
                    <a:pt x="1" y="2498"/>
                    <a:pt x="13" y="2498"/>
                  </a:cubicBezTo>
                  <a:cubicBezTo>
                    <a:pt x="36" y="2498"/>
                    <a:pt x="36" y="2415"/>
                    <a:pt x="72" y="2260"/>
                  </a:cubicBezTo>
                  <a:cubicBezTo>
                    <a:pt x="120" y="2117"/>
                    <a:pt x="203" y="1903"/>
                    <a:pt x="417" y="1700"/>
                  </a:cubicBezTo>
                  <a:cubicBezTo>
                    <a:pt x="608" y="1510"/>
                    <a:pt x="906" y="1308"/>
                    <a:pt x="1263" y="1248"/>
                  </a:cubicBezTo>
                  <a:cubicBezTo>
                    <a:pt x="1441" y="1224"/>
                    <a:pt x="1632" y="1224"/>
                    <a:pt x="1846" y="1224"/>
                  </a:cubicBezTo>
                  <a:cubicBezTo>
                    <a:pt x="2049" y="1224"/>
                    <a:pt x="2275" y="1212"/>
                    <a:pt x="2501" y="1153"/>
                  </a:cubicBezTo>
                  <a:cubicBezTo>
                    <a:pt x="2727" y="1093"/>
                    <a:pt x="2918" y="938"/>
                    <a:pt x="3061" y="808"/>
                  </a:cubicBezTo>
                  <a:cubicBezTo>
                    <a:pt x="3215" y="677"/>
                    <a:pt x="3358" y="534"/>
                    <a:pt x="3525" y="450"/>
                  </a:cubicBezTo>
                  <a:cubicBezTo>
                    <a:pt x="3834" y="260"/>
                    <a:pt x="4168" y="153"/>
                    <a:pt x="4454" y="105"/>
                  </a:cubicBezTo>
                  <a:cubicBezTo>
                    <a:pt x="4636" y="69"/>
                    <a:pt x="4797" y="57"/>
                    <a:pt x="4931" y="57"/>
                  </a:cubicBezTo>
                  <a:cubicBezTo>
                    <a:pt x="5170" y="57"/>
                    <a:pt x="5320" y="94"/>
                    <a:pt x="5343" y="94"/>
                  </a:cubicBezTo>
                  <a:cubicBezTo>
                    <a:pt x="5346" y="94"/>
                    <a:pt x="5347" y="94"/>
                    <a:pt x="5347" y="93"/>
                  </a:cubicBezTo>
                  <a:cubicBezTo>
                    <a:pt x="5347" y="93"/>
                    <a:pt x="5251" y="46"/>
                    <a:pt x="5108" y="34"/>
                  </a:cubicBezTo>
                  <a:cubicBezTo>
                    <a:pt x="5012" y="13"/>
                    <a:pt x="4891" y="0"/>
                    <a:pt x="4750"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52"/>
          <p:cNvGrpSpPr/>
          <p:nvPr/>
        </p:nvGrpSpPr>
        <p:grpSpPr>
          <a:xfrm>
            <a:off x="4773663" y="154954"/>
            <a:ext cx="753956" cy="370171"/>
            <a:chOff x="5702350" y="2486504"/>
            <a:chExt cx="753956" cy="370171"/>
          </a:xfrm>
        </p:grpSpPr>
        <p:sp>
          <p:nvSpPr>
            <p:cNvPr id="3233" name="Google Shape;3233;p52"/>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2"/>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2"/>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2"/>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7" name="Google Shape;3237;p52"/>
          <p:cNvGrpSpPr/>
          <p:nvPr/>
        </p:nvGrpSpPr>
        <p:grpSpPr>
          <a:xfrm flipH="1">
            <a:off x="8647612" y="2972873"/>
            <a:ext cx="806245" cy="802344"/>
            <a:chOff x="5798929" y="3777423"/>
            <a:chExt cx="806245" cy="802344"/>
          </a:xfrm>
        </p:grpSpPr>
        <p:grpSp>
          <p:nvGrpSpPr>
            <p:cNvPr id="3238" name="Google Shape;3238;p52"/>
            <p:cNvGrpSpPr/>
            <p:nvPr/>
          </p:nvGrpSpPr>
          <p:grpSpPr>
            <a:xfrm>
              <a:off x="5798929" y="4197087"/>
              <a:ext cx="576592" cy="382680"/>
              <a:chOff x="5798929" y="4197087"/>
              <a:chExt cx="576592" cy="382680"/>
            </a:xfrm>
          </p:grpSpPr>
          <p:sp>
            <p:nvSpPr>
              <p:cNvPr id="3239" name="Google Shape;3239;p52"/>
              <p:cNvSpPr/>
              <p:nvPr/>
            </p:nvSpPr>
            <p:spPr>
              <a:xfrm>
                <a:off x="6216021" y="4197087"/>
                <a:ext cx="159500" cy="150764"/>
              </a:xfrm>
              <a:custGeom>
                <a:rect b="b" l="l" r="r" t="t"/>
                <a:pathLst>
                  <a:path extrusionOk="0" h="3400" w="3597">
                    <a:moveTo>
                      <a:pt x="2621" y="0"/>
                    </a:moveTo>
                    <a:cubicBezTo>
                      <a:pt x="2418" y="0"/>
                      <a:pt x="2192" y="72"/>
                      <a:pt x="2049" y="216"/>
                    </a:cubicBezTo>
                    <a:cubicBezTo>
                      <a:pt x="1537" y="752"/>
                      <a:pt x="1001" y="1252"/>
                      <a:pt x="441" y="1740"/>
                    </a:cubicBezTo>
                    <a:cubicBezTo>
                      <a:pt x="60" y="2085"/>
                      <a:pt x="1" y="2669"/>
                      <a:pt x="322" y="3061"/>
                    </a:cubicBezTo>
                    <a:cubicBezTo>
                      <a:pt x="511" y="3284"/>
                      <a:pt x="788" y="3400"/>
                      <a:pt x="1061" y="3400"/>
                    </a:cubicBezTo>
                    <a:cubicBezTo>
                      <a:pt x="1271" y="3400"/>
                      <a:pt x="1479" y="3332"/>
                      <a:pt x="1644" y="3192"/>
                    </a:cubicBezTo>
                    <a:cubicBezTo>
                      <a:pt x="2215" y="2692"/>
                      <a:pt x="2751" y="2192"/>
                      <a:pt x="3263" y="1656"/>
                    </a:cubicBezTo>
                    <a:cubicBezTo>
                      <a:pt x="3430" y="1454"/>
                      <a:pt x="3573" y="1275"/>
                      <a:pt x="3585" y="1002"/>
                    </a:cubicBezTo>
                    <a:cubicBezTo>
                      <a:pt x="3597" y="764"/>
                      <a:pt x="3525" y="513"/>
                      <a:pt x="3382" y="335"/>
                    </a:cubicBezTo>
                    <a:cubicBezTo>
                      <a:pt x="3216" y="132"/>
                      <a:pt x="2977" y="13"/>
                      <a:pt x="2727" y="2"/>
                    </a:cubicBezTo>
                    <a:lnTo>
                      <a:pt x="2668" y="2"/>
                    </a:lnTo>
                    <a:cubicBezTo>
                      <a:pt x="2653" y="1"/>
                      <a:pt x="2637" y="0"/>
                      <a:pt x="2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2"/>
              <p:cNvSpPr/>
              <p:nvPr/>
            </p:nvSpPr>
            <p:spPr>
              <a:xfrm>
                <a:off x="6000114" y="4356013"/>
                <a:ext cx="191161" cy="137284"/>
              </a:xfrm>
              <a:custGeom>
                <a:rect b="b" l="l" r="r" t="t"/>
                <a:pathLst>
                  <a:path extrusionOk="0" h="3096" w="4311">
                    <a:moveTo>
                      <a:pt x="3250" y="0"/>
                    </a:moveTo>
                    <a:cubicBezTo>
                      <a:pt x="3040" y="0"/>
                      <a:pt x="2833" y="72"/>
                      <a:pt x="2667" y="216"/>
                    </a:cubicBezTo>
                    <a:cubicBezTo>
                      <a:pt x="2536" y="311"/>
                      <a:pt x="2381" y="418"/>
                      <a:pt x="2250" y="513"/>
                    </a:cubicBezTo>
                    <a:cubicBezTo>
                      <a:pt x="1738" y="811"/>
                      <a:pt x="1203" y="1073"/>
                      <a:pt x="667" y="1311"/>
                    </a:cubicBezTo>
                    <a:cubicBezTo>
                      <a:pt x="203" y="1525"/>
                      <a:pt x="0" y="2097"/>
                      <a:pt x="226" y="2561"/>
                    </a:cubicBezTo>
                    <a:cubicBezTo>
                      <a:pt x="382" y="2907"/>
                      <a:pt x="720" y="3096"/>
                      <a:pt x="1075" y="3096"/>
                    </a:cubicBezTo>
                    <a:cubicBezTo>
                      <a:pt x="1209" y="3096"/>
                      <a:pt x="1346" y="3069"/>
                      <a:pt x="1477" y="3014"/>
                    </a:cubicBezTo>
                    <a:cubicBezTo>
                      <a:pt x="2322" y="2633"/>
                      <a:pt x="3143" y="2204"/>
                      <a:pt x="3882" y="1656"/>
                    </a:cubicBezTo>
                    <a:cubicBezTo>
                      <a:pt x="4286" y="1347"/>
                      <a:pt x="4310" y="716"/>
                      <a:pt x="4001" y="335"/>
                    </a:cubicBezTo>
                    <a:cubicBezTo>
                      <a:pt x="3822" y="108"/>
                      <a:pt x="3560" y="1"/>
                      <a:pt x="3298" y="1"/>
                    </a:cubicBezTo>
                    <a:cubicBezTo>
                      <a:pt x="3282" y="0"/>
                      <a:pt x="3266" y="0"/>
                      <a:pt x="32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2"/>
              <p:cNvSpPr/>
              <p:nvPr/>
            </p:nvSpPr>
            <p:spPr>
              <a:xfrm>
                <a:off x="5798929" y="4459510"/>
                <a:ext cx="163180" cy="120257"/>
              </a:xfrm>
              <a:custGeom>
                <a:rect b="b" l="l" r="r" t="t"/>
                <a:pathLst>
                  <a:path extrusionOk="0" h="2712" w="3680">
                    <a:moveTo>
                      <a:pt x="2704" y="1"/>
                    </a:moveTo>
                    <a:cubicBezTo>
                      <a:pt x="2561" y="37"/>
                      <a:pt x="2430" y="49"/>
                      <a:pt x="2323" y="120"/>
                    </a:cubicBezTo>
                    <a:cubicBezTo>
                      <a:pt x="1846" y="441"/>
                      <a:pt x="1322" y="680"/>
                      <a:pt x="787" y="858"/>
                    </a:cubicBezTo>
                    <a:cubicBezTo>
                      <a:pt x="537" y="930"/>
                      <a:pt x="346" y="1013"/>
                      <a:pt x="191" y="1239"/>
                    </a:cubicBezTo>
                    <a:cubicBezTo>
                      <a:pt x="60" y="1453"/>
                      <a:pt x="1" y="1704"/>
                      <a:pt x="49" y="1942"/>
                    </a:cubicBezTo>
                    <a:cubicBezTo>
                      <a:pt x="84" y="2180"/>
                      <a:pt x="239" y="2406"/>
                      <a:pt x="430" y="2537"/>
                    </a:cubicBezTo>
                    <a:cubicBezTo>
                      <a:pt x="562" y="2634"/>
                      <a:pt x="759" y="2711"/>
                      <a:pt x="944" y="2711"/>
                    </a:cubicBezTo>
                    <a:cubicBezTo>
                      <a:pt x="1009" y="2711"/>
                      <a:pt x="1073" y="2702"/>
                      <a:pt x="1132" y="2680"/>
                    </a:cubicBezTo>
                    <a:cubicBezTo>
                      <a:pt x="1834" y="2477"/>
                      <a:pt x="2501" y="2204"/>
                      <a:pt x="3108" y="1811"/>
                    </a:cubicBezTo>
                    <a:cubicBezTo>
                      <a:pt x="3180" y="1763"/>
                      <a:pt x="3239" y="1715"/>
                      <a:pt x="3323" y="1668"/>
                    </a:cubicBezTo>
                    <a:cubicBezTo>
                      <a:pt x="3454" y="1573"/>
                      <a:pt x="3537" y="1418"/>
                      <a:pt x="3597" y="1251"/>
                    </a:cubicBezTo>
                    <a:cubicBezTo>
                      <a:pt x="3680" y="1037"/>
                      <a:pt x="3656" y="763"/>
                      <a:pt x="3573" y="561"/>
                    </a:cubicBezTo>
                    <a:cubicBezTo>
                      <a:pt x="3466" y="334"/>
                      <a:pt x="3275" y="156"/>
                      <a:pt x="3037" y="60"/>
                    </a:cubicBezTo>
                    <a:cubicBezTo>
                      <a:pt x="2942" y="37"/>
                      <a:pt x="2823" y="1"/>
                      <a:pt x="2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2" name="Google Shape;3242;p52"/>
            <p:cNvSpPr/>
            <p:nvPr/>
          </p:nvSpPr>
          <p:spPr>
            <a:xfrm>
              <a:off x="6216021" y="3777423"/>
              <a:ext cx="389150" cy="448258"/>
            </a:xfrm>
            <a:custGeom>
              <a:rect b="b" l="l" r="r" t="t"/>
              <a:pathLst>
                <a:path extrusionOk="0" h="10109" w="8776">
                  <a:moveTo>
                    <a:pt x="5621" y="2869"/>
                  </a:moveTo>
                  <a:lnTo>
                    <a:pt x="5680" y="2881"/>
                  </a:lnTo>
                  <a:lnTo>
                    <a:pt x="5716" y="2929"/>
                  </a:lnTo>
                  <a:cubicBezTo>
                    <a:pt x="5740" y="3024"/>
                    <a:pt x="5775" y="3108"/>
                    <a:pt x="5787" y="3203"/>
                  </a:cubicBezTo>
                  <a:cubicBezTo>
                    <a:pt x="5811" y="3453"/>
                    <a:pt x="5811" y="3703"/>
                    <a:pt x="5811" y="4001"/>
                  </a:cubicBezTo>
                  <a:cubicBezTo>
                    <a:pt x="5799" y="4179"/>
                    <a:pt x="5775" y="4358"/>
                    <a:pt x="5728" y="4548"/>
                  </a:cubicBezTo>
                  <a:cubicBezTo>
                    <a:pt x="5287" y="4453"/>
                    <a:pt x="4847" y="4358"/>
                    <a:pt x="4430" y="4227"/>
                  </a:cubicBezTo>
                  <a:cubicBezTo>
                    <a:pt x="4359" y="4191"/>
                    <a:pt x="4287" y="4167"/>
                    <a:pt x="4216" y="4120"/>
                  </a:cubicBezTo>
                  <a:lnTo>
                    <a:pt x="4478" y="3679"/>
                  </a:lnTo>
                  <a:cubicBezTo>
                    <a:pt x="4644" y="3453"/>
                    <a:pt x="4811" y="3274"/>
                    <a:pt x="4990" y="3108"/>
                  </a:cubicBezTo>
                  <a:lnTo>
                    <a:pt x="5251" y="2929"/>
                  </a:lnTo>
                  <a:cubicBezTo>
                    <a:pt x="5299" y="2917"/>
                    <a:pt x="5359" y="2905"/>
                    <a:pt x="5406" y="2881"/>
                  </a:cubicBezTo>
                  <a:cubicBezTo>
                    <a:pt x="5478" y="2881"/>
                    <a:pt x="5549" y="2869"/>
                    <a:pt x="5621" y="2869"/>
                  </a:cubicBezTo>
                  <a:close/>
                  <a:moveTo>
                    <a:pt x="5585" y="0"/>
                  </a:moveTo>
                  <a:cubicBezTo>
                    <a:pt x="4906" y="0"/>
                    <a:pt x="4228" y="191"/>
                    <a:pt x="3597" y="583"/>
                  </a:cubicBezTo>
                  <a:cubicBezTo>
                    <a:pt x="3239" y="786"/>
                    <a:pt x="2942" y="1084"/>
                    <a:pt x="2704" y="1322"/>
                  </a:cubicBezTo>
                  <a:cubicBezTo>
                    <a:pt x="2394" y="1631"/>
                    <a:pt x="2144" y="2024"/>
                    <a:pt x="1906" y="2393"/>
                  </a:cubicBezTo>
                  <a:cubicBezTo>
                    <a:pt x="1453" y="3084"/>
                    <a:pt x="1156" y="3798"/>
                    <a:pt x="894" y="4477"/>
                  </a:cubicBezTo>
                  <a:cubicBezTo>
                    <a:pt x="679" y="5025"/>
                    <a:pt x="477" y="5596"/>
                    <a:pt x="298" y="6144"/>
                  </a:cubicBezTo>
                  <a:lnTo>
                    <a:pt x="287" y="6191"/>
                  </a:lnTo>
                  <a:lnTo>
                    <a:pt x="120" y="6679"/>
                  </a:lnTo>
                  <a:cubicBezTo>
                    <a:pt x="1" y="7025"/>
                    <a:pt x="132" y="7465"/>
                    <a:pt x="310" y="7751"/>
                  </a:cubicBezTo>
                  <a:cubicBezTo>
                    <a:pt x="513" y="8084"/>
                    <a:pt x="846" y="8323"/>
                    <a:pt x="1227" y="8394"/>
                  </a:cubicBezTo>
                  <a:cubicBezTo>
                    <a:pt x="1334" y="8406"/>
                    <a:pt x="1430" y="8418"/>
                    <a:pt x="1525" y="8418"/>
                  </a:cubicBezTo>
                  <a:cubicBezTo>
                    <a:pt x="1799" y="8418"/>
                    <a:pt x="2073" y="8346"/>
                    <a:pt x="2299" y="8203"/>
                  </a:cubicBezTo>
                  <a:lnTo>
                    <a:pt x="2584" y="7965"/>
                  </a:lnTo>
                  <a:cubicBezTo>
                    <a:pt x="2763" y="7763"/>
                    <a:pt x="2882" y="7549"/>
                    <a:pt x="2942" y="7275"/>
                  </a:cubicBezTo>
                  <a:lnTo>
                    <a:pt x="3073" y="6894"/>
                  </a:lnTo>
                  <a:lnTo>
                    <a:pt x="3120" y="6775"/>
                  </a:lnTo>
                  <a:cubicBezTo>
                    <a:pt x="3299" y="6846"/>
                    <a:pt x="3489" y="6918"/>
                    <a:pt x="3668" y="6977"/>
                  </a:cubicBezTo>
                  <a:lnTo>
                    <a:pt x="3847" y="7037"/>
                  </a:lnTo>
                  <a:cubicBezTo>
                    <a:pt x="4192" y="7156"/>
                    <a:pt x="4549" y="7251"/>
                    <a:pt x="4847" y="7311"/>
                  </a:cubicBezTo>
                  <a:lnTo>
                    <a:pt x="4668" y="7727"/>
                  </a:lnTo>
                  <a:lnTo>
                    <a:pt x="4561" y="7989"/>
                  </a:lnTo>
                  <a:cubicBezTo>
                    <a:pt x="4382" y="8406"/>
                    <a:pt x="4359" y="8751"/>
                    <a:pt x="4466" y="9096"/>
                  </a:cubicBezTo>
                  <a:cubicBezTo>
                    <a:pt x="4585" y="9454"/>
                    <a:pt x="4835" y="9763"/>
                    <a:pt x="5180" y="9942"/>
                  </a:cubicBezTo>
                  <a:cubicBezTo>
                    <a:pt x="5382" y="10049"/>
                    <a:pt x="5609" y="10108"/>
                    <a:pt x="5847" y="10108"/>
                  </a:cubicBezTo>
                  <a:cubicBezTo>
                    <a:pt x="5990" y="10108"/>
                    <a:pt x="6144" y="10073"/>
                    <a:pt x="6275" y="10049"/>
                  </a:cubicBezTo>
                  <a:cubicBezTo>
                    <a:pt x="6585" y="9942"/>
                    <a:pt x="6978" y="9692"/>
                    <a:pt x="7121" y="9335"/>
                  </a:cubicBezTo>
                  <a:cubicBezTo>
                    <a:pt x="7585" y="8239"/>
                    <a:pt x="8049" y="7084"/>
                    <a:pt x="8419" y="5894"/>
                  </a:cubicBezTo>
                  <a:cubicBezTo>
                    <a:pt x="8609" y="5263"/>
                    <a:pt x="8716" y="4596"/>
                    <a:pt x="8752" y="3762"/>
                  </a:cubicBezTo>
                  <a:cubicBezTo>
                    <a:pt x="8776" y="2977"/>
                    <a:pt x="8609" y="2191"/>
                    <a:pt x="8276" y="1536"/>
                  </a:cubicBezTo>
                  <a:cubicBezTo>
                    <a:pt x="7871" y="774"/>
                    <a:pt x="7109" y="226"/>
                    <a:pt x="6228" y="60"/>
                  </a:cubicBezTo>
                  <a:cubicBezTo>
                    <a:pt x="5978" y="12"/>
                    <a:pt x="5775" y="0"/>
                    <a:pt x="55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2"/>
            <p:cNvSpPr/>
            <p:nvPr/>
          </p:nvSpPr>
          <p:spPr>
            <a:xfrm>
              <a:off x="6250875" y="4079400"/>
              <a:ext cx="100347" cy="71303"/>
            </a:xfrm>
            <a:custGeom>
              <a:rect b="b" l="l" r="r" t="t"/>
              <a:pathLst>
                <a:path extrusionOk="0" h="1608" w="2263">
                  <a:moveTo>
                    <a:pt x="1953" y="0"/>
                  </a:moveTo>
                  <a:cubicBezTo>
                    <a:pt x="1894" y="0"/>
                    <a:pt x="1846" y="0"/>
                    <a:pt x="1822" y="24"/>
                  </a:cubicBezTo>
                  <a:lnTo>
                    <a:pt x="1834" y="24"/>
                  </a:lnTo>
                  <a:cubicBezTo>
                    <a:pt x="1763" y="36"/>
                    <a:pt x="1679" y="60"/>
                    <a:pt x="1620" y="108"/>
                  </a:cubicBezTo>
                  <a:cubicBezTo>
                    <a:pt x="1525" y="167"/>
                    <a:pt x="1429" y="227"/>
                    <a:pt x="1358" y="310"/>
                  </a:cubicBezTo>
                  <a:cubicBezTo>
                    <a:pt x="1251" y="393"/>
                    <a:pt x="1144" y="465"/>
                    <a:pt x="1060" y="560"/>
                  </a:cubicBezTo>
                  <a:cubicBezTo>
                    <a:pt x="846" y="751"/>
                    <a:pt x="655" y="929"/>
                    <a:pt x="429" y="1108"/>
                  </a:cubicBezTo>
                  <a:cubicBezTo>
                    <a:pt x="334" y="1203"/>
                    <a:pt x="227" y="1274"/>
                    <a:pt x="108" y="1346"/>
                  </a:cubicBezTo>
                  <a:cubicBezTo>
                    <a:pt x="72" y="1358"/>
                    <a:pt x="36" y="1393"/>
                    <a:pt x="1" y="1405"/>
                  </a:cubicBezTo>
                  <a:cubicBezTo>
                    <a:pt x="132" y="1501"/>
                    <a:pt x="286" y="1548"/>
                    <a:pt x="453" y="1584"/>
                  </a:cubicBezTo>
                  <a:cubicBezTo>
                    <a:pt x="548" y="1596"/>
                    <a:pt x="655" y="1608"/>
                    <a:pt x="751" y="1608"/>
                  </a:cubicBezTo>
                  <a:cubicBezTo>
                    <a:pt x="1013" y="1608"/>
                    <a:pt x="1287" y="1536"/>
                    <a:pt x="1525" y="1393"/>
                  </a:cubicBezTo>
                  <a:lnTo>
                    <a:pt x="1798" y="1155"/>
                  </a:lnTo>
                  <a:cubicBezTo>
                    <a:pt x="1977" y="953"/>
                    <a:pt x="2096" y="739"/>
                    <a:pt x="2156" y="465"/>
                  </a:cubicBezTo>
                  <a:lnTo>
                    <a:pt x="2263" y="179"/>
                  </a:lnTo>
                  <a:cubicBezTo>
                    <a:pt x="2251" y="155"/>
                    <a:pt x="2215" y="143"/>
                    <a:pt x="2203" y="108"/>
                  </a:cubicBezTo>
                  <a:cubicBezTo>
                    <a:pt x="2179" y="84"/>
                    <a:pt x="2156" y="60"/>
                    <a:pt x="2132" y="48"/>
                  </a:cubicBezTo>
                  <a:cubicBezTo>
                    <a:pt x="2096" y="36"/>
                    <a:pt x="2072" y="24"/>
                    <a:pt x="2037" y="24"/>
                  </a:cubicBezTo>
                  <a:cubicBezTo>
                    <a:pt x="2013" y="24"/>
                    <a:pt x="1977" y="0"/>
                    <a:pt x="195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2"/>
            <p:cNvSpPr/>
            <p:nvPr/>
          </p:nvSpPr>
          <p:spPr>
            <a:xfrm>
              <a:off x="6340625" y="4080464"/>
              <a:ext cx="44" cy="44"/>
            </a:xfrm>
            <a:custGeom>
              <a:rect b="b" l="l" r="r" t="t"/>
              <a:pathLst>
                <a:path extrusionOk="0" h="1" w="1">
                  <a:moveTo>
                    <a:pt x="1" y="0"/>
                  </a:move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6454144" y="3780039"/>
              <a:ext cx="151031" cy="444578"/>
            </a:xfrm>
            <a:custGeom>
              <a:rect b="b" l="l" r="r" t="t"/>
              <a:pathLst>
                <a:path extrusionOk="0" h="10026" w="3406">
                  <a:moveTo>
                    <a:pt x="1024" y="1"/>
                  </a:moveTo>
                  <a:lnTo>
                    <a:pt x="1024" y="1"/>
                  </a:lnTo>
                  <a:cubicBezTo>
                    <a:pt x="1322" y="298"/>
                    <a:pt x="1596" y="667"/>
                    <a:pt x="1798" y="1060"/>
                  </a:cubicBezTo>
                  <a:cubicBezTo>
                    <a:pt x="2001" y="1429"/>
                    <a:pt x="2132" y="1834"/>
                    <a:pt x="2227" y="2227"/>
                  </a:cubicBezTo>
                  <a:cubicBezTo>
                    <a:pt x="2334" y="2632"/>
                    <a:pt x="2394" y="3061"/>
                    <a:pt x="2429" y="3477"/>
                  </a:cubicBezTo>
                  <a:cubicBezTo>
                    <a:pt x="2441" y="3680"/>
                    <a:pt x="2441" y="3870"/>
                    <a:pt x="2429" y="4061"/>
                  </a:cubicBezTo>
                  <a:lnTo>
                    <a:pt x="2382" y="4596"/>
                  </a:lnTo>
                  <a:cubicBezTo>
                    <a:pt x="2370" y="4692"/>
                    <a:pt x="2358" y="4775"/>
                    <a:pt x="2334" y="4846"/>
                  </a:cubicBezTo>
                  <a:cubicBezTo>
                    <a:pt x="2322" y="4942"/>
                    <a:pt x="2287" y="5049"/>
                    <a:pt x="2275" y="5132"/>
                  </a:cubicBezTo>
                  <a:cubicBezTo>
                    <a:pt x="2227" y="5347"/>
                    <a:pt x="2191" y="5561"/>
                    <a:pt x="2144" y="5775"/>
                  </a:cubicBezTo>
                  <a:cubicBezTo>
                    <a:pt x="2037" y="6251"/>
                    <a:pt x="1917" y="6728"/>
                    <a:pt x="1775" y="7192"/>
                  </a:cubicBezTo>
                  <a:cubicBezTo>
                    <a:pt x="1620" y="7668"/>
                    <a:pt x="1441" y="8121"/>
                    <a:pt x="1227" y="8573"/>
                  </a:cubicBezTo>
                  <a:cubicBezTo>
                    <a:pt x="1013" y="8978"/>
                    <a:pt x="763" y="9347"/>
                    <a:pt x="417" y="9645"/>
                  </a:cubicBezTo>
                  <a:cubicBezTo>
                    <a:pt x="286" y="9764"/>
                    <a:pt x="155" y="9871"/>
                    <a:pt x="1" y="9954"/>
                  </a:cubicBezTo>
                  <a:cubicBezTo>
                    <a:pt x="155" y="10002"/>
                    <a:pt x="310" y="10026"/>
                    <a:pt x="477" y="10026"/>
                  </a:cubicBezTo>
                  <a:cubicBezTo>
                    <a:pt x="632" y="10026"/>
                    <a:pt x="774" y="10002"/>
                    <a:pt x="905" y="9954"/>
                  </a:cubicBezTo>
                  <a:cubicBezTo>
                    <a:pt x="1227" y="9847"/>
                    <a:pt x="1608" y="9597"/>
                    <a:pt x="1763" y="9240"/>
                  </a:cubicBezTo>
                  <a:cubicBezTo>
                    <a:pt x="2215" y="8156"/>
                    <a:pt x="2679" y="7013"/>
                    <a:pt x="3049" y="5799"/>
                  </a:cubicBezTo>
                  <a:cubicBezTo>
                    <a:pt x="3251" y="5180"/>
                    <a:pt x="3346" y="4489"/>
                    <a:pt x="3382" y="3680"/>
                  </a:cubicBezTo>
                  <a:cubicBezTo>
                    <a:pt x="3406" y="2882"/>
                    <a:pt x="3251" y="2096"/>
                    <a:pt x="2906" y="1441"/>
                  </a:cubicBezTo>
                  <a:cubicBezTo>
                    <a:pt x="2525" y="727"/>
                    <a:pt x="1834" y="191"/>
                    <a:pt x="102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6283068" y="3798530"/>
              <a:ext cx="186948" cy="206725"/>
            </a:xfrm>
            <a:custGeom>
              <a:rect b="b" l="l" r="r" t="t"/>
              <a:pathLst>
                <a:path extrusionOk="0" h="4662" w="4216">
                  <a:moveTo>
                    <a:pt x="4097" y="0"/>
                  </a:moveTo>
                  <a:cubicBezTo>
                    <a:pt x="3847" y="12"/>
                    <a:pt x="3609" y="48"/>
                    <a:pt x="3370" y="107"/>
                  </a:cubicBezTo>
                  <a:cubicBezTo>
                    <a:pt x="3251" y="131"/>
                    <a:pt x="3144" y="179"/>
                    <a:pt x="3025" y="227"/>
                  </a:cubicBezTo>
                  <a:cubicBezTo>
                    <a:pt x="2906" y="262"/>
                    <a:pt x="2799" y="322"/>
                    <a:pt x="2680" y="381"/>
                  </a:cubicBezTo>
                  <a:cubicBezTo>
                    <a:pt x="2466" y="524"/>
                    <a:pt x="2251" y="667"/>
                    <a:pt x="2049" y="822"/>
                  </a:cubicBezTo>
                  <a:cubicBezTo>
                    <a:pt x="1834" y="1000"/>
                    <a:pt x="1656" y="1203"/>
                    <a:pt x="1477" y="1417"/>
                  </a:cubicBezTo>
                  <a:cubicBezTo>
                    <a:pt x="1132" y="1834"/>
                    <a:pt x="858" y="2274"/>
                    <a:pt x="608" y="2751"/>
                  </a:cubicBezTo>
                  <a:cubicBezTo>
                    <a:pt x="477" y="3001"/>
                    <a:pt x="370" y="3263"/>
                    <a:pt x="275" y="3513"/>
                  </a:cubicBezTo>
                  <a:cubicBezTo>
                    <a:pt x="180" y="3715"/>
                    <a:pt x="108" y="3941"/>
                    <a:pt x="49" y="4168"/>
                  </a:cubicBezTo>
                  <a:cubicBezTo>
                    <a:pt x="49" y="4191"/>
                    <a:pt x="37" y="4215"/>
                    <a:pt x="37" y="4239"/>
                  </a:cubicBezTo>
                  <a:cubicBezTo>
                    <a:pt x="1" y="4310"/>
                    <a:pt x="13" y="4406"/>
                    <a:pt x="49" y="4477"/>
                  </a:cubicBezTo>
                  <a:cubicBezTo>
                    <a:pt x="96" y="4560"/>
                    <a:pt x="156" y="4608"/>
                    <a:pt x="239" y="4644"/>
                  </a:cubicBezTo>
                  <a:cubicBezTo>
                    <a:pt x="265" y="4657"/>
                    <a:pt x="295" y="4662"/>
                    <a:pt x="325" y="4662"/>
                  </a:cubicBezTo>
                  <a:cubicBezTo>
                    <a:pt x="377" y="4662"/>
                    <a:pt x="432" y="4647"/>
                    <a:pt x="477" y="4632"/>
                  </a:cubicBezTo>
                  <a:cubicBezTo>
                    <a:pt x="561" y="4596"/>
                    <a:pt x="584" y="4537"/>
                    <a:pt x="632" y="4477"/>
                  </a:cubicBezTo>
                  <a:cubicBezTo>
                    <a:pt x="763" y="4239"/>
                    <a:pt x="882" y="3989"/>
                    <a:pt x="989" y="3751"/>
                  </a:cubicBezTo>
                  <a:cubicBezTo>
                    <a:pt x="1084" y="3513"/>
                    <a:pt x="1192" y="3286"/>
                    <a:pt x="1299" y="3060"/>
                  </a:cubicBezTo>
                  <a:cubicBezTo>
                    <a:pt x="1465" y="2727"/>
                    <a:pt x="1620" y="2382"/>
                    <a:pt x="1834" y="2036"/>
                  </a:cubicBezTo>
                  <a:cubicBezTo>
                    <a:pt x="2025" y="1715"/>
                    <a:pt x="2251" y="1405"/>
                    <a:pt x="2501" y="1108"/>
                  </a:cubicBezTo>
                  <a:cubicBezTo>
                    <a:pt x="2656" y="941"/>
                    <a:pt x="2799" y="786"/>
                    <a:pt x="2977" y="655"/>
                  </a:cubicBezTo>
                  <a:cubicBezTo>
                    <a:pt x="3156" y="536"/>
                    <a:pt x="3335" y="429"/>
                    <a:pt x="3549" y="346"/>
                  </a:cubicBezTo>
                  <a:cubicBezTo>
                    <a:pt x="3692" y="298"/>
                    <a:pt x="3847" y="250"/>
                    <a:pt x="4013" y="238"/>
                  </a:cubicBezTo>
                  <a:lnTo>
                    <a:pt x="4097" y="238"/>
                  </a:lnTo>
                  <a:cubicBezTo>
                    <a:pt x="4156" y="238"/>
                    <a:pt x="4216" y="191"/>
                    <a:pt x="4216" y="131"/>
                  </a:cubicBezTo>
                  <a:cubicBezTo>
                    <a:pt x="4204" y="60"/>
                    <a:pt x="4156" y="0"/>
                    <a:pt x="40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6267237" y="4017098"/>
              <a:ext cx="31749" cy="31705"/>
            </a:xfrm>
            <a:custGeom>
              <a:rect b="b" l="l" r="r" t="t"/>
              <a:pathLst>
                <a:path extrusionOk="0" h="715" w="716">
                  <a:moveTo>
                    <a:pt x="382" y="1"/>
                  </a:moveTo>
                  <a:cubicBezTo>
                    <a:pt x="167" y="1"/>
                    <a:pt x="1" y="143"/>
                    <a:pt x="1" y="334"/>
                  </a:cubicBezTo>
                  <a:cubicBezTo>
                    <a:pt x="1" y="536"/>
                    <a:pt x="156" y="715"/>
                    <a:pt x="346" y="715"/>
                  </a:cubicBezTo>
                  <a:cubicBezTo>
                    <a:pt x="537" y="715"/>
                    <a:pt x="703" y="560"/>
                    <a:pt x="715" y="370"/>
                  </a:cubicBezTo>
                  <a:cubicBezTo>
                    <a:pt x="715" y="179"/>
                    <a:pt x="572"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2"/>
            <p:cNvSpPr/>
            <p:nvPr/>
          </p:nvSpPr>
          <p:spPr>
            <a:xfrm>
              <a:off x="6261961" y="4063038"/>
              <a:ext cx="15343" cy="15343"/>
            </a:xfrm>
            <a:custGeom>
              <a:rect b="b" l="l" r="r" t="t"/>
              <a:pathLst>
                <a:path extrusionOk="0" h="346" w="346">
                  <a:moveTo>
                    <a:pt x="179" y="0"/>
                  </a:moveTo>
                  <a:cubicBezTo>
                    <a:pt x="84" y="12"/>
                    <a:pt x="1" y="72"/>
                    <a:pt x="1" y="167"/>
                  </a:cubicBezTo>
                  <a:cubicBezTo>
                    <a:pt x="1" y="262"/>
                    <a:pt x="84" y="346"/>
                    <a:pt x="167" y="346"/>
                  </a:cubicBezTo>
                  <a:cubicBezTo>
                    <a:pt x="263" y="346"/>
                    <a:pt x="346" y="274"/>
                    <a:pt x="346" y="179"/>
                  </a:cubicBezTo>
                  <a:cubicBezTo>
                    <a:pt x="346" y="96"/>
                    <a:pt x="275" y="0"/>
                    <a:pt x="1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52"/>
          <p:cNvGrpSpPr/>
          <p:nvPr/>
        </p:nvGrpSpPr>
        <p:grpSpPr>
          <a:xfrm>
            <a:off x="8927168" y="4295048"/>
            <a:ext cx="247122" cy="254793"/>
            <a:chOff x="7924518" y="4471660"/>
            <a:chExt cx="247122" cy="254793"/>
          </a:xfrm>
        </p:grpSpPr>
        <p:sp>
          <p:nvSpPr>
            <p:cNvPr id="3250" name="Google Shape;3250;p52"/>
            <p:cNvSpPr/>
            <p:nvPr/>
          </p:nvSpPr>
          <p:spPr>
            <a:xfrm>
              <a:off x="7924518" y="4471660"/>
              <a:ext cx="190096" cy="198122"/>
            </a:xfrm>
            <a:custGeom>
              <a:rect b="b" l="l" r="r" t="t"/>
              <a:pathLst>
                <a:path extrusionOk="0" h="4468" w="4287">
                  <a:moveTo>
                    <a:pt x="3965" y="1"/>
                  </a:moveTo>
                  <a:cubicBezTo>
                    <a:pt x="3882" y="13"/>
                    <a:pt x="3822" y="48"/>
                    <a:pt x="3787" y="108"/>
                  </a:cubicBezTo>
                  <a:cubicBezTo>
                    <a:pt x="3215" y="679"/>
                    <a:pt x="2632" y="1263"/>
                    <a:pt x="2060" y="1846"/>
                  </a:cubicBezTo>
                  <a:cubicBezTo>
                    <a:pt x="1465" y="2442"/>
                    <a:pt x="882" y="3025"/>
                    <a:pt x="286" y="3596"/>
                  </a:cubicBezTo>
                  <a:cubicBezTo>
                    <a:pt x="250" y="3632"/>
                    <a:pt x="227" y="3656"/>
                    <a:pt x="191" y="3680"/>
                  </a:cubicBezTo>
                  <a:cubicBezTo>
                    <a:pt x="167" y="3704"/>
                    <a:pt x="131" y="3739"/>
                    <a:pt x="108" y="3751"/>
                  </a:cubicBezTo>
                  <a:cubicBezTo>
                    <a:pt x="60" y="3811"/>
                    <a:pt x="24" y="3882"/>
                    <a:pt x="12" y="3954"/>
                  </a:cubicBezTo>
                  <a:cubicBezTo>
                    <a:pt x="0" y="4073"/>
                    <a:pt x="24" y="4180"/>
                    <a:pt x="84" y="4287"/>
                  </a:cubicBezTo>
                  <a:cubicBezTo>
                    <a:pt x="168" y="4408"/>
                    <a:pt x="301" y="4467"/>
                    <a:pt x="436" y="4467"/>
                  </a:cubicBezTo>
                  <a:cubicBezTo>
                    <a:pt x="566" y="4467"/>
                    <a:pt x="698" y="4411"/>
                    <a:pt x="786" y="4299"/>
                  </a:cubicBezTo>
                  <a:cubicBezTo>
                    <a:pt x="1322" y="3632"/>
                    <a:pt x="1894" y="2989"/>
                    <a:pt x="2453" y="2334"/>
                  </a:cubicBezTo>
                  <a:cubicBezTo>
                    <a:pt x="3025" y="1680"/>
                    <a:pt x="3584" y="1037"/>
                    <a:pt x="4180" y="429"/>
                  </a:cubicBezTo>
                  <a:cubicBezTo>
                    <a:pt x="4287" y="322"/>
                    <a:pt x="4239" y="132"/>
                    <a:pt x="4132" y="60"/>
                  </a:cubicBezTo>
                  <a:cubicBezTo>
                    <a:pt x="4096" y="13"/>
                    <a:pt x="4037" y="1"/>
                    <a:pt x="39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7988417" y="4532898"/>
              <a:ext cx="183223" cy="193555"/>
            </a:xfrm>
            <a:custGeom>
              <a:rect b="b" l="l" r="r" t="t"/>
              <a:pathLst>
                <a:path extrusionOk="0" h="4365" w="4132">
                  <a:moveTo>
                    <a:pt x="3858" y="1"/>
                  </a:moveTo>
                  <a:cubicBezTo>
                    <a:pt x="3798" y="1"/>
                    <a:pt x="3751" y="37"/>
                    <a:pt x="3715" y="72"/>
                  </a:cubicBezTo>
                  <a:lnTo>
                    <a:pt x="3596" y="191"/>
                  </a:lnTo>
                  <a:cubicBezTo>
                    <a:pt x="3441" y="334"/>
                    <a:pt x="3298" y="453"/>
                    <a:pt x="3143" y="584"/>
                  </a:cubicBezTo>
                  <a:cubicBezTo>
                    <a:pt x="3000" y="715"/>
                    <a:pt x="2846" y="846"/>
                    <a:pt x="2679" y="989"/>
                  </a:cubicBezTo>
                  <a:cubicBezTo>
                    <a:pt x="2405" y="1239"/>
                    <a:pt x="2119" y="1501"/>
                    <a:pt x="1834" y="1775"/>
                  </a:cubicBezTo>
                  <a:lnTo>
                    <a:pt x="1786" y="1823"/>
                  </a:lnTo>
                  <a:lnTo>
                    <a:pt x="1762" y="1846"/>
                  </a:lnTo>
                  <a:cubicBezTo>
                    <a:pt x="1488" y="2096"/>
                    <a:pt x="1226" y="2358"/>
                    <a:pt x="953" y="2620"/>
                  </a:cubicBezTo>
                  <a:cubicBezTo>
                    <a:pt x="810" y="2775"/>
                    <a:pt x="655" y="2918"/>
                    <a:pt x="524" y="3073"/>
                  </a:cubicBezTo>
                  <a:cubicBezTo>
                    <a:pt x="381" y="3216"/>
                    <a:pt x="238" y="3370"/>
                    <a:pt x="119" y="3549"/>
                  </a:cubicBezTo>
                  <a:cubicBezTo>
                    <a:pt x="60" y="3620"/>
                    <a:pt x="36" y="3692"/>
                    <a:pt x="24" y="3787"/>
                  </a:cubicBezTo>
                  <a:cubicBezTo>
                    <a:pt x="0" y="3918"/>
                    <a:pt x="36" y="4049"/>
                    <a:pt x="107" y="4156"/>
                  </a:cubicBezTo>
                  <a:cubicBezTo>
                    <a:pt x="205" y="4284"/>
                    <a:pt x="374" y="4364"/>
                    <a:pt x="542" y="4364"/>
                  </a:cubicBezTo>
                  <a:cubicBezTo>
                    <a:pt x="640" y="4364"/>
                    <a:pt x="738" y="4337"/>
                    <a:pt x="822" y="4275"/>
                  </a:cubicBezTo>
                  <a:cubicBezTo>
                    <a:pt x="1167" y="3989"/>
                    <a:pt x="1417" y="3644"/>
                    <a:pt x="1703" y="3311"/>
                  </a:cubicBezTo>
                  <a:cubicBezTo>
                    <a:pt x="1953" y="2977"/>
                    <a:pt x="2191" y="2656"/>
                    <a:pt x="2441" y="2323"/>
                  </a:cubicBezTo>
                  <a:lnTo>
                    <a:pt x="3203" y="1346"/>
                  </a:lnTo>
                  <a:cubicBezTo>
                    <a:pt x="3334" y="1180"/>
                    <a:pt x="3477" y="1025"/>
                    <a:pt x="3596" y="870"/>
                  </a:cubicBezTo>
                  <a:cubicBezTo>
                    <a:pt x="3727" y="691"/>
                    <a:pt x="3893" y="525"/>
                    <a:pt x="4036" y="358"/>
                  </a:cubicBezTo>
                  <a:cubicBezTo>
                    <a:pt x="4132" y="287"/>
                    <a:pt x="4084" y="120"/>
                    <a:pt x="4013" y="60"/>
                  </a:cubicBezTo>
                  <a:cubicBezTo>
                    <a:pt x="3965" y="37"/>
                    <a:pt x="3917" y="13"/>
                    <a:pt x="3870" y="13"/>
                  </a:cubicBezTo>
                  <a:cubicBezTo>
                    <a:pt x="3870" y="1"/>
                    <a:pt x="3858" y="1"/>
                    <a:pt x="3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2" name="Google Shape;3252;p52"/>
          <p:cNvGrpSpPr/>
          <p:nvPr/>
        </p:nvGrpSpPr>
        <p:grpSpPr>
          <a:xfrm>
            <a:off x="5857464" y="722714"/>
            <a:ext cx="670015" cy="407064"/>
            <a:chOff x="8441914" y="3061502"/>
            <a:chExt cx="670015" cy="407064"/>
          </a:xfrm>
        </p:grpSpPr>
        <p:sp>
          <p:nvSpPr>
            <p:cNvPr id="3253" name="Google Shape;3253;p52"/>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7" name="Google Shape;3257;p52"/>
          <p:cNvSpPr/>
          <p:nvPr/>
        </p:nvSpPr>
        <p:spPr>
          <a:xfrm>
            <a:off x="8706312" y="2056225"/>
            <a:ext cx="205439" cy="211248"/>
          </a:xfrm>
          <a:custGeom>
            <a:rect b="b" l="l" r="r" t="t"/>
            <a:pathLst>
              <a:path extrusionOk="0" h="4764" w="4633">
                <a:moveTo>
                  <a:pt x="2049" y="1"/>
                </a:moveTo>
                <a:cubicBezTo>
                  <a:pt x="1930" y="1"/>
                  <a:pt x="1834" y="108"/>
                  <a:pt x="1834" y="227"/>
                </a:cubicBezTo>
                <a:cubicBezTo>
                  <a:pt x="1858" y="894"/>
                  <a:pt x="1858" y="1572"/>
                  <a:pt x="1846" y="2239"/>
                </a:cubicBezTo>
                <a:lnTo>
                  <a:pt x="1846" y="2251"/>
                </a:lnTo>
                <a:cubicBezTo>
                  <a:pt x="1513" y="2322"/>
                  <a:pt x="1179" y="2406"/>
                  <a:pt x="846" y="2441"/>
                </a:cubicBezTo>
                <a:cubicBezTo>
                  <a:pt x="644" y="2477"/>
                  <a:pt x="441" y="2489"/>
                  <a:pt x="239" y="2489"/>
                </a:cubicBezTo>
                <a:cubicBezTo>
                  <a:pt x="108" y="2489"/>
                  <a:pt x="1" y="2596"/>
                  <a:pt x="1" y="2727"/>
                </a:cubicBezTo>
                <a:cubicBezTo>
                  <a:pt x="1" y="2846"/>
                  <a:pt x="108" y="2965"/>
                  <a:pt x="239" y="2965"/>
                </a:cubicBezTo>
                <a:cubicBezTo>
                  <a:pt x="775" y="2953"/>
                  <a:pt x="1310" y="2918"/>
                  <a:pt x="1846" y="2882"/>
                </a:cubicBezTo>
                <a:lnTo>
                  <a:pt x="1846" y="2882"/>
                </a:lnTo>
                <a:cubicBezTo>
                  <a:pt x="1834" y="3358"/>
                  <a:pt x="1834" y="3846"/>
                  <a:pt x="1858" y="4323"/>
                </a:cubicBezTo>
                <a:cubicBezTo>
                  <a:pt x="1870" y="4442"/>
                  <a:pt x="1906" y="4549"/>
                  <a:pt x="1989" y="4632"/>
                </a:cubicBezTo>
                <a:cubicBezTo>
                  <a:pt x="2084" y="4727"/>
                  <a:pt x="2192" y="4763"/>
                  <a:pt x="2311" y="4763"/>
                </a:cubicBezTo>
                <a:cubicBezTo>
                  <a:pt x="2430" y="4763"/>
                  <a:pt x="2525" y="4727"/>
                  <a:pt x="2620" y="4632"/>
                </a:cubicBezTo>
                <a:cubicBezTo>
                  <a:pt x="2692" y="4561"/>
                  <a:pt x="2763" y="4430"/>
                  <a:pt x="2751" y="4323"/>
                </a:cubicBezTo>
                <a:cubicBezTo>
                  <a:pt x="2692" y="3811"/>
                  <a:pt x="2620" y="3311"/>
                  <a:pt x="2549" y="2822"/>
                </a:cubicBezTo>
                <a:cubicBezTo>
                  <a:pt x="2751" y="2799"/>
                  <a:pt x="2965" y="2775"/>
                  <a:pt x="3180" y="2763"/>
                </a:cubicBezTo>
                <a:cubicBezTo>
                  <a:pt x="3537" y="2715"/>
                  <a:pt x="3918" y="2680"/>
                  <a:pt x="4275" y="2608"/>
                </a:cubicBezTo>
                <a:cubicBezTo>
                  <a:pt x="4478" y="2549"/>
                  <a:pt x="4632" y="2263"/>
                  <a:pt x="4549" y="2037"/>
                </a:cubicBezTo>
                <a:cubicBezTo>
                  <a:pt x="4525" y="1930"/>
                  <a:pt x="4454" y="1834"/>
                  <a:pt x="4347" y="1775"/>
                </a:cubicBezTo>
                <a:cubicBezTo>
                  <a:pt x="4311" y="1763"/>
                  <a:pt x="4275" y="1739"/>
                  <a:pt x="4239" y="1727"/>
                </a:cubicBezTo>
                <a:cubicBezTo>
                  <a:pt x="4192" y="1715"/>
                  <a:pt x="4168" y="1715"/>
                  <a:pt x="4120" y="1715"/>
                </a:cubicBezTo>
                <a:cubicBezTo>
                  <a:pt x="4073" y="1715"/>
                  <a:pt x="4049" y="1715"/>
                  <a:pt x="4001" y="1727"/>
                </a:cubicBezTo>
                <a:cubicBezTo>
                  <a:pt x="3751" y="1775"/>
                  <a:pt x="3501" y="1834"/>
                  <a:pt x="3239" y="1906"/>
                </a:cubicBezTo>
                <a:cubicBezTo>
                  <a:pt x="2977" y="1989"/>
                  <a:pt x="2703" y="2049"/>
                  <a:pt x="2442" y="2120"/>
                </a:cubicBezTo>
                <a:cubicBezTo>
                  <a:pt x="2406" y="1894"/>
                  <a:pt x="2394" y="1691"/>
                  <a:pt x="2382" y="1465"/>
                </a:cubicBezTo>
                <a:cubicBezTo>
                  <a:pt x="2334" y="1048"/>
                  <a:pt x="2311" y="644"/>
                  <a:pt x="2275" y="227"/>
                </a:cubicBezTo>
                <a:cubicBezTo>
                  <a:pt x="2263" y="108"/>
                  <a:pt x="2192" y="1"/>
                  <a:pt x="2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8" name="Google Shape;3258;p52"/>
          <p:cNvGrpSpPr/>
          <p:nvPr/>
        </p:nvGrpSpPr>
        <p:grpSpPr>
          <a:xfrm>
            <a:off x="7239566" y="4474134"/>
            <a:ext cx="256078" cy="258739"/>
            <a:chOff x="6968391" y="4377697"/>
            <a:chExt cx="256078" cy="258739"/>
          </a:xfrm>
        </p:grpSpPr>
        <p:sp>
          <p:nvSpPr>
            <p:cNvPr id="3259" name="Google Shape;3259;p52"/>
            <p:cNvSpPr/>
            <p:nvPr/>
          </p:nvSpPr>
          <p:spPr>
            <a:xfrm>
              <a:off x="6968391" y="4377697"/>
              <a:ext cx="254482" cy="257142"/>
            </a:xfrm>
            <a:custGeom>
              <a:rect b="b" l="l" r="r" t="t"/>
              <a:pathLst>
                <a:path extrusionOk="0" h="5799" w="5739">
                  <a:moveTo>
                    <a:pt x="3358" y="0"/>
                  </a:moveTo>
                  <a:lnTo>
                    <a:pt x="3382" y="12"/>
                  </a:lnTo>
                  <a:lnTo>
                    <a:pt x="3334" y="12"/>
                  </a:lnTo>
                  <a:cubicBezTo>
                    <a:pt x="3179" y="24"/>
                    <a:pt x="3048" y="60"/>
                    <a:pt x="2929" y="143"/>
                  </a:cubicBezTo>
                  <a:cubicBezTo>
                    <a:pt x="2786" y="239"/>
                    <a:pt x="2632" y="358"/>
                    <a:pt x="2501" y="501"/>
                  </a:cubicBezTo>
                  <a:cubicBezTo>
                    <a:pt x="2370" y="643"/>
                    <a:pt x="2251" y="798"/>
                    <a:pt x="2131" y="941"/>
                  </a:cubicBezTo>
                  <a:cubicBezTo>
                    <a:pt x="2084" y="1001"/>
                    <a:pt x="2036" y="1060"/>
                    <a:pt x="2012" y="1120"/>
                  </a:cubicBezTo>
                  <a:lnTo>
                    <a:pt x="1893" y="1072"/>
                  </a:lnTo>
                  <a:cubicBezTo>
                    <a:pt x="1619" y="977"/>
                    <a:pt x="1346" y="882"/>
                    <a:pt x="1084" y="858"/>
                  </a:cubicBezTo>
                  <a:cubicBezTo>
                    <a:pt x="1036" y="858"/>
                    <a:pt x="977" y="834"/>
                    <a:pt x="941" y="834"/>
                  </a:cubicBezTo>
                  <a:lnTo>
                    <a:pt x="834" y="834"/>
                  </a:lnTo>
                  <a:cubicBezTo>
                    <a:pt x="727" y="858"/>
                    <a:pt x="643" y="870"/>
                    <a:pt x="584" y="917"/>
                  </a:cubicBezTo>
                  <a:cubicBezTo>
                    <a:pt x="429" y="989"/>
                    <a:pt x="322" y="1108"/>
                    <a:pt x="262" y="1239"/>
                  </a:cubicBezTo>
                  <a:cubicBezTo>
                    <a:pt x="226" y="1358"/>
                    <a:pt x="203" y="1513"/>
                    <a:pt x="250" y="1655"/>
                  </a:cubicBezTo>
                  <a:cubicBezTo>
                    <a:pt x="286" y="1786"/>
                    <a:pt x="346" y="1929"/>
                    <a:pt x="417" y="2060"/>
                  </a:cubicBezTo>
                  <a:cubicBezTo>
                    <a:pt x="524" y="2239"/>
                    <a:pt x="643" y="2417"/>
                    <a:pt x="738" y="2560"/>
                  </a:cubicBezTo>
                  <a:lnTo>
                    <a:pt x="798" y="2644"/>
                  </a:lnTo>
                  <a:cubicBezTo>
                    <a:pt x="715" y="2739"/>
                    <a:pt x="631" y="2846"/>
                    <a:pt x="548" y="2965"/>
                  </a:cubicBezTo>
                  <a:cubicBezTo>
                    <a:pt x="429" y="3132"/>
                    <a:pt x="322" y="3275"/>
                    <a:pt x="250" y="3429"/>
                  </a:cubicBezTo>
                  <a:cubicBezTo>
                    <a:pt x="179" y="3572"/>
                    <a:pt x="84" y="3751"/>
                    <a:pt x="48" y="3953"/>
                  </a:cubicBezTo>
                  <a:cubicBezTo>
                    <a:pt x="24" y="4049"/>
                    <a:pt x="0" y="4263"/>
                    <a:pt x="107" y="4430"/>
                  </a:cubicBezTo>
                  <a:cubicBezTo>
                    <a:pt x="179" y="4572"/>
                    <a:pt x="310" y="4680"/>
                    <a:pt x="453" y="4727"/>
                  </a:cubicBezTo>
                  <a:cubicBezTo>
                    <a:pt x="548" y="4751"/>
                    <a:pt x="631" y="4763"/>
                    <a:pt x="727" y="4763"/>
                  </a:cubicBezTo>
                  <a:lnTo>
                    <a:pt x="846" y="4763"/>
                  </a:lnTo>
                  <a:cubicBezTo>
                    <a:pt x="1072" y="4751"/>
                    <a:pt x="1274" y="4680"/>
                    <a:pt x="1477" y="4608"/>
                  </a:cubicBezTo>
                  <a:cubicBezTo>
                    <a:pt x="1679" y="4525"/>
                    <a:pt x="1893" y="4430"/>
                    <a:pt x="2072" y="4322"/>
                  </a:cubicBezTo>
                  <a:lnTo>
                    <a:pt x="2120" y="4287"/>
                  </a:lnTo>
                  <a:cubicBezTo>
                    <a:pt x="2239" y="4620"/>
                    <a:pt x="2381" y="4882"/>
                    <a:pt x="2512" y="5108"/>
                  </a:cubicBezTo>
                  <a:cubicBezTo>
                    <a:pt x="2584" y="5227"/>
                    <a:pt x="2679" y="5382"/>
                    <a:pt x="2798" y="5501"/>
                  </a:cubicBezTo>
                  <a:cubicBezTo>
                    <a:pt x="2870" y="5584"/>
                    <a:pt x="3001" y="5692"/>
                    <a:pt x="3155" y="5751"/>
                  </a:cubicBezTo>
                  <a:cubicBezTo>
                    <a:pt x="3227" y="5775"/>
                    <a:pt x="3286" y="5799"/>
                    <a:pt x="3358" y="5799"/>
                  </a:cubicBezTo>
                  <a:lnTo>
                    <a:pt x="3405" y="5799"/>
                  </a:lnTo>
                  <a:cubicBezTo>
                    <a:pt x="3465" y="5775"/>
                    <a:pt x="3524" y="5775"/>
                    <a:pt x="3572" y="5751"/>
                  </a:cubicBezTo>
                  <a:cubicBezTo>
                    <a:pt x="3691" y="5704"/>
                    <a:pt x="3786" y="5596"/>
                    <a:pt x="3846" y="5477"/>
                  </a:cubicBezTo>
                  <a:cubicBezTo>
                    <a:pt x="4013" y="5180"/>
                    <a:pt x="4048" y="4846"/>
                    <a:pt x="4060" y="4549"/>
                  </a:cubicBezTo>
                  <a:cubicBezTo>
                    <a:pt x="4072" y="4346"/>
                    <a:pt x="4072" y="4156"/>
                    <a:pt x="4072" y="3989"/>
                  </a:cubicBezTo>
                  <a:lnTo>
                    <a:pt x="4227" y="3989"/>
                  </a:lnTo>
                  <a:cubicBezTo>
                    <a:pt x="4501" y="3965"/>
                    <a:pt x="4846" y="3918"/>
                    <a:pt x="5156" y="3787"/>
                  </a:cubicBezTo>
                  <a:cubicBezTo>
                    <a:pt x="5251" y="3751"/>
                    <a:pt x="5310" y="3727"/>
                    <a:pt x="5370" y="3679"/>
                  </a:cubicBezTo>
                  <a:cubicBezTo>
                    <a:pt x="5429" y="3632"/>
                    <a:pt x="5489" y="3608"/>
                    <a:pt x="5549" y="3549"/>
                  </a:cubicBezTo>
                  <a:cubicBezTo>
                    <a:pt x="5632" y="3453"/>
                    <a:pt x="5727" y="3322"/>
                    <a:pt x="5739" y="3144"/>
                  </a:cubicBezTo>
                  <a:cubicBezTo>
                    <a:pt x="5739" y="3060"/>
                    <a:pt x="5727" y="2965"/>
                    <a:pt x="5691" y="2882"/>
                  </a:cubicBezTo>
                  <a:cubicBezTo>
                    <a:pt x="5668" y="2798"/>
                    <a:pt x="5620" y="2739"/>
                    <a:pt x="5572" y="2679"/>
                  </a:cubicBezTo>
                  <a:cubicBezTo>
                    <a:pt x="5489" y="2560"/>
                    <a:pt x="5358" y="2477"/>
                    <a:pt x="5179" y="2370"/>
                  </a:cubicBezTo>
                  <a:cubicBezTo>
                    <a:pt x="5037" y="2298"/>
                    <a:pt x="4882" y="2227"/>
                    <a:pt x="4679" y="2132"/>
                  </a:cubicBezTo>
                  <a:lnTo>
                    <a:pt x="4548" y="2072"/>
                  </a:lnTo>
                  <a:lnTo>
                    <a:pt x="4525" y="2060"/>
                  </a:lnTo>
                  <a:cubicBezTo>
                    <a:pt x="4441" y="2025"/>
                    <a:pt x="4358" y="1989"/>
                    <a:pt x="4263" y="1953"/>
                  </a:cubicBezTo>
                  <a:lnTo>
                    <a:pt x="4239" y="1941"/>
                  </a:lnTo>
                  <a:cubicBezTo>
                    <a:pt x="4239" y="1774"/>
                    <a:pt x="4227" y="1608"/>
                    <a:pt x="4203" y="1477"/>
                  </a:cubicBezTo>
                  <a:cubicBezTo>
                    <a:pt x="4179" y="1179"/>
                    <a:pt x="4132" y="834"/>
                    <a:pt x="3989" y="536"/>
                  </a:cubicBezTo>
                  <a:cubicBezTo>
                    <a:pt x="3905" y="393"/>
                    <a:pt x="3715" y="36"/>
                    <a:pt x="3358"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6972072" y="4384038"/>
              <a:ext cx="252398" cy="252398"/>
            </a:xfrm>
            <a:custGeom>
              <a:rect b="b" l="l" r="r" t="t"/>
              <a:pathLst>
                <a:path extrusionOk="0" h="5692" w="5692">
                  <a:moveTo>
                    <a:pt x="3620" y="0"/>
                  </a:moveTo>
                  <a:lnTo>
                    <a:pt x="3620" y="0"/>
                  </a:lnTo>
                  <a:cubicBezTo>
                    <a:pt x="3633" y="10"/>
                    <a:pt x="3646" y="20"/>
                    <a:pt x="3659" y="30"/>
                  </a:cubicBezTo>
                  <a:lnTo>
                    <a:pt x="3659" y="30"/>
                  </a:lnTo>
                  <a:cubicBezTo>
                    <a:pt x="3652" y="12"/>
                    <a:pt x="3645" y="0"/>
                    <a:pt x="3620" y="0"/>
                  </a:cubicBezTo>
                  <a:close/>
                  <a:moveTo>
                    <a:pt x="3659" y="30"/>
                  </a:moveTo>
                  <a:cubicBezTo>
                    <a:pt x="3661" y="39"/>
                    <a:pt x="3664" y="49"/>
                    <a:pt x="3668" y="60"/>
                  </a:cubicBezTo>
                  <a:lnTo>
                    <a:pt x="3715" y="238"/>
                  </a:lnTo>
                  <a:cubicBezTo>
                    <a:pt x="3739" y="369"/>
                    <a:pt x="3739" y="500"/>
                    <a:pt x="3739" y="631"/>
                  </a:cubicBezTo>
                  <a:cubicBezTo>
                    <a:pt x="3727" y="929"/>
                    <a:pt x="3680" y="1215"/>
                    <a:pt x="3608" y="1512"/>
                  </a:cubicBezTo>
                  <a:cubicBezTo>
                    <a:pt x="3561" y="1703"/>
                    <a:pt x="3501" y="1905"/>
                    <a:pt x="3441" y="2096"/>
                  </a:cubicBezTo>
                  <a:cubicBezTo>
                    <a:pt x="3537" y="2108"/>
                    <a:pt x="3608" y="2120"/>
                    <a:pt x="3692" y="2155"/>
                  </a:cubicBezTo>
                  <a:cubicBezTo>
                    <a:pt x="3775" y="2167"/>
                    <a:pt x="3846" y="2203"/>
                    <a:pt x="3918" y="2227"/>
                  </a:cubicBezTo>
                  <a:cubicBezTo>
                    <a:pt x="3977" y="2263"/>
                    <a:pt x="4049" y="2274"/>
                    <a:pt x="4108" y="2322"/>
                  </a:cubicBezTo>
                  <a:cubicBezTo>
                    <a:pt x="4156" y="2346"/>
                    <a:pt x="4215" y="2382"/>
                    <a:pt x="4239" y="2405"/>
                  </a:cubicBezTo>
                  <a:cubicBezTo>
                    <a:pt x="4323" y="2465"/>
                    <a:pt x="4394" y="2524"/>
                    <a:pt x="4418" y="2620"/>
                  </a:cubicBezTo>
                  <a:cubicBezTo>
                    <a:pt x="4442" y="2644"/>
                    <a:pt x="4454" y="2691"/>
                    <a:pt x="4454" y="2715"/>
                  </a:cubicBezTo>
                  <a:lnTo>
                    <a:pt x="4454" y="2822"/>
                  </a:lnTo>
                  <a:cubicBezTo>
                    <a:pt x="4442" y="2870"/>
                    <a:pt x="4418" y="2894"/>
                    <a:pt x="4406" y="2941"/>
                  </a:cubicBezTo>
                  <a:cubicBezTo>
                    <a:pt x="4394" y="2977"/>
                    <a:pt x="4358" y="3013"/>
                    <a:pt x="4334" y="3048"/>
                  </a:cubicBezTo>
                  <a:cubicBezTo>
                    <a:pt x="4299" y="3072"/>
                    <a:pt x="4263" y="3108"/>
                    <a:pt x="4227" y="3132"/>
                  </a:cubicBezTo>
                  <a:lnTo>
                    <a:pt x="4096" y="3227"/>
                  </a:lnTo>
                  <a:cubicBezTo>
                    <a:pt x="3977" y="3286"/>
                    <a:pt x="3846" y="3346"/>
                    <a:pt x="3703" y="3370"/>
                  </a:cubicBezTo>
                  <a:cubicBezTo>
                    <a:pt x="3572" y="3417"/>
                    <a:pt x="3430" y="3453"/>
                    <a:pt x="3287" y="3465"/>
                  </a:cubicBezTo>
                  <a:cubicBezTo>
                    <a:pt x="3322" y="3572"/>
                    <a:pt x="3346" y="3691"/>
                    <a:pt x="3382" y="3787"/>
                  </a:cubicBezTo>
                  <a:cubicBezTo>
                    <a:pt x="3406" y="3894"/>
                    <a:pt x="3430" y="3989"/>
                    <a:pt x="3441" y="4084"/>
                  </a:cubicBezTo>
                  <a:cubicBezTo>
                    <a:pt x="3453" y="4179"/>
                    <a:pt x="3465" y="4263"/>
                    <a:pt x="3465" y="4370"/>
                  </a:cubicBezTo>
                  <a:cubicBezTo>
                    <a:pt x="3465" y="4525"/>
                    <a:pt x="3465" y="4703"/>
                    <a:pt x="3394" y="4834"/>
                  </a:cubicBezTo>
                  <a:cubicBezTo>
                    <a:pt x="3370" y="4894"/>
                    <a:pt x="3322" y="4941"/>
                    <a:pt x="3275" y="4965"/>
                  </a:cubicBezTo>
                  <a:cubicBezTo>
                    <a:pt x="3227" y="5001"/>
                    <a:pt x="3156" y="5013"/>
                    <a:pt x="3096" y="5013"/>
                  </a:cubicBezTo>
                  <a:cubicBezTo>
                    <a:pt x="2965" y="5013"/>
                    <a:pt x="2846" y="4941"/>
                    <a:pt x="2775" y="4846"/>
                  </a:cubicBezTo>
                  <a:cubicBezTo>
                    <a:pt x="2668" y="4727"/>
                    <a:pt x="2572" y="4596"/>
                    <a:pt x="2501" y="4441"/>
                  </a:cubicBezTo>
                  <a:cubicBezTo>
                    <a:pt x="2382" y="4191"/>
                    <a:pt x="2298" y="3929"/>
                    <a:pt x="2215" y="3656"/>
                  </a:cubicBezTo>
                  <a:cubicBezTo>
                    <a:pt x="2179" y="3703"/>
                    <a:pt x="2120" y="3751"/>
                    <a:pt x="2072" y="3775"/>
                  </a:cubicBezTo>
                  <a:cubicBezTo>
                    <a:pt x="2001" y="3834"/>
                    <a:pt x="1906" y="3894"/>
                    <a:pt x="1822" y="3941"/>
                  </a:cubicBezTo>
                  <a:cubicBezTo>
                    <a:pt x="1644" y="4048"/>
                    <a:pt x="1441" y="4132"/>
                    <a:pt x="1239" y="4191"/>
                  </a:cubicBezTo>
                  <a:cubicBezTo>
                    <a:pt x="1048" y="4251"/>
                    <a:pt x="834" y="4287"/>
                    <a:pt x="632" y="4298"/>
                  </a:cubicBezTo>
                  <a:cubicBezTo>
                    <a:pt x="536" y="4298"/>
                    <a:pt x="453" y="4298"/>
                    <a:pt x="346" y="4287"/>
                  </a:cubicBezTo>
                  <a:cubicBezTo>
                    <a:pt x="251" y="4263"/>
                    <a:pt x="179" y="4251"/>
                    <a:pt x="96" y="4239"/>
                  </a:cubicBezTo>
                  <a:cubicBezTo>
                    <a:pt x="79" y="4256"/>
                    <a:pt x="62" y="4273"/>
                    <a:pt x="45" y="4273"/>
                  </a:cubicBezTo>
                  <a:cubicBezTo>
                    <a:pt x="38" y="4273"/>
                    <a:pt x="31" y="4270"/>
                    <a:pt x="24" y="4263"/>
                  </a:cubicBezTo>
                  <a:lnTo>
                    <a:pt x="1" y="4263"/>
                  </a:lnTo>
                  <a:cubicBezTo>
                    <a:pt x="24" y="4287"/>
                    <a:pt x="24" y="4310"/>
                    <a:pt x="36" y="4322"/>
                  </a:cubicBezTo>
                  <a:cubicBezTo>
                    <a:pt x="108" y="4477"/>
                    <a:pt x="239" y="4584"/>
                    <a:pt x="393" y="4620"/>
                  </a:cubicBezTo>
                  <a:cubicBezTo>
                    <a:pt x="477" y="4656"/>
                    <a:pt x="572" y="4668"/>
                    <a:pt x="655" y="4668"/>
                  </a:cubicBezTo>
                  <a:lnTo>
                    <a:pt x="774" y="4668"/>
                  </a:lnTo>
                  <a:cubicBezTo>
                    <a:pt x="1001" y="4644"/>
                    <a:pt x="1227" y="4560"/>
                    <a:pt x="1406" y="4501"/>
                  </a:cubicBezTo>
                  <a:cubicBezTo>
                    <a:pt x="1620" y="4418"/>
                    <a:pt x="1846" y="4310"/>
                    <a:pt x="2001" y="4227"/>
                  </a:cubicBezTo>
                  <a:lnTo>
                    <a:pt x="2060" y="4191"/>
                  </a:lnTo>
                  <a:cubicBezTo>
                    <a:pt x="2179" y="4525"/>
                    <a:pt x="2298" y="4787"/>
                    <a:pt x="2441" y="5013"/>
                  </a:cubicBezTo>
                  <a:cubicBezTo>
                    <a:pt x="2501" y="5120"/>
                    <a:pt x="2608" y="5275"/>
                    <a:pt x="2727" y="5394"/>
                  </a:cubicBezTo>
                  <a:cubicBezTo>
                    <a:pt x="2799" y="5489"/>
                    <a:pt x="2930" y="5596"/>
                    <a:pt x="3084" y="5656"/>
                  </a:cubicBezTo>
                  <a:cubicBezTo>
                    <a:pt x="3156" y="5680"/>
                    <a:pt x="3215" y="5692"/>
                    <a:pt x="3287" y="5692"/>
                  </a:cubicBezTo>
                  <a:lnTo>
                    <a:pt x="3334" y="5692"/>
                  </a:lnTo>
                  <a:cubicBezTo>
                    <a:pt x="3406" y="5680"/>
                    <a:pt x="3453" y="5668"/>
                    <a:pt x="3501" y="5656"/>
                  </a:cubicBezTo>
                  <a:cubicBezTo>
                    <a:pt x="3620" y="5608"/>
                    <a:pt x="3727" y="5501"/>
                    <a:pt x="3787" y="5370"/>
                  </a:cubicBezTo>
                  <a:cubicBezTo>
                    <a:pt x="3942" y="5072"/>
                    <a:pt x="3977" y="4727"/>
                    <a:pt x="4001" y="4429"/>
                  </a:cubicBezTo>
                  <a:cubicBezTo>
                    <a:pt x="4025" y="4239"/>
                    <a:pt x="4025" y="4048"/>
                    <a:pt x="4025" y="3882"/>
                  </a:cubicBezTo>
                  <a:lnTo>
                    <a:pt x="4168" y="3882"/>
                  </a:lnTo>
                  <a:cubicBezTo>
                    <a:pt x="4465" y="3846"/>
                    <a:pt x="4799" y="3810"/>
                    <a:pt x="5108" y="3667"/>
                  </a:cubicBezTo>
                  <a:cubicBezTo>
                    <a:pt x="5192" y="3644"/>
                    <a:pt x="5251" y="3608"/>
                    <a:pt x="5311" y="3572"/>
                  </a:cubicBezTo>
                  <a:cubicBezTo>
                    <a:pt x="5370" y="3525"/>
                    <a:pt x="5430" y="3489"/>
                    <a:pt x="5489" y="3429"/>
                  </a:cubicBezTo>
                  <a:cubicBezTo>
                    <a:pt x="5585" y="3346"/>
                    <a:pt x="5668" y="3215"/>
                    <a:pt x="5692" y="3036"/>
                  </a:cubicBezTo>
                  <a:cubicBezTo>
                    <a:pt x="5692" y="2941"/>
                    <a:pt x="5668" y="2858"/>
                    <a:pt x="5644" y="2763"/>
                  </a:cubicBezTo>
                  <a:cubicBezTo>
                    <a:pt x="5608" y="2691"/>
                    <a:pt x="5573" y="2632"/>
                    <a:pt x="5525" y="2572"/>
                  </a:cubicBezTo>
                  <a:cubicBezTo>
                    <a:pt x="5430" y="2465"/>
                    <a:pt x="5299" y="2358"/>
                    <a:pt x="5120" y="2263"/>
                  </a:cubicBezTo>
                  <a:cubicBezTo>
                    <a:pt x="4977" y="2167"/>
                    <a:pt x="4823" y="2096"/>
                    <a:pt x="4632" y="2024"/>
                  </a:cubicBezTo>
                  <a:lnTo>
                    <a:pt x="4501" y="1965"/>
                  </a:lnTo>
                  <a:lnTo>
                    <a:pt x="4465" y="1941"/>
                  </a:lnTo>
                  <a:cubicBezTo>
                    <a:pt x="4394" y="1917"/>
                    <a:pt x="4299" y="1870"/>
                    <a:pt x="4215" y="1846"/>
                  </a:cubicBezTo>
                  <a:lnTo>
                    <a:pt x="4180" y="1822"/>
                  </a:lnTo>
                  <a:cubicBezTo>
                    <a:pt x="4180" y="1679"/>
                    <a:pt x="4180" y="1524"/>
                    <a:pt x="4168" y="1370"/>
                  </a:cubicBezTo>
                  <a:cubicBezTo>
                    <a:pt x="4144" y="1072"/>
                    <a:pt x="4096" y="739"/>
                    <a:pt x="3942" y="429"/>
                  </a:cubicBezTo>
                  <a:cubicBezTo>
                    <a:pt x="3908" y="330"/>
                    <a:pt x="3814" y="159"/>
                    <a:pt x="3659" y="3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2"/>
            <p:cNvSpPr/>
            <p:nvPr/>
          </p:nvSpPr>
          <p:spPr>
            <a:xfrm>
              <a:off x="7127317" y="4382974"/>
              <a:ext cx="0" cy="44"/>
            </a:xfrm>
            <a:custGeom>
              <a:rect b="b" l="l" r="r" t="t"/>
              <a:pathLst>
                <a:path extrusionOk="0" h="1" w="0">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52"/>
          <p:cNvGrpSpPr/>
          <p:nvPr/>
        </p:nvGrpSpPr>
        <p:grpSpPr>
          <a:xfrm>
            <a:off x="6358567" y="154954"/>
            <a:ext cx="214396" cy="218609"/>
            <a:chOff x="6778292" y="971829"/>
            <a:chExt cx="214396" cy="218609"/>
          </a:xfrm>
        </p:grpSpPr>
        <p:sp>
          <p:nvSpPr>
            <p:cNvPr id="3263" name="Google Shape;3263;p52"/>
            <p:cNvSpPr/>
            <p:nvPr/>
          </p:nvSpPr>
          <p:spPr>
            <a:xfrm>
              <a:off x="6779357" y="971829"/>
              <a:ext cx="213332" cy="214396"/>
            </a:xfrm>
            <a:custGeom>
              <a:rect b="b" l="l" r="r" t="t"/>
              <a:pathLst>
                <a:path extrusionOk="0" h="4835" w="4811">
                  <a:moveTo>
                    <a:pt x="1965" y="0"/>
                  </a:moveTo>
                  <a:cubicBezTo>
                    <a:pt x="1668" y="12"/>
                    <a:pt x="1501" y="310"/>
                    <a:pt x="1441" y="453"/>
                  </a:cubicBezTo>
                  <a:cubicBezTo>
                    <a:pt x="1346" y="703"/>
                    <a:pt x="1299" y="1001"/>
                    <a:pt x="1263" y="1239"/>
                  </a:cubicBezTo>
                  <a:cubicBezTo>
                    <a:pt x="1263" y="1358"/>
                    <a:pt x="1251" y="1489"/>
                    <a:pt x="1251" y="1620"/>
                  </a:cubicBezTo>
                  <a:lnTo>
                    <a:pt x="1227" y="1620"/>
                  </a:lnTo>
                  <a:cubicBezTo>
                    <a:pt x="1144" y="1655"/>
                    <a:pt x="1072" y="1679"/>
                    <a:pt x="1013" y="1715"/>
                  </a:cubicBezTo>
                  <a:lnTo>
                    <a:pt x="1001" y="1727"/>
                  </a:lnTo>
                  <a:lnTo>
                    <a:pt x="894" y="1774"/>
                  </a:lnTo>
                  <a:cubicBezTo>
                    <a:pt x="727" y="1846"/>
                    <a:pt x="596" y="1917"/>
                    <a:pt x="477" y="1977"/>
                  </a:cubicBezTo>
                  <a:cubicBezTo>
                    <a:pt x="346" y="2072"/>
                    <a:pt x="227" y="2155"/>
                    <a:pt x="156" y="2251"/>
                  </a:cubicBezTo>
                  <a:cubicBezTo>
                    <a:pt x="108" y="2298"/>
                    <a:pt x="72" y="2358"/>
                    <a:pt x="48" y="2417"/>
                  </a:cubicBezTo>
                  <a:cubicBezTo>
                    <a:pt x="13" y="2489"/>
                    <a:pt x="1" y="2560"/>
                    <a:pt x="1" y="2632"/>
                  </a:cubicBezTo>
                  <a:cubicBezTo>
                    <a:pt x="13" y="2786"/>
                    <a:pt x="96" y="2906"/>
                    <a:pt x="167" y="2977"/>
                  </a:cubicBezTo>
                  <a:cubicBezTo>
                    <a:pt x="215" y="3013"/>
                    <a:pt x="251" y="3048"/>
                    <a:pt x="310" y="3084"/>
                  </a:cubicBezTo>
                  <a:cubicBezTo>
                    <a:pt x="358" y="3108"/>
                    <a:pt x="406" y="3144"/>
                    <a:pt x="477" y="3167"/>
                  </a:cubicBezTo>
                  <a:cubicBezTo>
                    <a:pt x="751" y="3275"/>
                    <a:pt x="1025" y="3310"/>
                    <a:pt x="1275" y="3334"/>
                  </a:cubicBezTo>
                  <a:lnTo>
                    <a:pt x="1406" y="3334"/>
                  </a:lnTo>
                  <a:cubicBezTo>
                    <a:pt x="1406" y="3489"/>
                    <a:pt x="1406" y="3632"/>
                    <a:pt x="1418" y="3798"/>
                  </a:cubicBezTo>
                  <a:cubicBezTo>
                    <a:pt x="1430" y="4049"/>
                    <a:pt x="1465" y="4346"/>
                    <a:pt x="1596" y="4584"/>
                  </a:cubicBezTo>
                  <a:cubicBezTo>
                    <a:pt x="1656" y="4691"/>
                    <a:pt x="1751" y="4763"/>
                    <a:pt x="1834" y="4811"/>
                  </a:cubicBezTo>
                  <a:cubicBezTo>
                    <a:pt x="1870" y="4822"/>
                    <a:pt x="1906" y="4834"/>
                    <a:pt x="1965" y="4834"/>
                  </a:cubicBezTo>
                  <a:lnTo>
                    <a:pt x="2013" y="4834"/>
                  </a:lnTo>
                  <a:cubicBezTo>
                    <a:pt x="2072" y="4834"/>
                    <a:pt x="2132" y="4822"/>
                    <a:pt x="2192" y="4811"/>
                  </a:cubicBezTo>
                  <a:cubicBezTo>
                    <a:pt x="2323" y="4763"/>
                    <a:pt x="2430" y="4680"/>
                    <a:pt x="2489" y="4596"/>
                  </a:cubicBezTo>
                  <a:cubicBezTo>
                    <a:pt x="2596" y="4501"/>
                    <a:pt x="2668" y="4382"/>
                    <a:pt x="2727" y="4275"/>
                  </a:cubicBezTo>
                  <a:cubicBezTo>
                    <a:pt x="2846" y="4096"/>
                    <a:pt x="2954" y="3870"/>
                    <a:pt x="3061" y="3584"/>
                  </a:cubicBezTo>
                  <a:lnTo>
                    <a:pt x="3096" y="3620"/>
                  </a:lnTo>
                  <a:cubicBezTo>
                    <a:pt x="3251" y="3703"/>
                    <a:pt x="3430" y="3787"/>
                    <a:pt x="3608" y="3858"/>
                  </a:cubicBezTo>
                  <a:cubicBezTo>
                    <a:pt x="3751" y="3918"/>
                    <a:pt x="3930" y="3977"/>
                    <a:pt x="4132" y="3989"/>
                  </a:cubicBezTo>
                  <a:lnTo>
                    <a:pt x="4216" y="3989"/>
                  </a:lnTo>
                  <a:cubicBezTo>
                    <a:pt x="4287" y="3989"/>
                    <a:pt x="4370" y="3977"/>
                    <a:pt x="4442" y="3965"/>
                  </a:cubicBezTo>
                  <a:cubicBezTo>
                    <a:pt x="4561" y="3918"/>
                    <a:pt x="4668" y="3822"/>
                    <a:pt x="4739" y="3703"/>
                  </a:cubicBezTo>
                  <a:cubicBezTo>
                    <a:pt x="4811" y="3560"/>
                    <a:pt x="4799" y="3394"/>
                    <a:pt x="4787" y="3310"/>
                  </a:cubicBezTo>
                  <a:cubicBezTo>
                    <a:pt x="4751" y="3132"/>
                    <a:pt x="4680" y="2977"/>
                    <a:pt x="4620" y="2858"/>
                  </a:cubicBezTo>
                  <a:cubicBezTo>
                    <a:pt x="4549" y="2739"/>
                    <a:pt x="4466" y="2608"/>
                    <a:pt x="4370" y="2477"/>
                  </a:cubicBezTo>
                  <a:cubicBezTo>
                    <a:pt x="4287" y="2382"/>
                    <a:pt x="4228" y="2298"/>
                    <a:pt x="4156" y="2203"/>
                  </a:cubicBezTo>
                  <a:lnTo>
                    <a:pt x="4204" y="2144"/>
                  </a:lnTo>
                  <a:cubicBezTo>
                    <a:pt x="4287" y="2024"/>
                    <a:pt x="4382" y="1882"/>
                    <a:pt x="4466" y="1727"/>
                  </a:cubicBezTo>
                  <a:cubicBezTo>
                    <a:pt x="4525" y="1608"/>
                    <a:pt x="4573" y="1501"/>
                    <a:pt x="4609" y="1382"/>
                  </a:cubicBezTo>
                  <a:cubicBezTo>
                    <a:pt x="4632" y="1251"/>
                    <a:pt x="4632" y="1131"/>
                    <a:pt x="4585" y="1024"/>
                  </a:cubicBezTo>
                  <a:cubicBezTo>
                    <a:pt x="4549" y="929"/>
                    <a:pt x="4454" y="822"/>
                    <a:pt x="4335" y="762"/>
                  </a:cubicBezTo>
                  <a:cubicBezTo>
                    <a:pt x="4275" y="739"/>
                    <a:pt x="4204" y="715"/>
                    <a:pt x="4108" y="703"/>
                  </a:cubicBezTo>
                  <a:lnTo>
                    <a:pt x="3906" y="703"/>
                  </a:lnTo>
                  <a:cubicBezTo>
                    <a:pt x="3668" y="727"/>
                    <a:pt x="3442" y="810"/>
                    <a:pt x="3215" y="893"/>
                  </a:cubicBezTo>
                  <a:lnTo>
                    <a:pt x="3132" y="941"/>
                  </a:lnTo>
                  <a:cubicBezTo>
                    <a:pt x="3096" y="893"/>
                    <a:pt x="3061" y="834"/>
                    <a:pt x="3025" y="786"/>
                  </a:cubicBezTo>
                  <a:cubicBezTo>
                    <a:pt x="2918" y="667"/>
                    <a:pt x="2811" y="536"/>
                    <a:pt x="2715" y="417"/>
                  </a:cubicBezTo>
                  <a:cubicBezTo>
                    <a:pt x="2608" y="298"/>
                    <a:pt x="2489" y="215"/>
                    <a:pt x="2358" y="119"/>
                  </a:cubicBezTo>
                  <a:cubicBezTo>
                    <a:pt x="2251" y="48"/>
                    <a:pt x="2132" y="12"/>
                    <a:pt x="20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6778292" y="977593"/>
              <a:ext cx="212312" cy="212844"/>
            </a:xfrm>
            <a:custGeom>
              <a:rect b="b" l="l" r="r" t="t"/>
              <a:pathLst>
                <a:path extrusionOk="0" h="4800" w="4788">
                  <a:moveTo>
                    <a:pt x="1723" y="1"/>
                  </a:moveTo>
                  <a:cubicBezTo>
                    <a:pt x="1717" y="1"/>
                    <a:pt x="1707" y="14"/>
                    <a:pt x="1692" y="37"/>
                  </a:cubicBezTo>
                  <a:cubicBezTo>
                    <a:pt x="1692" y="37"/>
                    <a:pt x="1692" y="37"/>
                    <a:pt x="1692" y="38"/>
                  </a:cubicBezTo>
                  <a:lnTo>
                    <a:pt x="1692" y="38"/>
                  </a:lnTo>
                  <a:cubicBezTo>
                    <a:pt x="1703" y="29"/>
                    <a:pt x="1715" y="21"/>
                    <a:pt x="1727" y="13"/>
                  </a:cubicBezTo>
                  <a:cubicBezTo>
                    <a:pt x="1727" y="5"/>
                    <a:pt x="1726" y="1"/>
                    <a:pt x="1723" y="1"/>
                  </a:cubicBezTo>
                  <a:close/>
                  <a:moveTo>
                    <a:pt x="1692" y="38"/>
                  </a:moveTo>
                  <a:cubicBezTo>
                    <a:pt x="1561" y="135"/>
                    <a:pt x="1497" y="283"/>
                    <a:pt x="1454" y="370"/>
                  </a:cubicBezTo>
                  <a:cubicBezTo>
                    <a:pt x="1346" y="620"/>
                    <a:pt x="1311" y="918"/>
                    <a:pt x="1275" y="1156"/>
                  </a:cubicBezTo>
                  <a:cubicBezTo>
                    <a:pt x="1263" y="1287"/>
                    <a:pt x="1263" y="1418"/>
                    <a:pt x="1263" y="1537"/>
                  </a:cubicBezTo>
                  <a:lnTo>
                    <a:pt x="1227" y="1537"/>
                  </a:lnTo>
                  <a:cubicBezTo>
                    <a:pt x="1156" y="1573"/>
                    <a:pt x="1084" y="1597"/>
                    <a:pt x="1025" y="1633"/>
                  </a:cubicBezTo>
                  <a:lnTo>
                    <a:pt x="1013" y="1644"/>
                  </a:lnTo>
                  <a:lnTo>
                    <a:pt x="906" y="1692"/>
                  </a:lnTo>
                  <a:cubicBezTo>
                    <a:pt x="739" y="1763"/>
                    <a:pt x="608" y="1823"/>
                    <a:pt x="489" y="1894"/>
                  </a:cubicBezTo>
                  <a:cubicBezTo>
                    <a:pt x="334" y="1990"/>
                    <a:pt x="215" y="2073"/>
                    <a:pt x="144" y="2168"/>
                  </a:cubicBezTo>
                  <a:cubicBezTo>
                    <a:pt x="96" y="2216"/>
                    <a:pt x="72" y="2275"/>
                    <a:pt x="37" y="2335"/>
                  </a:cubicBezTo>
                  <a:cubicBezTo>
                    <a:pt x="13" y="2406"/>
                    <a:pt x="1" y="2478"/>
                    <a:pt x="1" y="2549"/>
                  </a:cubicBezTo>
                  <a:cubicBezTo>
                    <a:pt x="13" y="2704"/>
                    <a:pt x="84" y="2823"/>
                    <a:pt x="156" y="2895"/>
                  </a:cubicBezTo>
                  <a:cubicBezTo>
                    <a:pt x="203" y="2942"/>
                    <a:pt x="263" y="2966"/>
                    <a:pt x="311" y="3002"/>
                  </a:cubicBezTo>
                  <a:cubicBezTo>
                    <a:pt x="334" y="3026"/>
                    <a:pt x="394" y="3061"/>
                    <a:pt x="477" y="3085"/>
                  </a:cubicBezTo>
                  <a:cubicBezTo>
                    <a:pt x="727" y="3204"/>
                    <a:pt x="1025" y="3240"/>
                    <a:pt x="1263" y="3264"/>
                  </a:cubicBezTo>
                  <a:lnTo>
                    <a:pt x="1394" y="3264"/>
                  </a:lnTo>
                  <a:cubicBezTo>
                    <a:pt x="1394" y="3407"/>
                    <a:pt x="1394" y="3561"/>
                    <a:pt x="1406" y="3728"/>
                  </a:cubicBezTo>
                  <a:cubicBezTo>
                    <a:pt x="1430" y="3978"/>
                    <a:pt x="1454" y="4264"/>
                    <a:pt x="1585" y="4514"/>
                  </a:cubicBezTo>
                  <a:cubicBezTo>
                    <a:pt x="1644" y="4633"/>
                    <a:pt x="1739" y="4716"/>
                    <a:pt x="1823" y="4752"/>
                  </a:cubicBezTo>
                  <a:cubicBezTo>
                    <a:pt x="1870" y="4788"/>
                    <a:pt x="1918" y="4800"/>
                    <a:pt x="1977" y="4800"/>
                  </a:cubicBezTo>
                  <a:lnTo>
                    <a:pt x="2025" y="4800"/>
                  </a:lnTo>
                  <a:cubicBezTo>
                    <a:pt x="2085" y="4800"/>
                    <a:pt x="2144" y="4788"/>
                    <a:pt x="2204" y="4776"/>
                  </a:cubicBezTo>
                  <a:cubicBezTo>
                    <a:pt x="2335" y="4728"/>
                    <a:pt x="2442" y="4633"/>
                    <a:pt x="2501" y="4561"/>
                  </a:cubicBezTo>
                  <a:cubicBezTo>
                    <a:pt x="2597" y="4454"/>
                    <a:pt x="2680" y="4323"/>
                    <a:pt x="2739" y="4240"/>
                  </a:cubicBezTo>
                  <a:cubicBezTo>
                    <a:pt x="2858" y="4038"/>
                    <a:pt x="2954" y="3823"/>
                    <a:pt x="3061" y="3549"/>
                  </a:cubicBezTo>
                  <a:lnTo>
                    <a:pt x="3109" y="3585"/>
                  </a:lnTo>
                  <a:cubicBezTo>
                    <a:pt x="3239" y="3657"/>
                    <a:pt x="3430" y="3740"/>
                    <a:pt x="3609" y="3823"/>
                  </a:cubicBezTo>
                  <a:cubicBezTo>
                    <a:pt x="3763" y="3883"/>
                    <a:pt x="3942" y="3942"/>
                    <a:pt x="4132" y="3954"/>
                  </a:cubicBezTo>
                  <a:lnTo>
                    <a:pt x="4228" y="3954"/>
                  </a:lnTo>
                  <a:cubicBezTo>
                    <a:pt x="4299" y="3954"/>
                    <a:pt x="4371" y="3942"/>
                    <a:pt x="4442" y="3919"/>
                  </a:cubicBezTo>
                  <a:cubicBezTo>
                    <a:pt x="4585" y="3895"/>
                    <a:pt x="4680" y="3788"/>
                    <a:pt x="4763" y="3668"/>
                  </a:cubicBezTo>
                  <a:cubicBezTo>
                    <a:pt x="4775" y="3657"/>
                    <a:pt x="4787" y="3645"/>
                    <a:pt x="4787" y="3621"/>
                  </a:cubicBezTo>
                  <a:lnTo>
                    <a:pt x="4775" y="3621"/>
                  </a:lnTo>
                  <a:cubicBezTo>
                    <a:pt x="4740" y="3621"/>
                    <a:pt x="4728" y="3609"/>
                    <a:pt x="4716" y="3597"/>
                  </a:cubicBezTo>
                  <a:cubicBezTo>
                    <a:pt x="4644" y="3609"/>
                    <a:pt x="4585" y="3609"/>
                    <a:pt x="4502" y="3621"/>
                  </a:cubicBezTo>
                  <a:lnTo>
                    <a:pt x="4263" y="3621"/>
                  </a:lnTo>
                  <a:cubicBezTo>
                    <a:pt x="4085" y="3609"/>
                    <a:pt x="3906" y="3585"/>
                    <a:pt x="3751" y="3538"/>
                  </a:cubicBezTo>
                  <a:cubicBezTo>
                    <a:pt x="3585" y="3490"/>
                    <a:pt x="3418" y="3418"/>
                    <a:pt x="3275" y="3323"/>
                  </a:cubicBezTo>
                  <a:cubicBezTo>
                    <a:pt x="3192" y="3287"/>
                    <a:pt x="3132" y="3240"/>
                    <a:pt x="3061" y="3192"/>
                  </a:cubicBezTo>
                  <a:cubicBezTo>
                    <a:pt x="3025" y="3168"/>
                    <a:pt x="2978" y="3121"/>
                    <a:pt x="2930" y="3085"/>
                  </a:cubicBezTo>
                  <a:cubicBezTo>
                    <a:pt x="2870" y="3311"/>
                    <a:pt x="2799" y="3538"/>
                    <a:pt x="2692" y="3740"/>
                  </a:cubicBezTo>
                  <a:cubicBezTo>
                    <a:pt x="2632" y="3859"/>
                    <a:pt x="2561" y="3978"/>
                    <a:pt x="2466" y="4085"/>
                  </a:cubicBezTo>
                  <a:cubicBezTo>
                    <a:pt x="2394" y="4157"/>
                    <a:pt x="2287" y="4216"/>
                    <a:pt x="2192" y="4216"/>
                  </a:cubicBezTo>
                  <a:cubicBezTo>
                    <a:pt x="2132" y="4216"/>
                    <a:pt x="2085" y="4204"/>
                    <a:pt x="2037" y="4180"/>
                  </a:cubicBezTo>
                  <a:cubicBezTo>
                    <a:pt x="1989" y="4157"/>
                    <a:pt x="1966" y="4109"/>
                    <a:pt x="1930" y="4073"/>
                  </a:cubicBezTo>
                  <a:cubicBezTo>
                    <a:pt x="1870" y="3954"/>
                    <a:pt x="1870" y="3811"/>
                    <a:pt x="1870" y="3680"/>
                  </a:cubicBezTo>
                  <a:cubicBezTo>
                    <a:pt x="1870" y="3597"/>
                    <a:pt x="1894" y="3514"/>
                    <a:pt x="1906" y="3442"/>
                  </a:cubicBezTo>
                  <a:cubicBezTo>
                    <a:pt x="1918" y="3359"/>
                    <a:pt x="1942" y="3276"/>
                    <a:pt x="1966" y="3192"/>
                  </a:cubicBezTo>
                  <a:cubicBezTo>
                    <a:pt x="1977" y="3085"/>
                    <a:pt x="2013" y="3002"/>
                    <a:pt x="2037" y="2906"/>
                  </a:cubicBezTo>
                  <a:cubicBezTo>
                    <a:pt x="1918" y="2895"/>
                    <a:pt x="1799" y="2859"/>
                    <a:pt x="1680" y="2835"/>
                  </a:cubicBezTo>
                  <a:cubicBezTo>
                    <a:pt x="1561" y="2799"/>
                    <a:pt x="1454" y="2764"/>
                    <a:pt x="1358" y="2704"/>
                  </a:cubicBezTo>
                  <a:cubicBezTo>
                    <a:pt x="1311" y="2668"/>
                    <a:pt x="1263" y="2656"/>
                    <a:pt x="1239" y="2621"/>
                  </a:cubicBezTo>
                  <a:cubicBezTo>
                    <a:pt x="1204" y="2609"/>
                    <a:pt x="1168" y="2585"/>
                    <a:pt x="1144" y="2549"/>
                  </a:cubicBezTo>
                  <a:cubicBezTo>
                    <a:pt x="1132" y="2525"/>
                    <a:pt x="1096" y="2490"/>
                    <a:pt x="1084" y="2466"/>
                  </a:cubicBezTo>
                  <a:cubicBezTo>
                    <a:pt x="1061" y="2430"/>
                    <a:pt x="1061" y="2383"/>
                    <a:pt x="1037" y="2359"/>
                  </a:cubicBezTo>
                  <a:lnTo>
                    <a:pt x="1037" y="2264"/>
                  </a:lnTo>
                  <a:cubicBezTo>
                    <a:pt x="1037" y="2240"/>
                    <a:pt x="1049" y="2204"/>
                    <a:pt x="1073" y="2180"/>
                  </a:cubicBezTo>
                  <a:cubicBezTo>
                    <a:pt x="1096" y="2109"/>
                    <a:pt x="1156" y="2049"/>
                    <a:pt x="1215" y="2002"/>
                  </a:cubicBezTo>
                  <a:cubicBezTo>
                    <a:pt x="1251" y="1966"/>
                    <a:pt x="1299" y="1942"/>
                    <a:pt x="1334" y="1930"/>
                  </a:cubicBezTo>
                  <a:cubicBezTo>
                    <a:pt x="1394" y="1894"/>
                    <a:pt x="1442" y="1871"/>
                    <a:pt x="1501" y="1847"/>
                  </a:cubicBezTo>
                  <a:cubicBezTo>
                    <a:pt x="1561" y="1823"/>
                    <a:pt x="1620" y="1811"/>
                    <a:pt x="1680" y="1787"/>
                  </a:cubicBezTo>
                  <a:cubicBezTo>
                    <a:pt x="1751" y="1775"/>
                    <a:pt x="1811" y="1763"/>
                    <a:pt x="1894" y="1752"/>
                  </a:cubicBezTo>
                  <a:lnTo>
                    <a:pt x="1751" y="1252"/>
                  </a:lnTo>
                  <a:cubicBezTo>
                    <a:pt x="1692" y="1013"/>
                    <a:pt x="1656" y="775"/>
                    <a:pt x="1632" y="525"/>
                  </a:cubicBezTo>
                  <a:cubicBezTo>
                    <a:pt x="1620" y="406"/>
                    <a:pt x="1632" y="299"/>
                    <a:pt x="1656" y="180"/>
                  </a:cubicBezTo>
                  <a:cubicBezTo>
                    <a:pt x="1668" y="144"/>
                    <a:pt x="1680" y="85"/>
                    <a:pt x="1692" y="38"/>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5" name="Google Shape;3265;p52"/>
          <p:cNvSpPr/>
          <p:nvPr/>
        </p:nvSpPr>
        <p:spPr>
          <a:xfrm>
            <a:off x="6860150" y="976573"/>
            <a:ext cx="44" cy="44"/>
          </a:xfrm>
          <a:custGeom>
            <a:rect b="b" l="l" r="r" t="t"/>
            <a:pathLst>
              <a:path extrusionOk="0" h="1" w="1">
                <a:moveTo>
                  <a:pt x="0" y="1"/>
                </a:moveTo>
                <a:close/>
              </a:path>
            </a:pathLst>
          </a:custGeom>
          <a:solidFill>
            <a:srgbClr val="F69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6" name="Google Shape;3266;p52"/>
          <p:cNvGrpSpPr/>
          <p:nvPr/>
        </p:nvGrpSpPr>
        <p:grpSpPr>
          <a:xfrm>
            <a:off x="8460195" y="48049"/>
            <a:ext cx="660001" cy="583995"/>
            <a:chOff x="8222283" y="2519761"/>
            <a:chExt cx="660001" cy="583995"/>
          </a:xfrm>
        </p:grpSpPr>
        <p:sp>
          <p:nvSpPr>
            <p:cNvPr id="3267" name="Google Shape;3267;p52"/>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2" name="Google Shape;3272;p52"/>
          <p:cNvGrpSpPr/>
          <p:nvPr/>
        </p:nvGrpSpPr>
        <p:grpSpPr>
          <a:xfrm rot="-6049132">
            <a:off x="8132079" y="4451257"/>
            <a:ext cx="305234" cy="304477"/>
            <a:chOff x="1548327" y="2761296"/>
            <a:chExt cx="305242" cy="304485"/>
          </a:xfrm>
        </p:grpSpPr>
        <p:sp>
          <p:nvSpPr>
            <p:cNvPr id="3273" name="Google Shape;3273;p52"/>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2"/>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2"/>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6" name="Google Shape;3276;p52"/>
          <p:cNvSpPr/>
          <p:nvPr/>
        </p:nvSpPr>
        <p:spPr>
          <a:xfrm>
            <a:off x="7430713" y="335420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7" name="Google Shape;3277;p52"/>
          <p:cNvGrpSpPr/>
          <p:nvPr/>
        </p:nvGrpSpPr>
        <p:grpSpPr>
          <a:xfrm>
            <a:off x="4773668" y="1664501"/>
            <a:ext cx="1858926" cy="2771805"/>
            <a:chOff x="4773668" y="1664501"/>
            <a:chExt cx="1858926" cy="2771805"/>
          </a:xfrm>
        </p:grpSpPr>
        <p:sp>
          <p:nvSpPr>
            <p:cNvPr id="3278" name="Google Shape;3278;p52"/>
            <p:cNvSpPr/>
            <p:nvPr/>
          </p:nvSpPr>
          <p:spPr>
            <a:xfrm flipH="1">
              <a:off x="5066088" y="1664501"/>
              <a:ext cx="1007962" cy="671539"/>
            </a:xfrm>
            <a:custGeom>
              <a:rect b="b" l="l" r="r" t="t"/>
              <a:pathLst>
                <a:path extrusionOk="0" h="10938" w="16419">
                  <a:moveTo>
                    <a:pt x="10806" y="0"/>
                  </a:moveTo>
                  <a:cubicBezTo>
                    <a:pt x="10478" y="0"/>
                    <a:pt x="10149" y="40"/>
                    <a:pt x="9835" y="127"/>
                  </a:cubicBezTo>
                  <a:cubicBezTo>
                    <a:pt x="8834" y="412"/>
                    <a:pt x="7965" y="1103"/>
                    <a:pt x="6929" y="1198"/>
                  </a:cubicBezTo>
                  <a:cubicBezTo>
                    <a:pt x="6817" y="1210"/>
                    <a:pt x="6703" y="1215"/>
                    <a:pt x="6588" y="1215"/>
                  </a:cubicBezTo>
                  <a:cubicBezTo>
                    <a:pt x="6289" y="1215"/>
                    <a:pt x="5984" y="1185"/>
                    <a:pt x="5689" y="1185"/>
                  </a:cubicBezTo>
                  <a:cubicBezTo>
                    <a:pt x="5654" y="1185"/>
                    <a:pt x="5619" y="1185"/>
                    <a:pt x="5584" y="1186"/>
                  </a:cubicBezTo>
                  <a:cubicBezTo>
                    <a:pt x="4953" y="1210"/>
                    <a:pt x="4286" y="1567"/>
                    <a:pt x="3751" y="1889"/>
                  </a:cubicBezTo>
                  <a:cubicBezTo>
                    <a:pt x="3084" y="2270"/>
                    <a:pt x="2548" y="2924"/>
                    <a:pt x="2405" y="3686"/>
                  </a:cubicBezTo>
                  <a:cubicBezTo>
                    <a:pt x="1929" y="3722"/>
                    <a:pt x="1488" y="4020"/>
                    <a:pt x="1214" y="4413"/>
                  </a:cubicBezTo>
                  <a:cubicBezTo>
                    <a:pt x="0" y="6199"/>
                    <a:pt x="679" y="9223"/>
                    <a:pt x="1679" y="10937"/>
                  </a:cubicBezTo>
                  <a:lnTo>
                    <a:pt x="14776" y="7711"/>
                  </a:lnTo>
                  <a:cubicBezTo>
                    <a:pt x="15800" y="7258"/>
                    <a:pt x="16419" y="6008"/>
                    <a:pt x="16121" y="4925"/>
                  </a:cubicBezTo>
                  <a:cubicBezTo>
                    <a:pt x="15846" y="3933"/>
                    <a:pt x="14835" y="3196"/>
                    <a:pt x="13808" y="3196"/>
                  </a:cubicBezTo>
                  <a:cubicBezTo>
                    <a:pt x="13726" y="3196"/>
                    <a:pt x="13643" y="3201"/>
                    <a:pt x="13561" y="3210"/>
                  </a:cubicBezTo>
                  <a:cubicBezTo>
                    <a:pt x="13883" y="2532"/>
                    <a:pt x="13740" y="1662"/>
                    <a:pt x="13276" y="1067"/>
                  </a:cubicBezTo>
                  <a:cubicBezTo>
                    <a:pt x="12799" y="472"/>
                    <a:pt x="12073" y="115"/>
                    <a:pt x="11311" y="31"/>
                  </a:cubicBezTo>
                  <a:cubicBezTo>
                    <a:pt x="11145" y="11"/>
                    <a:pt x="10976" y="0"/>
                    <a:pt x="10806" y="0"/>
                  </a:cubicBezTo>
                  <a:close/>
                </a:path>
              </a:pathLst>
            </a:custGeom>
            <a:solidFill>
              <a:srgbClr val="6D0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9" name="Google Shape;3279;p52"/>
            <p:cNvGrpSpPr/>
            <p:nvPr/>
          </p:nvGrpSpPr>
          <p:grpSpPr>
            <a:xfrm>
              <a:off x="4773668" y="1885699"/>
              <a:ext cx="1858926" cy="2550606"/>
              <a:chOff x="4968974" y="2191564"/>
              <a:chExt cx="1635947" cy="2244659"/>
            </a:xfrm>
          </p:grpSpPr>
          <p:sp>
            <p:nvSpPr>
              <p:cNvPr id="3280" name="Google Shape;3280;p52"/>
              <p:cNvSpPr/>
              <p:nvPr/>
            </p:nvSpPr>
            <p:spPr>
              <a:xfrm>
                <a:off x="4968974" y="2401555"/>
                <a:ext cx="465180" cy="743835"/>
              </a:xfrm>
              <a:custGeom>
                <a:rect b="b" l="l" r="r" t="t"/>
                <a:pathLst>
                  <a:path extrusionOk="0" h="13443" w="8407">
                    <a:moveTo>
                      <a:pt x="2015" y="0"/>
                    </a:moveTo>
                    <a:cubicBezTo>
                      <a:pt x="1998" y="0"/>
                      <a:pt x="1982" y="4"/>
                      <a:pt x="1965" y="12"/>
                    </a:cubicBezTo>
                    <a:cubicBezTo>
                      <a:pt x="1906" y="36"/>
                      <a:pt x="1870" y="107"/>
                      <a:pt x="1858" y="191"/>
                    </a:cubicBezTo>
                    <a:cubicBezTo>
                      <a:pt x="1823" y="322"/>
                      <a:pt x="1823" y="465"/>
                      <a:pt x="1823" y="619"/>
                    </a:cubicBezTo>
                    <a:cubicBezTo>
                      <a:pt x="1846" y="1203"/>
                      <a:pt x="1942" y="1762"/>
                      <a:pt x="2144" y="2310"/>
                    </a:cubicBezTo>
                    <a:cubicBezTo>
                      <a:pt x="1977" y="1941"/>
                      <a:pt x="1787" y="1584"/>
                      <a:pt x="1561" y="1238"/>
                    </a:cubicBezTo>
                    <a:cubicBezTo>
                      <a:pt x="1394" y="977"/>
                      <a:pt x="1168" y="584"/>
                      <a:pt x="811" y="560"/>
                    </a:cubicBezTo>
                    <a:cubicBezTo>
                      <a:pt x="787" y="560"/>
                      <a:pt x="739" y="560"/>
                      <a:pt x="715" y="572"/>
                    </a:cubicBezTo>
                    <a:cubicBezTo>
                      <a:pt x="680" y="607"/>
                      <a:pt x="668" y="643"/>
                      <a:pt x="656" y="679"/>
                    </a:cubicBezTo>
                    <a:cubicBezTo>
                      <a:pt x="596" y="917"/>
                      <a:pt x="691" y="1167"/>
                      <a:pt x="787" y="1393"/>
                    </a:cubicBezTo>
                    <a:cubicBezTo>
                      <a:pt x="930" y="1762"/>
                      <a:pt x="1096" y="2131"/>
                      <a:pt x="1251" y="2512"/>
                    </a:cubicBezTo>
                    <a:lnTo>
                      <a:pt x="715" y="1798"/>
                    </a:lnTo>
                    <a:cubicBezTo>
                      <a:pt x="587" y="1637"/>
                      <a:pt x="429" y="1458"/>
                      <a:pt x="243" y="1458"/>
                    </a:cubicBezTo>
                    <a:cubicBezTo>
                      <a:pt x="222" y="1458"/>
                      <a:pt x="201" y="1460"/>
                      <a:pt x="180" y="1465"/>
                    </a:cubicBezTo>
                    <a:cubicBezTo>
                      <a:pt x="84" y="1477"/>
                      <a:pt x="1" y="1560"/>
                      <a:pt x="1" y="1655"/>
                    </a:cubicBezTo>
                    <a:cubicBezTo>
                      <a:pt x="1" y="1715"/>
                      <a:pt x="25" y="1774"/>
                      <a:pt x="60" y="1822"/>
                    </a:cubicBezTo>
                    <a:cubicBezTo>
                      <a:pt x="513" y="2631"/>
                      <a:pt x="394" y="3536"/>
                      <a:pt x="418" y="4429"/>
                    </a:cubicBezTo>
                    <a:cubicBezTo>
                      <a:pt x="358" y="6108"/>
                      <a:pt x="394" y="7727"/>
                      <a:pt x="1096" y="9335"/>
                    </a:cubicBezTo>
                    <a:cubicBezTo>
                      <a:pt x="1442" y="10156"/>
                      <a:pt x="1930" y="10990"/>
                      <a:pt x="2561" y="11633"/>
                    </a:cubicBezTo>
                    <a:cubicBezTo>
                      <a:pt x="3120" y="12216"/>
                      <a:pt x="3763" y="12823"/>
                      <a:pt x="4537" y="13109"/>
                    </a:cubicBezTo>
                    <a:cubicBezTo>
                      <a:pt x="5204" y="13359"/>
                      <a:pt x="5918" y="13419"/>
                      <a:pt x="6621" y="13442"/>
                    </a:cubicBezTo>
                    <a:cubicBezTo>
                      <a:pt x="6907" y="12716"/>
                      <a:pt x="7561" y="12216"/>
                      <a:pt x="7597" y="11406"/>
                    </a:cubicBezTo>
                    <a:cubicBezTo>
                      <a:pt x="7621" y="11145"/>
                      <a:pt x="8308" y="8858"/>
                      <a:pt x="8406" y="8858"/>
                    </a:cubicBezTo>
                    <a:cubicBezTo>
                      <a:pt x="8406" y="8858"/>
                      <a:pt x="8406" y="8858"/>
                      <a:pt x="8407" y="8858"/>
                    </a:cubicBezTo>
                    <a:cubicBezTo>
                      <a:pt x="6871" y="8597"/>
                      <a:pt x="5371" y="7418"/>
                      <a:pt x="4704" y="5989"/>
                    </a:cubicBezTo>
                    <a:cubicBezTo>
                      <a:pt x="4621" y="5846"/>
                      <a:pt x="4561" y="5679"/>
                      <a:pt x="4501" y="5513"/>
                    </a:cubicBezTo>
                    <a:cubicBezTo>
                      <a:pt x="4418" y="5215"/>
                      <a:pt x="4347" y="4917"/>
                      <a:pt x="4299" y="4620"/>
                    </a:cubicBezTo>
                    <a:cubicBezTo>
                      <a:pt x="4263" y="4310"/>
                      <a:pt x="4251" y="4001"/>
                      <a:pt x="4287" y="3679"/>
                    </a:cubicBezTo>
                    <a:cubicBezTo>
                      <a:pt x="4299" y="3441"/>
                      <a:pt x="4323" y="3251"/>
                      <a:pt x="4418" y="3024"/>
                    </a:cubicBezTo>
                    <a:cubicBezTo>
                      <a:pt x="4513" y="2822"/>
                      <a:pt x="4621" y="2596"/>
                      <a:pt x="4728" y="2393"/>
                    </a:cubicBezTo>
                    <a:cubicBezTo>
                      <a:pt x="4799" y="2227"/>
                      <a:pt x="4882" y="2048"/>
                      <a:pt x="4835" y="1869"/>
                    </a:cubicBezTo>
                    <a:cubicBezTo>
                      <a:pt x="4799" y="1750"/>
                      <a:pt x="4704" y="1631"/>
                      <a:pt x="4585" y="1619"/>
                    </a:cubicBezTo>
                    <a:cubicBezTo>
                      <a:pt x="4566" y="1615"/>
                      <a:pt x="4548" y="1613"/>
                      <a:pt x="4531" y="1613"/>
                    </a:cubicBezTo>
                    <a:cubicBezTo>
                      <a:pt x="4412" y="1613"/>
                      <a:pt x="4347" y="1715"/>
                      <a:pt x="4263" y="1798"/>
                    </a:cubicBezTo>
                    <a:cubicBezTo>
                      <a:pt x="4049" y="2012"/>
                      <a:pt x="3870" y="2298"/>
                      <a:pt x="3704" y="2572"/>
                    </a:cubicBezTo>
                    <a:cubicBezTo>
                      <a:pt x="3787" y="2000"/>
                      <a:pt x="3775" y="1465"/>
                      <a:pt x="3704" y="905"/>
                    </a:cubicBezTo>
                    <a:cubicBezTo>
                      <a:pt x="3680" y="750"/>
                      <a:pt x="3656" y="584"/>
                      <a:pt x="3549" y="453"/>
                    </a:cubicBezTo>
                    <a:cubicBezTo>
                      <a:pt x="3499" y="392"/>
                      <a:pt x="3440" y="340"/>
                      <a:pt x="3365" y="340"/>
                    </a:cubicBezTo>
                    <a:cubicBezTo>
                      <a:pt x="3351" y="340"/>
                      <a:pt x="3337" y="342"/>
                      <a:pt x="3323" y="345"/>
                    </a:cubicBezTo>
                    <a:cubicBezTo>
                      <a:pt x="3275" y="369"/>
                      <a:pt x="3239" y="429"/>
                      <a:pt x="3204" y="465"/>
                    </a:cubicBezTo>
                    <a:cubicBezTo>
                      <a:pt x="3049" y="738"/>
                      <a:pt x="3001" y="1000"/>
                      <a:pt x="3001" y="1298"/>
                    </a:cubicBezTo>
                    <a:cubicBezTo>
                      <a:pt x="3001" y="1578"/>
                      <a:pt x="2949" y="1911"/>
                      <a:pt x="2992" y="2187"/>
                    </a:cubicBezTo>
                    <a:lnTo>
                      <a:pt x="2992" y="2187"/>
                    </a:lnTo>
                    <a:cubicBezTo>
                      <a:pt x="2920" y="1802"/>
                      <a:pt x="2804" y="1437"/>
                      <a:pt x="2656" y="1084"/>
                    </a:cubicBezTo>
                    <a:cubicBezTo>
                      <a:pt x="2525" y="750"/>
                      <a:pt x="2418" y="441"/>
                      <a:pt x="2227" y="155"/>
                    </a:cubicBezTo>
                    <a:cubicBezTo>
                      <a:pt x="2178" y="86"/>
                      <a:pt x="2096" y="0"/>
                      <a:pt x="2015"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a:off x="5382762" y="2684144"/>
                <a:ext cx="730610" cy="851235"/>
              </a:xfrm>
              <a:custGeom>
                <a:rect b="b" l="l" r="r" t="t"/>
                <a:pathLst>
                  <a:path extrusionOk="0" h="15384" w="13204">
                    <a:moveTo>
                      <a:pt x="5656" y="1"/>
                    </a:moveTo>
                    <a:cubicBezTo>
                      <a:pt x="4584" y="1"/>
                      <a:pt x="3500" y="168"/>
                      <a:pt x="2477" y="477"/>
                    </a:cubicBezTo>
                    <a:cubicBezTo>
                      <a:pt x="1369" y="811"/>
                      <a:pt x="417" y="1870"/>
                      <a:pt x="179" y="3001"/>
                    </a:cubicBezTo>
                    <a:cubicBezTo>
                      <a:pt x="0" y="3835"/>
                      <a:pt x="202" y="4740"/>
                      <a:pt x="691" y="5442"/>
                    </a:cubicBezTo>
                    <a:cubicBezTo>
                      <a:pt x="1036" y="5918"/>
                      <a:pt x="1488" y="6299"/>
                      <a:pt x="1929" y="6704"/>
                    </a:cubicBezTo>
                    <a:cubicBezTo>
                      <a:pt x="2488" y="7252"/>
                      <a:pt x="3000" y="7883"/>
                      <a:pt x="3250" y="8621"/>
                    </a:cubicBezTo>
                    <a:cubicBezTo>
                      <a:pt x="3560" y="9550"/>
                      <a:pt x="3429" y="10538"/>
                      <a:pt x="3441" y="11526"/>
                    </a:cubicBezTo>
                    <a:cubicBezTo>
                      <a:pt x="3441" y="12014"/>
                      <a:pt x="3608" y="12645"/>
                      <a:pt x="4096" y="12705"/>
                    </a:cubicBezTo>
                    <a:lnTo>
                      <a:pt x="10228" y="15384"/>
                    </a:lnTo>
                    <a:cubicBezTo>
                      <a:pt x="11216" y="15098"/>
                      <a:pt x="12073" y="14384"/>
                      <a:pt x="12537" y="13479"/>
                    </a:cubicBezTo>
                    <a:cubicBezTo>
                      <a:pt x="13204" y="12181"/>
                      <a:pt x="13097" y="10502"/>
                      <a:pt x="13037" y="9085"/>
                    </a:cubicBezTo>
                    <a:cubicBezTo>
                      <a:pt x="12966" y="7502"/>
                      <a:pt x="12716" y="5942"/>
                      <a:pt x="12287" y="4430"/>
                    </a:cubicBezTo>
                    <a:cubicBezTo>
                      <a:pt x="11763" y="2561"/>
                      <a:pt x="10001" y="953"/>
                      <a:pt x="8192" y="358"/>
                    </a:cubicBezTo>
                    <a:cubicBezTo>
                      <a:pt x="7370" y="96"/>
                      <a:pt x="6513" y="1"/>
                      <a:pt x="5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a:off x="5126455" y="4141464"/>
                <a:ext cx="409848" cy="293594"/>
              </a:xfrm>
              <a:custGeom>
                <a:rect b="b" l="l" r="r" t="t"/>
                <a:pathLst>
                  <a:path extrusionOk="0" h="5306" w="7407">
                    <a:moveTo>
                      <a:pt x="7240" y="1"/>
                    </a:moveTo>
                    <a:lnTo>
                      <a:pt x="1870" y="870"/>
                    </a:lnTo>
                    <a:cubicBezTo>
                      <a:pt x="1798" y="1679"/>
                      <a:pt x="1703" y="2501"/>
                      <a:pt x="1632" y="3299"/>
                    </a:cubicBezTo>
                    <a:cubicBezTo>
                      <a:pt x="1108" y="3299"/>
                      <a:pt x="584" y="3549"/>
                      <a:pt x="274" y="3965"/>
                    </a:cubicBezTo>
                    <a:cubicBezTo>
                      <a:pt x="120" y="4180"/>
                      <a:pt x="1" y="4442"/>
                      <a:pt x="120" y="4668"/>
                    </a:cubicBezTo>
                    <a:cubicBezTo>
                      <a:pt x="227" y="4858"/>
                      <a:pt x="453" y="4954"/>
                      <a:pt x="655" y="5013"/>
                    </a:cubicBezTo>
                    <a:cubicBezTo>
                      <a:pt x="1394" y="5204"/>
                      <a:pt x="2144" y="5251"/>
                      <a:pt x="2906" y="5275"/>
                    </a:cubicBezTo>
                    <a:cubicBezTo>
                      <a:pt x="3472" y="5298"/>
                      <a:pt x="4038" y="5306"/>
                      <a:pt x="4604" y="5306"/>
                    </a:cubicBezTo>
                    <a:cubicBezTo>
                      <a:pt x="4931" y="5306"/>
                      <a:pt x="5258" y="5303"/>
                      <a:pt x="5585" y="5299"/>
                    </a:cubicBezTo>
                    <a:cubicBezTo>
                      <a:pt x="5852" y="5299"/>
                      <a:pt x="6120" y="5257"/>
                      <a:pt x="6381" y="5257"/>
                    </a:cubicBezTo>
                    <a:cubicBezTo>
                      <a:pt x="6434" y="5257"/>
                      <a:pt x="6485" y="5259"/>
                      <a:pt x="6537" y="5263"/>
                    </a:cubicBezTo>
                    <a:cubicBezTo>
                      <a:pt x="6625" y="5267"/>
                      <a:pt x="6702" y="5278"/>
                      <a:pt x="6771" y="5278"/>
                    </a:cubicBezTo>
                    <a:cubicBezTo>
                      <a:pt x="6889" y="5278"/>
                      <a:pt x="6987" y="5247"/>
                      <a:pt x="7085" y="5096"/>
                    </a:cubicBezTo>
                    <a:cubicBezTo>
                      <a:pt x="7192" y="4954"/>
                      <a:pt x="7240" y="4775"/>
                      <a:pt x="7263" y="4584"/>
                    </a:cubicBezTo>
                    <a:cubicBezTo>
                      <a:pt x="7406" y="3763"/>
                      <a:pt x="7382" y="2941"/>
                      <a:pt x="7370" y="2108"/>
                    </a:cubicBezTo>
                    <a:cubicBezTo>
                      <a:pt x="7359" y="1394"/>
                      <a:pt x="7347" y="691"/>
                      <a:pt x="7240"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5150193" y="3339017"/>
                <a:ext cx="541539" cy="917192"/>
              </a:xfrm>
              <a:custGeom>
                <a:rect b="b" l="l" r="r" t="t"/>
                <a:pathLst>
                  <a:path extrusionOk="0" h="16576" w="9787">
                    <a:moveTo>
                      <a:pt x="9787" y="1"/>
                    </a:moveTo>
                    <a:lnTo>
                      <a:pt x="4048" y="156"/>
                    </a:lnTo>
                    <a:cubicBezTo>
                      <a:pt x="4048" y="156"/>
                      <a:pt x="0" y="7299"/>
                      <a:pt x="453" y="15717"/>
                    </a:cubicBezTo>
                    <a:cubicBezTo>
                      <a:pt x="453" y="15717"/>
                      <a:pt x="2060" y="16576"/>
                      <a:pt x="4436" y="16576"/>
                    </a:cubicBezTo>
                    <a:cubicBezTo>
                      <a:pt x="5464" y="16576"/>
                      <a:pt x="6635" y="16415"/>
                      <a:pt x="7882" y="15955"/>
                    </a:cubicBezTo>
                    <a:cubicBezTo>
                      <a:pt x="7882" y="15955"/>
                      <a:pt x="7763" y="6740"/>
                      <a:pt x="9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5172548" y="3339017"/>
                <a:ext cx="477021" cy="901975"/>
              </a:xfrm>
              <a:custGeom>
                <a:rect b="b" l="l" r="r" t="t"/>
                <a:pathLst>
                  <a:path extrusionOk="0" h="16301" w="8621">
                    <a:moveTo>
                      <a:pt x="8514" y="1"/>
                    </a:moveTo>
                    <a:lnTo>
                      <a:pt x="8478" y="132"/>
                    </a:lnTo>
                    <a:cubicBezTo>
                      <a:pt x="8335" y="513"/>
                      <a:pt x="8192" y="929"/>
                      <a:pt x="8061" y="1406"/>
                    </a:cubicBezTo>
                    <a:cubicBezTo>
                      <a:pt x="7978" y="1644"/>
                      <a:pt x="7907" y="1894"/>
                      <a:pt x="7835" y="2144"/>
                    </a:cubicBezTo>
                    <a:cubicBezTo>
                      <a:pt x="7764" y="2394"/>
                      <a:pt x="7704" y="2680"/>
                      <a:pt x="7609" y="2965"/>
                    </a:cubicBezTo>
                    <a:cubicBezTo>
                      <a:pt x="7466" y="3525"/>
                      <a:pt x="7323" y="4144"/>
                      <a:pt x="7192" y="4775"/>
                    </a:cubicBezTo>
                    <a:cubicBezTo>
                      <a:pt x="6942" y="6061"/>
                      <a:pt x="6716" y="7490"/>
                      <a:pt x="6549" y="9002"/>
                    </a:cubicBezTo>
                    <a:cubicBezTo>
                      <a:pt x="6407" y="10514"/>
                      <a:pt x="6335" y="11955"/>
                      <a:pt x="6287" y="13264"/>
                    </a:cubicBezTo>
                    <a:cubicBezTo>
                      <a:pt x="6276" y="13919"/>
                      <a:pt x="6252" y="14550"/>
                      <a:pt x="6276" y="15122"/>
                    </a:cubicBezTo>
                    <a:lnTo>
                      <a:pt x="6276" y="15193"/>
                    </a:lnTo>
                    <a:cubicBezTo>
                      <a:pt x="5733" y="15272"/>
                      <a:pt x="5166" y="15318"/>
                      <a:pt x="4575" y="15318"/>
                    </a:cubicBezTo>
                    <a:cubicBezTo>
                      <a:pt x="4452" y="15318"/>
                      <a:pt x="4328" y="15316"/>
                      <a:pt x="4204" y="15312"/>
                    </a:cubicBezTo>
                    <a:cubicBezTo>
                      <a:pt x="2585" y="15276"/>
                      <a:pt x="1120" y="14919"/>
                      <a:pt x="1" y="14503"/>
                    </a:cubicBezTo>
                    <a:lnTo>
                      <a:pt x="1" y="14645"/>
                    </a:lnTo>
                    <a:cubicBezTo>
                      <a:pt x="1108" y="15074"/>
                      <a:pt x="2561" y="15467"/>
                      <a:pt x="4192" y="15491"/>
                    </a:cubicBezTo>
                    <a:cubicBezTo>
                      <a:pt x="4318" y="15495"/>
                      <a:pt x="4444" y="15497"/>
                      <a:pt x="4567" y="15497"/>
                    </a:cubicBezTo>
                    <a:cubicBezTo>
                      <a:pt x="5154" y="15497"/>
                      <a:pt x="5711" y="15452"/>
                      <a:pt x="6252" y="15384"/>
                    </a:cubicBezTo>
                    <a:cubicBezTo>
                      <a:pt x="6252" y="15693"/>
                      <a:pt x="6252" y="16003"/>
                      <a:pt x="6276" y="16300"/>
                    </a:cubicBezTo>
                    <a:cubicBezTo>
                      <a:pt x="6311" y="16288"/>
                      <a:pt x="6359" y="16288"/>
                      <a:pt x="6407" y="16277"/>
                    </a:cubicBezTo>
                    <a:lnTo>
                      <a:pt x="6407" y="15360"/>
                    </a:lnTo>
                    <a:cubicBezTo>
                      <a:pt x="6776" y="15300"/>
                      <a:pt x="7133" y="15229"/>
                      <a:pt x="7466" y="15157"/>
                    </a:cubicBezTo>
                    <a:lnTo>
                      <a:pt x="7466" y="15003"/>
                    </a:lnTo>
                    <a:cubicBezTo>
                      <a:pt x="7133" y="15074"/>
                      <a:pt x="6776" y="15157"/>
                      <a:pt x="6407" y="15217"/>
                    </a:cubicBezTo>
                    <a:lnTo>
                      <a:pt x="6407" y="15157"/>
                    </a:lnTo>
                    <a:cubicBezTo>
                      <a:pt x="6407" y="14574"/>
                      <a:pt x="6418" y="13955"/>
                      <a:pt x="6442" y="13300"/>
                    </a:cubicBezTo>
                    <a:cubicBezTo>
                      <a:pt x="6478" y="11990"/>
                      <a:pt x="6561" y="10562"/>
                      <a:pt x="6716" y="9049"/>
                    </a:cubicBezTo>
                    <a:cubicBezTo>
                      <a:pt x="6883" y="7549"/>
                      <a:pt x="7085" y="6132"/>
                      <a:pt x="7347" y="4847"/>
                    </a:cubicBezTo>
                    <a:cubicBezTo>
                      <a:pt x="7478" y="4204"/>
                      <a:pt x="7597" y="3596"/>
                      <a:pt x="7740" y="3025"/>
                    </a:cubicBezTo>
                    <a:cubicBezTo>
                      <a:pt x="7823" y="2739"/>
                      <a:pt x="7883" y="2477"/>
                      <a:pt x="7954" y="2203"/>
                    </a:cubicBezTo>
                    <a:cubicBezTo>
                      <a:pt x="8026" y="1953"/>
                      <a:pt x="8097" y="1703"/>
                      <a:pt x="8157" y="1465"/>
                    </a:cubicBezTo>
                    <a:cubicBezTo>
                      <a:pt x="8300" y="989"/>
                      <a:pt x="8442" y="572"/>
                      <a:pt x="8562" y="179"/>
                    </a:cubicBezTo>
                    <a:cubicBezTo>
                      <a:pt x="8573" y="120"/>
                      <a:pt x="8609" y="60"/>
                      <a:pt x="86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5125791" y="4295845"/>
                <a:ext cx="409184" cy="140379"/>
              </a:xfrm>
              <a:custGeom>
                <a:rect b="b" l="l" r="r" t="t"/>
                <a:pathLst>
                  <a:path extrusionOk="0" h="2537" w="7395">
                    <a:moveTo>
                      <a:pt x="6902" y="1"/>
                    </a:moveTo>
                    <a:cubicBezTo>
                      <a:pt x="6616" y="1"/>
                      <a:pt x="6328" y="39"/>
                      <a:pt x="6049" y="92"/>
                    </a:cubicBezTo>
                    <a:cubicBezTo>
                      <a:pt x="5251" y="247"/>
                      <a:pt x="4501" y="556"/>
                      <a:pt x="3811" y="973"/>
                    </a:cubicBezTo>
                    <a:cubicBezTo>
                      <a:pt x="3751" y="1021"/>
                      <a:pt x="3680" y="1056"/>
                      <a:pt x="3608" y="1080"/>
                    </a:cubicBezTo>
                    <a:cubicBezTo>
                      <a:pt x="3596" y="1081"/>
                      <a:pt x="3583" y="1082"/>
                      <a:pt x="3571" y="1082"/>
                    </a:cubicBezTo>
                    <a:cubicBezTo>
                      <a:pt x="3464" y="1082"/>
                      <a:pt x="3359" y="1038"/>
                      <a:pt x="3263" y="985"/>
                    </a:cubicBezTo>
                    <a:cubicBezTo>
                      <a:pt x="2739" y="747"/>
                      <a:pt x="2191" y="568"/>
                      <a:pt x="1620" y="485"/>
                    </a:cubicBezTo>
                    <a:lnTo>
                      <a:pt x="1620" y="509"/>
                    </a:lnTo>
                    <a:cubicBezTo>
                      <a:pt x="1108" y="509"/>
                      <a:pt x="584" y="771"/>
                      <a:pt x="274" y="1175"/>
                    </a:cubicBezTo>
                    <a:cubicBezTo>
                      <a:pt x="120" y="1390"/>
                      <a:pt x="1" y="1663"/>
                      <a:pt x="120" y="1878"/>
                    </a:cubicBezTo>
                    <a:cubicBezTo>
                      <a:pt x="227" y="2068"/>
                      <a:pt x="453" y="2164"/>
                      <a:pt x="655" y="2223"/>
                    </a:cubicBezTo>
                    <a:cubicBezTo>
                      <a:pt x="1382" y="2414"/>
                      <a:pt x="2144" y="2461"/>
                      <a:pt x="2906" y="2485"/>
                    </a:cubicBezTo>
                    <a:cubicBezTo>
                      <a:pt x="3597" y="2521"/>
                      <a:pt x="4281" y="2537"/>
                      <a:pt x="4964" y="2537"/>
                    </a:cubicBezTo>
                    <a:cubicBezTo>
                      <a:pt x="5175" y="2537"/>
                      <a:pt x="5386" y="2535"/>
                      <a:pt x="5597" y="2533"/>
                    </a:cubicBezTo>
                    <a:cubicBezTo>
                      <a:pt x="5844" y="2533"/>
                      <a:pt x="6091" y="2497"/>
                      <a:pt x="6333" y="2497"/>
                    </a:cubicBezTo>
                    <a:cubicBezTo>
                      <a:pt x="6406" y="2497"/>
                      <a:pt x="6478" y="2501"/>
                      <a:pt x="6549" y="2509"/>
                    </a:cubicBezTo>
                    <a:cubicBezTo>
                      <a:pt x="6637" y="2513"/>
                      <a:pt x="6714" y="2524"/>
                      <a:pt x="6783" y="2524"/>
                    </a:cubicBezTo>
                    <a:cubicBezTo>
                      <a:pt x="6901" y="2524"/>
                      <a:pt x="6999" y="2492"/>
                      <a:pt x="7097" y="2342"/>
                    </a:cubicBezTo>
                    <a:cubicBezTo>
                      <a:pt x="7204" y="2187"/>
                      <a:pt x="7252" y="2009"/>
                      <a:pt x="7275" y="1818"/>
                    </a:cubicBezTo>
                    <a:cubicBezTo>
                      <a:pt x="7382" y="1235"/>
                      <a:pt x="7394" y="640"/>
                      <a:pt x="7394" y="44"/>
                    </a:cubicBezTo>
                    <a:cubicBezTo>
                      <a:pt x="7233" y="14"/>
                      <a:pt x="7068" y="1"/>
                      <a:pt x="6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6295220" y="3597480"/>
                <a:ext cx="309032" cy="400275"/>
              </a:xfrm>
              <a:custGeom>
                <a:rect b="b" l="l" r="r" t="t"/>
                <a:pathLst>
                  <a:path extrusionOk="0" h="7234" w="5585">
                    <a:moveTo>
                      <a:pt x="3783" y="0"/>
                    </a:moveTo>
                    <a:cubicBezTo>
                      <a:pt x="3220" y="0"/>
                      <a:pt x="2655" y="44"/>
                      <a:pt x="2096" y="92"/>
                    </a:cubicBezTo>
                    <a:cubicBezTo>
                      <a:pt x="1405" y="152"/>
                      <a:pt x="691" y="211"/>
                      <a:pt x="0" y="378"/>
                    </a:cubicBezTo>
                    <a:lnTo>
                      <a:pt x="1215" y="5688"/>
                    </a:lnTo>
                    <a:cubicBezTo>
                      <a:pt x="2024" y="5724"/>
                      <a:pt x="2834" y="5736"/>
                      <a:pt x="3644" y="5760"/>
                    </a:cubicBezTo>
                    <a:cubicBezTo>
                      <a:pt x="3691" y="6283"/>
                      <a:pt x="3977" y="6795"/>
                      <a:pt x="4417" y="7069"/>
                    </a:cubicBezTo>
                    <a:cubicBezTo>
                      <a:pt x="4560" y="7165"/>
                      <a:pt x="4735" y="7233"/>
                      <a:pt x="4899" y="7233"/>
                    </a:cubicBezTo>
                    <a:cubicBezTo>
                      <a:pt x="4981" y="7233"/>
                      <a:pt x="5060" y="7216"/>
                      <a:pt x="5132" y="7176"/>
                    </a:cubicBezTo>
                    <a:cubicBezTo>
                      <a:pt x="5334" y="7057"/>
                      <a:pt x="5406" y="6843"/>
                      <a:pt x="5429" y="6617"/>
                    </a:cubicBezTo>
                    <a:cubicBezTo>
                      <a:pt x="5584" y="5867"/>
                      <a:pt x="5572" y="5105"/>
                      <a:pt x="5537" y="4355"/>
                    </a:cubicBezTo>
                    <a:cubicBezTo>
                      <a:pt x="5513" y="3462"/>
                      <a:pt x="5453" y="2569"/>
                      <a:pt x="5370" y="1676"/>
                    </a:cubicBezTo>
                    <a:cubicBezTo>
                      <a:pt x="5346" y="1354"/>
                      <a:pt x="5275" y="1033"/>
                      <a:pt x="5287" y="735"/>
                    </a:cubicBezTo>
                    <a:cubicBezTo>
                      <a:pt x="5287" y="497"/>
                      <a:pt x="5334" y="342"/>
                      <a:pt x="5096" y="188"/>
                    </a:cubicBezTo>
                    <a:cubicBezTo>
                      <a:pt x="4941" y="80"/>
                      <a:pt x="4751" y="68"/>
                      <a:pt x="4572" y="33"/>
                    </a:cubicBezTo>
                    <a:cubicBezTo>
                      <a:pt x="4310" y="10"/>
                      <a:pt x="4047" y="0"/>
                      <a:pt x="3783"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5475280" y="3279699"/>
                <a:ext cx="931301" cy="711576"/>
              </a:xfrm>
              <a:custGeom>
                <a:rect b="b" l="l" r="r" t="t"/>
                <a:pathLst>
                  <a:path extrusionOk="0" h="12860" w="16831">
                    <a:moveTo>
                      <a:pt x="7651" y="1"/>
                    </a:moveTo>
                    <a:cubicBezTo>
                      <a:pt x="6121" y="1"/>
                      <a:pt x="2543" y="1704"/>
                      <a:pt x="2543" y="1704"/>
                    </a:cubicBezTo>
                    <a:lnTo>
                      <a:pt x="2471" y="1966"/>
                    </a:lnTo>
                    <a:cubicBezTo>
                      <a:pt x="2471" y="1966"/>
                      <a:pt x="0" y="12860"/>
                      <a:pt x="10662" y="12860"/>
                    </a:cubicBezTo>
                    <a:cubicBezTo>
                      <a:pt x="12250" y="12860"/>
                      <a:pt x="14131" y="12618"/>
                      <a:pt x="16354" y="12062"/>
                    </a:cubicBezTo>
                    <a:cubicBezTo>
                      <a:pt x="16354" y="12062"/>
                      <a:pt x="16830" y="8967"/>
                      <a:pt x="16009" y="4990"/>
                    </a:cubicBezTo>
                    <a:cubicBezTo>
                      <a:pt x="16009" y="4990"/>
                      <a:pt x="13149" y="5271"/>
                      <a:pt x="11388" y="5271"/>
                    </a:cubicBezTo>
                    <a:cubicBezTo>
                      <a:pt x="10801" y="5271"/>
                      <a:pt x="10335" y="5240"/>
                      <a:pt x="10139" y="5157"/>
                    </a:cubicBezTo>
                    <a:cubicBezTo>
                      <a:pt x="9341" y="4823"/>
                      <a:pt x="8175" y="2144"/>
                      <a:pt x="8329" y="513"/>
                    </a:cubicBezTo>
                    <a:cubicBezTo>
                      <a:pt x="8367" y="144"/>
                      <a:pt x="8095" y="1"/>
                      <a:pt x="7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5780669" y="3304765"/>
                <a:ext cx="602184" cy="653587"/>
              </a:xfrm>
              <a:custGeom>
                <a:rect b="b" l="l" r="r" t="t"/>
                <a:pathLst>
                  <a:path extrusionOk="0" h="11812" w="10883">
                    <a:moveTo>
                      <a:pt x="96" y="1"/>
                    </a:moveTo>
                    <a:cubicBezTo>
                      <a:pt x="60" y="13"/>
                      <a:pt x="36" y="13"/>
                      <a:pt x="0" y="24"/>
                    </a:cubicBezTo>
                    <a:cubicBezTo>
                      <a:pt x="12" y="429"/>
                      <a:pt x="48" y="894"/>
                      <a:pt x="119" y="1429"/>
                    </a:cubicBezTo>
                    <a:cubicBezTo>
                      <a:pt x="179" y="1870"/>
                      <a:pt x="286" y="2358"/>
                      <a:pt x="405" y="2882"/>
                    </a:cubicBezTo>
                    <a:cubicBezTo>
                      <a:pt x="524" y="3406"/>
                      <a:pt x="667" y="3954"/>
                      <a:pt x="881" y="4537"/>
                    </a:cubicBezTo>
                    <a:cubicBezTo>
                      <a:pt x="1096" y="5097"/>
                      <a:pt x="1382" y="5680"/>
                      <a:pt x="1810" y="6192"/>
                    </a:cubicBezTo>
                    <a:cubicBezTo>
                      <a:pt x="2227" y="6716"/>
                      <a:pt x="2786" y="7144"/>
                      <a:pt x="3394" y="7490"/>
                    </a:cubicBezTo>
                    <a:cubicBezTo>
                      <a:pt x="4013" y="7811"/>
                      <a:pt x="4680" y="8037"/>
                      <a:pt x="5311" y="8168"/>
                    </a:cubicBezTo>
                    <a:cubicBezTo>
                      <a:pt x="5796" y="8257"/>
                      <a:pt x="6275" y="8306"/>
                      <a:pt x="6733" y="8306"/>
                    </a:cubicBezTo>
                    <a:cubicBezTo>
                      <a:pt x="6893" y="8306"/>
                      <a:pt x="7050" y="8300"/>
                      <a:pt x="7204" y="8287"/>
                    </a:cubicBezTo>
                    <a:cubicBezTo>
                      <a:pt x="8144" y="8228"/>
                      <a:pt x="8978" y="8037"/>
                      <a:pt x="9704" y="7799"/>
                    </a:cubicBezTo>
                    <a:cubicBezTo>
                      <a:pt x="9716" y="8025"/>
                      <a:pt x="9728" y="8264"/>
                      <a:pt x="9764" y="8502"/>
                    </a:cubicBezTo>
                    <a:cubicBezTo>
                      <a:pt x="9847" y="9716"/>
                      <a:pt x="9895" y="10847"/>
                      <a:pt x="9930" y="11812"/>
                    </a:cubicBezTo>
                    <a:cubicBezTo>
                      <a:pt x="9966" y="11800"/>
                      <a:pt x="10014" y="11800"/>
                      <a:pt x="10073" y="11788"/>
                    </a:cubicBezTo>
                    <a:cubicBezTo>
                      <a:pt x="10061" y="10835"/>
                      <a:pt x="10025" y="9704"/>
                      <a:pt x="9942" y="8502"/>
                    </a:cubicBezTo>
                    <a:cubicBezTo>
                      <a:pt x="9930" y="8240"/>
                      <a:pt x="9918" y="7990"/>
                      <a:pt x="9883" y="7752"/>
                    </a:cubicBezTo>
                    <a:cubicBezTo>
                      <a:pt x="10049" y="7692"/>
                      <a:pt x="10192" y="7644"/>
                      <a:pt x="10347" y="7585"/>
                    </a:cubicBezTo>
                    <a:cubicBezTo>
                      <a:pt x="10549" y="7513"/>
                      <a:pt x="10716" y="7442"/>
                      <a:pt x="10883" y="7383"/>
                    </a:cubicBezTo>
                    <a:cubicBezTo>
                      <a:pt x="10883" y="7335"/>
                      <a:pt x="10883" y="7299"/>
                      <a:pt x="10859" y="7263"/>
                    </a:cubicBezTo>
                    <a:cubicBezTo>
                      <a:pt x="10680" y="7335"/>
                      <a:pt x="10514" y="7394"/>
                      <a:pt x="10311" y="7466"/>
                    </a:cubicBezTo>
                    <a:cubicBezTo>
                      <a:pt x="10180" y="7513"/>
                      <a:pt x="10037" y="7561"/>
                      <a:pt x="9883" y="7621"/>
                    </a:cubicBezTo>
                    <a:cubicBezTo>
                      <a:pt x="9787" y="6490"/>
                      <a:pt x="9656" y="5478"/>
                      <a:pt x="9561" y="4620"/>
                    </a:cubicBezTo>
                    <a:cubicBezTo>
                      <a:pt x="9514" y="4620"/>
                      <a:pt x="9466" y="4620"/>
                      <a:pt x="9418" y="4644"/>
                    </a:cubicBezTo>
                    <a:cubicBezTo>
                      <a:pt x="9525" y="5489"/>
                      <a:pt x="9633" y="6525"/>
                      <a:pt x="9716" y="7656"/>
                    </a:cubicBezTo>
                    <a:cubicBezTo>
                      <a:pt x="8990" y="7883"/>
                      <a:pt x="8156" y="8061"/>
                      <a:pt x="7216" y="8121"/>
                    </a:cubicBezTo>
                    <a:cubicBezTo>
                      <a:pt x="7086" y="8128"/>
                      <a:pt x="6955" y="8132"/>
                      <a:pt x="6823" y="8132"/>
                    </a:cubicBezTo>
                    <a:cubicBezTo>
                      <a:pt x="6350" y="8132"/>
                      <a:pt x="5861" y="8083"/>
                      <a:pt x="5358" y="7990"/>
                    </a:cubicBezTo>
                    <a:cubicBezTo>
                      <a:pt x="4715" y="7871"/>
                      <a:pt x="4084" y="7644"/>
                      <a:pt x="3489" y="7323"/>
                    </a:cubicBezTo>
                    <a:cubicBezTo>
                      <a:pt x="2894" y="6990"/>
                      <a:pt x="2346" y="6573"/>
                      <a:pt x="1953" y="6073"/>
                    </a:cubicBezTo>
                    <a:cubicBezTo>
                      <a:pt x="1536" y="5573"/>
                      <a:pt x="1251" y="5013"/>
                      <a:pt x="1024" y="4465"/>
                    </a:cubicBezTo>
                    <a:cubicBezTo>
                      <a:pt x="810" y="3906"/>
                      <a:pt x="655" y="3358"/>
                      <a:pt x="536" y="2846"/>
                    </a:cubicBezTo>
                    <a:cubicBezTo>
                      <a:pt x="417" y="2322"/>
                      <a:pt x="310" y="1846"/>
                      <a:pt x="239" y="1394"/>
                    </a:cubicBezTo>
                    <a:cubicBezTo>
                      <a:pt x="143" y="858"/>
                      <a:pt x="108" y="394"/>
                      <a:pt x="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6447389" y="3597480"/>
                <a:ext cx="157532" cy="400275"/>
              </a:xfrm>
              <a:custGeom>
                <a:rect b="b" l="l" r="r" t="t"/>
                <a:pathLst>
                  <a:path extrusionOk="0" h="7234" w="2847">
                    <a:moveTo>
                      <a:pt x="1109" y="0"/>
                    </a:moveTo>
                    <a:cubicBezTo>
                      <a:pt x="757" y="0"/>
                      <a:pt x="403" y="19"/>
                      <a:pt x="48" y="33"/>
                    </a:cubicBezTo>
                    <a:cubicBezTo>
                      <a:pt x="1" y="485"/>
                      <a:pt x="72" y="938"/>
                      <a:pt x="179" y="1378"/>
                    </a:cubicBezTo>
                    <a:cubicBezTo>
                      <a:pt x="393" y="2152"/>
                      <a:pt x="751" y="2890"/>
                      <a:pt x="1227" y="3545"/>
                    </a:cubicBezTo>
                    <a:cubicBezTo>
                      <a:pt x="1275" y="3605"/>
                      <a:pt x="1310" y="3676"/>
                      <a:pt x="1346" y="3759"/>
                    </a:cubicBezTo>
                    <a:cubicBezTo>
                      <a:pt x="1370" y="3878"/>
                      <a:pt x="1334" y="3997"/>
                      <a:pt x="1286" y="4093"/>
                    </a:cubicBezTo>
                    <a:cubicBezTo>
                      <a:pt x="1084" y="4629"/>
                      <a:pt x="941" y="5200"/>
                      <a:pt x="882" y="5760"/>
                    </a:cubicBezTo>
                    <a:lnTo>
                      <a:pt x="917" y="5760"/>
                    </a:lnTo>
                    <a:cubicBezTo>
                      <a:pt x="965" y="6283"/>
                      <a:pt x="1239" y="6795"/>
                      <a:pt x="1691" y="7069"/>
                    </a:cubicBezTo>
                    <a:cubicBezTo>
                      <a:pt x="1826" y="7165"/>
                      <a:pt x="1998" y="7233"/>
                      <a:pt x="2165" y="7233"/>
                    </a:cubicBezTo>
                    <a:cubicBezTo>
                      <a:pt x="2248" y="7233"/>
                      <a:pt x="2330" y="7216"/>
                      <a:pt x="2406" y="7176"/>
                    </a:cubicBezTo>
                    <a:cubicBezTo>
                      <a:pt x="2596" y="7057"/>
                      <a:pt x="2668" y="6843"/>
                      <a:pt x="2703" y="6617"/>
                    </a:cubicBezTo>
                    <a:cubicBezTo>
                      <a:pt x="2846" y="5867"/>
                      <a:pt x="2834" y="5105"/>
                      <a:pt x="2799" y="4355"/>
                    </a:cubicBezTo>
                    <a:cubicBezTo>
                      <a:pt x="2763" y="3462"/>
                      <a:pt x="2715" y="2545"/>
                      <a:pt x="2632" y="1676"/>
                    </a:cubicBezTo>
                    <a:cubicBezTo>
                      <a:pt x="2596" y="1354"/>
                      <a:pt x="2525" y="1033"/>
                      <a:pt x="2537" y="735"/>
                    </a:cubicBezTo>
                    <a:cubicBezTo>
                      <a:pt x="2537" y="497"/>
                      <a:pt x="2584" y="342"/>
                      <a:pt x="2346" y="188"/>
                    </a:cubicBezTo>
                    <a:cubicBezTo>
                      <a:pt x="2191" y="80"/>
                      <a:pt x="2001" y="68"/>
                      <a:pt x="1822" y="33"/>
                    </a:cubicBezTo>
                    <a:cubicBezTo>
                      <a:pt x="1586" y="9"/>
                      <a:pt x="1348" y="0"/>
                      <a:pt x="1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5291793" y="3330993"/>
                <a:ext cx="670741" cy="187356"/>
              </a:xfrm>
              <a:custGeom>
                <a:rect b="b" l="l" r="r" t="t"/>
                <a:pathLst>
                  <a:path extrusionOk="0" h="3386" w="12122">
                    <a:moveTo>
                      <a:pt x="6359" y="1"/>
                    </a:moveTo>
                    <a:cubicBezTo>
                      <a:pt x="6068" y="1"/>
                      <a:pt x="5776" y="16"/>
                      <a:pt x="5490" y="39"/>
                    </a:cubicBezTo>
                    <a:cubicBezTo>
                      <a:pt x="4144" y="146"/>
                      <a:pt x="2811" y="396"/>
                      <a:pt x="1513" y="777"/>
                    </a:cubicBezTo>
                    <a:lnTo>
                      <a:pt x="1" y="2229"/>
                    </a:lnTo>
                    <a:cubicBezTo>
                      <a:pt x="247" y="2201"/>
                      <a:pt x="494" y="2187"/>
                      <a:pt x="742" y="2187"/>
                    </a:cubicBezTo>
                    <a:cubicBezTo>
                      <a:pt x="1645" y="2187"/>
                      <a:pt x="2548" y="2372"/>
                      <a:pt x="3370" y="2718"/>
                    </a:cubicBezTo>
                    <a:cubicBezTo>
                      <a:pt x="3835" y="2920"/>
                      <a:pt x="4287" y="3170"/>
                      <a:pt x="4763" y="3289"/>
                    </a:cubicBezTo>
                    <a:cubicBezTo>
                      <a:pt x="5032" y="3360"/>
                      <a:pt x="5299" y="3385"/>
                      <a:pt x="5565" y="3385"/>
                    </a:cubicBezTo>
                    <a:cubicBezTo>
                      <a:pt x="6194" y="3385"/>
                      <a:pt x="6818" y="3243"/>
                      <a:pt x="7454" y="3218"/>
                    </a:cubicBezTo>
                    <a:cubicBezTo>
                      <a:pt x="7835" y="3199"/>
                      <a:pt x="8218" y="3197"/>
                      <a:pt x="8601" y="3197"/>
                    </a:cubicBezTo>
                    <a:cubicBezTo>
                      <a:pt x="8696" y="3197"/>
                      <a:pt x="8792" y="3197"/>
                      <a:pt x="8887" y="3197"/>
                    </a:cubicBezTo>
                    <a:cubicBezTo>
                      <a:pt x="9365" y="3197"/>
                      <a:pt x="9841" y="3194"/>
                      <a:pt x="10312" y="3158"/>
                    </a:cubicBezTo>
                    <a:cubicBezTo>
                      <a:pt x="11026" y="3099"/>
                      <a:pt x="11776" y="2801"/>
                      <a:pt x="12122" y="2158"/>
                    </a:cubicBezTo>
                    <a:lnTo>
                      <a:pt x="12122" y="2158"/>
                    </a:lnTo>
                    <a:cubicBezTo>
                      <a:pt x="12091" y="2159"/>
                      <a:pt x="12060" y="2160"/>
                      <a:pt x="12030" y="2160"/>
                    </a:cubicBezTo>
                    <a:cubicBezTo>
                      <a:pt x="10623" y="2160"/>
                      <a:pt x="9569" y="837"/>
                      <a:pt x="8240" y="312"/>
                    </a:cubicBezTo>
                    <a:cubicBezTo>
                      <a:pt x="7643" y="75"/>
                      <a:pt x="7000" y="1"/>
                      <a:pt x="6359"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2"/>
              <p:cNvSpPr/>
              <p:nvPr/>
            </p:nvSpPr>
            <p:spPr>
              <a:xfrm>
                <a:off x="5289856" y="2763713"/>
                <a:ext cx="806416" cy="690660"/>
              </a:xfrm>
              <a:custGeom>
                <a:rect b="b" l="l" r="r" t="t"/>
                <a:pathLst>
                  <a:path extrusionOk="0" h="12482" w="14574">
                    <a:moveTo>
                      <a:pt x="4631" y="1"/>
                    </a:moveTo>
                    <a:cubicBezTo>
                      <a:pt x="3733" y="1"/>
                      <a:pt x="2858" y="120"/>
                      <a:pt x="2024" y="587"/>
                    </a:cubicBezTo>
                    <a:cubicBezTo>
                      <a:pt x="1048" y="1147"/>
                      <a:pt x="274" y="2063"/>
                      <a:pt x="0" y="3147"/>
                    </a:cubicBezTo>
                    <a:cubicBezTo>
                      <a:pt x="0" y="3147"/>
                      <a:pt x="881" y="3492"/>
                      <a:pt x="988" y="3564"/>
                    </a:cubicBezTo>
                    <a:cubicBezTo>
                      <a:pt x="1322" y="3837"/>
                      <a:pt x="1358" y="4040"/>
                      <a:pt x="1477" y="4433"/>
                    </a:cubicBezTo>
                    <a:cubicBezTo>
                      <a:pt x="1715" y="5147"/>
                      <a:pt x="2393" y="6207"/>
                      <a:pt x="1750" y="6885"/>
                    </a:cubicBezTo>
                    <a:cubicBezTo>
                      <a:pt x="1560" y="7100"/>
                      <a:pt x="1274" y="7219"/>
                      <a:pt x="1143" y="7457"/>
                    </a:cubicBezTo>
                    <a:cubicBezTo>
                      <a:pt x="1072" y="7600"/>
                      <a:pt x="1060" y="7778"/>
                      <a:pt x="1036" y="7945"/>
                    </a:cubicBezTo>
                    <a:cubicBezTo>
                      <a:pt x="977" y="8898"/>
                      <a:pt x="834" y="10767"/>
                      <a:pt x="607" y="11707"/>
                    </a:cubicBezTo>
                    <a:cubicBezTo>
                      <a:pt x="2679" y="12041"/>
                      <a:pt x="4751" y="12481"/>
                      <a:pt x="6858" y="12481"/>
                    </a:cubicBezTo>
                    <a:cubicBezTo>
                      <a:pt x="8799" y="12481"/>
                      <a:pt x="10752" y="12303"/>
                      <a:pt x="12633" y="11862"/>
                    </a:cubicBezTo>
                    <a:cubicBezTo>
                      <a:pt x="12585" y="11338"/>
                      <a:pt x="12549" y="10803"/>
                      <a:pt x="12502" y="10279"/>
                    </a:cubicBezTo>
                    <a:cubicBezTo>
                      <a:pt x="12430" y="9457"/>
                      <a:pt x="12621" y="7933"/>
                      <a:pt x="12799" y="7135"/>
                    </a:cubicBezTo>
                    <a:cubicBezTo>
                      <a:pt x="12835" y="7017"/>
                      <a:pt x="12906" y="5873"/>
                      <a:pt x="12871" y="5873"/>
                    </a:cubicBezTo>
                    <a:lnTo>
                      <a:pt x="12871" y="5873"/>
                    </a:lnTo>
                    <a:cubicBezTo>
                      <a:pt x="12871" y="5873"/>
                      <a:pt x="12871" y="5873"/>
                      <a:pt x="12871" y="5873"/>
                    </a:cubicBezTo>
                    <a:cubicBezTo>
                      <a:pt x="13514" y="5552"/>
                      <a:pt x="14097" y="5099"/>
                      <a:pt x="14574" y="4564"/>
                    </a:cubicBezTo>
                    <a:cubicBezTo>
                      <a:pt x="13169" y="1397"/>
                      <a:pt x="9990" y="277"/>
                      <a:pt x="6775" y="111"/>
                    </a:cubicBezTo>
                    <a:cubicBezTo>
                      <a:pt x="6053" y="74"/>
                      <a:pt x="5335" y="1"/>
                      <a:pt x="46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2"/>
              <p:cNvSpPr/>
              <p:nvPr/>
            </p:nvSpPr>
            <p:spPr>
              <a:xfrm>
                <a:off x="5351775" y="2753200"/>
                <a:ext cx="210208" cy="311135"/>
              </a:xfrm>
              <a:custGeom>
                <a:rect b="b" l="l" r="r" t="t"/>
                <a:pathLst>
                  <a:path extrusionOk="0" h="5623" w="3799">
                    <a:moveTo>
                      <a:pt x="2542" y="1"/>
                    </a:moveTo>
                    <a:cubicBezTo>
                      <a:pt x="1739" y="1"/>
                      <a:pt x="527" y="397"/>
                      <a:pt x="310" y="1253"/>
                    </a:cubicBezTo>
                    <a:cubicBezTo>
                      <a:pt x="191" y="1765"/>
                      <a:pt x="227" y="2289"/>
                      <a:pt x="120" y="2789"/>
                    </a:cubicBezTo>
                    <a:cubicBezTo>
                      <a:pt x="0" y="3420"/>
                      <a:pt x="12" y="4087"/>
                      <a:pt x="131" y="4706"/>
                    </a:cubicBezTo>
                    <a:cubicBezTo>
                      <a:pt x="179" y="4932"/>
                      <a:pt x="239" y="5170"/>
                      <a:pt x="429" y="5301"/>
                    </a:cubicBezTo>
                    <a:cubicBezTo>
                      <a:pt x="584" y="5409"/>
                      <a:pt x="786" y="5420"/>
                      <a:pt x="977" y="5444"/>
                    </a:cubicBezTo>
                    <a:cubicBezTo>
                      <a:pt x="1786" y="5504"/>
                      <a:pt x="2572" y="5563"/>
                      <a:pt x="3382" y="5623"/>
                    </a:cubicBezTo>
                    <a:cubicBezTo>
                      <a:pt x="3287" y="4551"/>
                      <a:pt x="3251" y="3456"/>
                      <a:pt x="3322" y="2384"/>
                    </a:cubicBezTo>
                    <a:cubicBezTo>
                      <a:pt x="3358" y="1658"/>
                      <a:pt x="3799" y="63"/>
                      <a:pt x="2644" y="3"/>
                    </a:cubicBezTo>
                    <a:cubicBezTo>
                      <a:pt x="2611" y="2"/>
                      <a:pt x="2576" y="1"/>
                      <a:pt x="2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5122526" y="2954614"/>
                <a:ext cx="94895" cy="23738"/>
              </a:xfrm>
              <a:custGeom>
                <a:rect b="b" l="l" r="r" t="t"/>
                <a:pathLst>
                  <a:path extrusionOk="0" h="429" w="1715">
                    <a:moveTo>
                      <a:pt x="1331" y="1"/>
                    </a:moveTo>
                    <a:cubicBezTo>
                      <a:pt x="1189" y="1"/>
                      <a:pt x="1017" y="14"/>
                      <a:pt x="834" y="42"/>
                    </a:cubicBezTo>
                    <a:cubicBezTo>
                      <a:pt x="381" y="114"/>
                      <a:pt x="0" y="233"/>
                      <a:pt x="24" y="340"/>
                    </a:cubicBezTo>
                    <a:cubicBezTo>
                      <a:pt x="31" y="397"/>
                      <a:pt x="174" y="429"/>
                      <a:pt x="388" y="429"/>
                    </a:cubicBezTo>
                    <a:cubicBezTo>
                      <a:pt x="528" y="429"/>
                      <a:pt x="698" y="416"/>
                      <a:pt x="881" y="387"/>
                    </a:cubicBezTo>
                    <a:cubicBezTo>
                      <a:pt x="1345" y="316"/>
                      <a:pt x="1715" y="173"/>
                      <a:pt x="1703" y="90"/>
                    </a:cubicBezTo>
                    <a:cubicBezTo>
                      <a:pt x="1695" y="32"/>
                      <a:pt x="1549" y="1"/>
                      <a:pt x="1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5133039" y="3023781"/>
                <a:ext cx="94895" cy="23793"/>
              </a:xfrm>
              <a:custGeom>
                <a:rect b="b" l="l" r="r" t="t"/>
                <a:pathLst>
                  <a:path extrusionOk="0" h="430" w="1715">
                    <a:moveTo>
                      <a:pt x="1331" y="1"/>
                    </a:moveTo>
                    <a:cubicBezTo>
                      <a:pt x="1189" y="1"/>
                      <a:pt x="1017" y="14"/>
                      <a:pt x="834" y="42"/>
                    </a:cubicBezTo>
                    <a:cubicBezTo>
                      <a:pt x="382" y="114"/>
                      <a:pt x="1" y="233"/>
                      <a:pt x="24" y="340"/>
                    </a:cubicBezTo>
                    <a:cubicBezTo>
                      <a:pt x="32" y="398"/>
                      <a:pt x="174" y="429"/>
                      <a:pt x="389" y="429"/>
                    </a:cubicBezTo>
                    <a:cubicBezTo>
                      <a:pt x="528" y="429"/>
                      <a:pt x="698" y="416"/>
                      <a:pt x="882" y="388"/>
                    </a:cubicBezTo>
                    <a:cubicBezTo>
                      <a:pt x="1346" y="316"/>
                      <a:pt x="1715" y="173"/>
                      <a:pt x="1703" y="90"/>
                    </a:cubicBezTo>
                    <a:cubicBezTo>
                      <a:pt x="1696" y="32"/>
                      <a:pt x="1549" y="1"/>
                      <a:pt x="1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5143608" y="3092339"/>
                <a:ext cx="94231" cy="23738"/>
              </a:xfrm>
              <a:custGeom>
                <a:rect b="b" l="l" r="r" t="t"/>
                <a:pathLst>
                  <a:path extrusionOk="0" h="429" w="1703">
                    <a:moveTo>
                      <a:pt x="1321" y="0"/>
                    </a:moveTo>
                    <a:cubicBezTo>
                      <a:pt x="1181" y="0"/>
                      <a:pt x="1012" y="13"/>
                      <a:pt x="834" y="42"/>
                    </a:cubicBezTo>
                    <a:cubicBezTo>
                      <a:pt x="369" y="113"/>
                      <a:pt x="0" y="232"/>
                      <a:pt x="12" y="339"/>
                    </a:cubicBezTo>
                    <a:cubicBezTo>
                      <a:pt x="19" y="397"/>
                      <a:pt x="166" y="428"/>
                      <a:pt x="381" y="428"/>
                    </a:cubicBezTo>
                    <a:cubicBezTo>
                      <a:pt x="522" y="428"/>
                      <a:pt x="691" y="415"/>
                      <a:pt x="869" y="387"/>
                    </a:cubicBezTo>
                    <a:cubicBezTo>
                      <a:pt x="1334" y="303"/>
                      <a:pt x="1703" y="184"/>
                      <a:pt x="1691" y="89"/>
                    </a:cubicBezTo>
                    <a:cubicBezTo>
                      <a:pt x="1684" y="32"/>
                      <a:pt x="1537" y="0"/>
                      <a:pt x="13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5154122" y="3161506"/>
                <a:ext cx="93623" cy="23572"/>
              </a:xfrm>
              <a:custGeom>
                <a:rect b="b" l="l" r="r" t="t"/>
                <a:pathLst>
                  <a:path extrusionOk="0" h="426" w="1692">
                    <a:moveTo>
                      <a:pt x="1327" y="0"/>
                    </a:moveTo>
                    <a:cubicBezTo>
                      <a:pt x="1187" y="0"/>
                      <a:pt x="1017" y="14"/>
                      <a:pt x="834" y="42"/>
                    </a:cubicBezTo>
                    <a:cubicBezTo>
                      <a:pt x="370" y="113"/>
                      <a:pt x="1" y="232"/>
                      <a:pt x="12" y="339"/>
                    </a:cubicBezTo>
                    <a:cubicBezTo>
                      <a:pt x="20" y="392"/>
                      <a:pt x="178" y="425"/>
                      <a:pt x="406" y="425"/>
                    </a:cubicBezTo>
                    <a:cubicBezTo>
                      <a:pt x="542" y="425"/>
                      <a:pt x="702" y="414"/>
                      <a:pt x="870" y="387"/>
                    </a:cubicBezTo>
                    <a:cubicBezTo>
                      <a:pt x="1334" y="304"/>
                      <a:pt x="1691" y="185"/>
                      <a:pt x="1691" y="89"/>
                    </a:cubicBezTo>
                    <a:cubicBezTo>
                      <a:pt x="1684" y="32"/>
                      <a:pt x="1541"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2"/>
              <p:cNvSpPr/>
              <p:nvPr/>
            </p:nvSpPr>
            <p:spPr>
              <a:xfrm>
                <a:off x="5164026" y="3230673"/>
                <a:ext cx="94895" cy="23572"/>
              </a:xfrm>
              <a:custGeom>
                <a:rect b="b" l="l" r="r" t="t"/>
                <a:pathLst>
                  <a:path extrusionOk="0" h="426" w="1715">
                    <a:moveTo>
                      <a:pt x="1327" y="0"/>
                    </a:moveTo>
                    <a:cubicBezTo>
                      <a:pt x="1187" y="0"/>
                      <a:pt x="1017" y="14"/>
                      <a:pt x="834" y="42"/>
                    </a:cubicBezTo>
                    <a:cubicBezTo>
                      <a:pt x="369" y="113"/>
                      <a:pt x="0" y="232"/>
                      <a:pt x="12" y="340"/>
                    </a:cubicBezTo>
                    <a:cubicBezTo>
                      <a:pt x="20" y="392"/>
                      <a:pt x="177" y="425"/>
                      <a:pt x="409" y="425"/>
                    </a:cubicBezTo>
                    <a:cubicBezTo>
                      <a:pt x="546" y="425"/>
                      <a:pt x="709" y="414"/>
                      <a:pt x="881" y="387"/>
                    </a:cubicBezTo>
                    <a:cubicBezTo>
                      <a:pt x="1334" y="304"/>
                      <a:pt x="1715" y="173"/>
                      <a:pt x="1691" y="89"/>
                    </a:cubicBezTo>
                    <a:cubicBezTo>
                      <a:pt x="1684" y="32"/>
                      <a:pt x="1541"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2"/>
              <p:cNvSpPr/>
              <p:nvPr/>
            </p:nvSpPr>
            <p:spPr>
              <a:xfrm>
                <a:off x="5173876" y="3299840"/>
                <a:ext cx="94287" cy="23959"/>
              </a:xfrm>
              <a:custGeom>
                <a:rect b="b" l="l" r="r" t="t"/>
                <a:pathLst>
                  <a:path extrusionOk="0" h="433" w="1704">
                    <a:moveTo>
                      <a:pt x="1327" y="0"/>
                    </a:moveTo>
                    <a:cubicBezTo>
                      <a:pt x="1188" y="0"/>
                      <a:pt x="1017" y="14"/>
                      <a:pt x="834" y="42"/>
                    </a:cubicBezTo>
                    <a:cubicBezTo>
                      <a:pt x="370" y="113"/>
                      <a:pt x="1" y="233"/>
                      <a:pt x="13" y="340"/>
                    </a:cubicBezTo>
                    <a:cubicBezTo>
                      <a:pt x="20" y="402"/>
                      <a:pt x="156" y="432"/>
                      <a:pt x="361" y="432"/>
                    </a:cubicBezTo>
                    <a:cubicBezTo>
                      <a:pt x="508" y="432"/>
                      <a:pt x="689" y="417"/>
                      <a:pt x="882" y="387"/>
                    </a:cubicBezTo>
                    <a:cubicBezTo>
                      <a:pt x="1358" y="304"/>
                      <a:pt x="1703" y="173"/>
                      <a:pt x="1691" y="90"/>
                    </a:cubicBezTo>
                    <a:cubicBezTo>
                      <a:pt x="1684" y="32"/>
                      <a:pt x="1542"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2"/>
              <p:cNvSpPr/>
              <p:nvPr/>
            </p:nvSpPr>
            <p:spPr>
              <a:xfrm>
                <a:off x="5184445" y="3369007"/>
                <a:ext cx="94895" cy="23738"/>
              </a:xfrm>
              <a:custGeom>
                <a:rect b="b" l="l" r="r" t="t"/>
                <a:pathLst>
                  <a:path extrusionOk="0" h="429" w="1715">
                    <a:moveTo>
                      <a:pt x="1327" y="1"/>
                    </a:moveTo>
                    <a:cubicBezTo>
                      <a:pt x="1187" y="1"/>
                      <a:pt x="1017" y="14"/>
                      <a:pt x="834" y="42"/>
                    </a:cubicBezTo>
                    <a:cubicBezTo>
                      <a:pt x="369" y="114"/>
                      <a:pt x="0" y="233"/>
                      <a:pt x="12" y="340"/>
                    </a:cubicBezTo>
                    <a:cubicBezTo>
                      <a:pt x="27" y="398"/>
                      <a:pt x="172" y="429"/>
                      <a:pt x="388" y="429"/>
                    </a:cubicBezTo>
                    <a:cubicBezTo>
                      <a:pt x="528" y="429"/>
                      <a:pt x="698" y="416"/>
                      <a:pt x="881" y="387"/>
                    </a:cubicBezTo>
                    <a:cubicBezTo>
                      <a:pt x="1346" y="304"/>
                      <a:pt x="1715" y="173"/>
                      <a:pt x="1703" y="90"/>
                    </a:cubicBezTo>
                    <a:cubicBezTo>
                      <a:pt x="1688" y="32"/>
                      <a:pt x="1543" y="1"/>
                      <a:pt x="13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5168619" y="2823640"/>
                <a:ext cx="568597" cy="649825"/>
              </a:xfrm>
              <a:custGeom>
                <a:rect b="b" l="l" r="r" t="t"/>
                <a:pathLst>
                  <a:path extrusionOk="0" h="11744" w="10276">
                    <a:moveTo>
                      <a:pt x="7752" y="1"/>
                    </a:moveTo>
                    <a:cubicBezTo>
                      <a:pt x="7689" y="1"/>
                      <a:pt x="7625" y="6"/>
                      <a:pt x="7561" y="16"/>
                    </a:cubicBezTo>
                    <a:lnTo>
                      <a:pt x="1155" y="969"/>
                    </a:lnTo>
                    <a:cubicBezTo>
                      <a:pt x="477" y="1076"/>
                      <a:pt x="1" y="1695"/>
                      <a:pt x="108" y="2362"/>
                    </a:cubicBezTo>
                    <a:lnTo>
                      <a:pt x="1334" y="10684"/>
                    </a:lnTo>
                    <a:cubicBezTo>
                      <a:pt x="1421" y="11294"/>
                      <a:pt x="1956" y="11744"/>
                      <a:pt x="2557" y="11744"/>
                    </a:cubicBezTo>
                    <a:cubicBezTo>
                      <a:pt x="2613" y="11744"/>
                      <a:pt x="2670" y="11740"/>
                      <a:pt x="2727" y="11732"/>
                    </a:cubicBezTo>
                    <a:lnTo>
                      <a:pt x="9145" y="10779"/>
                    </a:lnTo>
                    <a:cubicBezTo>
                      <a:pt x="9811" y="10684"/>
                      <a:pt x="10276" y="10065"/>
                      <a:pt x="10180" y="9374"/>
                    </a:cubicBezTo>
                    <a:lnTo>
                      <a:pt x="8966" y="1052"/>
                    </a:lnTo>
                    <a:cubicBezTo>
                      <a:pt x="8869" y="448"/>
                      <a:pt x="8352" y="1"/>
                      <a:pt x="77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2"/>
              <p:cNvSpPr/>
              <p:nvPr/>
            </p:nvSpPr>
            <p:spPr>
              <a:xfrm>
                <a:off x="5193630" y="2848208"/>
                <a:ext cx="230681" cy="249107"/>
              </a:xfrm>
              <a:custGeom>
                <a:rect b="b" l="l" r="r" t="t"/>
                <a:pathLst>
                  <a:path extrusionOk="0" h="4502" w="4169">
                    <a:moveTo>
                      <a:pt x="4168" y="1"/>
                    </a:moveTo>
                    <a:lnTo>
                      <a:pt x="3597" y="96"/>
                    </a:lnTo>
                    <a:cubicBezTo>
                      <a:pt x="3359" y="286"/>
                      <a:pt x="3156" y="489"/>
                      <a:pt x="2966" y="727"/>
                    </a:cubicBezTo>
                    <a:cubicBezTo>
                      <a:pt x="2537" y="1251"/>
                      <a:pt x="2227" y="1846"/>
                      <a:pt x="1858" y="2418"/>
                    </a:cubicBezTo>
                    <a:cubicBezTo>
                      <a:pt x="1501" y="2989"/>
                      <a:pt x="1084" y="3489"/>
                      <a:pt x="584" y="3858"/>
                    </a:cubicBezTo>
                    <a:cubicBezTo>
                      <a:pt x="382" y="4001"/>
                      <a:pt x="191" y="4120"/>
                      <a:pt x="1" y="4239"/>
                    </a:cubicBezTo>
                    <a:lnTo>
                      <a:pt x="49" y="4501"/>
                    </a:lnTo>
                    <a:cubicBezTo>
                      <a:pt x="287" y="4382"/>
                      <a:pt x="525" y="4227"/>
                      <a:pt x="739" y="4049"/>
                    </a:cubicBezTo>
                    <a:cubicBezTo>
                      <a:pt x="1263" y="3692"/>
                      <a:pt x="1715" y="3156"/>
                      <a:pt x="2085" y="2560"/>
                    </a:cubicBezTo>
                    <a:cubicBezTo>
                      <a:pt x="2454" y="1977"/>
                      <a:pt x="2763" y="1382"/>
                      <a:pt x="3156" y="894"/>
                    </a:cubicBezTo>
                    <a:cubicBezTo>
                      <a:pt x="3454" y="525"/>
                      <a:pt x="3799" y="215"/>
                      <a:pt x="4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2"/>
              <p:cNvSpPr/>
              <p:nvPr/>
            </p:nvSpPr>
            <p:spPr>
              <a:xfrm>
                <a:off x="5516504" y="2828454"/>
                <a:ext cx="116641" cy="13335"/>
              </a:xfrm>
              <a:custGeom>
                <a:rect b="b" l="l" r="r" t="t"/>
                <a:pathLst>
                  <a:path extrusionOk="0" h="241" w="2108">
                    <a:moveTo>
                      <a:pt x="1857" y="0"/>
                    </a:moveTo>
                    <a:cubicBezTo>
                      <a:pt x="1845" y="0"/>
                      <a:pt x="1834" y="24"/>
                      <a:pt x="1798" y="24"/>
                    </a:cubicBezTo>
                    <a:cubicBezTo>
                      <a:pt x="1663" y="40"/>
                      <a:pt x="1519" y="47"/>
                      <a:pt x="1371" y="47"/>
                    </a:cubicBezTo>
                    <a:cubicBezTo>
                      <a:pt x="1191" y="47"/>
                      <a:pt x="1004" y="37"/>
                      <a:pt x="822" y="24"/>
                    </a:cubicBezTo>
                    <a:lnTo>
                      <a:pt x="0" y="143"/>
                    </a:lnTo>
                    <a:cubicBezTo>
                      <a:pt x="23" y="141"/>
                      <a:pt x="45" y="140"/>
                      <a:pt x="68" y="140"/>
                    </a:cubicBezTo>
                    <a:cubicBezTo>
                      <a:pt x="165" y="140"/>
                      <a:pt x="261" y="157"/>
                      <a:pt x="357" y="167"/>
                    </a:cubicBezTo>
                    <a:cubicBezTo>
                      <a:pt x="675" y="204"/>
                      <a:pt x="992" y="241"/>
                      <a:pt x="1298" y="241"/>
                    </a:cubicBezTo>
                    <a:cubicBezTo>
                      <a:pt x="1486" y="241"/>
                      <a:pt x="1669" y="227"/>
                      <a:pt x="1845" y="191"/>
                    </a:cubicBezTo>
                    <a:cubicBezTo>
                      <a:pt x="1929" y="179"/>
                      <a:pt x="2024" y="155"/>
                      <a:pt x="2107" y="120"/>
                    </a:cubicBezTo>
                    <a:cubicBezTo>
                      <a:pt x="2036" y="84"/>
                      <a:pt x="1941" y="36"/>
                      <a:pt x="1857" y="0"/>
                    </a:cubicBezTo>
                    <a:close/>
                  </a:path>
                </a:pathLst>
              </a:custGeom>
              <a:solidFill>
                <a:srgbClr val="573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5368264" y="2865361"/>
                <a:ext cx="326130" cy="292709"/>
              </a:xfrm>
              <a:custGeom>
                <a:rect b="b" l="l" r="r" t="t"/>
                <a:pathLst>
                  <a:path extrusionOk="0" h="5290" w="5894">
                    <a:moveTo>
                      <a:pt x="5263" y="0"/>
                    </a:moveTo>
                    <a:cubicBezTo>
                      <a:pt x="4786" y="84"/>
                      <a:pt x="4191" y="203"/>
                      <a:pt x="3524" y="476"/>
                    </a:cubicBezTo>
                    <a:cubicBezTo>
                      <a:pt x="3108" y="667"/>
                      <a:pt x="2655" y="881"/>
                      <a:pt x="2215" y="1191"/>
                    </a:cubicBezTo>
                    <a:cubicBezTo>
                      <a:pt x="1786" y="1512"/>
                      <a:pt x="1346" y="1893"/>
                      <a:pt x="965" y="2358"/>
                    </a:cubicBezTo>
                    <a:cubicBezTo>
                      <a:pt x="857" y="2477"/>
                      <a:pt x="786" y="2596"/>
                      <a:pt x="679" y="2715"/>
                    </a:cubicBezTo>
                    <a:cubicBezTo>
                      <a:pt x="595" y="2834"/>
                      <a:pt x="524" y="2977"/>
                      <a:pt x="429" y="3096"/>
                    </a:cubicBezTo>
                    <a:cubicBezTo>
                      <a:pt x="262" y="3370"/>
                      <a:pt x="119" y="3667"/>
                      <a:pt x="60" y="4024"/>
                    </a:cubicBezTo>
                    <a:cubicBezTo>
                      <a:pt x="0" y="4370"/>
                      <a:pt x="83" y="4763"/>
                      <a:pt x="369" y="5048"/>
                    </a:cubicBezTo>
                    <a:cubicBezTo>
                      <a:pt x="500" y="5179"/>
                      <a:pt x="703" y="5275"/>
                      <a:pt x="893" y="5287"/>
                    </a:cubicBezTo>
                    <a:cubicBezTo>
                      <a:pt x="926" y="5289"/>
                      <a:pt x="958" y="5290"/>
                      <a:pt x="991" y="5290"/>
                    </a:cubicBezTo>
                    <a:cubicBezTo>
                      <a:pt x="1148" y="5290"/>
                      <a:pt x="1303" y="5266"/>
                      <a:pt x="1441" y="5227"/>
                    </a:cubicBezTo>
                    <a:cubicBezTo>
                      <a:pt x="1798" y="5120"/>
                      <a:pt x="2096" y="4965"/>
                      <a:pt x="2393" y="4822"/>
                    </a:cubicBezTo>
                    <a:cubicBezTo>
                      <a:pt x="2691" y="4691"/>
                      <a:pt x="3000" y="4572"/>
                      <a:pt x="3298" y="4465"/>
                    </a:cubicBezTo>
                    <a:cubicBezTo>
                      <a:pt x="3596" y="4370"/>
                      <a:pt x="3917" y="4275"/>
                      <a:pt x="4215" y="4203"/>
                    </a:cubicBezTo>
                    <a:cubicBezTo>
                      <a:pt x="4513" y="4132"/>
                      <a:pt x="4810" y="4072"/>
                      <a:pt x="5084" y="4036"/>
                    </a:cubicBezTo>
                    <a:cubicBezTo>
                      <a:pt x="5370" y="4013"/>
                      <a:pt x="5644" y="3977"/>
                      <a:pt x="5894" y="3977"/>
                    </a:cubicBezTo>
                    <a:lnTo>
                      <a:pt x="5858" y="3751"/>
                    </a:lnTo>
                    <a:cubicBezTo>
                      <a:pt x="5596" y="3751"/>
                      <a:pt x="5322" y="3774"/>
                      <a:pt x="5060" y="3798"/>
                    </a:cubicBezTo>
                    <a:cubicBezTo>
                      <a:pt x="4763" y="3834"/>
                      <a:pt x="4453" y="3894"/>
                      <a:pt x="4155" y="3965"/>
                    </a:cubicBezTo>
                    <a:cubicBezTo>
                      <a:pt x="3834" y="4036"/>
                      <a:pt x="3536" y="4132"/>
                      <a:pt x="3227" y="4227"/>
                    </a:cubicBezTo>
                    <a:cubicBezTo>
                      <a:pt x="2917" y="4334"/>
                      <a:pt x="2608" y="4453"/>
                      <a:pt x="2310" y="4584"/>
                    </a:cubicBezTo>
                    <a:cubicBezTo>
                      <a:pt x="1988" y="4727"/>
                      <a:pt x="1691" y="4882"/>
                      <a:pt x="1381" y="4977"/>
                    </a:cubicBezTo>
                    <a:cubicBezTo>
                      <a:pt x="1263" y="5016"/>
                      <a:pt x="1128" y="5040"/>
                      <a:pt x="1011" y="5040"/>
                    </a:cubicBezTo>
                    <a:cubicBezTo>
                      <a:pt x="987" y="5040"/>
                      <a:pt x="963" y="5039"/>
                      <a:pt x="941" y="5037"/>
                    </a:cubicBezTo>
                    <a:cubicBezTo>
                      <a:pt x="786" y="5025"/>
                      <a:pt x="655" y="4965"/>
                      <a:pt x="560" y="4870"/>
                    </a:cubicBezTo>
                    <a:cubicBezTo>
                      <a:pt x="357" y="4679"/>
                      <a:pt x="286" y="4370"/>
                      <a:pt x="322" y="4072"/>
                    </a:cubicBezTo>
                    <a:cubicBezTo>
                      <a:pt x="369" y="3774"/>
                      <a:pt x="500" y="3501"/>
                      <a:pt x="655" y="3239"/>
                    </a:cubicBezTo>
                    <a:cubicBezTo>
                      <a:pt x="738" y="3096"/>
                      <a:pt x="822" y="2977"/>
                      <a:pt x="893" y="2846"/>
                    </a:cubicBezTo>
                    <a:lnTo>
                      <a:pt x="1155" y="2489"/>
                    </a:lnTo>
                    <a:cubicBezTo>
                      <a:pt x="1536" y="2048"/>
                      <a:pt x="1929" y="1655"/>
                      <a:pt x="2346" y="1346"/>
                    </a:cubicBezTo>
                    <a:cubicBezTo>
                      <a:pt x="2762" y="1036"/>
                      <a:pt x="3203" y="810"/>
                      <a:pt x="3596" y="631"/>
                    </a:cubicBezTo>
                    <a:cubicBezTo>
                      <a:pt x="4251" y="334"/>
                      <a:pt x="4846" y="203"/>
                      <a:pt x="5310" y="119"/>
                    </a:cubicBezTo>
                    <a:cubicBezTo>
                      <a:pt x="5298" y="84"/>
                      <a:pt x="5286" y="48"/>
                      <a:pt x="5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5216040" y="3216231"/>
                <a:ext cx="241858" cy="247392"/>
              </a:xfrm>
              <a:custGeom>
                <a:rect b="b" l="l" r="r" t="t"/>
                <a:pathLst>
                  <a:path extrusionOk="0" h="4471" w="4371">
                    <a:moveTo>
                      <a:pt x="1825" y="1"/>
                    </a:moveTo>
                    <a:cubicBezTo>
                      <a:pt x="1503" y="1"/>
                      <a:pt x="1190" y="27"/>
                      <a:pt x="894" y="77"/>
                    </a:cubicBezTo>
                    <a:cubicBezTo>
                      <a:pt x="560" y="136"/>
                      <a:pt x="263" y="208"/>
                      <a:pt x="1" y="303"/>
                    </a:cubicBezTo>
                    <a:lnTo>
                      <a:pt x="25" y="493"/>
                    </a:lnTo>
                    <a:cubicBezTo>
                      <a:pt x="513" y="343"/>
                      <a:pt x="1091" y="230"/>
                      <a:pt x="1723" y="230"/>
                    </a:cubicBezTo>
                    <a:cubicBezTo>
                      <a:pt x="1892" y="230"/>
                      <a:pt x="2064" y="238"/>
                      <a:pt x="2239" y="255"/>
                    </a:cubicBezTo>
                    <a:cubicBezTo>
                      <a:pt x="2692" y="303"/>
                      <a:pt x="3180" y="434"/>
                      <a:pt x="3549" y="720"/>
                    </a:cubicBezTo>
                    <a:cubicBezTo>
                      <a:pt x="3751" y="862"/>
                      <a:pt x="3894" y="1041"/>
                      <a:pt x="4001" y="1267"/>
                    </a:cubicBezTo>
                    <a:cubicBezTo>
                      <a:pt x="4085" y="1493"/>
                      <a:pt x="4120" y="1744"/>
                      <a:pt x="4097" y="1994"/>
                    </a:cubicBezTo>
                    <a:cubicBezTo>
                      <a:pt x="4061" y="2517"/>
                      <a:pt x="3835" y="2994"/>
                      <a:pt x="3596" y="3446"/>
                    </a:cubicBezTo>
                    <a:cubicBezTo>
                      <a:pt x="3418" y="3779"/>
                      <a:pt x="3227" y="4113"/>
                      <a:pt x="3096" y="4470"/>
                    </a:cubicBezTo>
                    <a:lnTo>
                      <a:pt x="3370" y="4422"/>
                    </a:lnTo>
                    <a:cubicBezTo>
                      <a:pt x="3489" y="4149"/>
                      <a:pt x="3656" y="3863"/>
                      <a:pt x="3823" y="3565"/>
                    </a:cubicBezTo>
                    <a:cubicBezTo>
                      <a:pt x="4049" y="3101"/>
                      <a:pt x="4287" y="2589"/>
                      <a:pt x="4347" y="2017"/>
                    </a:cubicBezTo>
                    <a:cubicBezTo>
                      <a:pt x="4370" y="1732"/>
                      <a:pt x="4323" y="1434"/>
                      <a:pt x="4216" y="1160"/>
                    </a:cubicBezTo>
                    <a:cubicBezTo>
                      <a:pt x="4097" y="898"/>
                      <a:pt x="3906" y="672"/>
                      <a:pt x="3704" y="505"/>
                    </a:cubicBezTo>
                    <a:cubicBezTo>
                      <a:pt x="3251" y="184"/>
                      <a:pt x="2727" y="65"/>
                      <a:pt x="2263" y="17"/>
                    </a:cubicBezTo>
                    <a:cubicBezTo>
                      <a:pt x="2115" y="6"/>
                      <a:pt x="1969" y="1"/>
                      <a:pt x="1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5534267" y="3226081"/>
                <a:ext cx="184534" cy="211813"/>
              </a:xfrm>
              <a:custGeom>
                <a:rect b="b" l="l" r="r" t="t"/>
                <a:pathLst>
                  <a:path extrusionOk="0" h="3828" w="3335">
                    <a:moveTo>
                      <a:pt x="2246" y="1"/>
                    </a:moveTo>
                    <a:cubicBezTo>
                      <a:pt x="1912" y="1"/>
                      <a:pt x="1563" y="69"/>
                      <a:pt x="1251" y="244"/>
                    </a:cubicBezTo>
                    <a:cubicBezTo>
                      <a:pt x="846" y="446"/>
                      <a:pt x="536" y="804"/>
                      <a:pt x="346" y="1185"/>
                    </a:cubicBezTo>
                    <a:cubicBezTo>
                      <a:pt x="155" y="1554"/>
                      <a:pt x="60" y="1970"/>
                      <a:pt x="36" y="2339"/>
                    </a:cubicBezTo>
                    <a:cubicBezTo>
                      <a:pt x="0" y="2887"/>
                      <a:pt x="96" y="3399"/>
                      <a:pt x="227" y="3828"/>
                    </a:cubicBezTo>
                    <a:lnTo>
                      <a:pt x="417" y="3804"/>
                    </a:lnTo>
                    <a:cubicBezTo>
                      <a:pt x="310" y="3363"/>
                      <a:pt x="227" y="2875"/>
                      <a:pt x="274" y="2351"/>
                    </a:cubicBezTo>
                    <a:cubicBezTo>
                      <a:pt x="298" y="1994"/>
                      <a:pt x="393" y="1625"/>
                      <a:pt x="572" y="1304"/>
                    </a:cubicBezTo>
                    <a:cubicBezTo>
                      <a:pt x="751" y="958"/>
                      <a:pt x="1013" y="661"/>
                      <a:pt x="1370" y="470"/>
                    </a:cubicBezTo>
                    <a:cubicBezTo>
                      <a:pt x="1649" y="312"/>
                      <a:pt x="1957" y="256"/>
                      <a:pt x="2261" y="256"/>
                    </a:cubicBezTo>
                    <a:cubicBezTo>
                      <a:pt x="2345" y="256"/>
                      <a:pt x="2430" y="260"/>
                      <a:pt x="2513" y="268"/>
                    </a:cubicBezTo>
                    <a:cubicBezTo>
                      <a:pt x="2798" y="303"/>
                      <a:pt x="3084" y="375"/>
                      <a:pt x="3334" y="470"/>
                    </a:cubicBezTo>
                    <a:lnTo>
                      <a:pt x="3287" y="196"/>
                    </a:lnTo>
                    <a:cubicBezTo>
                      <a:pt x="3060" y="113"/>
                      <a:pt x="2798" y="53"/>
                      <a:pt x="2537" y="18"/>
                    </a:cubicBezTo>
                    <a:cubicBezTo>
                      <a:pt x="2442" y="7"/>
                      <a:pt x="2345" y="1"/>
                      <a:pt x="2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5226609" y="3309358"/>
                <a:ext cx="81726" cy="153603"/>
              </a:xfrm>
              <a:custGeom>
                <a:rect b="b" l="l" r="r" t="t"/>
                <a:pathLst>
                  <a:path extrusionOk="0" h="2776" w="1477">
                    <a:moveTo>
                      <a:pt x="0" y="1"/>
                    </a:moveTo>
                    <a:lnTo>
                      <a:pt x="24" y="227"/>
                    </a:lnTo>
                    <a:cubicBezTo>
                      <a:pt x="226" y="263"/>
                      <a:pt x="405" y="299"/>
                      <a:pt x="596" y="358"/>
                    </a:cubicBezTo>
                    <a:cubicBezTo>
                      <a:pt x="738" y="406"/>
                      <a:pt x="893" y="453"/>
                      <a:pt x="1000" y="537"/>
                    </a:cubicBezTo>
                    <a:cubicBezTo>
                      <a:pt x="1096" y="620"/>
                      <a:pt x="1155" y="751"/>
                      <a:pt x="1191" y="882"/>
                    </a:cubicBezTo>
                    <a:cubicBezTo>
                      <a:pt x="1250" y="1180"/>
                      <a:pt x="1119" y="1489"/>
                      <a:pt x="953" y="1811"/>
                    </a:cubicBezTo>
                    <a:cubicBezTo>
                      <a:pt x="822" y="2073"/>
                      <a:pt x="715" y="2323"/>
                      <a:pt x="596" y="2597"/>
                    </a:cubicBezTo>
                    <a:cubicBezTo>
                      <a:pt x="655" y="2656"/>
                      <a:pt x="727" y="2716"/>
                      <a:pt x="798" y="2775"/>
                    </a:cubicBezTo>
                    <a:cubicBezTo>
                      <a:pt x="917" y="2489"/>
                      <a:pt x="1036" y="2204"/>
                      <a:pt x="1191" y="1918"/>
                    </a:cubicBezTo>
                    <a:cubicBezTo>
                      <a:pt x="1262" y="1739"/>
                      <a:pt x="1346" y="1585"/>
                      <a:pt x="1393" y="1406"/>
                    </a:cubicBezTo>
                    <a:cubicBezTo>
                      <a:pt x="1453" y="1227"/>
                      <a:pt x="1477" y="1013"/>
                      <a:pt x="1441" y="834"/>
                    </a:cubicBezTo>
                    <a:cubicBezTo>
                      <a:pt x="1417" y="644"/>
                      <a:pt x="1310" y="453"/>
                      <a:pt x="1143" y="346"/>
                    </a:cubicBezTo>
                    <a:cubicBezTo>
                      <a:pt x="977" y="227"/>
                      <a:pt x="822" y="180"/>
                      <a:pt x="667" y="132"/>
                    </a:cubicBezTo>
                    <a:cubicBezTo>
                      <a:pt x="441" y="84"/>
                      <a:pt x="203" y="2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2"/>
              <p:cNvSpPr/>
              <p:nvPr/>
            </p:nvSpPr>
            <p:spPr>
              <a:xfrm>
                <a:off x="5266782" y="2914553"/>
                <a:ext cx="336698" cy="169815"/>
              </a:xfrm>
              <a:custGeom>
                <a:rect b="b" l="l" r="r" t="t"/>
                <a:pathLst>
                  <a:path extrusionOk="0" h="3069" w="6085">
                    <a:moveTo>
                      <a:pt x="5286" y="0"/>
                    </a:moveTo>
                    <a:cubicBezTo>
                      <a:pt x="5263" y="0"/>
                      <a:pt x="5239" y="1"/>
                      <a:pt x="5215" y="4"/>
                    </a:cubicBezTo>
                    <a:lnTo>
                      <a:pt x="536" y="695"/>
                    </a:lnTo>
                    <a:cubicBezTo>
                      <a:pt x="215" y="742"/>
                      <a:pt x="1" y="1040"/>
                      <a:pt x="48" y="1350"/>
                    </a:cubicBezTo>
                    <a:lnTo>
                      <a:pt x="227" y="2564"/>
                    </a:lnTo>
                    <a:cubicBezTo>
                      <a:pt x="271" y="2872"/>
                      <a:pt x="528" y="3068"/>
                      <a:pt x="811" y="3068"/>
                    </a:cubicBezTo>
                    <a:cubicBezTo>
                      <a:pt x="834" y="3068"/>
                      <a:pt x="858" y="3067"/>
                      <a:pt x="882" y="3064"/>
                    </a:cubicBezTo>
                    <a:lnTo>
                      <a:pt x="5549" y="2373"/>
                    </a:lnTo>
                    <a:cubicBezTo>
                      <a:pt x="5870" y="2326"/>
                      <a:pt x="6085" y="2028"/>
                      <a:pt x="6049" y="1719"/>
                    </a:cubicBezTo>
                    <a:lnTo>
                      <a:pt x="5870" y="504"/>
                    </a:lnTo>
                    <a:cubicBezTo>
                      <a:pt x="5826" y="196"/>
                      <a:pt x="5569" y="0"/>
                      <a:pt x="52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2"/>
              <p:cNvSpPr/>
              <p:nvPr/>
            </p:nvSpPr>
            <p:spPr>
              <a:xfrm>
                <a:off x="5520433" y="2713138"/>
                <a:ext cx="247779" cy="104910"/>
              </a:xfrm>
              <a:custGeom>
                <a:rect b="b" l="l" r="r" t="t"/>
                <a:pathLst>
                  <a:path extrusionOk="0" h="1896" w="4478">
                    <a:moveTo>
                      <a:pt x="4477" y="1"/>
                    </a:moveTo>
                    <a:lnTo>
                      <a:pt x="0" y="668"/>
                    </a:lnTo>
                    <a:cubicBezTo>
                      <a:pt x="167" y="1084"/>
                      <a:pt x="501" y="1430"/>
                      <a:pt x="905" y="1620"/>
                    </a:cubicBezTo>
                    <a:cubicBezTo>
                      <a:pt x="1282" y="1819"/>
                      <a:pt x="1710" y="1895"/>
                      <a:pt x="2123" y="1895"/>
                    </a:cubicBezTo>
                    <a:cubicBezTo>
                      <a:pt x="2153" y="1895"/>
                      <a:pt x="2184" y="1895"/>
                      <a:pt x="2215" y="1894"/>
                    </a:cubicBezTo>
                    <a:cubicBezTo>
                      <a:pt x="2501" y="1894"/>
                      <a:pt x="2787" y="1846"/>
                      <a:pt x="3048" y="1763"/>
                    </a:cubicBezTo>
                    <a:cubicBezTo>
                      <a:pt x="3810" y="1501"/>
                      <a:pt x="4382" y="787"/>
                      <a:pt x="4477" y="1"/>
                    </a:cubicBezTo>
                    <a:close/>
                  </a:path>
                </a:pathLst>
              </a:custGeom>
              <a:solidFill>
                <a:srgbClr val="E06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2"/>
              <p:cNvSpPr/>
              <p:nvPr/>
            </p:nvSpPr>
            <p:spPr>
              <a:xfrm>
                <a:off x="5859077" y="2975309"/>
                <a:ext cx="289278" cy="384616"/>
              </a:xfrm>
              <a:custGeom>
                <a:rect b="b" l="l" r="r" t="t"/>
                <a:pathLst>
                  <a:path extrusionOk="0" h="6951" w="5228">
                    <a:moveTo>
                      <a:pt x="270" y="1"/>
                    </a:moveTo>
                    <a:cubicBezTo>
                      <a:pt x="186" y="1"/>
                      <a:pt x="144" y="90"/>
                      <a:pt x="167" y="168"/>
                    </a:cubicBezTo>
                    <a:cubicBezTo>
                      <a:pt x="169" y="183"/>
                      <a:pt x="174" y="197"/>
                      <a:pt x="180" y="210"/>
                    </a:cubicBezTo>
                    <a:lnTo>
                      <a:pt x="180" y="210"/>
                    </a:lnTo>
                    <a:lnTo>
                      <a:pt x="286" y="2"/>
                    </a:lnTo>
                    <a:cubicBezTo>
                      <a:pt x="281" y="1"/>
                      <a:pt x="275" y="1"/>
                      <a:pt x="270" y="1"/>
                    </a:cubicBezTo>
                    <a:close/>
                    <a:moveTo>
                      <a:pt x="180" y="210"/>
                    </a:moveTo>
                    <a:lnTo>
                      <a:pt x="0" y="561"/>
                    </a:lnTo>
                    <a:cubicBezTo>
                      <a:pt x="127" y="518"/>
                      <a:pt x="258" y="487"/>
                      <a:pt x="390" y="466"/>
                    </a:cubicBezTo>
                    <a:lnTo>
                      <a:pt x="390" y="466"/>
                    </a:lnTo>
                    <a:cubicBezTo>
                      <a:pt x="724" y="892"/>
                      <a:pt x="832" y="1488"/>
                      <a:pt x="679" y="2014"/>
                    </a:cubicBezTo>
                    <a:cubicBezTo>
                      <a:pt x="548" y="2490"/>
                      <a:pt x="191" y="2883"/>
                      <a:pt x="131" y="3383"/>
                    </a:cubicBezTo>
                    <a:cubicBezTo>
                      <a:pt x="0" y="4431"/>
                      <a:pt x="1131" y="5621"/>
                      <a:pt x="1798" y="6324"/>
                    </a:cubicBezTo>
                    <a:cubicBezTo>
                      <a:pt x="2196" y="6739"/>
                      <a:pt x="2724" y="6950"/>
                      <a:pt x="3248" y="6950"/>
                    </a:cubicBezTo>
                    <a:cubicBezTo>
                      <a:pt x="3821" y="6950"/>
                      <a:pt x="4389" y="6697"/>
                      <a:pt x="4775" y="6181"/>
                    </a:cubicBezTo>
                    <a:cubicBezTo>
                      <a:pt x="5227" y="5586"/>
                      <a:pt x="5168" y="4907"/>
                      <a:pt x="5072" y="4216"/>
                    </a:cubicBezTo>
                    <a:cubicBezTo>
                      <a:pt x="4941" y="3240"/>
                      <a:pt x="4727" y="2288"/>
                      <a:pt x="4489" y="1359"/>
                    </a:cubicBezTo>
                    <a:cubicBezTo>
                      <a:pt x="4429" y="1133"/>
                      <a:pt x="4358" y="894"/>
                      <a:pt x="4191" y="740"/>
                    </a:cubicBezTo>
                    <a:cubicBezTo>
                      <a:pt x="3989" y="549"/>
                      <a:pt x="3691" y="537"/>
                      <a:pt x="3417" y="513"/>
                    </a:cubicBezTo>
                    <a:lnTo>
                      <a:pt x="1548" y="430"/>
                    </a:lnTo>
                    <a:cubicBezTo>
                      <a:pt x="1387" y="426"/>
                      <a:pt x="1224" y="422"/>
                      <a:pt x="1062" y="422"/>
                    </a:cubicBezTo>
                    <a:cubicBezTo>
                      <a:pt x="835" y="422"/>
                      <a:pt x="610" y="431"/>
                      <a:pt x="390" y="466"/>
                    </a:cubicBezTo>
                    <a:lnTo>
                      <a:pt x="390" y="466"/>
                    </a:lnTo>
                    <a:cubicBezTo>
                      <a:pt x="361" y="429"/>
                      <a:pt x="330" y="393"/>
                      <a:pt x="298" y="359"/>
                    </a:cubicBezTo>
                    <a:cubicBezTo>
                      <a:pt x="250" y="311"/>
                      <a:pt x="203" y="264"/>
                      <a:pt x="180" y="21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2"/>
              <p:cNvSpPr/>
              <p:nvPr/>
            </p:nvSpPr>
            <p:spPr>
              <a:xfrm>
                <a:off x="5289192" y="2400559"/>
                <a:ext cx="96887" cy="215797"/>
              </a:xfrm>
              <a:custGeom>
                <a:rect b="b" l="l" r="r" t="t"/>
                <a:pathLst>
                  <a:path extrusionOk="0" h="3900" w="1751">
                    <a:moveTo>
                      <a:pt x="1352" y="0"/>
                    </a:moveTo>
                    <a:cubicBezTo>
                      <a:pt x="896" y="0"/>
                      <a:pt x="493" y="232"/>
                      <a:pt x="250" y="661"/>
                    </a:cubicBezTo>
                    <a:cubicBezTo>
                      <a:pt x="12" y="1078"/>
                      <a:pt x="0" y="1578"/>
                      <a:pt x="60" y="2030"/>
                    </a:cubicBezTo>
                    <a:cubicBezTo>
                      <a:pt x="119" y="2471"/>
                      <a:pt x="262" y="2911"/>
                      <a:pt x="548" y="3269"/>
                    </a:cubicBezTo>
                    <a:cubicBezTo>
                      <a:pt x="834" y="3626"/>
                      <a:pt x="1274" y="3876"/>
                      <a:pt x="1751" y="3900"/>
                    </a:cubicBezTo>
                    <a:lnTo>
                      <a:pt x="1739" y="54"/>
                    </a:lnTo>
                    <a:cubicBezTo>
                      <a:pt x="1607" y="18"/>
                      <a:pt x="1478" y="0"/>
                      <a:pt x="1352" y="0"/>
                    </a:cubicBezTo>
                    <a:close/>
                  </a:path>
                </a:pathLst>
              </a:custGeom>
              <a:solidFill>
                <a:srgbClr val="E06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2"/>
              <p:cNvSpPr/>
              <p:nvPr/>
            </p:nvSpPr>
            <p:spPr>
              <a:xfrm>
                <a:off x="5313539" y="2443609"/>
                <a:ext cx="62636" cy="131249"/>
              </a:xfrm>
              <a:custGeom>
                <a:rect b="b" l="l" r="r" t="t"/>
                <a:pathLst>
                  <a:path extrusionOk="0" h="2372" w="1132">
                    <a:moveTo>
                      <a:pt x="34" y="0"/>
                    </a:moveTo>
                    <a:cubicBezTo>
                      <a:pt x="29" y="0"/>
                      <a:pt x="26" y="1"/>
                      <a:pt x="25" y="2"/>
                    </a:cubicBezTo>
                    <a:cubicBezTo>
                      <a:pt x="1" y="38"/>
                      <a:pt x="144" y="109"/>
                      <a:pt x="322" y="276"/>
                    </a:cubicBezTo>
                    <a:cubicBezTo>
                      <a:pt x="477" y="443"/>
                      <a:pt x="668" y="717"/>
                      <a:pt x="811" y="1062"/>
                    </a:cubicBezTo>
                    <a:cubicBezTo>
                      <a:pt x="930" y="1407"/>
                      <a:pt x="989" y="1752"/>
                      <a:pt x="1013" y="1991"/>
                    </a:cubicBezTo>
                    <a:cubicBezTo>
                      <a:pt x="1049" y="2229"/>
                      <a:pt x="1072" y="2372"/>
                      <a:pt x="1108" y="2372"/>
                    </a:cubicBezTo>
                    <a:cubicBezTo>
                      <a:pt x="1120" y="2372"/>
                      <a:pt x="1132" y="2229"/>
                      <a:pt x="1132" y="1967"/>
                    </a:cubicBezTo>
                    <a:cubicBezTo>
                      <a:pt x="1120" y="1717"/>
                      <a:pt x="1096" y="1371"/>
                      <a:pt x="953" y="1002"/>
                    </a:cubicBezTo>
                    <a:cubicBezTo>
                      <a:pt x="822" y="633"/>
                      <a:pt x="596" y="347"/>
                      <a:pt x="394" y="181"/>
                    </a:cubicBezTo>
                    <a:cubicBezTo>
                      <a:pt x="204" y="44"/>
                      <a:pt x="70" y="0"/>
                      <a:pt x="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2"/>
              <p:cNvSpPr/>
              <p:nvPr/>
            </p:nvSpPr>
            <p:spPr>
              <a:xfrm>
                <a:off x="5337941" y="2191564"/>
                <a:ext cx="728010" cy="578723"/>
              </a:xfrm>
              <a:custGeom>
                <a:rect b="b" l="l" r="r" t="t"/>
                <a:pathLst>
                  <a:path extrusionOk="0" h="10459" w="13157">
                    <a:moveTo>
                      <a:pt x="5427" y="1"/>
                    </a:moveTo>
                    <a:cubicBezTo>
                      <a:pt x="5158" y="1"/>
                      <a:pt x="4889" y="7"/>
                      <a:pt x="4620" y="21"/>
                    </a:cubicBezTo>
                    <a:cubicBezTo>
                      <a:pt x="3751" y="69"/>
                      <a:pt x="2763" y="128"/>
                      <a:pt x="1965" y="533"/>
                    </a:cubicBezTo>
                    <a:cubicBezTo>
                      <a:pt x="965" y="1033"/>
                      <a:pt x="489" y="2331"/>
                      <a:pt x="370" y="3390"/>
                    </a:cubicBezTo>
                    <a:cubicBezTo>
                      <a:pt x="155" y="5093"/>
                      <a:pt x="0" y="7296"/>
                      <a:pt x="1012" y="8820"/>
                    </a:cubicBezTo>
                    <a:cubicBezTo>
                      <a:pt x="1501" y="9546"/>
                      <a:pt x="2322" y="9998"/>
                      <a:pt x="3167" y="10201"/>
                    </a:cubicBezTo>
                    <a:cubicBezTo>
                      <a:pt x="3883" y="10383"/>
                      <a:pt x="4611" y="10459"/>
                      <a:pt x="5340" y="10459"/>
                    </a:cubicBezTo>
                    <a:cubicBezTo>
                      <a:pt x="5995" y="10459"/>
                      <a:pt x="6651" y="10397"/>
                      <a:pt x="7299" y="10296"/>
                    </a:cubicBezTo>
                    <a:cubicBezTo>
                      <a:pt x="7406" y="10272"/>
                      <a:pt x="7525" y="10260"/>
                      <a:pt x="7632" y="10236"/>
                    </a:cubicBezTo>
                    <a:cubicBezTo>
                      <a:pt x="8716" y="10034"/>
                      <a:pt x="9656" y="9653"/>
                      <a:pt x="10204" y="8629"/>
                    </a:cubicBezTo>
                    <a:cubicBezTo>
                      <a:pt x="10323" y="8403"/>
                      <a:pt x="10430" y="8165"/>
                      <a:pt x="10514" y="7915"/>
                    </a:cubicBezTo>
                    <a:cubicBezTo>
                      <a:pt x="10607" y="7935"/>
                      <a:pt x="10701" y="7945"/>
                      <a:pt x="10797" y="7945"/>
                    </a:cubicBezTo>
                    <a:cubicBezTo>
                      <a:pt x="11590" y="7945"/>
                      <a:pt x="12425" y="7277"/>
                      <a:pt x="12776" y="6629"/>
                    </a:cubicBezTo>
                    <a:cubicBezTo>
                      <a:pt x="13157" y="5903"/>
                      <a:pt x="12943" y="4760"/>
                      <a:pt x="12300" y="4224"/>
                    </a:cubicBezTo>
                    <a:cubicBezTo>
                      <a:pt x="12032" y="3991"/>
                      <a:pt x="11709" y="3877"/>
                      <a:pt x="11383" y="3877"/>
                    </a:cubicBezTo>
                    <a:cubicBezTo>
                      <a:pt x="11259" y="3877"/>
                      <a:pt x="11135" y="3893"/>
                      <a:pt x="11014" y="3926"/>
                    </a:cubicBezTo>
                    <a:cubicBezTo>
                      <a:pt x="10990" y="3593"/>
                      <a:pt x="10966" y="3271"/>
                      <a:pt x="10918" y="2950"/>
                    </a:cubicBezTo>
                    <a:cubicBezTo>
                      <a:pt x="10776" y="1700"/>
                      <a:pt x="10145" y="616"/>
                      <a:pt x="8847" y="354"/>
                    </a:cubicBezTo>
                    <a:cubicBezTo>
                      <a:pt x="7728" y="123"/>
                      <a:pt x="6577" y="1"/>
                      <a:pt x="5427"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2"/>
              <p:cNvSpPr/>
              <p:nvPr/>
            </p:nvSpPr>
            <p:spPr>
              <a:xfrm>
                <a:off x="5398532" y="2425902"/>
                <a:ext cx="146299" cy="143035"/>
              </a:xfrm>
              <a:custGeom>
                <a:rect b="b" l="l" r="r" t="t"/>
                <a:pathLst>
                  <a:path extrusionOk="0" h="2585" w="2644">
                    <a:moveTo>
                      <a:pt x="1322" y="1"/>
                    </a:moveTo>
                    <a:cubicBezTo>
                      <a:pt x="596" y="1"/>
                      <a:pt x="1" y="584"/>
                      <a:pt x="1" y="1299"/>
                    </a:cubicBezTo>
                    <a:cubicBezTo>
                      <a:pt x="1" y="2013"/>
                      <a:pt x="596" y="2584"/>
                      <a:pt x="1322" y="2584"/>
                    </a:cubicBezTo>
                    <a:cubicBezTo>
                      <a:pt x="2049" y="2584"/>
                      <a:pt x="2644" y="2013"/>
                      <a:pt x="2644" y="1299"/>
                    </a:cubicBezTo>
                    <a:cubicBezTo>
                      <a:pt x="2644" y="584"/>
                      <a:pt x="2049" y="1"/>
                      <a:pt x="1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2"/>
              <p:cNvSpPr/>
              <p:nvPr/>
            </p:nvSpPr>
            <p:spPr>
              <a:xfrm>
                <a:off x="5682506" y="2425902"/>
                <a:ext cx="153548" cy="148291"/>
              </a:xfrm>
              <a:custGeom>
                <a:rect b="b" l="l" r="r" t="t"/>
                <a:pathLst>
                  <a:path extrusionOk="0" h="2680" w="2775">
                    <a:moveTo>
                      <a:pt x="1393" y="1"/>
                    </a:moveTo>
                    <a:cubicBezTo>
                      <a:pt x="620" y="1"/>
                      <a:pt x="0" y="596"/>
                      <a:pt x="0" y="1334"/>
                    </a:cubicBezTo>
                    <a:cubicBezTo>
                      <a:pt x="0" y="2084"/>
                      <a:pt x="620" y="2680"/>
                      <a:pt x="1393" y="2680"/>
                    </a:cubicBezTo>
                    <a:cubicBezTo>
                      <a:pt x="2155" y="2680"/>
                      <a:pt x="2775" y="2084"/>
                      <a:pt x="2775" y="1334"/>
                    </a:cubicBezTo>
                    <a:cubicBezTo>
                      <a:pt x="2775" y="596"/>
                      <a:pt x="2155" y="1"/>
                      <a:pt x="1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2"/>
              <p:cNvSpPr/>
              <p:nvPr/>
            </p:nvSpPr>
            <p:spPr>
              <a:xfrm>
                <a:off x="5498023" y="2443055"/>
                <a:ext cx="46147" cy="106792"/>
              </a:xfrm>
              <a:custGeom>
                <a:rect b="b" l="l" r="r" t="t"/>
                <a:pathLst>
                  <a:path extrusionOk="0" h="1930" w="834">
                    <a:moveTo>
                      <a:pt x="358" y="0"/>
                    </a:moveTo>
                    <a:cubicBezTo>
                      <a:pt x="144" y="238"/>
                      <a:pt x="1" y="572"/>
                      <a:pt x="1" y="929"/>
                    </a:cubicBezTo>
                    <a:cubicBezTo>
                      <a:pt x="1" y="1334"/>
                      <a:pt x="167" y="1691"/>
                      <a:pt x="441" y="1929"/>
                    </a:cubicBezTo>
                    <a:cubicBezTo>
                      <a:pt x="596" y="1774"/>
                      <a:pt x="715" y="1584"/>
                      <a:pt x="786" y="1370"/>
                    </a:cubicBezTo>
                    <a:cubicBezTo>
                      <a:pt x="822" y="1262"/>
                      <a:pt x="834" y="1167"/>
                      <a:pt x="834" y="1048"/>
                    </a:cubicBezTo>
                    <a:cubicBezTo>
                      <a:pt x="834" y="631"/>
                      <a:pt x="655" y="238"/>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2"/>
              <p:cNvSpPr/>
              <p:nvPr/>
            </p:nvSpPr>
            <p:spPr>
              <a:xfrm>
                <a:off x="5787254" y="2443055"/>
                <a:ext cx="48803" cy="108728"/>
              </a:xfrm>
              <a:custGeom>
                <a:rect b="b" l="l" r="r" t="t"/>
                <a:pathLst>
                  <a:path extrusionOk="0" h="1965" w="882">
                    <a:moveTo>
                      <a:pt x="358" y="0"/>
                    </a:moveTo>
                    <a:cubicBezTo>
                      <a:pt x="131" y="238"/>
                      <a:pt x="0" y="572"/>
                      <a:pt x="0" y="929"/>
                    </a:cubicBezTo>
                    <a:cubicBezTo>
                      <a:pt x="0" y="1346"/>
                      <a:pt x="191" y="1727"/>
                      <a:pt x="489" y="1965"/>
                    </a:cubicBezTo>
                    <a:cubicBezTo>
                      <a:pt x="727" y="1727"/>
                      <a:pt x="882" y="1405"/>
                      <a:pt x="882" y="1048"/>
                    </a:cubicBezTo>
                    <a:cubicBezTo>
                      <a:pt x="882" y="608"/>
                      <a:pt x="691" y="238"/>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2"/>
              <p:cNvSpPr/>
              <p:nvPr/>
            </p:nvSpPr>
            <p:spPr>
              <a:xfrm>
                <a:off x="5408437" y="2318555"/>
                <a:ext cx="100816" cy="54835"/>
              </a:xfrm>
              <a:custGeom>
                <a:rect b="b" l="l" r="r" t="t"/>
                <a:pathLst>
                  <a:path extrusionOk="0" h="991" w="1822">
                    <a:moveTo>
                      <a:pt x="1194" y="0"/>
                    </a:moveTo>
                    <a:cubicBezTo>
                      <a:pt x="1068" y="0"/>
                      <a:pt x="929" y="19"/>
                      <a:pt x="786" y="60"/>
                    </a:cubicBezTo>
                    <a:cubicBezTo>
                      <a:pt x="334" y="202"/>
                      <a:pt x="0" y="500"/>
                      <a:pt x="72" y="738"/>
                    </a:cubicBezTo>
                    <a:cubicBezTo>
                      <a:pt x="112" y="900"/>
                      <a:pt x="329" y="991"/>
                      <a:pt x="606" y="991"/>
                    </a:cubicBezTo>
                    <a:cubicBezTo>
                      <a:pt x="736" y="991"/>
                      <a:pt x="880" y="971"/>
                      <a:pt x="1024" y="929"/>
                    </a:cubicBezTo>
                    <a:cubicBezTo>
                      <a:pt x="1489" y="798"/>
                      <a:pt x="1822" y="500"/>
                      <a:pt x="1739" y="262"/>
                    </a:cubicBezTo>
                    <a:cubicBezTo>
                      <a:pt x="1697" y="97"/>
                      <a:pt x="1479" y="0"/>
                      <a:pt x="1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2"/>
              <p:cNvSpPr/>
              <p:nvPr/>
            </p:nvSpPr>
            <p:spPr>
              <a:xfrm>
                <a:off x="5720078" y="2318555"/>
                <a:ext cx="100152" cy="54835"/>
              </a:xfrm>
              <a:custGeom>
                <a:rect b="b" l="l" r="r" t="t"/>
                <a:pathLst>
                  <a:path extrusionOk="0" h="991" w="1810">
                    <a:moveTo>
                      <a:pt x="616" y="0"/>
                    </a:moveTo>
                    <a:cubicBezTo>
                      <a:pt x="331" y="0"/>
                      <a:pt x="113" y="97"/>
                      <a:pt x="71" y="262"/>
                    </a:cubicBezTo>
                    <a:cubicBezTo>
                      <a:pt x="0" y="500"/>
                      <a:pt x="322" y="798"/>
                      <a:pt x="786" y="929"/>
                    </a:cubicBezTo>
                    <a:cubicBezTo>
                      <a:pt x="934" y="971"/>
                      <a:pt x="1079" y="991"/>
                      <a:pt x="1209" y="991"/>
                    </a:cubicBezTo>
                    <a:cubicBezTo>
                      <a:pt x="1487" y="991"/>
                      <a:pt x="1698" y="900"/>
                      <a:pt x="1738" y="738"/>
                    </a:cubicBezTo>
                    <a:cubicBezTo>
                      <a:pt x="1810" y="500"/>
                      <a:pt x="1488" y="202"/>
                      <a:pt x="1024" y="60"/>
                    </a:cubicBezTo>
                    <a:cubicBezTo>
                      <a:pt x="882" y="19"/>
                      <a:pt x="742" y="0"/>
                      <a:pt x="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2"/>
              <p:cNvSpPr/>
              <p:nvPr/>
            </p:nvSpPr>
            <p:spPr>
              <a:xfrm>
                <a:off x="5480924" y="2408416"/>
                <a:ext cx="62636" cy="40614"/>
              </a:xfrm>
              <a:custGeom>
                <a:rect b="b" l="l" r="r" t="t"/>
                <a:pathLst>
                  <a:path extrusionOk="0" h="734" w="1132">
                    <a:moveTo>
                      <a:pt x="82" y="0"/>
                    </a:moveTo>
                    <a:cubicBezTo>
                      <a:pt x="31" y="0"/>
                      <a:pt x="0" y="12"/>
                      <a:pt x="0" y="19"/>
                    </a:cubicBezTo>
                    <a:cubicBezTo>
                      <a:pt x="0" y="43"/>
                      <a:pt x="310" y="79"/>
                      <a:pt x="607" y="305"/>
                    </a:cubicBezTo>
                    <a:cubicBezTo>
                      <a:pt x="898" y="491"/>
                      <a:pt x="1075" y="734"/>
                      <a:pt x="1117" y="734"/>
                    </a:cubicBezTo>
                    <a:cubicBezTo>
                      <a:pt x="1118" y="734"/>
                      <a:pt x="1118" y="734"/>
                      <a:pt x="1119" y="733"/>
                    </a:cubicBezTo>
                    <a:cubicBezTo>
                      <a:pt x="1131" y="722"/>
                      <a:pt x="988" y="436"/>
                      <a:pt x="667" y="210"/>
                    </a:cubicBezTo>
                    <a:cubicBezTo>
                      <a:pt x="500" y="91"/>
                      <a:pt x="345" y="31"/>
                      <a:pt x="202" y="19"/>
                    </a:cubicBezTo>
                    <a:cubicBezTo>
                      <a:pt x="156" y="5"/>
                      <a:pt x="115" y="0"/>
                      <a:pt x="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2"/>
              <p:cNvSpPr/>
              <p:nvPr/>
            </p:nvSpPr>
            <p:spPr>
              <a:xfrm>
                <a:off x="5677914" y="2411238"/>
                <a:ext cx="55388" cy="47033"/>
              </a:xfrm>
              <a:custGeom>
                <a:rect b="b" l="l" r="r" t="t"/>
                <a:pathLst>
                  <a:path extrusionOk="0" h="850" w="1001">
                    <a:moveTo>
                      <a:pt x="941" y="0"/>
                    </a:moveTo>
                    <a:cubicBezTo>
                      <a:pt x="909" y="0"/>
                      <a:pt x="856" y="12"/>
                      <a:pt x="786" y="40"/>
                    </a:cubicBezTo>
                    <a:cubicBezTo>
                      <a:pt x="667" y="75"/>
                      <a:pt x="512" y="147"/>
                      <a:pt x="369" y="278"/>
                    </a:cubicBezTo>
                    <a:cubicBezTo>
                      <a:pt x="214" y="397"/>
                      <a:pt x="131" y="551"/>
                      <a:pt x="71" y="647"/>
                    </a:cubicBezTo>
                    <a:cubicBezTo>
                      <a:pt x="12" y="754"/>
                      <a:pt x="0" y="837"/>
                      <a:pt x="12" y="849"/>
                    </a:cubicBezTo>
                    <a:cubicBezTo>
                      <a:pt x="12" y="849"/>
                      <a:pt x="13" y="850"/>
                      <a:pt x="13" y="850"/>
                    </a:cubicBezTo>
                    <a:cubicBezTo>
                      <a:pt x="40" y="850"/>
                      <a:pt x="148" y="571"/>
                      <a:pt x="417" y="349"/>
                    </a:cubicBezTo>
                    <a:cubicBezTo>
                      <a:pt x="703" y="99"/>
                      <a:pt x="1000" y="40"/>
                      <a:pt x="976" y="16"/>
                    </a:cubicBezTo>
                    <a:cubicBezTo>
                      <a:pt x="976" y="6"/>
                      <a:pt x="964" y="0"/>
                      <a:pt x="9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2"/>
              <p:cNvSpPr/>
              <p:nvPr/>
            </p:nvSpPr>
            <p:spPr>
              <a:xfrm>
                <a:off x="5395931" y="2418653"/>
                <a:ext cx="152884" cy="100207"/>
              </a:xfrm>
              <a:custGeom>
                <a:rect b="b" l="l" r="r" t="t"/>
                <a:pathLst>
                  <a:path extrusionOk="0" h="1811" w="2763">
                    <a:moveTo>
                      <a:pt x="1393" y="1"/>
                    </a:moveTo>
                    <a:cubicBezTo>
                      <a:pt x="1036" y="1"/>
                      <a:pt x="667" y="132"/>
                      <a:pt x="453" y="358"/>
                    </a:cubicBezTo>
                    <a:cubicBezTo>
                      <a:pt x="226" y="572"/>
                      <a:pt x="95" y="846"/>
                      <a:pt x="48" y="1072"/>
                    </a:cubicBezTo>
                    <a:cubicBezTo>
                      <a:pt x="0" y="1310"/>
                      <a:pt x="24" y="1489"/>
                      <a:pt x="36" y="1620"/>
                    </a:cubicBezTo>
                    <a:cubicBezTo>
                      <a:pt x="60" y="1739"/>
                      <a:pt x="72" y="1811"/>
                      <a:pt x="95" y="1811"/>
                    </a:cubicBezTo>
                    <a:cubicBezTo>
                      <a:pt x="107" y="1811"/>
                      <a:pt x="107" y="1739"/>
                      <a:pt x="107" y="1620"/>
                    </a:cubicBezTo>
                    <a:cubicBezTo>
                      <a:pt x="107" y="1501"/>
                      <a:pt x="119" y="1322"/>
                      <a:pt x="179" y="1108"/>
                    </a:cubicBezTo>
                    <a:cubicBezTo>
                      <a:pt x="238" y="906"/>
                      <a:pt x="357" y="679"/>
                      <a:pt x="572" y="501"/>
                    </a:cubicBezTo>
                    <a:cubicBezTo>
                      <a:pt x="774" y="322"/>
                      <a:pt x="1072" y="215"/>
                      <a:pt x="1393" y="215"/>
                    </a:cubicBezTo>
                    <a:cubicBezTo>
                      <a:pt x="1548" y="215"/>
                      <a:pt x="1703" y="251"/>
                      <a:pt x="1834" y="298"/>
                    </a:cubicBezTo>
                    <a:cubicBezTo>
                      <a:pt x="1965" y="358"/>
                      <a:pt x="2084" y="429"/>
                      <a:pt x="2191" y="513"/>
                    </a:cubicBezTo>
                    <a:cubicBezTo>
                      <a:pt x="2393" y="715"/>
                      <a:pt x="2512" y="929"/>
                      <a:pt x="2560" y="1144"/>
                    </a:cubicBezTo>
                    <a:cubicBezTo>
                      <a:pt x="2679" y="1525"/>
                      <a:pt x="2596" y="1811"/>
                      <a:pt x="2643" y="1811"/>
                    </a:cubicBezTo>
                    <a:cubicBezTo>
                      <a:pt x="2655" y="1811"/>
                      <a:pt x="2679" y="1751"/>
                      <a:pt x="2715" y="1632"/>
                    </a:cubicBezTo>
                    <a:cubicBezTo>
                      <a:pt x="2739" y="1513"/>
                      <a:pt x="2762" y="1322"/>
                      <a:pt x="2715" y="1084"/>
                    </a:cubicBezTo>
                    <a:cubicBezTo>
                      <a:pt x="2667" y="858"/>
                      <a:pt x="2548" y="572"/>
                      <a:pt x="2322" y="358"/>
                    </a:cubicBezTo>
                    <a:cubicBezTo>
                      <a:pt x="2203" y="251"/>
                      <a:pt x="2072" y="144"/>
                      <a:pt x="1905" y="84"/>
                    </a:cubicBezTo>
                    <a:cubicBezTo>
                      <a:pt x="1738" y="25"/>
                      <a:pt x="1560" y="1"/>
                      <a:pt x="13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2"/>
              <p:cNvSpPr/>
              <p:nvPr/>
            </p:nvSpPr>
            <p:spPr>
              <a:xfrm>
                <a:off x="5677914" y="2419981"/>
                <a:ext cx="159468" cy="101535"/>
              </a:xfrm>
              <a:custGeom>
                <a:rect b="b" l="l" r="r" t="t"/>
                <a:pathLst>
                  <a:path extrusionOk="0" h="1835" w="2882">
                    <a:moveTo>
                      <a:pt x="1453" y="1"/>
                    </a:moveTo>
                    <a:cubicBezTo>
                      <a:pt x="1095" y="1"/>
                      <a:pt x="726" y="120"/>
                      <a:pt x="488" y="346"/>
                    </a:cubicBezTo>
                    <a:cubicBezTo>
                      <a:pt x="250" y="572"/>
                      <a:pt x="119" y="834"/>
                      <a:pt x="60" y="1060"/>
                    </a:cubicBezTo>
                    <a:cubicBezTo>
                      <a:pt x="0" y="1298"/>
                      <a:pt x="24" y="1489"/>
                      <a:pt x="36" y="1608"/>
                    </a:cubicBezTo>
                    <a:cubicBezTo>
                      <a:pt x="71" y="1739"/>
                      <a:pt x="83" y="1798"/>
                      <a:pt x="95" y="1798"/>
                    </a:cubicBezTo>
                    <a:cubicBezTo>
                      <a:pt x="119" y="1798"/>
                      <a:pt x="119" y="1727"/>
                      <a:pt x="119" y="1608"/>
                    </a:cubicBezTo>
                    <a:cubicBezTo>
                      <a:pt x="119" y="1489"/>
                      <a:pt x="131" y="1298"/>
                      <a:pt x="191" y="1108"/>
                    </a:cubicBezTo>
                    <a:cubicBezTo>
                      <a:pt x="250" y="894"/>
                      <a:pt x="381" y="679"/>
                      <a:pt x="607" y="489"/>
                    </a:cubicBezTo>
                    <a:cubicBezTo>
                      <a:pt x="810" y="310"/>
                      <a:pt x="1131" y="215"/>
                      <a:pt x="1453" y="215"/>
                    </a:cubicBezTo>
                    <a:cubicBezTo>
                      <a:pt x="1619" y="215"/>
                      <a:pt x="1774" y="239"/>
                      <a:pt x="1917" y="286"/>
                    </a:cubicBezTo>
                    <a:cubicBezTo>
                      <a:pt x="2072" y="346"/>
                      <a:pt x="2191" y="417"/>
                      <a:pt x="2286" y="513"/>
                    </a:cubicBezTo>
                    <a:cubicBezTo>
                      <a:pt x="2500" y="691"/>
                      <a:pt x="2631" y="929"/>
                      <a:pt x="2691" y="1132"/>
                    </a:cubicBezTo>
                    <a:cubicBezTo>
                      <a:pt x="2822" y="1536"/>
                      <a:pt x="2738" y="1822"/>
                      <a:pt x="2762" y="1834"/>
                    </a:cubicBezTo>
                    <a:cubicBezTo>
                      <a:pt x="2786" y="1834"/>
                      <a:pt x="2810" y="1775"/>
                      <a:pt x="2846" y="1644"/>
                    </a:cubicBezTo>
                    <a:cubicBezTo>
                      <a:pt x="2869" y="1513"/>
                      <a:pt x="2881" y="1310"/>
                      <a:pt x="2846" y="1084"/>
                    </a:cubicBezTo>
                    <a:cubicBezTo>
                      <a:pt x="2798" y="846"/>
                      <a:pt x="2667" y="584"/>
                      <a:pt x="2417" y="358"/>
                    </a:cubicBezTo>
                    <a:cubicBezTo>
                      <a:pt x="2298" y="251"/>
                      <a:pt x="2155" y="167"/>
                      <a:pt x="1988" y="96"/>
                    </a:cubicBezTo>
                    <a:cubicBezTo>
                      <a:pt x="1822" y="36"/>
                      <a:pt x="1655" y="1"/>
                      <a:pt x="14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2"/>
              <p:cNvSpPr/>
              <p:nvPr/>
            </p:nvSpPr>
            <p:spPr>
              <a:xfrm>
                <a:off x="5763515" y="2779041"/>
                <a:ext cx="368348" cy="413776"/>
              </a:xfrm>
              <a:custGeom>
                <a:rect b="b" l="l" r="r" t="t"/>
                <a:pathLst>
                  <a:path extrusionOk="0" h="7478" w="6657">
                    <a:moveTo>
                      <a:pt x="120" y="0"/>
                    </a:moveTo>
                    <a:cubicBezTo>
                      <a:pt x="84" y="36"/>
                      <a:pt x="48" y="48"/>
                      <a:pt x="1" y="48"/>
                    </a:cubicBezTo>
                    <a:lnTo>
                      <a:pt x="1544" y="348"/>
                    </a:lnTo>
                    <a:lnTo>
                      <a:pt x="1544" y="348"/>
                    </a:lnTo>
                    <a:cubicBezTo>
                      <a:pt x="1508" y="343"/>
                      <a:pt x="1471" y="338"/>
                      <a:pt x="1430" y="334"/>
                    </a:cubicBezTo>
                    <a:cubicBezTo>
                      <a:pt x="1013" y="1608"/>
                      <a:pt x="560" y="2953"/>
                      <a:pt x="680" y="4311"/>
                    </a:cubicBezTo>
                    <a:cubicBezTo>
                      <a:pt x="727" y="4572"/>
                      <a:pt x="787" y="4846"/>
                      <a:pt x="894" y="5108"/>
                    </a:cubicBezTo>
                    <a:cubicBezTo>
                      <a:pt x="977" y="5334"/>
                      <a:pt x="1144" y="5537"/>
                      <a:pt x="1168" y="5763"/>
                    </a:cubicBezTo>
                    <a:cubicBezTo>
                      <a:pt x="1251" y="6335"/>
                      <a:pt x="1251" y="6835"/>
                      <a:pt x="1501" y="7370"/>
                    </a:cubicBezTo>
                    <a:cubicBezTo>
                      <a:pt x="1513" y="7406"/>
                      <a:pt x="1549" y="7442"/>
                      <a:pt x="1572" y="7466"/>
                    </a:cubicBezTo>
                    <a:cubicBezTo>
                      <a:pt x="1608" y="7478"/>
                      <a:pt x="1632" y="7478"/>
                      <a:pt x="1680" y="7478"/>
                    </a:cubicBezTo>
                    <a:cubicBezTo>
                      <a:pt x="2346" y="7418"/>
                      <a:pt x="3001" y="7192"/>
                      <a:pt x="3632" y="6906"/>
                    </a:cubicBezTo>
                    <a:cubicBezTo>
                      <a:pt x="4013" y="6727"/>
                      <a:pt x="4406" y="6513"/>
                      <a:pt x="4740" y="6275"/>
                    </a:cubicBezTo>
                    <a:cubicBezTo>
                      <a:pt x="5442" y="5811"/>
                      <a:pt x="6085" y="5358"/>
                      <a:pt x="6656" y="4727"/>
                    </a:cubicBezTo>
                    <a:cubicBezTo>
                      <a:pt x="6633" y="4596"/>
                      <a:pt x="6549" y="4501"/>
                      <a:pt x="6478" y="4406"/>
                    </a:cubicBezTo>
                    <a:cubicBezTo>
                      <a:pt x="6156" y="4049"/>
                      <a:pt x="5859" y="3668"/>
                      <a:pt x="5537" y="3322"/>
                    </a:cubicBezTo>
                    <a:cubicBezTo>
                      <a:pt x="5299" y="3084"/>
                      <a:pt x="5085" y="2917"/>
                      <a:pt x="4882" y="2632"/>
                    </a:cubicBezTo>
                    <a:cubicBezTo>
                      <a:pt x="4418" y="2001"/>
                      <a:pt x="3823" y="1465"/>
                      <a:pt x="3168" y="1036"/>
                    </a:cubicBezTo>
                    <a:cubicBezTo>
                      <a:pt x="2370" y="489"/>
                      <a:pt x="1477" y="239"/>
                      <a:pt x="537" y="84"/>
                    </a:cubicBezTo>
                    <a:cubicBezTo>
                      <a:pt x="429" y="60"/>
                      <a:pt x="310" y="48"/>
                      <a:pt x="203" y="24"/>
                    </a:cubicBezTo>
                    <a:lnTo>
                      <a:pt x="12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2"/>
              <p:cNvSpPr/>
              <p:nvPr/>
            </p:nvSpPr>
            <p:spPr>
              <a:xfrm>
                <a:off x="5909155" y="2445435"/>
                <a:ext cx="81062" cy="164338"/>
              </a:xfrm>
              <a:custGeom>
                <a:rect b="b" l="l" r="r" t="t"/>
                <a:pathLst>
                  <a:path extrusionOk="0" h="2970" w="1465">
                    <a:moveTo>
                      <a:pt x="1414" y="1"/>
                    </a:moveTo>
                    <a:cubicBezTo>
                      <a:pt x="1346" y="1"/>
                      <a:pt x="1158" y="30"/>
                      <a:pt x="941" y="172"/>
                    </a:cubicBezTo>
                    <a:cubicBezTo>
                      <a:pt x="655" y="326"/>
                      <a:pt x="310" y="684"/>
                      <a:pt x="155" y="1196"/>
                    </a:cubicBezTo>
                    <a:cubicBezTo>
                      <a:pt x="0" y="1684"/>
                      <a:pt x="48" y="2160"/>
                      <a:pt x="131" y="2470"/>
                    </a:cubicBezTo>
                    <a:cubicBezTo>
                      <a:pt x="226" y="2791"/>
                      <a:pt x="322" y="2970"/>
                      <a:pt x="345" y="2970"/>
                    </a:cubicBezTo>
                    <a:cubicBezTo>
                      <a:pt x="369" y="2946"/>
                      <a:pt x="298" y="2767"/>
                      <a:pt x="250" y="2458"/>
                    </a:cubicBezTo>
                    <a:cubicBezTo>
                      <a:pt x="203" y="2148"/>
                      <a:pt x="167" y="1696"/>
                      <a:pt x="310" y="1255"/>
                    </a:cubicBezTo>
                    <a:cubicBezTo>
                      <a:pt x="441" y="803"/>
                      <a:pt x="738" y="469"/>
                      <a:pt x="1000" y="291"/>
                    </a:cubicBezTo>
                    <a:cubicBezTo>
                      <a:pt x="1250" y="76"/>
                      <a:pt x="1465" y="29"/>
                      <a:pt x="1441" y="5"/>
                    </a:cubicBezTo>
                    <a:cubicBezTo>
                      <a:pt x="1441" y="2"/>
                      <a:pt x="1431" y="1"/>
                      <a:pt x="1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2"/>
              <p:cNvSpPr/>
              <p:nvPr/>
            </p:nvSpPr>
            <p:spPr>
              <a:xfrm>
                <a:off x="5922988" y="2502871"/>
                <a:ext cx="52732" cy="74699"/>
              </a:xfrm>
              <a:custGeom>
                <a:rect b="b" l="l" r="r" t="t"/>
                <a:pathLst>
                  <a:path extrusionOk="0" h="1350" w="953">
                    <a:moveTo>
                      <a:pt x="235" y="0"/>
                    </a:moveTo>
                    <a:cubicBezTo>
                      <a:pt x="159" y="0"/>
                      <a:pt x="101" y="28"/>
                      <a:pt x="60" y="38"/>
                    </a:cubicBezTo>
                    <a:cubicBezTo>
                      <a:pt x="24" y="74"/>
                      <a:pt x="0" y="86"/>
                      <a:pt x="0" y="98"/>
                    </a:cubicBezTo>
                    <a:cubicBezTo>
                      <a:pt x="7" y="105"/>
                      <a:pt x="20" y="107"/>
                      <a:pt x="37" y="107"/>
                    </a:cubicBezTo>
                    <a:cubicBezTo>
                      <a:pt x="56" y="107"/>
                      <a:pt x="82" y="105"/>
                      <a:pt x="113" y="105"/>
                    </a:cubicBezTo>
                    <a:cubicBezTo>
                      <a:pt x="153" y="105"/>
                      <a:pt x="202" y="108"/>
                      <a:pt x="262" y="122"/>
                    </a:cubicBezTo>
                    <a:cubicBezTo>
                      <a:pt x="405" y="169"/>
                      <a:pt x="572" y="289"/>
                      <a:pt x="679" y="503"/>
                    </a:cubicBezTo>
                    <a:cubicBezTo>
                      <a:pt x="774" y="705"/>
                      <a:pt x="798" y="931"/>
                      <a:pt x="762" y="1074"/>
                    </a:cubicBezTo>
                    <a:cubicBezTo>
                      <a:pt x="750" y="1241"/>
                      <a:pt x="703" y="1336"/>
                      <a:pt x="715" y="1348"/>
                    </a:cubicBezTo>
                    <a:cubicBezTo>
                      <a:pt x="716" y="1349"/>
                      <a:pt x="718" y="1349"/>
                      <a:pt x="720" y="1349"/>
                    </a:cubicBezTo>
                    <a:cubicBezTo>
                      <a:pt x="750" y="1349"/>
                      <a:pt x="826" y="1276"/>
                      <a:pt x="881" y="1110"/>
                    </a:cubicBezTo>
                    <a:cubicBezTo>
                      <a:pt x="941" y="943"/>
                      <a:pt x="953" y="681"/>
                      <a:pt x="822" y="419"/>
                    </a:cubicBezTo>
                    <a:cubicBezTo>
                      <a:pt x="762" y="300"/>
                      <a:pt x="679" y="205"/>
                      <a:pt x="572" y="122"/>
                    </a:cubicBezTo>
                    <a:cubicBezTo>
                      <a:pt x="465" y="50"/>
                      <a:pt x="357" y="27"/>
                      <a:pt x="274" y="3"/>
                    </a:cubicBezTo>
                    <a:cubicBezTo>
                      <a:pt x="261" y="1"/>
                      <a:pt x="248"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2"/>
              <p:cNvSpPr/>
              <p:nvPr/>
            </p:nvSpPr>
            <p:spPr>
              <a:xfrm>
                <a:off x="5555349" y="2501045"/>
                <a:ext cx="58044" cy="64960"/>
              </a:xfrm>
              <a:custGeom>
                <a:rect b="b" l="l" r="r" t="t"/>
                <a:pathLst>
                  <a:path extrusionOk="0" h="1174" w="1049">
                    <a:moveTo>
                      <a:pt x="679" y="0"/>
                    </a:moveTo>
                    <a:cubicBezTo>
                      <a:pt x="560" y="0"/>
                      <a:pt x="417" y="24"/>
                      <a:pt x="274" y="119"/>
                    </a:cubicBezTo>
                    <a:cubicBezTo>
                      <a:pt x="143" y="202"/>
                      <a:pt x="12" y="369"/>
                      <a:pt x="0" y="560"/>
                    </a:cubicBezTo>
                    <a:cubicBezTo>
                      <a:pt x="0" y="667"/>
                      <a:pt x="12" y="750"/>
                      <a:pt x="60" y="845"/>
                    </a:cubicBezTo>
                    <a:cubicBezTo>
                      <a:pt x="96" y="929"/>
                      <a:pt x="179" y="976"/>
                      <a:pt x="239" y="1036"/>
                    </a:cubicBezTo>
                    <a:cubicBezTo>
                      <a:pt x="370" y="1131"/>
                      <a:pt x="512" y="1155"/>
                      <a:pt x="632" y="1167"/>
                    </a:cubicBezTo>
                    <a:cubicBezTo>
                      <a:pt x="676" y="1172"/>
                      <a:pt x="717" y="1173"/>
                      <a:pt x="755" y="1173"/>
                    </a:cubicBezTo>
                    <a:cubicBezTo>
                      <a:pt x="912" y="1173"/>
                      <a:pt x="1013" y="1141"/>
                      <a:pt x="1013" y="1131"/>
                    </a:cubicBezTo>
                    <a:cubicBezTo>
                      <a:pt x="1013" y="1107"/>
                      <a:pt x="858" y="1131"/>
                      <a:pt x="655" y="1084"/>
                    </a:cubicBezTo>
                    <a:cubicBezTo>
                      <a:pt x="548" y="1048"/>
                      <a:pt x="417" y="1024"/>
                      <a:pt x="310" y="929"/>
                    </a:cubicBezTo>
                    <a:cubicBezTo>
                      <a:pt x="251" y="893"/>
                      <a:pt x="203" y="845"/>
                      <a:pt x="155" y="786"/>
                    </a:cubicBezTo>
                    <a:cubicBezTo>
                      <a:pt x="131" y="726"/>
                      <a:pt x="120" y="655"/>
                      <a:pt x="120" y="572"/>
                    </a:cubicBezTo>
                    <a:cubicBezTo>
                      <a:pt x="131" y="429"/>
                      <a:pt x="215" y="298"/>
                      <a:pt x="334" y="214"/>
                    </a:cubicBezTo>
                    <a:cubicBezTo>
                      <a:pt x="453" y="143"/>
                      <a:pt x="572" y="107"/>
                      <a:pt x="679" y="83"/>
                    </a:cubicBezTo>
                    <a:cubicBezTo>
                      <a:pt x="905" y="60"/>
                      <a:pt x="1036" y="71"/>
                      <a:pt x="1048" y="60"/>
                    </a:cubicBezTo>
                    <a:cubicBezTo>
                      <a:pt x="1048" y="36"/>
                      <a:pt x="917" y="0"/>
                      <a:pt x="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2"/>
              <p:cNvSpPr/>
              <p:nvPr/>
            </p:nvSpPr>
            <p:spPr>
              <a:xfrm>
                <a:off x="5615276" y="2545588"/>
                <a:ext cx="17208" cy="9739"/>
              </a:xfrm>
              <a:custGeom>
                <a:rect b="b" l="l" r="r" t="t"/>
                <a:pathLst>
                  <a:path extrusionOk="0" h="176" w="311">
                    <a:moveTo>
                      <a:pt x="274" y="0"/>
                    </a:moveTo>
                    <a:cubicBezTo>
                      <a:pt x="241" y="0"/>
                      <a:pt x="186" y="16"/>
                      <a:pt x="132" y="52"/>
                    </a:cubicBezTo>
                    <a:cubicBezTo>
                      <a:pt x="60" y="100"/>
                      <a:pt x="1" y="159"/>
                      <a:pt x="13" y="171"/>
                    </a:cubicBezTo>
                    <a:cubicBezTo>
                      <a:pt x="16" y="174"/>
                      <a:pt x="22" y="176"/>
                      <a:pt x="32" y="176"/>
                    </a:cubicBezTo>
                    <a:cubicBezTo>
                      <a:pt x="63" y="176"/>
                      <a:pt x="125" y="160"/>
                      <a:pt x="180" y="124"/>
                    </a:cubicBezTo>
                    <a:cubicBezTo>
                      <a:pt x="251" y="88"/>
                      <a:pt x="311" y="28"/>
                      <a:pt x="299" y="5"/>
                    </a:cubicBezTo>
                    <a:cubicBezTo>
                      <a:pt x="293" y="2"/>
                      <a:pt x="285" y="0"/>
                      <a:pt x="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2"/>
              <p:cNvSpPr/>
              <p:nvPr/>
            </p:nvSpPr>
            <p:spPr>
              <a:xfrm>
                <a:off x="5571838" y="2554995"/>
                <a:ext cx="90303" cy="42883"/>
              </a:xfrm>
              <a:custGeom>
                <a:rect b="b" l="l" r="r" t="t"/>
                <a:pathLst>
                  <a:path extrusionOk="0" h="775" w="1632">
                    <a:moveTo>
                      <a:pt x="1617" y="0"/>
                    </a:moveTo>
                    <a:cubicBezTo>
                      <a:pt x="1602" y="0"/>
                      <a:pt x="1554" y="103"/>
                      <a:pt x="1441" y="228"/>
                    </a:cubicBezTo>
                    <a:cubicBezTo>
                      <a:pt x="1334" y="359"/>
                      <a:pt x="1155" y="513"/>
                      <a:pt x="917" y="597"/>
                    </a:cubicBezTo>
                    <a:cubicBezTo>
                      <a:pt x="777" y="639"/>
                      <a:pt x="638" y="656"/>
                      <a:pt x="513" y="656"/>
                    </a:cubicBezTo>
                    <a:cubicBezTo>
                      <a:pt x="424" y="656"/>
                      <a:pt x="343" y="647"/>
                      <a:pt x="274" y="632"/>
                    </a:cubicBezTo>
                    <a:cubicBezTo>
                      <a:pt x="153" y="604"/>
                      <a:pt x="61" y="562"/>
                      <a:pt x="27" y="562"/>
                    </a:cubicBezTo>
                    <a:cubicBezTo>
                      <a:pt x="17" y="562"/>
                      <a:pt x="12" y="565"/>
                      <a:pt x="12" y="573"/>
                    </a:cubicBezTo>
                    <a:cubicBezTo>
                      <a:pt x="0" y="585"/>
                      <a:pt x="83" y="656"/>
                      <a:pt x="262" y="716"/>
                    </a:cubicBezTo>
                    <a:cubicBezTo>
                      <a:pt x="355" y="749"/>
                      <a:pt x="477" y="775"/>
                      <a:pt x="614" y="775"/>
                    </a:cubicBezTo>
                    <a:cubicBezTo>
                      <a:pt x="723" y="775"/>
                      <a:pt x="843" y="758"/>
                      <a:pt x="965" y="716"/>
                    </a:cubicBezTo>
                    <a:cubicBezTo>
                      <a:pt x="1226" y="632"/>
                      <a:pt x="1429" y="430"/>
                      <a:pt x="1512" y="287"/>
                    </a:cubicBezTo>
                    <a:cubicBezTo>
                      <a:pt x="1619" y="120"/>
                      <a:pt x="1631" y="13"/>
                      <a:pt x="1619" y="1"/>
                    </a:cubicBezTo>
                    <a:cubicBezTo>
                      <a:pt x="1619" y="1"/>
                      <a:pt x="1618" y="0"/>
                      <a:pt x="1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2"/>
              <p:cNvSpPr/>
              <p:nvPr/>
            </p:nvSpPr>
            <p:spPr>
              <a:xfrm>
                <a:off x="5834011" y="2987206"/>
                <a:ext cx="262940" cy="170701"/>
              </a:xfrm>
              <a:custGeom>
                <a:rect b="b" l="l" r="r" t="t"/>
                <a:pathLst>
                  <a:path extrusionOk="0" h="3085" w="4752">
                    <a:moveTo>
                      <a:pt x="4656" y="1"/>
                    </a:moveTo>
                    <a:cubicBezTo>
                      <a:pt x="4525" y="156"/>
                      <a:pt x="4394" y="287"/>
                      <a:pt x="4239" y="453"/>
                    </a:cubicBezTo>
                    <a:cubicBezTo>
                      <a:pt x="3894" y="799"/>
                      <a:pt x="3489" y="1156"/>
                      <a:pt x="3025" y="1489"/>
                    </a:cubicBezTo>
                    <a:cubicBezTo>
                      <a:pt x="2561" y="1822"/>
                      <a:pt x="2084" y="2108"/>
                      <a:pt x="1656" y="2323"/>
                    </a:cubicBezTo>
                    <a:cubicBezTo>
                      <a:pt x="1430" y="2430"/>
                      <a:pt x="1227" y="2537"/>
                      <a:pt x="1013" y="2620"/>
                    </a:cubicBezTo>
                    <a:cubicBezTo>
                      <a:pt x="918" y="2668"/>
                      <a:pt x="822" y="2715"/>
                      <a:pt x="715" y="2739"/>
                    </a:cubicBezTo>
                    <a:cubicBezTo>
                      <a:pt x="632" y="2775"/>
                      <a:pt x="537" y="2823"/>
                      <a:pt x="441" y="2846"/>
                    </a:cubicBezTo>
                    <a:cubicBezTo>
                      <a:pt x="287" y="2906"/>
                      <a:pt x="144" y="2954"/>
                      <a:pt x="1" y="3001"/>
                    </a:cubicBezTo>
                    <a:cubicBezTo>
                      <a:pt x="1" y="3025"/>
                      <a:pt x="25" y="3061"/>
                      <a:pt x="37" y="3085"/>
                    </a:cubicBezTo>
                    <a:cubicBezTo>
                      <a:pt x="168" y="3061"/>
                      <a:pt x="322" y="3013"/>
                      <a:pt x="477" y="2954"/>
                    </a:cubicBezTo>
                    <a:cubicBezTo>
                      <a:pt x="572" y="2918"/>
                      <a:pt x="679" y="2894"/>
                      <a:pt x="763" y="2858"/>
                    </a:cubicBezTo>
                    <a:cubicBezTo>
                      <a:pt x="870" y="2835"/>
                      <a:pt x="953" y="2787"/>
                      <a:pt x="1060" y="2739"/>
                    </a:cubicBezTo>
                    <a:cubicBezTo>
                      <a:pt x="1263" y="2668"/>
                      <a:pt x="1489" y="2561"/>
                      <a:pt x="1715" y="2465"/>
                    </a:cubicBezTo>
                    <a:cubicBezTo>
                      <a:pt x="2156" y="2239"/>
                      <a:pt x="2632" y="1953"/>
                      <a:pt x="3108" y="1608"/>
                    </a:cubicBezTo>
                    <a:cubicBezTo>
                      <a:pt x="3597" y="1287"/>
                      <a:pt x="4013" y="918"/>
                      <a:pt x="4347" y="560"/>
                    </a:cubicBezTo>
                    <a:cubicBezTo>
                      <a:pt x="4501" y="406"/>
                      <a:pt x="4632" y="263"/>
                      <a:pt x="4751" y="108"/>
                    </a:cubicBezTo>
                    <a:cubicBezTo>
                      <a:pt x="4728" y="84"/>
                      <a:pt x="4692" y="37"/>
                      <a:pt x="46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2"/>
              <p:cNvSpPr/>
              <p:nvPr/>
            </p:nvSpPr>
            <p:spPr>
              <a:xfrm>
                <a:off x="5678522" y="2769523"/>
                <a:ext cx="311688" cy="700841"/>
              </a:xfrm>
              <a:custGeom>
                <a:rect b="b" l="l" r="r" t="t"/>
                <a:pathLst>
                  <a:path extrusionOk="0" h="12666" w="5633">
                    <a:moveTo>
                      <a:pt x="1463" y="0"/>
                    </a:moveTo>
                    <a:cubicBezTo>
                      <a:pt x="1428" y="0"/>
                      <a:pt x="1393" y="2"/>
                      <a:pt x="1358" y="6"/>
                    </a:cubicBezTo>
                    <a:cubicBezTo>
                      <a:pt x="572" y="161"/>
                      <a:pt x="346" y="2423"/>
                      <a:pt x="251" y="3030"/>
                    </a:cubicBezTo>
                    <a:cubicBezTo>
                      <a:pt x="1" y="4875"/>
                      <a:pt x="334" y="6733"/>
                      <a:pt x="763" y="8519"/>
                    </a:cubicBezTo>
                    <a:cubicBezTo>
                      <a:pt x="1120" y="9995"/>
                      <a:pt x="1203" y="11483"/>
                      <a:pt x="2716" y="12317"/>
                    </a:cubicBezTo>
                    <a:cubicBezTo>
                      <a:pt x="3121" y="12545"/>
                      <a:pt x="3601" y="12665"/>
                      <a:pt x="4066" y="12665"/>
                    </a:cubicBezTo>
                    <a:cubicBezTo>
                      <a:pt x="4161" y="12665"/>
                      <a:pt x="4254" y="12660"/>
                      <a:pt x="4347" y="12650"/>
                    </a:cubicBezTo>
                    <a:cubicBezTo>
                      <a:pt x="4632" y="12614"/>
                      <a:pt x="4930" y="12543"/>
                      <a:pt x="5192" y="12388"/>
                    </a:cubicBezTo>
                    <a:cubicBezTo>
                      <a:pt x="5633" y="12174"/>
                      <a:pt x="5585" y="12150"/>
                      <a:pt x="5466" y="11733"/>
                    </a:cubicBezTo>
                    <a:cubicBezTo>
                      <a:pt x="5371" y="11317"/>
                      <a:pt x="5168" y="10924"/>
                      <a:pt x="4954" y="10519"/>
                    </a:cubicBezTo>
                    <a:cubicBezTo>
                      <a:pt x="4692" y="10031"/>
                      <a:pt x="4418" y="9531"/>
                      <a:pt x="4228" y="9019"/>
                    </a:cubicBezTo>
                    <a:cubicBezTo>
                      <a:pt x="3382" y="6602"/>
                      <a:pt x="3906" y="3851"/>
                      <a:pt x="4025" y="1375"/>
                    </a:cubicBezTo>
                    <a:cubicBezTo>
                      <a:pt x="4049" y="720"/>
                      <a:pt x="3501" y="518"/>
                      <a:pt x="2906" y="351"/>
                    </a:cubicBezTo>
                    <a:cubicBezTo>
                      <a:pt x="2608" y="268"/>
                      <a:pt x="2323" y="184"/>
                      <a:pt x="2025" y="101"/>
                    </a:cubicBezTo>
                    <a:cubicBezTo>
                      <a:pt x="1834" y="51"/>
                      <a:pt x="1651" y="0"/>
                      <a:pt x="1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2"/>
              <p:cNvSpPr/>
              <p:nvPr/>
            </p:nvSpPr>
            <p:spPr>
              <a:xfrm>
                <a:off x="5789910" y="2785625"/>
                <a:ext cx="46147" cy="588350"/>
              </a:xfrm>
              <a:custGeom>
                <a:rect b="b" l="l" r="r" t="t"/>
                <a:pathLst>
                  <a:path extrusionOk="0" h="10633" w="834">
                    <a:moveTo>
                      <a:pt x="584" y="1"/>
                    </a:moveTo>
                    <a:cubicBezTo>
                      <a:pt x="548" y="96"/>
                      <a:pt x="536" y="179"/>
                      <a:pt x="500" y="286"/>
                    </a:cubicBezTo>
                    <a:cubicBezTo>
                      <a:pt x="464" y="465"/>
                      <a:pt x="429" y="655"/>
                      <a:pt x="381" y="870"/>
                    </a:cubicBezTo>
                    <a:cubicBezTo>
                      <a:pt x="298" y="1263"/>
                      <a:pt x="238" y="1679"/>
                      <a:pt x="179" y="2144"/>
                    </a:cubicBezTo>
                    <a:cubicBezTo>
                      <a:pt x="72" y="3049"/>
                      <a:pt x="0" y="4049"/>
                      <a:pt x="12" y="5108"/>
                    </a:cubicBezTo>
                    <a:cubicBezTo>
                      <a:pt x="24" y="6168"/>
                      <a:pt x="119" y="7156"/>
                      <a:pt x="238" y="8073"/>
                    </a:cubicBezTo>
                    <a:cubicBezTo>
                      <a:pt x="298" y="8513"/>
                      <a:pt x="369" y="8942"/>
                      <a:pt x="441" y="9347"/>
                    </a:cubicBezTo>
                    <a:cubicBezTo>
                      <a:pt x="524" y="9752"/>
                      <a:pt x="595" y="10121"/>
                      <a:pt x="667" y="10454"/>
                    </a:cubicBezTo>
                    <a:lnTo>
                      <a:pt x="714" y="10633"/>
                    </a:lnTo>
                    <a:lnTo>
                      <a:pt x="834" y="10633"/>
                    </a:lnTo>
                    <a:cubicBezTo>
                      <a:pt x="834" y="10526"/>
                      <a:pt x="822" y="10454"/>
                      <a:pt x="798" y="10371"/>
                    </a:cubicBezTo>
                    <a:cubicBezTo>
                      <a:pt x="726" y="10037"/>
                      <a:pt x="655" y="9680"/>
                      <a:pt x="595" y="9275"/>
                    </a:cubicBezTo>
                    <a:cubicBezTo>
                      <a:pt x="524" y="8871"/>
                      <a:pt x="464" y="8454"/>
                      <a:pt x="405" y="7990"/>
                    </a:cubicBezTo>
                    <a:cubicBezTo>
                      <a:pt x="298" y="7097"/>
                      <a:pt x="203" y="6108"/>
                      <a:pt x="191" y="5061"/>
                    </a:cubicBezTo>
                    <a:cubicBezTo>
                      <a:pt x="179" y="4025"/>
                      <a:pt x="238" y="3025"/>
                      <a:pt x="345" y="2132"/>
                    </a:cubicBezTo>
                    <a:cubicBezTo>
                      <a:pt x="405" y="1679"/>
                      <a:pt x="464" y="1251"/>
                      <a:pt x="536" y="870"/>
                    </a:cubicBezTo>
                    <a:cubicBezTo>
                      <a:pt x="584" y="667"/>
                      <a:pt x="607" y="477"/>
                      <a:pt x="643" y="298"/>
                    </a:cubicBezTo>
                    <a:cubicBezTo>
                      <a:pt x="667" y="215"/>
                      <a:pt x="679" y="120"/>
                      <a:pt x="703" y="36"/>
                    </a:cubicBezTo>
                    <a:cubicBezTo>
                      <a:pt x="655" y="12"/>
                      <a:pt x="619" y="1"/>
                      <a:pt x="584" y="1"/>
                    </a:cubicBezTo>
                    <a:close/>
                  </a:path>
                </a:pathLst>
              </a:custGeom>
              <a:solidFill>
                <a:srgbClr val="26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2"/>
              <p:cNvSpPr/>
              <p:nvPr/>
            </p:nvSpPr>
            <p:spPr>
              <a:xfrm>
                <a:off x="5416350" y="3144685"/>
                <a:ext cx="730666" cy="293705"/>
              </a:xfrm>
              <a:custGeom>
                <a:rect b="b" l="l" r="r" t="t"/>
                <a:pathLst>
                  <a:path extrusionOk="0" h="5308" w="13205">
                    <a:moveTo>
                      <a:pt x="2024" y="0"/>
                    </a:moveTo>
                    <a:cubicBezTo>
                      <a:pt x="1929" y="0"/>
                      <a:pt x="1786" y="0"/>
                      <a:pt x="1727" y="96"/>
                    </a:cubicBezTo>
                    <a:cubicBezTo>
                      <a:pt x="1643" y="215"/>
                      <a:pt x="1750" y="393"/>
                      <a:pt x="1846" y="489"/>
                    </a:cubicBezTo>
                    <a:cubicBezTo>
                      <a:pt x="2072" y="703"/>
                      <a:pt x="2346" y="846"/>
                      <a:pt x="2620" y="929"/>
                    </a:cubicBezTo>
                    <a:cubicBezTo>
                      <a:pt x="2370" y="1085"/>
                      <a:pt x="2085" y="1141"/>
                      <a:pt x="1787" y="1141"/>
                    </a:cubicBezTo>
                    <a:cubicBezTo>
                      <a:pt x="1402" y="1141"/>
                      <a:pt x="995" y="1047"/>
                      <a:pt x="619" y="953"/>
                    </a:cubicBezTo>
                    <a:cubicBezTo>
                      <a:pt x="554" y="945"/>
                      <a:pt x="499" y="931"/>
                      <a:pt x="441" y="931"/>
                    </a:cubicBezTo>
                    <a:cubicBezTo>
                      <a:pt x="414" y="931"/>
                      <a:pt x="387" y="934"/>
                      <a:pt x="357" y="941"/>
                    </a:cubicBezTo>
                    <a:cubicBezTo>
                      <a:pt x="215" y="989"/>
                      <a:pt x="143" y="1167"/>
                      <a:pt x="179" y="1310"/>
                    </a:cubicBezTo>
                    <a:cubicBezTo>
                      <a:pt x="215" y="1465"/>
                      <a:pt x="334" y="1584"/>
                      <a:pt x="465" y="1667"/>
                    </a:cubicBezTo>
                    <a:cubicBezTo>
                      <a:pt x="790" y="1882"/>
                      <a:pt x="1172" y="1935"/>
                      <a:pt x="1560" y="1935"/>
                    </a:cubicBezTo>
                    <a:cubicBezTo>
                      <a:pt x="1711" y="1935"/>
                      <a:pt x="1862" y="1927"/>
                      <a:pt x="2012" y="1917"/>
                    </a:cubicBezTo>
                    <a:lnTo>
                      <a:pt x="2012" y="1917"/>
                    </a:lnTo>
                    <a:cubicBezTo>
                      <a:pt x="1820" y="2004"/>
                      <a:pt x="1610" y="2023"/>
                      <a:pt x="1396" y="2023"/>
                    </a:cubicBezTo>
                    <a:cubicBezTo>
                      <a:pt x="1226" y="2023"/>
                      <a:pt x="1054" y="2011"/>
                      <a:pt x="887" y="2011"/>
                    </a:cubicBezTo>
                    <a:cubicBezTo>
                      <a:pt x="626" y="2011"/>
                      <a:pt x="376" y="2040"/>
                      <a:pt x="167" y="2191"/>
                    </a:cubicBezTo>
                    <a:cubicBezTo>
                      <a:pt x="107" y="2239"/>
                      <a:pt x="36" y="2310"/>
                      <a:pt x="48" y="2382"/>
                    </a:cubicBezTo>
                    <a:cubicBezTo>
                      <a:pt x="60" y="2429"/>
                      <a:pt x="96" y="2477"/>
                      <a:pt x="143" y="2501"/>
                    </a:cubicBezTo>
                    <a:cubicBezTo>
                      <a:pt x="475" y="2806"/>
                      <a:pt x="935" y="2874"/>
                      <a:pt x="1406" y="2874"/>
                    </a:cubicBezTo>
                    <a:cubicBezTo>
                      <a:pt x="1561" y="2874"/>
                      <a:pt x="1717" y="2867"/>
                      <a:pt x="1870" y="2858"/>
                    </a:cubicBezTo>
                    <a:lnTo>
                      <a:pt x="1870" y="2858"/>
                    </a:lnTo>
                    <a:cubicBezTo>
                      <a:pt x="1441" y="2906"/>
                      <a:pt x="1000" y="2989"/>
                      <a:pt x="572" y="3108"/>
                    </a:cubicBezTo>
                    <a:cubicBezTo>
                      <a:pt x="369" y="3167"/>
                      <a:pt x="155" y="3263"/>
                      <a:pt x="36" y="3441"/>
                    </a:cubicBezTo>
                    <a:cubicBezTo>
                      <a:pt x="24" y="3465"/>
                      <a:pt x="0" y="3513"/>
                      <a:pt x="0" y="3560"/>
                    </a:cubicBezTo>
                    <a:cubicBezTo>
                      <a:pt x="0" y="3608"/>
                      <a:pt x="36" y="3632"/>
                      <a:pt x="60" y="3644"/>
                    </a:cubicBezTo>
                    <a:cubicBezTo>
                      <a:pt x="176" y="3752"/>
                      <a:pt x="337" y="3785"/>
                      <a:pt x="501" y="3785"/>
                    </a:cubicBezTo>
                    <a:cubicBezTo>
                      <a:pt x="589" y="3785"/>
                      <a:pt x="679" y="3775"/>
                      <a:pt x="762" y="3763"/>
                    </a:cubicBezTo>
                    <a:cubicBezTo>
                      <a:pt x="1131" y="3739"/>
                      <a:pt x="1524" y="3691"/>
                      <a:pt x="1893" y="3668"/>
                    </a:cubicBezTo>
                    <a:lnTo>
                      <a:pt x="1893" y="3668"/>
                    </a:lnTo>
                    <a:cubicBezTo>
                      <a:pt x="1572" y="3739"/>
                      <a:pt x="1250" y="3906"/>
                      <a:pt x="988" y="4108"/>
                    </a:cubicBezTo>
                    <a:cubicBezTo>
                      <a:pt x="893" y="4180"/>
                      <a:pt x="810" y="4275"/>
                      <a:pt x="762" y="4382"/>
                    </a:cubicBezTo>
                    <a:cubicBezTo>
                      <a:pt x="715" y="4477"/>
                      <a:pt x="715" y="4620"/>
                      <a:pt x="810" y="4703"/>
                    </a:cubicBezTo>
                    <a:cubicBezTo>
                      <a:pt x="871" y="4772"/>
                      <a:pt x="957" y="4797"/>
                      <a:pt x="1045" y="4797"/>
                    </a:cubicBezTo>
                    <a:cubicBezTo>
                      <a:pt x="1110" y="4797"/>
                      <a:pt x="1178" y="4783"/>
                      <a:pt x="1239" y="4763"/>
                    </a:cubicBezTo>
                    <a:cubicBezTo>
                      <a:pt x="1621" y="4682"/>
                      <a:pt x="2027" y="4465"/>
                      <a:pt x="2411" y="4465"/>
                    </a:cubicBezTo>
                    <a:cubicBezTo>
                      <a:pt x="2421" y="4465"/>
                      <a:pt x="2431" y="4465"/>
                      <a:pt x="2441" y="4465"/>
                    </a:cubicBezTo>
                    <a:cubicBezTo>
                      <a:pt x="2882" y="4477"/>
                      <a:pt x="3322" y="4525"/>
                      <a:pt x="3739" y="4572"/>
                    </a:cubicBezTo>
                    <a:cubicBezTo>
                      <a:pt x="3786" y="4572"/>
                      <a:pt x="3810" y="4584"/>
                      <a:pt x="3858" y="4584"/>
                    </a:cubicBezTo>
                    <a:cubicBezTo>
                      <a:pt x="4632" y="4751"/>
                      <a:pt x="5537" y="4882"/>
                      <a:pt x="5703" y="4918"/>
                    </a:cubicBezTo>
                    <a:cubicBezTo>
                      <a:pt x="6659" y="5043"/>
                      <a:pt x="8056" y="5307"/>
                      <a:pt x="9380" y="5307"/>
                    </a:cubicBezTo>
                    <a:cubicBezTo>
                      <a:pt x="11191" y="5307"/>
                      <a:pt x="12865" y="4814"/>
                      <a:pt x="13085" y="2798"/>
                    </a:cubicBezTo>
                    <a:cubicBezTo>
                      <a:pt x="13204" y="2179"/>
                      <a:pt x="13192" y="1072"/>
                      <a:pt x="12823" y="477"/>
                    </a:cubicBezTo>
                    <a:cubicBezTo>
                      <a:pt x="12752" y="358"/>
                      <a:pt x="12657" y="286"/>
                      <a:pt x="12549" y="227"/>
                    </a:cubicBezTo>
                    <a:cubicBezTo>
                      <a:pt x="12353" y="118"/>
                      <a:pt x="12104" y="93"/>
                      <a:pt x="11860" y="93"/>
                    </a:cubicBezTo>
                    <a:cubicBezTo>
                      <a:pt x="11705" y="93"/>
                      <a:pt x="11553" y="103"/>
                      <a:pt x="11418" y="108"/>
                    </a:cubicBezTo>
                    <a:cubicBezTo>
                      <a:pt x="10811" y="119"/>
                      <a:pt x="10204" y="179"/>
                      <a:pt x="9585" y="179"/>
                    </a:cubicBezTo>
                    <a:cubicBezTo>
                      <a:pt x="8716" y="191"/>
                      <a:pt x="7835" y="227"/>
                      <a:pt x="6965" y="274"/>
                    </a:cubicBezTo>
                    <a:cubicBezTo>
                      <a:pt x="6453" y="298"/>
                      <a:pt x="5941" y="334"/>
                      <a:pt x="5418" y="358"/>
                    </a:cubicBezTo>
                    <a:lnTo>
                      <a:pt x="5418" y="346"/>
                    </a:lnTo>
                    <a:cubicBezTo>
                      <a:pt x="5203" y="346"/>
                      <a:pt x="4978" y="330"/>
                      <a:pt x="4757" y="330"/>
                    </a:cubicBezTo>
                    <a:cubicBezTo>
                      <a:pt x="4646" y="330"/>
                      <a:pt x="4537" y="334"/>
                      <a:pt x="4429" y="346"/>
                    </a:cubicBezTo>
                    <a:cubicBezTo>
                      <a:pt x="4260" y="372"/>
                      <a:pt x="4124" y="406"/>
                      <a:pt x="3971" y="406"/>
                    </a:cubicBezTo>
                    <a:cubicBezTo>
                      <a:pt x="3920" y="406"/>
                      <a:pt x="3867" y="402"/>
                      <a:pt x="3810" y="393"/>
                    </a:cubicBezTo>
                    <a:cubicBezTo>
                      <a:pt x="3203" y="286"/>
                      <a:pt x="2643" y="48"/>
                      <a:pt x="2024"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2"/>
              <p:cNvSpPr/>
              <p:nvPr/>
            </p:nvSpPr>
            <p:spPr>
              <a:xfrm>
                <a:off x="5788582" y="3151823"/>
                <a:ext cx="314953" cy="18094"/>
              </a:xfrm>
              <a:custGeom>
                <a:rect b="b" l="l" r="r" t="t"/>
                <a:pathLst>
                  <a:path extrusionOk="0" h="327" w="5692">
                    <a:moveTo>
                      <a:pt x="2663" y="1"/>
                    </a:moveTo>
                    <a:cubicBezTo>
                      <a:pt x="1949" y="1"/>
                      <a:pt x="1313" y="55"/>
                      <a:pt x="846" y="110"/>
                    </a:cubicBezTo>
                    <a:cubicBezTo>
                      <a:pt x="322" y="169"/>
                      <a:pt x="0" y="241"/>
                      <a:pt x="24" y="264"/>
                    </a:cubicBezTo>
                    <a:cubicBezTo>
                      <a:pt x="24" y="271"/>
                      <a:pt x="49" y="274"/>
                      <a:pt x="96" y="274"/>
                    </a:cubicBezTo>
                    <a:cubicBezTo>
                      <a:pt x="218" y="274"/>
                      <a:pt x="489" y="254"/>
                      <a:pt x="858" y="229"/>
                    </a:cubicBezTo>
                    <a:cubicBezTo>
                      <a:pt x="1310" y="208"/>
                      <a:pt x="1886" y="179"/>
                      <a:pt x="2549" y="179"/>
                    </a:cubicBezTo>
                    <a:cubicBezTo>
                      <a:pt x="2654" y="179"/>
                      <a:pt x="2761" y="179"/>
                      <a:pt x="2870" y="181"/>
                    </a:cubicBezTo>
                    <a:cubicBezTo>
                      <a:pt x="3656" y="205"/>
                      <a:pt x="4358" y="241"/>
                      <a:pt x="4870" y="288"/>
                    </a:cubicBezTo>
                    <a:cubicBezTo>
                      <a:pt x="5300" y="298"/>
                      <a:pt x="5598" y="326"/>
                      <a:pt x="5673" y="326"/>
                    </a:cubicBezTo>
                    <a:cubicBezTo>
                      <a:pt x="5685" y="326"/>
                      <a:pt x="5691" y="326"/>
                      <a:pt x="5691" y="324"/>
                    </a:cubicBezTo>
                    <a:cubicBezTo>
                      <a:pt x="5691" y="300"/>
                      <a:pt x="5382" y="229"/>
                      <a:pt x="4870" y="157"/>
                    </a:cubicBezTo>
                    <a:cubicBezTo>
                      <a:pt x="4370" y="86"/>
                      <a:pt x="3656" y="26"/>
                      <a:pt x="2870" y="2"/>
                    </a:cubicBezTo>
                    <a:cubicBezTo>
                      <a:pt x="2800" y="1"/>
                      <a:pt x="2731" y="1"/>
                      <a:pt x="2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4" name="Google Shape;3334;p52"/>
            <p:cNvSpPr/>
            <p:nvPr/>
          </p:nvSpPr>
          <p:spPr>
            <a:xfrm flipH="1">
              <a:off x="5676857" y="1837327"/>
              <a:ext cx="220368" cy="303701"/>
            </a:xfrm>
            <a:custGeom>
              <a:rect b="b" l="l" r="r" t="t"/>
              <a:pathLst>
                <a:path extrusionOk="0" h="5121" w="3716">
                  <a:moveTo>
                    <a:pt x="3088" y="1"/>
                  </a:moveTo>
                  <a:cubicBezTo>
                    <a:pt x="3033" y="1"/>
                    <a:pt x="2984" y="20"/>
                    <a:pt x="2941" y="46"/>
                  </a:cubicBezTo>
                  <a:cubicBezTo>
                    <a:pt x="1786" y="558"/>
                    <a:pt x="750" y="1391"/>
                    <a:pt x="0" y="2439"/>
                  </a:cubicBezTo>
                  <a:lnTo>
                    <a:pt x="12" y="5118"/>
                  </a:lnTo>
                  <a:cubicBezTo>
                    <a:pt x="52" y="5120"/>
                    <a:pt x="93" y="5120"/>
                    <a:pt x="133" y="5120"/>
                  </a:cubicBezTo>
                  <a:cubicBezTo>
                    <a:pt x="1248" y="5120"/>
                    <a:pt x="2356" y="4489"/>
                    <a:pt x="2977" y="3558"/>
                  </a:cubicBezTo>
                  <a:cubicBezTo>
                    <a:pt x="3608" y="2570"/>
                    <a:pt x="3715" y="1296"/>
                    <a:pt x="3286" y="189"/>
                  </a:cubicBezTo>
                  <a:cubicBezTo>
                    <a:pt x="3251" y="117"/>
                    <a:pt x="3227" y="46"/>
                    <a:pt x="3155" y="10"/>
                  </a:cubicBezTo>
                  <a:cubicBezTo>
                    <a:pt x="3132" y="3"/>
                    <a:pt x="3110" y="1"/>
                    <a:pt x="3088" y="1"/>
                  </a:cubicBezTo>
                  <a:close/>
                </a:path>
              </a:pathLst>
            </a:custGeom>
            <a:solidFill>
              <a:srgbClr val="6D0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2"/>
            <p:cNvSpPr/>
            <p:nvPr/>
          </p:nvSpPr>
          <p:spPr>
            <a:xfrm flipH="1">
              <a:off x="5246908" y="1795575"/>
              <a:ext cx="483671" cy="201637"/>
            </a:xfrm>
            <a:custGeom>
              <a:rect b="b" l="l" r="r" t="t"/>
              <a:pathLst>
                <a:path extrusionOk="0" h="3400" w="8156">
                  <a:moveTo>
                    <a:pt x="5739" y="1"/>
                  </a:moveTo>
                  <a:cubicBezTo>
                    <a:pt x="5239" y="1"/>
                    <a:pt x="4763" y="251"/>
                    <a:pt x="4286" y="417"/>
                  </a:cubicBezTo>
                  <a:cubicBezTo>
                    <a:pt x="3696" y="628"/>
                    <a:pt x="3077" y="731"/>
                    <a:pt x="2458" y="731"/>
                  </a:cubicBezTo>
                  <a:cubicBezTo>
                    <a:pt x="2028" y="731"/>
                    <a:pt x="1598" y="682"/>
                    <a:pt x="1179" y="584"/>
                  </a:cubicBezTo>
                  <a:lnTo>
                    <a:pt x="0" y="2025"/>
                  </a:lnTo>
                  <a:cubicBezTo>
                    <a:pt x="655" y="2596"/>
                    <a:pt x="1358" y="3180"/>
                    <a:pt x="2203" y="3358"/>
                  </a:cubicBezTo>
                  <a:cubicBezTo>
                    <a:pt x="2341" y="3386"/>
                    <a:pt x="2484" y="3399"/>
                    <a:pt x="2628" y="3399"/>
                  </a:cubicBezTo>
                  <a:cubicBezTo>
                    <a:pt x="3364" y="3399"/>
                    <a:pt x="4119" y="3045"/>
                    <a:pt x="4358" y="2358"/>
                  </a:cubicBezTo>
                  <a:cubicBezTo>
                    <a:pt x="4965" y="2930"/>
                    <a:pt x="5799" y="3299"/>
                    <a:pt x="6632" y="3311"/>
                  </a:cubicBezTo>
                  <a:cubicBezTo>
                    <a:pt x="6655" y="3311"/>
                    <a:pt x="6677" y="3312"/>
                    <a:pt x="6700" y="3312"/>
                  </a:cubicBezTo>
                  <a:cubicBezTo>
                    <a:pt x="7099" y="3312"/>
                    <a:pt x="7529" y="3211"/>
                    <a:pt x="7799" y="2930"/>
                  </a:cubicBezTo>
                  <a:cubicBezTo>
                    <a:pt x="8096" y="2620"/>
                    <a:pt x="8156" y="2144"/>
                    <a:pt x="8037" y="1727"/>
                  </a:cubicBezTo>
                  <a:cubicBezTo>
                    <a:pt x="7918" y="1310"/>
                    <a:pt x="7620" y="965"/>
                    <a:pt x="7311" y="691"/>
                  </a:cubicBezTo>
                  <a:cubicBezTo>
                    <a:pt x="6870" y="298"/>
                    <a:pt x="6322" y="1"/>
                    <a:pt x="5739" y="1"/>
                  </a:cubicBezTo>
                  <a:close/>
                </a:path>
              </a:pathLst>
            </a:custGeom>
            <a:solidFill>
              <a:srgbClr val="6D0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9" name="Shape 3339"/>
        <p:cNvGrpSpPr/>
        <p:nvPr/>
      </p:nvGrpSpPr>
      <p:grpSpPr>
        <a:xfrm>
          <a:off x="0" y="0"/>
          <a:ext cx="0" cy="0"/>
          <a:chOff x="0" y="0"/>
          <a:chExt cx="0" cy="0"/>
        </a:xfrm>
      </p:grpSpPr>
      <p:sp>
        <p:nvSpPr>
          <p:cNvPr id="3340" name="Google Shape;3340;p53"/>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3341" name="Google Shape;3341;p53"/>
          <p:cNvSpPr/>
          <p:nvPr/>
        </p:nvSpPr>
        <p:spPr>
          <a:xfrm>
            <a:off x="7198276" y="3434404"/>
            <a:ext cx="984254" cy="961281"/>
          </a:xfrm>
          <a:custGeom>
            <a:rect b="b" l="l" r="r" t="t"/>
            <a:pathLst>
              <a:path extrusionOk="0" h="10641" w="10895">
                <a:moveTo>
                  <a:pt x="5269" y="0"/>
                </a:moveTo>
                <a:cubicBezTo>
                  <a:pt x="4393" y="0"/>
                  <a:pt x="3508" y="145"/>
                  <a:pt x="2691" y="435"/>
                </a:cubicBezTo>
                <a:cubicBezTo>
                  <a:pt x="2215" y="602"/>
                  <a:pt x="1751" y="840"/>
                  <a:pt x="1382" y="1197"/>
                </a:cubicBezTo>
                <a:cubicBezTo>
                  <a:pt x="1024" y="1543"/>
                  <a:pt x="763" y="1971"/>
                  <a:pt x="560" y="2424"/>
                </a:cubicBezTo>
                <a:cubicBezTo>
                  <a:pt x="120" y="3460"/>
                  <a:pt x="72" y="4650"/>
                  <a:pt x="24" y="5769"/>
                </a:cubicBezTo>
                <a:cubicBezTo>
                  <a:pt x="12" y="6377"/>
                  <a:pt x="1" y="6972"/>
                  <a:pt x="24" y="7579"/>
                </a:cubicBezTo>
                <a:cubicBezTo>
                  <a:pt x="48" y="8175"/>
                  <a:pt x="72" y="8770"/>
                  <a:pt x="167" y="9365"/>
                </a:cubicBezTo>
                <a:cubicBezTo>
                  <a:pt x="203" y="9687"/>
                  <a:pt x="251" y="9984"/>
                  <a:pt x="298" y="10294"/>
                </a:cubicBezTo>
                <a:cubicBezTo>
                  <a:pt x="262" y="10341"/>
                  <a:pt x="251" y="10377"/>
                  <a:pt x="227" y="10437"/>
                </a:cubicBezTo>
                <a:cubicBezTo>
                  <a:pt x="169" y="10545"/>
                  <a:pt x="261" y="10641"/>
                  <a:pt x="347" y="10641"/>
                </a:cubicBezTo>
                <a:cubicBezTo>
                  <a:pt x="384" y="10641"/>
                  <a:pt x="419" y="10623"/>
                  <a:pt x="441" y="10580"/>
                </a:cubicBezTo>
                <a:cubicBezTo>
                  <a:pt x="679" y="10115"/>
                  <a:pt x="905" y="9639"/>
                  <a:pt x="1096" y="9163"/>
                </a:cubicBezTo>
                <a:cubicBezTo>
                  <a:pt x="1524" y="9193"/>
                  <a:pt x="1950" y="9209"/>
                  <a:pt x="2375" y="9209"/>
                </a:cubicBezTo>
                <a:cubicBezTo>
                  <a:pt x="3109" y="9209"/>
                  <a:pt x="3841" y="9161"/>
                  <a:pt x="4573" y="9056"/>
                </a:cubicBezTo>
                <a:cubicBezTo>
                  <a:pt x="5620" y="8913"/>
                  <a:pt x="6692" y="8651"/>
                  <a:pt x="7692" y="8234"/>
                </a:cubicBezTo>
                <a:cubicBezTo>
                  <a:pt x="8597" y="7853"/>
                  <a:pt x="9478" y="7317"/>
                  <a:pt x="10109" y="6531"/>
                </a:cubicBezTo>
                <a:cubicBezTo>
                  <a:pt x="10419" y="6139"/>
                  <a:pt x="10680" y="5674"/>
                  <a:pt x="10788" y="5186"/>
                </a:cubicBezTo>
                <a:cubicBezTo>
                  <a:pt x="10895" y="4638"/>
                  <a:pt x="10811" y="4103"/>
                  <a:pt x="10645" y="3579"/>
                </a:cubicBezTo>
                <a:cubicBezTo>
                  <a:pt x="10323" y="2614"/>
                  <a:pt x="9752" y="1757"/>
                  <a:pt x="8930" y="1138"/>
                </a:cubicBezTo>
                <a:cubicBezTo>
                  <a:pt x="8109" y="519"/>
                  <a:pt x="7097" y="162"/>
                  <a:pt x="6085" y="43"/>
                </a:cubicBezTo>
                <a:cubicBezTo>
                  <a:pt x="5815" y="14"/>
                  <a:pt x="5543" y="0"/>
                  <a:pt x="52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3"/>
          <p:cNvSpPr/>
          <p:nvPr/>
        </p:nvSpPr>
        <p:spPr>
          <a:xfrm>
            <a:off x="7037249" y="2386173"/>
            <a:ext cx="1179648" cy="901959"/>
          </a:xfrm>
          <a:custGeom>
            <a:rect b="b" l="l" r="r" t="t"/>
            <a:pathLst>
              <a:path extrusionOk="0" h="8121" w="10621">
                <a:moveTo>
                  <a:pt x="7287" y="485"/>
                </a:moveTo>
                <a:cubicBezTo>
                  <a:pt x="7501" y="521"/>
                  <a:pt x="7692" y="581"/>
                  <a:pt x="7882" y="664"/>
                </a:cubicBezTo>
                <a:cubicBezTo>
                  <a:pt x="7835" y="664"/>
                  <a:pt x="7799" y="688"/>
                  <a:pt x="7751" y="688"/>
                </a:cubicBezTo>
                <a:cubicBezTo>
                  <a:pt x="7573" y="640"/>
                  <a:pt x="7382" y="628"/>
                  <a:pt x="7192" y="628"/>
                </a:cubicBezTo>
                <a:cubicBezTo>
                  <a:pt x="7061" y="593"/>
                  <a:pt x="6965" y="557"/>
                  <a:pt x="6846" y="533"/>
                </a:cubicBezTo>
                <a:lnTo>
                  <a:pt x="7287" y="485"/>
                </a:lnTo>
                <a:close/>
                <a:moveTo>
                  <a:pt x="6549" y="593"/>
                </a:moveTo>
                <a:cubicBezTo>
                  <a:pt x="6656" y="593"/>
                  <a:pt x="6751" y="604"/>
                  <a:pt x="6858" y="628"/>
                </a:cubicBezTo>
                <a:cubicBezTo>
                  <a:pt x="6763" y="628"/>
                  <a:pt x="6680" y="640"/>
                  <a:pt x="6596" y="652"/>
                </a:cubicBezTo>
                <a:cubicBezTo>
                  <a:pt x="6454" y="664"/>
                  <a:pt x="6323" y="700"/>
                  <a:pt x="6192" y="723"/>
                </a:cubicBezTo>
                <a:cubicBezTo>
                  <a:pt x="6025" y="747"/>
                  <a:pt x="5846" y="771"/>
                  <a:pt x="5680" y="807"/>
                </a:cubicBezTo>
                <a:cubicBezTo>
                  <a:pt x="5965" y="712"/>
                  <a:pt x="6251" y="640"/>
                  <a:pt x="6549" y="593"/>
                </a:cubicBezTo>
                <a:close/>
                <a:moveTo>
                  <a:pt x="5787" y="569"/>
                </a:moveTo>
                <a:lnTo>
                  <a:pt x="5787" y="569"/>
                </a:lnTo>
                <a:cubicBezTo>
                  <a:pt x="5406" y="688"/>
                  <a:pt x="5013" y="831"/>
                  <a:pt x="4656" y="1009"/>
                </a:cubicBezTo>
                <a:lnTo>
                  <a:pt x="4644" y="1009"/>
                </a:lnTo>
                <a:cubicBezTo>
                  <a:pt x="5013" y="819"/>
                  <a:pt x="5382" y="664"/>
                  <a:pt x="5787" y="569"/>
                </a:cubicBezTo>
                <a:close/>
                <a:moveTo>
                  <a:pt x="7484" y="933"/>
                </a:moveTo>
                <a:cubicBezTo>
                  <a:pt x="7586" y="933"/>
                  <a:pt x="7689" y="941"/>
                  <a:pt x="7799" y="950"/>
                </a:cubicBezTo>
                <a:cubicBezTo>
                  <a:pt x="7918" y="985"/>
                  <a:pt x="8037" y="1045"/>
                  <a:pt x="8132" y="1104"/>
                </a:cubicBezTo>
                <a:cubicBezTo>
                  <a:pt x="8029" y="1073"/>
                  <a:pt x="7915" y="1062"/>
                  <a:pt x="7802" y="1062"/>
                </a:cubicBezTo>
                <a:cubicBezTo>
                  <a:pt x="7745" y="1062"/>
                  <a:pt x="7688" y="1065"/>
                  <a:pt x="7632" y="1069"/>
                </a:cubicBezTo>
                <a:cubicBezTo>
                  <a:pt x="7513" y="1045"/>
                  <a:pt x="7382" y="1009"/>
                  <a:pt x="7239" y="1009"/>
                </a:cubicBezTo>
                <a:cubicBezTo>
                  <a:pt x="7204" y="997"/>
                  <a:pt x="7144" y="997"/>
                  <a:pt x="7096" y="997"/>
                </a:cubicBezTo>
                <a:cubicBezTo>
                  <a:pt x="7144" y="985"/>
                  <a:pt x="7168" y="962"/>
                  <a:pt x="7216" y="950"/>
                </a:cubicBezTo>
                <a:cubicBezTo>
                  <a:pt x="7263" y="950"/>
                  <a:pt x="7311" y="938"/>
                  <a:pt x="7358" y="938"/>
                </a:cubicBezTo>
                <a:cubicBezTo>
                  <a:pt x="7400" y="934"/>
                  <a:pt x="7442" y="933"/>
                  <a:pt x="7484" y="933"/>
                </a:cubicBezTo>
                <a:close/>
                <a:moveTo>
                  <a:pt x="6894" y="831"/>
                </a:moveTo>
                <a:cubicBezTo>
                  <a:pt x="6870" y="831"/>
                  <a:pt x="6858" y="831"/>
                  <a:pt x="6835" y="843"/>
                </a:cubicBezTo>
                <a:cubicBezTo>
                  <a:pt x="6465" y="902"/>
                  <a:pt x="6120" y="997"/>
                  <a:pt x="5763" y="1104"/>
                </a:cubicBezTo>
                <a:cubicBezTo>
                  <a:pt x="5656" y="1128"/>
                  <a:pt x="5549" y="1176"/>
                  <a:pt x="5441" y="1200"/>
                </a:cubicBezTo>
                <a:cubicBezTo>
                  <a:pt x="5418" y="1188"/>
                  <a:pt x="5406" y="1176"/>
                  <a:pt x="5370" y="1152"/>
                </a:cubicBezTo>
                <a:cubicBezTo>
                  <a:pt x="5775" y="997"/>
                  <a:pt x="6192" y="890"/>
                  <a:pt x="6608" y="831"/>
                </a:cubicBezTo>
                <a:close/>
                <a:moveTo>
                  <a:pt x="7061" y="1176"/>
                </a:moveTo>
                <a:cubicBezTo>
                  <a:pt x="6930" y="1224"/>
                  <a:pt x="6787" y="1259"/>
                  <a:pt x="6644" y="1307"/>
                </a:cubicBezTo>
                <a:cubicBezTo>
                  <a:pt x="6632" y="1307"/>
                  <a:pt x="6620" y="1307"/>
                  <a:pt x="6608" y="1319"/>
                </a:cubicBezTo>
                <a:cubicBezTo>
                  <a:pt x="6501" y="1307"/>
                  <a:pt x="6394" y="1307"/>
                  <a:pt x="6287" y="1295"/>
                </a:cubicBezTo>
                <a:cubicBezTo>
                  <a:pt x="6489" y="1247"/>
                  <a:pt x="6680" y="1200"/>
                  <a:pt x="6894" y="1176"/>
                </a:cubicBezTo>
                <a:close/>
                <a:moveTo>
                  <a:pt x="5191" y="1247"/>
                </a:moveTo>
                <a:cubicBezTo>
                  <a:pt x="5227" y="1259"/>
                  <a:pt x="5239" y="1259"/>
                  <a:pt x="5263" y="1271"/>
                </a:cubicBezTo>
                <a:cubicBezTo>
                  <a:pt x="5084" y="1355"/>
                  <a:pt x="4906" y="1426"/>
                  <a:pt x="4751" y="1497"/>
                </a:cubicBezTo>
                <a:cubicBezTo>
                  <a:pt x="4703" y="1521"/>
                  <a:pt x="4668" y="1521"/>
                  <a:pt x="4632" y="1533"/>
                </a:cubicBezTo>
                <a:cubicBezTo>
                  <a:pt x="4810" y="1426"/>
                  <a:pt x="5001" y="1331"/>
                  <a:pt x="5191" y="1247"/>
                </a:cubicBezTo>
                <a:close/>
                <a:moveTo>
                  <a:pt x="6156" y="1462"/>
                </a:moveTo>
                <a:cubicBezTo>
                  <a:pt x="6096" y="1485"/>
                  <a:pt x="6037" y="1497"/>
                  <a:pt x="5977" y="1533"/>
                </a:cubicBezTo>
                <a:cubicBezTo>
                  <a:pt x="5942" y="1545"/>
                  <a:pt x="5894" y="1545"/>
                  <a:pt x="5834" y="1557"/>
                </a:cubicBezTo>
                <a:cubicBezTo>
                  <a:pt x="5799" y="1545"/>
                  <a:pt x="5787" y="1521"/>
                  <a:pt x="5775" y="1497"/>
                </a:cubicBezTo>
                <a:cubicBezTo>
                  <a:pt x="5787" y="1485"/>
                  <a:pt x="5822" y="1485"/>
                  <a:pt x="5834" y="1474"/>
                </a:cubicBezTo>
                <a:cubicBezTo>
                  <a:pt x="5942" y="1462"/>
                  <a:pt x="6061" y="1462"/>
                  <a:pt x="6156" y="1462"/>
                </a:cubicBezTo>
                <a:close/>
                <a:moveTo>
                  <a:pt x="8930" y="1021"/>
                </a:moveTo>
                <a:lnTo>
                  <a:pt x="8930" y="1021"/>
                </a:lnTo>
                <a:cubicBezTo>
                  <a:pt x="9097" y="1140"/>
                  <a:pt x="9228" y="1295"/>
                  <a:pt x="9311" y="1474"/>
                </a:cubicBezTo>
                <a:cubicBezTo>
                  <a:pt x="9311" y="1521"/>
                  <a:pt x="9335" y="1557"/>
                  <a:pt x="9335" y="1605"/>
                </a:cubicBezTo>
                <a:cubicBezTo>
                  <a:pt x="9240" y="1462"/>
                  <a:pt x="9132" y="1319"/>
                  <a:pt x="9013" y="1200"/>
                </a:cubicBezTo>
                <a:cubicBezTo>
                  <a:pt x="9001" y="1128"/>
                  <a:pt x="8978" y="1069"/>
                  <a:pt x="8930" y="1021"/>
                </a:cubicBezTo>
                <a:close/>
                <a:moveTo>
                  <a:pt x="7632" y="1366"/>
                </a:moveTo>
                <a:cubicBezTo>
                  <a:pt x="7737" y="1436"/>
                  <a:pt x="7807" y="1551"/>
                  <a:pt x="7855" y="1667"/>
                </a:cubicBezTo>
                <a:lnTo>
                  <a:pt x="7855" y="1667"/>
                </a:lnTo>
                <a:cubicBezTo>
                  <a:pt x="7853" y="1665"/>
                  <a:pt x="7850" y="1664"/>
                  <a:pt x="7847" y="1664"/>
                </a:cubicBezTo>
                <a:cubicBezTo>
                  <a:pt x="7763" y="1557"/>
                  <a:pt x="7632" y="1521"/>
                  <a:pt x="7501" y="1497"/>
                </a:cubicBezTo>
                <a:cubicBezTo>
                  <a:pt x="7382" y="1474"/>
                  <a:pt x="7263" y="1462"/>
                  <a:pt x="7132" y="1438"/>
                </a:cubicBezTo>
                <a:lnTo>
                  <a:pt x="7108" y="1438"/>
                </a:lnTo>
                <a:cubicBezTo>
                  <a:pt x="7085" y="1426"/>
                  <a:pt x="7037" y="1426"/>
                  <a:pt x="7013" y="1414"/>
                </a:cubicBezTo>
                <a:cubicBezTo>
                  <a:pt x="7037" y="1414"/>
                  <a:pt x="7061" y="1402"/>
                  <a:pt x="7096" y="1402"/>
                </a:cubicBezTo>
                <a:cubicBezTo>
                  <a:pt x="7275" y="1366"/>
                  <a:pt x="7454" y="1366"/>
                  <a:pt x="7632" y="1366"/>
                </a:cubicBezTo>
                <a:close/>
                <a:moveTo>
                  <a:pt x="9299" y="938"/>
                </a:moveTo>
                <a:cubicBezTo>
                  <a:pt x="9299" y="938"/>
                  <a:pt x="9311" y="938"/>
                  <a:pt x="9311" y="950"/>
                </a:cubicBezTo>
                <a:cubicBezTo>
                  <a:pt x="9394" y="1009"/>
                  <a:pt x="9466" y="1057"/>
                  <a:pt x="9537" y="1128"/>
                </a:cubicBezTo>
                <a:cubicBezTo>
                  <a:pt x="9704" y="1283"/>
                  <a:pt x="9811" y="1474"/>
                  <a:pt x="9847" y="1676"/>
                </a:cubicBezTo>
                <a:cubicBezTo>
                  <a:pt x="9811" y="1652"/>
                  <a:pt x="9787" y="1616"/>
                  <a:pt x="9763" y="1605"/>
                </a:cubicBezTo>
                <a:cubicBezTo>
                  <a:pt x="9751" y="1598"/>
                  <a:pt x="9735" y="1595"/>
                  <a:pt x="9719" y="1595"/>
                </a:cubicBezTo>
                <a:cubicBezTo>
                  <a:pt x="9675" y="1595"/>
                  <a:pt x="9626" y="1617"/>
                  <a:pt x="9609" y="1652"/>
                </a:cubicBezTo>
                <a:cubicBezTo>
                  <a:pt x="9585" y="1581"/>
                  <a:pt x="9549" y="1497"/>
                  <a:pt x="9525" y="1438"/>
                </a:cubicBezTo>
                <a:cubicBezTo>
                  <a:pt x="9490" y="1247"/>
                  <a:pt x="9418" y="1069"/>
                  <a:pt x="9299" y="938"/>
                </a:cubicBezTo>
                <a:close/>
                <a:moveTo>
                  <a:pt x="3513" y="1021"/>
                </a:moveTo>
                <a:cubicBezTo>
                  <a:pt x="3167" y="1200"/>
                  <a:pt x="2846" y="1414"/>
                  <a:pt x="2548" y="1640"/>
                </a:cubicBezTo>
                <a:lnTo>
                  <a:pt x="2489" y="1640"/>
                </a:lnTo>
                <a:cubicBezTo>
                  <a:pt x="2429" y="1652"/>
                  <a:pt x="2370" y="1676"/>
                  <a:pt x="2322" y="1700"/>
                </a:cubicBezTo>
                <a:cubicBezTo>
                  <a:pt x="2691" y="1462"/>
                  <a:pt x="3096" y="1235"/>
                  <a:pt x="3513" y="1021"/>
                </a:cubicBezTo>
                <a:close/>
                <a:moveTo>
                  <a:pt x="4846" y="1164"/>
                </a:moveTo>
                <a:cubicBezTo>
                  <a:pt x="4882" y="1164"/>
                  <a:pt x="4894" y="1164"/>
                  <a:pt x="4930" y="1176"/>
                </a:cubicBezTo>
                <a:cubicBezTo>
                  <a:pt x="4775" y="1247"/>
                  <a:pt x="4644" y="1307"/>
                  <a:pt x="4513" y="1402"/>
                </a:cubicBezTo>
                <a:cubicBezTo>
                  <a:pt x="4287" y="1521"/>
                  <a:pt x="4072" y="1652"/>
                  <a:pt x="3870" y="1795"/>
                </a:cubicBezTo>
                <a:cubicBezTo>
                  <a:pt x="3810" y="1831"/>
                  <a:pt x="3739" y="1855"/>
                  <a:pt x="3667" y="1890"/>
                </a:cubicBezTo>
                <a:cubicBezTo>
                  <a:pt x="3977" y="1640"/>
                  <a:pt x="4310" y="1414"/>
                  <a:pt x="4668" y="1224"/>
                </a:cubicBezTo>
                <a:cubicBezTo>
                  <a:pt x="4727" y="1200"/>
                  <a:pt x="4787" y="1176"/>
                  <a:pt x="4846" y="1164"/>
                </a:cubicBezTo>
                <a:close/>
                <a:moveTo>
                  <a:pt x="6065" y="1834"/>
                </a:moveTo>
                <a:cubicBezTo>
                  <a:pt x="6096" y="1834"/>
                  <a:pt x="6126" y="1837"/>
                  <a:pt x="6156" y="1843"/>
                </a:cubicBezTo>
                <a:cubicBezTo>
                  <a:pt x="6239" y="1855"/>
                  <a:pt x="6263" y="1902"/>
                  <a:pt x="6263" y="1962"/>
                </a:cubicBezTo>
                <a:cubicBezTo>
                  <a:pt x="6168" y="1962"/>
                  <a:pt x="6084" y="1950"/>
                  <a:pt x="6001" y="1950"/>
                </a:cubicBezTo>
                <a:cubicBezTo>
                  <a:pt x="5977" y="1914"/>
                  <a:pt x="5977" y="1890"/>
                  <a:pt x="5965" y="1843"/>
                </a:cubicBezTo>
                <a:cubicBezTo>
                  <a:pt x="6001" y="1837"/>
                  <a:pt x="6034" y="1834"/>
                  <a:pt x="6065" y="1834"/>
                </a:cubicBezTo>
                <a:close/>
                <a:moveTo>
                  <a:pt x="6705" y="1756"/>
                </a:moveTo>
                <a:cubicBezTo>
                  <a:pt x="6796" y="1756"/>
                  <a:pt x="6887" y="1763"/>
                  <a:pt x="6977" y="1783"/>
                </a:cubicBezTo>
                <a:lnTo>
                  <a:pt x="6977" y="1855"/>
                </a:lnTo>
                <a:cubicBezTo>
                  <a:pt x="6932" y="1845"/>
                  <a:pt x="6887" y="1841"/>
                  <a:pt x="6843" y="1841"/>
                </a:cubicBezTo>
                <a:cubicBezTo>
                  <a:pt x="6784" y="1841"/>
                  <a:pt x="6728" y="1848"/>
                  <a:pt x="6680" y="1855"/>
                </a:cubicBezTo>
                <a:cubicBezTo>
                  <a:pt x="6674" y="1849"/>
                  <a:pt x="6668" y="1846"/>
                  <a:pt x="6660" y="1846"/>
                </a:cubicBezTo>
                <a:cubicBezTo>
                  <a:pt x="6653" y="1846"/>
                  <a:pt x="6644" y="1849"/>
                  <a:pt x="6632" y="1855"/>
                </a:cubicBezTo>
                <a:cubicBezTo>
                  <a:pt x="6561" y="1890"/>
                  <a:pt x="6489" y="1914"/>
                  <a:pt x="6418" y="1962"/>
                </a:cubicBezTo>
                <a:cubicBezTo>
                  <a:pt x="6418" y="1890"/>
                  <a:pt x="6370" y="1819"/>
                  <a:pt x="6323" y="1783"/>
                </a:cubicBezTo>
                <a:cubicBezTo>
                  <a:pt x="6453" y="1769"/>
                  <a:pt x="6580" y="1756"/>
                  <a:pt x="6705" y="1756"/>
                </a:cubicBezTo>
                <a:close/>
                <a:moveTo>
                  <a:pt x="8144" y="1414"/>
                </a:moveTo>
                <a:lnTo>
                  <a:pt x="8144" y="1414"/>
                </a:lnTo>
                <a:cubicBezTo>
                  <a:pt x="8287" y="1462"/>
                  <a:pt x="8442" y="1533"/>
                  <a:pt x="8478" y="1676"/>
                </a:cubicBezTo>
                <a:cubicBezTo>
                  <a:pt x="8406" y="1819"/>
                  <a:pt x="8299" y="1938"/>
                  <a:pt x="8228" y="2057"/>
                </a:cubicBezTo>
                <a:cubicBezTo>
                  <a:pt x="8239" y="2009"/>
                  <a:pt x="8239" y="1962"/>
                  <a:pt x="8251" y="1914"/>
                </a:cubicBezTo>
                <a:lnTo>
                  <a:pt x="8251" y="1759"/>
                </a:lnTo>
                <a:cubicBezTo>
                  <a:pt x="8275" y="1712"/>
                  <a:pt x="8287" y="1664"/>
                  <a:pt x="8299" y="1605"/>
                </a:cubicBezTo>
                <a:cubicBezTo>
                  <a:pt x="8330" y="1531"/>
                  <a:pt x="8260" y="1458"/>
                  <a:pt x="8194" y="1458"/>
                </a:cubicBezTo>
                <a:cubicBezTo>
                  <a:pt x="8185" y="1458"/>
                  <a:pt x="8176" y="1459"/>
                  <a:pt x="8168" y="1462"/>
                </a:cubicBezTo>
                <a:cubicBezTo>
                  <a:pt x="8156" y="1438"/>
                  <a:pt x="8156" y="1426"/>
                  <a:pt x="8144" y="1414"/>
                </a:cubicBezTo>
                <a:close/>
                <a:moveTo>
                  <a:pt x="9061" y="1581"/>
                </a:moveTo>
                <a:cubicBezTo>
                  <a:pt x="9132" y="1676"/>
                  <a:pt x="9192" y="1783"/>
                  <a:pt x="9251" y="1890"/>
                </a:cubicBezTo>
                <a:cubicBezTo>
                  <a:pt x="9180" y="1950"/>
                  <a:pt x="9121" y="2021"/>
                  <a:pt x="9061" y="2081"/>
                </a:cubicBezTo>
                <a:cubicBezTo>
                  <a:pt x="9061" y="1974"/>
                  <a:pt x="9061" y="1878"/>
                  <a:pt x="9037" y="1771"/>
                </a:cubicBezTo>
                <a:cubicBezTo>
                  <a:pt x="9049" y="1712"/>
                  <a:pt x="9061" y="1652"/>
                  <a:pt x="9061" y="1581"/>
                </a:cubicBezTo>
                <a:close/>
                <a:moveTo>
                  <a:pt x="9990" y="1402"/>
                </a:moveTo>
                <a:lnTo>
                  <a:pt x="9990" y="1402"/>
                </a:lnTo>
                <a:cubicBezTo>
                  <a:pt x="10002" y="1414"/>
                  <a:pt x="10013" y="1414"/>
                  <a:pt x="10013" y="1426"/>
                </a:cubicBezTo>
                <a:cubicBezTo>
                  <a:pt x="10025" y="1450"/>
                  <a:pt x="10037" y="1474"/>
                  <a:pt x="10073" y="1497"/>
                </a:cubicBezTo>
                <a:lnTo>
                  <a:pt x="10073" y="1545"/>
                </a:lnTo>
                <a:cubicBezTo>
                  <a:pt x="10094" y="1786"/>
                  <a:pt x="10110" y="2027"/>
                  <a:pt x="10116" y="2268"/>
                </a:cubicBezTo>
                <a:lnTo>
                  <a:pt x="10116" y="2268"/>
                </a:lnTo>
                <a:cubicBezTo>
                  <a:pt x="10108" y="2174"/>
                  <a:pt x="10088" y="2086"/>
                  <a:pt x="10061" y="1997"/>
                </a:cubicBezTo>
                <a:cubicBezTo>
                  <a:pt x="10073" y="1783"/>
                  <a:pt x="10061" y="1593"/>
                  <a:pt x="9990" y="1402"/>
                </a:cubicBezTo>
                <a:close/>
                <a:moveTo>
                  <a:pt x="6692" y="2236"/>
                </a:moveTo>
                <a:lnTo>
                  <a:pt x="6561" y="2367"/>
                </a:lnTo>
                <a:cubicBezTo>
                  <a:pt x="6513" y="2378"/>
                  <a:pt x="6465" y="2378"/>
                  <a:pt x="6430" y="2390"/>
                </a:cubicBezTo>
                <a:lnTo>
                  <a:pt x="6513" y="2259"/>
                </a:lnTo>
                <a:cubicBezTo>
                  <a:pt x="6537" y="2247"/>
                  <a:pt x="6549" y="2247"/>
                  <a:pt x="6573" y="2247"/>
                </a:cubicBezTo>
                <a:cubicBezTo>
                  <a:pt x="6596" y="2247"/>
                  <a:pt x="6632" y="2236"/>
                  <a:pt x="6692" y="2236"/>
                </a:cubicBezTo>
                <a:close/>
                <a:moveTo>
                  <a:pt x="9406" y="2176"/>
                </a:moveTo>
                <a:lnTo>
                  <a:pt x="9406" y="2188"/>
                </a:lnTo>
                <a:cubicBezTo>
                  <a:pt x="9418" y="2212"/>
                  <a:pt x="9418" y="2247"/>
                  <a:pt x="9430" y="2271"/>
                </a:cubicBezTo>
                <a:cubicBezTo>
                  <a:pt x="9406" y="2331"/>
                  <a:pt x="9394" y="2378"/>
                  <a:pt x="9359" y="2414"/>
                </a:cubicBezTo>
                <a:cubicBezTo>
                  <a:pt x="9347" y="2378"/>
                  <a:pt x="9311" y="2367"/>
                  <a:pt x="9299" y="2355"/>
                </a:cubicBezTo>
                <a:cubicBezTo>
                  <a:pt x="9335" y="2295"/>
                  <a:pt x="9371" y="2236"/>
                  <a:pt x="9406" y="2176"/>
                </a:cubicBezTo>
                <a:close/>
                <a:moveTo>
                  <a:pt x="2929" y="2236"/>
                </a:moveTo>
                <a:lnTo>
                  <a:pt x="2929" y="2236"/>
                </a:lnTo>
                <a:cubicBezTo>
                  <a:pt x="2822" y="2319"/>
                  <a:pt x="2691" y="2390"/>
                  <a:pt x="2572" y="2474"/>
                </a:cubicBezTo>
                <a:lnTo>
                  <a:pt x="2846" y="2247"/>
                </a:lnTo>
                <a:cubicBezTo>
                  <a:pt x="2856" y="2252"/>
                  <a:pt x="2866" y="2255"/>
                  <a:pt x="2876" y="2255"/>
                </a:cubicBezTo>
                <a:cubicBezTo>
                  <a:pt x="2891" y="2255"/>
                  <a:pt x="2908" y="2250"/>
                  <a:pt x="2929" y="2236"/>
                </a:cubicBezTo>
                <a:close/>
                <a:moveTo>
                  <a:pt x="5703" y="2509"/>
                </a:moveTo>
                <a:cubicBezTo>
                  <a:pt x="5703" y="2533"/>
                  <a:pt x="5703" y="2557"/>
                  <a:pt x="5680" y="2569"/>
                </a:cubicBezTo>
                <a:cubicBezTo>
                  <a:pt x="5549" y="2664"/>
                  <a:pt x="5418" y="2736"/>
                  <a:pt x="5275" y="2843"/>
                </a:cubicBezTo>
                <a:cubicBezTo>
                  <a:pt x="5239" y="2855"/>
                  <a:pt x="5180" y="2867"/>
                  <a:pt x="5132" y="2890"/>
                </a:cubicBezTo>
                <a:cubicBezTo>
                  <a:pt x="5310" y="2748"/>
                  <a:pt x="5501" y="2628"/>
                  <a:pt x="5703" y="2509"/>
                </a:cubicBezTo>
                <a:close/>
                <a:moveTo>
                  <a:pt x="8442" y="2093"/>
                </a:moveTo>
                <a:lnTo>
                  <a:pt x="8442" y="2117"/>
                </a:lnTo>
                <a:cubicBezTo>
                  <a:pt x="8406" y="2236"/>
                  <a:pt x="8347" y="2331"/>
                  <a:pt x="8287" y="2438"/>
                </a:cubicBezTo>
                <a:cubicBezTo>
                  <a:pt x="8180" y="2617"/>
                  <a:pt x="8049" y="2783"/>
                  <a:pt x="7918" y="2926"/>
                </a:cubicBezTo>
                <a:lnTo>
                  <a:pt x="7966" y="2712"/>
                </a:lnTo>
                <a:cubicBezTo>
                  <a:pt x="8001" y="2640"/>
                  <a:pt x="8061" y="2581"/>
                  <a:pt x="8097" y="2509"/>
                </a:cubicBezTo>
                <a:cubicBezTo>
                  <a:pt x="8216" y="2378"/>
                  <a:pt x="8323" y="2247"/>
                  <a:pt x="8442" y="2093"/>
                </a:cubicBezTo>
                <a:close/>
                <a:moveTo>
                  <a:pt x="8585" y="2188"/>
                </a:moveTo>
                <a:cubicBezTo>
                  <a:pt x="8525" y="2414"/>
                  <a:pt x="8406" y="2628"/>
                  <a:pt x="8275" y="2843"/>
                </a:cubicBezTo>
                <a:cubicBezTo>
                  <a:pt x="8228" y="2867"/>
                  <a:pt x="8204" y="2902"/>
                  <a:pt x="8156" y="2926"/>
                </a:cubicBezTo>
                <a:cubicBezTo>
                  <a:pt x="8347" y="2712"/>
                  <a:pt x="8501" y="2450"/>
                  <a:pt x="8585" y="2188"/>
                </a:cubicBezTo>
                <a:close/>
                <a:moveTo>
                  <a:pt x="10118" y="2433"/>
                </a:moveTo>
                <a:cubicBezTo>
                  <a:pt x="10119" y="2554"/>
                  <a:pt x="10116" y="2674"/>
                  <a:pt x="10109" y="2795"/>
                </a:cubicBezTo>
                <a:lnTo>
                  <a:pt x="10061" y="2974"/>
                </a:lnTo>
                <a:lnTo>
                  <a:pt x="10061" y="2807"/>
                </a:lnTo>
                <a:cubicBezTo>
                  <a:pt x="10081" y="2686"/>
                  <a:pt x="10110" y="2556"/>
                  <a:pt x="10118" y="2433"/>
                </a:cubicBezTo>
                <a:close/>
                <a:moveTo>
                  <a:pt x="2501" y="2736"/>
                </a:moveTo>
                <a:lnTo>
                  <a:pt x="2501" y="2736"/>
                </a:lnTo>
                <a:cubicBezTo>
                  <a:pt x="2393" y="2855"/>
                  <a:pt x="2298" y="2974"/>
                  <a:pt x="2215" y="3105"/>
                </a:cubicBezTo>
                <a:lnTo>
                  <a:pt x="2346" y="2843"/>
                </a:lnTo>
                <a:cubicBezTo>
                  <a:pt x="2393" y="2795"/>
                  <a:pt x="2453" y="2771"/>
                  <a:pt x="2501" y="2736"/>
                </a:cubicBezTo>
                <a:close/>
                <a:moveTo>
                  <a:pt x="3379" y="1435"/>
                </a:moveTo>
                <a:cubicBezTo>
                  <a:pt x="3325" y="1473"/>
                  <a:pt x="3271" y="1513"/>
                  <a:pt x="3227" y="1557"/>
                </a:cubicBezTo>
                <a:cubicBezTo>
                  <a:pt x="2763" y="1938"/>
                  <a:pt x="2346" y="2367"/>
                  <a:pt x="2012" y="2855"/>
                </a:cubicBezTo>
                <a:cubicBezTo>
                  <a:pt x="1965" y="2902"/>
                  <a:pt x="1917" y="2950"/>
                  <a:pt x="1893" y="3009"/>
                </a:cubicBezTo>
                <a:cubicBezTo>
                  <a:pt x="1798" y="3081"/>
                  <a:pt x="1715" y="3164"/>
                  <a:pt x="1631" y="3248"/>
                </a:cubicBezTo>
                <a:cubicBezTo>
                  <a:pt x="1774" y="3033"/>
                  <a:pt x="1905" y="2843"/>
                  <a:pt x="2048" y="2652"/>
                </a:cubicBezTo>
                <a:cubicBezTo>
                  <a:pt x="2132" y="2557"/>
                  <a:pt x="2203" y="2450"/>
                  <a:pt x="2274" y="2367"/>
                </a:cubicBezTo>
                <a:cubicBezTo>
                  <a:pt x="2286" y="2367"/>
                  <a:pt x="2322" y="2355"/>
                  <a:pt x="2370" y="2319"/>
                </a:cubicBezTo>
                <a:cubicBezTo>
                  <a:pt x="2405" y="2295"/>
                  <a:pt x="2429" y="2247"/>
                  <a:pt x="2429" y="2212"/>
                </a:cubicBezTo>
                <a:cubicBezTo>
                  <a:pt x="2620" y="2009"/>
                  <a:pt x="2822" y="1819"/>
                  <a:pt x="3048" y="1640"/>
                </a:cubicBezTo>
                <a:cubicBezTo>
                  <a:pt x="3160" y="1569"/>
                  <a:pt x="3263" y="1498"/>
                  <a:pt x="3379" y="1435"/>
                </a:cubicBezTo>
                <a:close/>
                <a:moveTo>
                  <a:pt x="10371" y="2438"/>
                </a:moveTo>
                <a:cubicBezTo>
                  <a:pt x="10371" y="2712"/>
                  <a:pt x="10323" y="2974"/>
                  <a:pt x="10228" y="3248"/>
                </a:cubicBezTo>
                <a:cubicBezTo>
                  <a:pt x="10240" y="3188"/>
                  <a:pt x="10252" y="3129"/>
                  <a:pt x="10264" y="3081"/>
                </a:cubicBezTo>
                <a:cubicBezTo>
                  <a:pt x="10323" y="2867"/>
                  <a:pt x="10359" y="2664"/>
                  <a:pt x="10371" y="2438"/>
                </a:cubicBezTo>
                <a:close/>
                <a:moveTo>
                  <a:pt x="5549" y="3069"/>
                </a:moveTo>
                <a:lnTo>
                  <a:pt x="5549" y="3069"/>
                </a:lnTo>
                <a:cubicBezTo>
                  <a:pt x="5322" y="3164"/>
                  <a:pt x="5108" y="3307"/>
                  <a:pt x="4882" y="3438"/>
                </a:cubicBezTo>
                <a:cubicBezTo>
                  <a:pt x="5084" y="3283"/>
                  <a:pt x="5310" y="3164"/>
                  <a:pt x="5549" y="3069"/>
                </a:cubicBezTo>
                <a:close/>
                <a:moveTo>
                  <a:pt x="9513" y="3081"/>
                </a:moveTo>
                <a:cubicBezTo>
                  <a:pt x="9430" y="3188"/>
                  <a:pt x="9359" y="3307"/>
                  <a:pt x="9287" y="3402"/>
                </a:cubicBezTo>
                <a:cubicBezTo>
                  <a:pt x="9251" y="3402"/>
                  <a:pt x="9228" y="3402"/>
                  <a:pt x="9192" y="3438"/>
                </a:cubicBezTo>
                <a:cubicBezTo>
                  <a:pt x="9180" y="3450"/>
                  <a:pt x="9180" y="3462"/>
                  <a:pt x="9168" y="3462"/>
                </a:cubicBezTo>
                <a:cubicBezTo>
                  <a:pt x="9168" y="3450"/>
                  <a:pt x="9144" y="3414"/>
                  <a:pt x="9144" y="3402"/>
                </a:cubicBezTo>
                <a:cubicBezTo>
                  <a:pt x="9287" y="3307"/>
                  <a:pt x="9406" y="3200"/>
                  <a:pt x="9513" y="3081"/>
                </a:cubicBezTo>
                <a:close/>
                <a:moveTo>
                  <a:pt x="4513" y="2962"/>
                </a:moveTo>
                <a:lnTo>
                  <a:pt x="4513" y="2962"/>
                </a:lnTo>
                <a:cubicBezTo>
                  <a:pt x="4370" y="3093"/>
                  <a:pt x="4251" y="3224"/>
                  <a:pt x="4120" y="3343"/>
                </a:cubicBezTo>
                <a:cubicBezTo>
                  <a:pt x="3989" y="3438"/>
                  <a:pt x="3846" y="3510"/>
                  <a:pt x="3727" y="3617"/>
                </a:cubicBezTo>
                <a:cubicBezTo>
                  <a:pt x="3929" y="3426"/>
                  <a:pt x="4132" y="3224"/>
                  <a:pt x="4358" y="3033"/>
                </a:cubicBezTo>
                <a:cubicBezTo>
                  <a:pt x="4406" y="3009"/>
                  <a:pt x="4465" y="2986"/>
                  <a:pt x="4513" y="2962"/>
                </a:cubicBezTo>
                <a:close/>
                <a:moveTo>
                  <a:pt x="6680" y="3271"/>
                </a:moveTo>
                <a:cubicBezTo>
                  <a:pt x="6692" y="3307"/>
                  <a:pt x="6739" y="3331"/>
                  <a:pt x="6787" y="3331"/>
                </a:cubicBezTo>
                <a:cubicBezTo>
                  <a:pt x="6751" y="3367"/>
                  <a:pt x="6727" y="3390"/>
                  <a:pt x="6680" y="3426"/>
                </a:cubicBezTo>
                <a:cubicBezTo>
                  <a:pt x="6513" y="3521"/>
                  <a:pt x="6334" y="3617"/>
                  <a:pt x="6156" y="3700"/>
                </a:cubicBezTo>
                <a:cubicBezTo>
                  <a:pt x="6251" y="3617"/>
                  <a:pt x="6334" y="3545"/>
                  <a:pt x="6418" y="3450"/>
                </a:cubicBezTo>
                <a:cubicBezTo>
                  <a:pt x="6430" y="3462"/>
                  <a:pt x="6448" y="3468"/>
                  <a:pt x="6468" y="3468"/>
                </a:cubicBezTo>
                <a:cubicBezTo>
                  <a:pt x="6506" y="3468"/>
                  <a:pt x="6549" y="3449"/>
                  <a:pt x="6573" y="3426"/>
                </a:cubicBezTo>
                <a:cubicBezTo>
                  <a:pt x="6608" y="3379"/>
                  <a:pt x="6656" y="3331"/>
                  <a:pt x="6680" y="3271"/>
                </a:cubicBezTo>
                <a:close/>
                <a:moveTo>
                  <a:pt x="3715" y="2247"/>
                </a:moveTo>
                <a:cubicBezTo>
                  <a:pt x="3453" y="2438"/>
                  <a:pt x="3191" y="2664"/>
                  <a:pt x="2953" y="2890"/>
                </a:cubicBezTo>
                <a:cubicBezTo>
                  <a:pt x="2858" y="2974"/>
                  <a:pt x="2763" y="3081"/>
                  <a:pt x="2679" y="3188"/>
                </a:cubicBezTo>
                <a:cubicBezTo>
                  <a:pt x="2465" y="3367"/>
                  <a:pt x="2263" y="3545"/>
                  <a:pt x="2060" y="3748"/>
                </a:cubicBezTo>
                <a:cubicBezTo>
                  <a:pt x="2155" y="3617"/>
                  <a:pt x="2239" y="3498"/>
                  <a:pt x="2346" y="3367"/>
                </a:cubicBezTo>
                <a:cubicBezTo>
                  <a:pt x="2739" y="2974"/>
                  <a:pt x="3155" y="2617"/>
                  <a:pt x="3596" y="2319"/>
                </a:cubicBezTo>
                <a:cubicBezTo>
                  <a:pt x="3644" y="2295"/>
                  <a:pt x="3691" y="2259"/>
                  <a:pt x="3715" y="2247"/>
                </a:cubicBezTo>
                <a:close/>
                <a:moveTo>
                  <a:pt x="2048" y="3164"/>
                </a:moveTo>
                <a:cubicBezTo>
                  <a:pt x="1977" y="3307"/>
                  <a:pt x="1929" y="3462"/>
                  <a:pt x="1870" y="3617"/>
                </a:cubicBezTo>
                <a:cubicBezTo>
                  <a:pt x="1858" y="3641"/>
                  <a:pt x="1846" y="3664"/>
                  <a:pt x="1834" y="3688"/>
                </a:cubicBezTo>
                <a:lnTo>
                  <a:pt x="1691" y="3867"/>
                </a:lnTo>
                <a:cubicBezTo>
                  <a:pt x="1786" y="3617"/>
                  <a:pt x="1917" y="3379"/>
                  <a:pt x="2048" y="3164"/>
                </a:cubicBezTo>
                <a:close/>
                <a:moveTo>
                  <a:pt x="5906" y="3688"/>
                </a:moveTo>
                <a:cubicBezTo>
                  <a:pt x="5822" y="3760"/>
                  <a:pt x="5715" y="3855"/>
                  <a:pt x="5608" y="3926"/>
                </a:cubicBezTo>
                <a:cubicBezTo>
                  <a:pt x="5584" y="3938"/>
                  <a:pt x="5549" y="3938"/>
                  <a:pt x="5501" y="3962"/>
                </a:cubicBezTo>
                <a:cubicBezTo>
                  <a:pt x="5656" y="3867"/>
                  <a:pt x="5787" y="3783"/>
                  <a:pt x="5906" y="3688"/>
                </a:cubicBezTo>
                <a:close/>
                <a:moveTo>
                  <a:pt x="1965" y="2569"/>
                </a:moveTo>
                <a:lnTo>
                  <a:pt x="1965" y="2569"/>
                </a:lnTo>
                <a:cubicBezTo>
                  <a:pt x="1905" y="2652"/>
                  <a:pt x="1846" y="2724"/>
                  <a:pt x="1786" y="2807"/>
                </a:cubicBezTo>
                <a:cubicBezTo>
                  <a:pt x="1572" y="3081"/>
                  <a:pt x="1370" y="3390"/>
                  <a:pt x="1239" y="3724"/>
                </a:cubicBezTo>
                <a:cubicBezTo>
                  <a:pt x="1179" y="3807"/>
                  <a:pt x="1131" y="3902"/>
                  <a:pt x="1072" y="3998"/>
                </a:cubicBezTo>
                <a:cubicBezTo>
                  <a:pt x="1084" y="3867"/>
                  <a:pt x="1108" y="3736"/>
                  <a:pt x="1143" y="3605"/>
                </a:cubicBezTo>
                <a:cubicBezTo>
                  <a:pt x="1310" y="3271"/>
                  <a:pt x="1512" y="2974"/>
                  <a:pt x="1751" y="2712"/>
                </a:cubicBezTo>
                <a:cubicBezTo>
                  <a:pt x="1810" y="2664"/>
                  <a:pt x="1881" y="2617"/>
                  <a:pt x="1965" y="2569"/>
                </a:cubicBezTo>
                <a:close/>
                <a:moveTo>
                  <a:pt x="4929" y="3676"/>
                </a:moveTo>
                <a:lnTo>
                  <a:pt x="4929" y="3676"/>
                </a:lnTo>
                <a:cubicBezTo>
                  <a:pt x="4775" y="3783"/>
                  <a:pt x="4608" y="3879"/>
                  <a:pt x="4453" y="3974"/>
                </a:cubicBezTo>
                <a:cubicBezTo>
                  <a:pt x="4418" y="3986"/>
                  <a:pt x="4406" y="3998"/>
                  <a:pt x="4370" y="3998"/>
                </a:cubicBezTo>
                <a:cubicBezTo>
                  <a:pt x="4489" y="3914"/>
                  <a:pt x="4608" y="3819"/>
                  <a:pt x="4727" y="3748"/>
                </a:cubicBezTo>
                <a:cubicBezTo>
                  <a:pt x="4787" y="3736"/>
                  <a:pt x="4846" y="3700"/>
                  <a:pt x="4929" y="3676"/>
                </a:cubicBezTo>
                <a:close/>
                <a:moveTo>
                  <a:pt x="4727" y="3212"/>
                </a:moveTo>
                <a:cubicBezTo>
                  <a:pt x="4584" y="3319"/>
                  <a:pt x="4429" y="3438"/>
                  <a:pt x="4298" y="3581"/>
                </a:cubicBezTo>
                <a:cubicBezTo>
                  <a:pt x="4298" y="3617"/>
                  <a:pt x="4275" y="3629"/>
                  <a:pt x="4251" y="3664"/>
                </a:cubicBezTo>
                <a:cubicBezTo>
                  <a:pt x="4084" y="3807"/>
                  <a:pt x="3929" y="3974"/>
                  <a:pt x="3775" y="4129"/>
                </a:cubicBezTo>
                <a:cubicBezTo>
                  <a:pt x="3751" y="4129"/>
                  <a:pt x="3715" y="4152"/>
                  <a:pt x="3691" y="4152"/>
                </a:cubicBezTo>
                <a:cubicBezTo>
                  <a:pt x="3882" y="3938"/>
                  <a:pt x="4072" y="3748"/>
                  <a:pt x="4263" y="3533"/>
                </a:cubicBezTo>
                <a:cubicBezTo>
                  <a:pt x="4358" y="3462"/>
                  <a:pt x="4465" y="3379"/>
                  <a:pt x="4549" y="3307"/>
                </a:cubicBezTo>
                <a:lnTo>
                  <a:pt x="4727" y="3212"/>
                </a:lnTo>
                <a:close/>
                <a:moveTo>
                  <a:pt x="7882" y="3260"/>
                </a:moveTo>
                <a:cubicBezTo>
                  <a:pt x="7847" y="3307"/>
                  <a:pt x="7799" y="3343"/>
                  <a:pt x="7751" y="3379"/>
                </a:cubicBezTo>
                <a:cubicBezTo>
                  <a:pt x="7668" y="3462"/>
                  <a:pt x="7561" y="3557"/>
                  <a:pt x="7454" y="3629"/>
                </a:cubicBezTo>
                <a:cubicBezTo>
                  <a:pt x="7216" y="3819"/>
                  <a:pt x="6965" y="3998"/>
                  <a:pt x="6692" y="4164"/>
                </a:cubicBezTo>
                <a:cubicBezTo>
                  <a:pt x="6668" y="4176"/>
                  <a:pt x="6620" y="4212"/>
                  <a:pt x="6596" y="4224"/>
                </a:cubicBezTo>
                <a:cubicBezTo>
                  <a:pt x="6692" y="4164"/>
                  <a:pt x="6787" y="4081"/>
                  <a:pt x="6870" y="3986"/>
                </a:cubicBezTo>
                <a:cubicBezTo>
                  <a:pt x="6930" y="3938"/>
                  <a:pt x="6977" y="3879"/>
                  <a:pt x="7025" y="3819"/>
                </a:cubicBezTo>
                <a:cubicBezTo>
                  <a:pt x="7287" y="3664"/>
                  <a:pt x="7561" y="3462"/>
                  <a:pt x="7799" y="3260"/>
                </a:cubicBezTo>
                <a:close/>
                <a:moveTo>
                  <a:pt x="9525" y="3521"/>
                </a:moveTo>
                <a:cubicBezTo>
                  <a:pt x="9501" y="3569"/>
                  <a:pt x="9501" y="3617"/>
                  <a:pt x="9490" y="3664"/>
                </a:cubicBezTo>
                <a:cubicBezTo>
                  <a:pt x="9394" y="3867"/>
                  <a:pt x="9251" y="4057"/>
                  <a:pt x="9121" y="4236"/>
                </a:cubicBezTo>
                <a:cubicBezTo>
                  <a:pt x="9109" y="4212"/>
                  <a:pt x="9097" y="4176"/>
                  <a:pt x="9073" y="4176"/>
                </a:cubicBezTo>
                <a:cubicBezTo>
                  <a:pt x="9228" y="3974"/>
                  <a:pt x="9371" y="3748"/>
                  <a:pt x="9525" y="3521"/>
                </a:cubicBezTo>
                <a:close/>
                <a:moveTo>
                  <a:pt x="9609" y="3998"/>
                </a:moveTo>
                <a:cubicBezTo>
                  <a:pt x="9609" y="4022"/>
                  <a:pt x="9632" y="4022"/>
                  <a:pt x="9632" y="4033"/>
                </a:cubicBezTo>
                <a:cubicBezTo>
                  <a:pt x="9597" y="4081"/>
                  <a:pt x="9632" y="4117"/>
                  <a:pt x="9668" y="4117"/>
                </a:cubicBezTo>
                <a:cubicBezTo>
                  <a:pt x="9597" y="4200"/>
                  <a:pt x="9525" y="4283"/>
                  <a:pt x="9442" y="4355"/>
                </a:cubicBezTo>
                <a:cubicBezTo>
                  <a:pt x="9502" y="4236"/>
                  <a:pt x="9573" y="4141"/>
                  <a:pt x="9609" y="3998"/>
                </a:cubicBezTo>
                <a:close/>
                <a:moveTo>
                  <a:pt x="5084" y="4272"/>
                </a:moveTo>
                <a:lnTo>
                  <a:pt x="5084" y="4272"/>
                </a:lnTo>
                <a:cubicBezTo>
                  <a:pt x="5060" y="4283"/>
                  <a:pt x="5049" y="4295"/>
                  <a:pt x="5013" y="4319"/>
                </a:cubicBezTo>
                <a:cubicBezTo>
                  <a:pt x="4953" y="4343"/>
                  <a:pt x="4882" y="4379"/>
                  <a:pt x="4822" y="4391"/>
                </a:cubicBezTo>
                <a:cubicBezTo>
                  <a:pt x="4846" y="4355"/>
                  <a:pt x="4894" y="4331"/>
                  <a:pt x="4930" y="4295"/>
                </a:cubicBezTo>
                <a:cubicBezTo>
                  <a:pt x="4977" y="4283"/>
                  <a:pt x="5025" y="4283"/>
                  <a:pt x="5084" y="4272"/>
                </a:cubicBezTo>
                <a:close/>
                <a:moveTo>
                  <a:pt x="3358" y="4462"/>
                </a:moveTo>
                <a:cubicBezTo>
                  <a:pt x="3394" y="4474"/>
                  <a:pt x="3406" y="4474"/>
                  <a:pt x="3441" y="4498"/>
                </a:cubicBezTo>
                <a:cubicBezTo>
                  <a:pt x="3441" y="4522"/>
                  <a:pt x="3417" y="4522"/>
                  <a:pt x="3406" y="4533"/>
                </a:cubicBezTo>
                <a:cubicBezTo>
                  <a:pt x="3358" y="4533"/>
                  <a:pt x="3334" y="4533"/>
                  <a:pt x="3286" y="4522"/>
                </a:cubicBezTo>
                <a:cubicBezTo>
                  <a:pt x="3298" y="4522"/>
                  <a:pt x="3322" y="4510"/>
                  <a:pt x="3334" y="4498"/>
                </a:cubicBezTo>
                <a:lnTo>
                  <a:pt x="3358" y="4462"/>
                </a:lnTo>
                <a:close/>
                <a:moveTo>
                  <a:pt x="1631" y="3498"/>
                </a:moveTo>
                <a:lnTo>
                  <a:pt x="1631" y="3498"/>
                </a:lnTo>
                <a:cubicBezTo>
                  <a:pt x="1512" y="3760"/>
                  <a:pt x="1405" y="4045"/>
                  <a:pt x="1358" y="4343"/>
                </a:cubicBezTo>
                <a:cubicBezTo>
                  <a:pt x="1298" y="4438"/>
                  <a:pt x="1250" y="4510"/>
                  <a:pt x="1203" y="4593"/>
                </a:cubicBezTo>
                <a:cubicBezTo>
                  <a:pt x="1191" y="4438"/>
                  <a:pt x="1203" y="4272"/>
                  <a:pt x="1239" y="4117"/>
                </a:cubicBezTo>
                <a:cubicBezTo>
                  <a:pt x="1358" y="3902"/>
                  <a:pt x="1489" y="3688"/>
                  <a:pt x="1631" y="3498"/>
                </a:cubicBezTo>
                <a:close/>
                <a:moveTo>
                  <a:pt x="9001" y="4355"/>
                </a:moveTo>
                <a:lnTo>
                  <a:pt x="9001" y="4355"/>
                </a:lnTo>
                <a:cubicBezTo>
                  <a:pt x="8954" y="4438"/>
                  <a:pt x="8894" y="4474"/>
                  <a:pt x="8847" y="4533"/>
                </a:cubicBezTo>
                <a:cubicBezTo>
                  <a:pt x="8799" y="4593"/>
                  <a:pt x="8728" y="4676"/>
                  <a:pt x="8656" y="4736"/>
                </a:cubicBezTo>
                <a:cubicBezTo>
                  <a:pt x="8716" y="4653"/>
                  <a:pt x="8775" y="4569"/>
                  <a:pt x="8835" y="4474"/>
                </a:cubicBezTo>
                <a:cubicBezTo>
                  <a:pt x="8894" y="4438"/>
                  <a:pt x="8942" y="4403"/>
                  <a:pt x="9001" y="4355"/>
                </a:cubicBezTo>
                <a:close/>
                <a:moveTo>
                  <a:pt x="3084" y="4343"/>
                </a:moveTo>
                <a:cubicBezTo>
                  <a:pt x="3096" y="4355"/>
                  <a:pt x="3108" y="4391"/>
                  <a:pt x="3144" y="4391"/>
                </a:cubicBezTo>
                <a:lnTo>
                  <a:pt x="3144" y="4414"/>
                </a:lnTo>
                <a:cubicBezTo>
                  <a:pt x="3036" y="4533"/>
                  <a:pt x="2941" y="4653"/>
                  <a:pt x="2858" y="4795"/>
                </a:cubicBezTo>
                <a:cubicBezTo>
                  <a:pt x="2858" y="4748"/>
                  <a:pt x="2858" y="4712"/>
                  <a:pt x="2870" y="4664"/>
                </a:cubicBezTo>
                <a:cubicBezTo>
                  <a:pt x="2882" y="4653"/>
                  <a:pt x="2917" y="4641"/>
                  <a:pt x="2929" y="4629"/>
                </a:cubicBezTo>
                <a:cubicBezTo>
                  <a:pt x="2977" y="4533"/>
                  <a:pt x="3036" y="4426"/>
                  <a:pt x="3084" y="4343"/>
                </a:cubicBezTo>
                <a:close/>
                <a:moveTo>
                  <a:pt x="3155" y="4629"/>
                </a:moveTo>
                <a:cubicBezTo>
                  <a:pt x="3191" y="4653"/>
                  <a:pt x="3239" y="4676"/>
                  <a:pt x="3298" y="4676"/>
                </a:cubicBezTo>
                <a:cubicBezTo>
                  <a:pt x="3286" y="4688"/>
                  <a:pt x="3275" y="4712"/>
                  <a:pt x="3263" y="4736"/>
                </a:cubicBezTo>
                <a:cubicBezTo>
                  <a:pt x="3179" y="4760"/>
                  <a:pt x="3096" y="4772"/>
                  <a:pt x="3025" y="4807"/>
                </a:cubicBezTo>
                <a:lnTo>
                  <a:pt x="3155" y="4629"/>
                </a:lnTo>
                <a:close/>
                <a:moveTo>
                  <a:pt x="1072" y="4498"/>
                </a:moveTo>
                <a:cubicBezTo>
                  <a:pt x="1072" y="4593"/>
                  <a:pt x="1084" y="4688"/>
                  <a:pt x="1120" y="4772"/>
                </a:cubicBezTo>
                <a:lnTo>
                  <a:pt x="1072" y="4867"/>
                </a:lnTo>
                <a:cubicBezTo>
                  <a:pt x="1072" y="4772"/>
                  <a:pt x="1060" y="4688"/>
                  <a:pt x="1060" y="4593"/>
                </a:cubicBezTo>
                <a:cubicBezTo>
                  <a:pt x="1060" y="4569"/>
                  <a:pt x="1060" y="4533"/>
                  <a:pt x="1072" y="4498"/>
                </a:cubicBezTo>
                <a:close/>
                <a:moveTo>
                  <a:pt x="8228" y="3664"/>
                </a:moveTo>
                <a:lnTo>
                  <a:pt x="8097" y="3879"/>
                </a:lnTo>
                <a:cubicBezTo>
                  <a:pt x="8061" y="3926"/>
                  <a:pt x="8085" y="3974"/>
                  <a:pt x="8108" y="3998"/>
                </a:cubicBezTo>
                <a:cubicBezTo>
                  <a:pt x="8061" y="4033"/>
                  <a:pt x="8013" y="4057"/>
                  <a:pt x="7989" y="4093"/>
                </a:cubicBezTo>
                <a:cubicBezTo>
                  <a:pt x="7799" y="4236"/>
                  <a:pt x="7597" y="4379"/>
                  <a:pt x="7406" y="4510"/>
                </a:cubicBezTo>
                <a:cubicBezTo>
                  <a:pt x="7168" y="4641"/>
                  <a:pt x="6930" y="4760"/>
                  <a:pt x="6692" y="4879"/>
                </a:cubicBezTo>
                <a:cubicBezTo>
                  <a:pt x="7025" y="4676"/>
                  <a:pt x="7346" y="4450"/>
                  <a:pt x="7644" y="4200"/>
                </a:cubicBezTo>
                <a:cubicBezTo>
                  <a:pt x="7858" y="4033"/>
                  <a:pt x="8049" y="3855"/>
                  <a:pt x="8228" y="3664"/>
                </a:cubicBezTo>
                <a:close/>
                <a:moveTo>
                  <a:pt x="3489" y="4807"/>
                </a:moveTo>
                <a:cubicBezTo>
                  <a:pt x="3489" y="4819"/>
                  <a:pt x="3489" y="4831"/>
                  <a:pt x="3513" y="4831"/>
                </a:cubicBezTo>
                <a:cubicBezTo>
                  <a:pt x="3441" y="4867"/>
                  <a:pt x="3382" y="4879"/>
                  <a:pt x="3322" y="4891"/>
                </a:cubicBezTo>
                <a:cubicBezTo>
                  <a:pt x="3334" y="4879"/>
                  <a:pt x="3334" y="4867"/>
                  <a:pt x="3346" y="4867"/>
                </a:cubicBezTo>
                <a:cubicBezTo>
                  <a:pt x="3358" y="4855"/>
                  <a:pt x="3394" y="4855"/>
                  <a:pt x="3406" y="4831"/>
                </a:cubicBezTo>
                <a:cubicBezTo>
                  <a:pt x="3429" y="4819"/>
                  <a:pt x="3465" y="4819"/>
                  <a:pt x="3489" y="4807"/>
                </a:cubicBezTo>
                <a:close/>
                <a:moveTo>
                  <a:pt x="7787" y="4510"/>
                </a:moveTo>
                <a:lnTo>
                  <a:pt x="7787" y="4510"/>
                </a:lnTo>
                <a:cubicBezTo>
                  <a:pt x="7680" y="4653"/>
                  <a:pt x="7573" y="4795"/>
                  <a:pt x="7466" y="4938"/>
                </a:cubicBezTo>
                <a:cubicBezTo>
                  <a:pt x="7335" y="4938"/>
                  <a:pt x="7204" y="4974"/>
                  <a:pt x="7061" y="4998"/>
                </a:cubicBezTo>
                <a:cubicBezTo>
                  <a:pt x="7037" y="4998"/>
                  <a:pt x="7013" y="5010"/>
                  <a:pt x="6989" y="5010"/>
                </a:cubicBezTo>
                <a:cubicBezTo>
                  <a:pt x="7037" y="4986"/>
                  <a:pt x="7085" y="4974"/>
                  <a:pt x="7108" y="4938"/>
                </a:cubicBezTo>
                <a:cubicBezTo>
                  <a:pt x="7275" y="4831"/>
                  <a:pt x="7430" y="4736"/>
                  <a:pt x="7585" y="4629"/>
                </a:cubicBezTo>
                <a:cubicBezTo>
                  <a:pt x="7644" y="4581"/>
                  <a:pt x="7716" y="4557"/>
                  <a:pt x="7787" y="4510"/>
                </a:cubicBezTo>
                <a:close/>
                <a:moveTo>
                  <a:pt x="2501" y="4045"/>
                </a:moveTo>
                <a:lnTo>
                  <a:pt x="2501" y="4045"/>
                </a:lnTo>
                <a:cubicBezTo>
                  <a:pt x="2370" y="4236"/>
                  <a:pt x="2262" y="4462"/>
                  <a:pt x="2203" y="4700"/>
                </a:cubicBezTo>
                <a:cubicBezTo>
                  <a:pt x="2167" y="4807"/>
                  <a:pt x="2167" y="4926"/>
                  <a:pt x="2155" y="5022"/>
                </a:cubicBezTo>
                <a:cubicBezTo>
                  <a:pt x="2143" y="5010"/>
                  <a:pt x="2132" y="4986"/>
                  <a:pt x="2108" y="4962"/>
                </a:cubicBezTo>
                <a:cubicBezTo>
                  <a:pt x="2084" y="4903"/>
                  <a:pt x="2060" y="4843"/>
                  <a:pt x="2060" y="4772"/>
                </a:cubicBezTo>
                <a:cubicBezTo>
                  <a:pt x="2155" y="4581"/>
                  <a:pt x="2239" y="4391"/>
                  <a:pt x="2358" y="4188"/>
                </a:cubicBezTo>
                <a:cubicBezTo>
                  <a:pt x="2405" y="4152"/>
                  <a:pt x="2441" y="4105"/>
                  <a:pt x="2477" y="4057"/>
                </a:cubicBezTo>
                <a:lnTo>
                  <a:pt x="2501" y="4045"/>
                </a:lnTo>
                <a:close/>
                <a:moveTo>
                  <a:pt x="2465" y="4831"/>
                </a:moveTo>
                <a:cubicBezTo>
                  <a:pt x="2465" y="4891"/>
                  <a:pt x="2489" y="4974"/>
                  <a:pt x="2501" y="5034"/>
                </a:cubicBezTo>
                <a:cubicBezTo>
                  <a:pt x="2489" y="5034"/>
                  <a:pt x="2453" y="5034"/>
                  <a:pt x="2429" y="5010"/>
                </a:cubicBezTo>
                <a:lnTo>
                  <a:pt x="2465" y="4831"/>
                </a:lnTo>
                <a:close/>
                <a:moveTo>
                  <a:pt x="1905" y="5236"/>
                </a:moveTo>
                <a:lnTo>
                  <a:pt x="1905" y="5236"/>
                </a:lnTo>
                <a:cubicBezTo>
                  <a:pt x="2024" y="5272"/>
                  <a:pt x="2132" y="5284"/>
                  <a:pt x="2251" y="5284"/>
                </a:cubicBezTo>
                <a:cubicBezTo>
                  <a:pt x="2263" y="5284"/>
                  <a:pt x="2263" y="5284"/>
                  <a:pt x="2274" y="5295"/>
                </a:cubicBezTo>
                <a:lnTo>
                  <a:pt x="2274" y="5415"/>
                </a:lnTo>
                <a:cubicBezTo>
                  <a:pt x="2132" y="5403"/>
                  <a:pt x="1977" y="5355"/>
                  <a:pt x="1905" y="5236"/>
                </a:cubicBezTo>
                <a:close/>
                <a:moveTo>
                  <a:pt x="2405" y="5343"/>
                </a:moveTo>
                <a:cubicBezTo>
                  <a:pt x="2429" y="5343"/>
                  <a:pt x="2441" y="5355"/>
                  <a:pt x="2465" y="5355"/>
                </a:cubicBezTo>
                <a:cubicBezTo>
                  <a:pt x="2548" y="5367"/>
                  <a:pt x="2620" y="5367"/>
                  <a:pt x="2691" y="5367"/>
                </a:cubicBezTo>
                <a:cubicBezTo>
                  <a:pt x="2667" y="5367"/>
                  <a:pt x="2632" y="5391"/>
                  <a:pt x="2596" y="5391"/>
                </a:cubicBezTo>
                <a:cubicBezTo>
                  <a:pt x="2524" y="5403"/>
                  <a:pt x="2465" y="5403"/>
                  <a:pt x="2405" y="5415"/>
                </a:cubicBezTo>
                <a:lnTo>
                  <a:pt x="2405" y="5343"/>
                </a:lnTo>
                <a:close/>
                <a:moveTo>
                  <a:pt x="5942" y="5034"/>
                </a:moveTo>
                <a:lnTo>
                  <a:pt x="5942" y="5034"/>
                </a:lnTo>
                <a:cubicBezTo>
                  <a:pt x="5822" y="5105"/>
                  <a:pt x="5703" y="5188"/>
                  <a:pt x="5561" y="5272"/>
                </a:cubicBezTo>
                <a:cubicBezTo>
                  <a:pt x="5537" y="5284"/>
                  <a:pt x="5525" y="5295"/>
                  <a:pt x="5489" y="5307"/>
                </a:cubicBezTo>
                <a:cubicBezTo>
                  <a:pt x="5406" y="5355"/>
                  <a:pt x="5311" y="5391"/>
                  <a:pt x="5239" y="5426"/>
                </a:cubicBezTo>
                <a:cubicBezTo>
                  <a:pt x="5263" y="5391"/>
                  <a:pt x="5299" y="5355"/>
                  <a:pt x="5322" y="5307"/>
                </a:cubicBezTo>
                <a:cubicBezTo>
                  <a:pt x="5537" y="5224"/>
                  <a:pt x="5739" y="5129"/>
                  <a:pt x="5942" y="5034"/>
                </a:cubicBezTo>
                <a:close/>
                <a:moveTo>
                  <a:pt x="1274" y="5164"/>
                </a:moveTo>
                <a:cubicBezTo>
                  <a:pt x="1298" y="5176"/>
                  <a:pt x="1298" y="5188"/>
                  <a:pt x="1310" y="5212"/>
                </a:cubicBezTo>
                <a:cubicBezTo>
                  <a:pt x="1286" y="5236"/>
                  <a:pt x="1286" y="5284"/>
                  <a:pt x="1286" y="5307"/>
                </a:cubicBezTo>
                <a:lnTo>
                  <a:pt x="1298" y="5474"/>
                </a:lnTo>
                <a:cubicBezTo>
                  <a:pt x="1262" y="5474"/>
                  <a:pt x="1239" y="5462"/>
                  <a:pt x="1203" y="5462"/>
                </a:cubicBezTo>
                <a:cubicBezTo>
                  <a:pt x="1203" y="5462"/>
                  <a:pt x="1203" y="5450"/>
                  <a:pt x="1191" y="5450"/>
                </a:cubicBezTo>
                <a:cubicBezTo>
                  <a:pt x="1167" y="5426"/>
                  <a:pt x="1167" y="5415"/>
                  <a:pt x="1155" y="5403"/>
                </a:cubicBezTo>
                <a:cubicBezTo>
                  <a:pt x="1191" y="5331"/>
                  <a:pt x="1239" y="5236"/>
                  <a:pt x="1274" y="5164"/>
                </a:cubicBezTo>
                <a:close/>
                <a:moveTo>
                  <a:pt x="7335" y="5117"/>
                </a:moveTo>
                <a:cubicBezTo>
                  <a:pt x="7335" y="5129"/>
                  <a:pt x="7323" y="5129"/>
                  <a:pt x="7323" y="5153"/>
                </a:cubicBezTo>
                <a:cubicBezTo>
                  <a:pt x="6965" y="5307"/>
                  <a:pt x="6608" y="5450"/>
                  <a:pt x="6227" y="5581"/>
                </a:cubicBezTo>
                <a:cubicBezTo>
                  <a:pt x="6144" y="5593"/>
                  <a:pt x="6073" y="5593"/>
                  <a:pt x="5977" y="5605"/>
                </a:cubicBezTo>
                <a:cubicBezTo>
                  <a:pt x="6120" y="5534"/>
                  <a:pt x="6263" y="5462"/>
                  <a:pt x="6418" y="5391"/>
                </a:cubicBezTo>
                <a:cubicBezTo>
                  <a:pt x="6608" y="5307"/>
                  <a:pt x="6799" y="5236"/>
                  <a:pt x="6989" y="5188"/>
                </a:cubicBezTo>
                <a:cubicBezTo>
                  <a:pt x="7096" y="5164"/>
                  <a:pt x="7215" y="5129"/>
                  <a:pt x="7335" y="5117"/>
                </a:cubicBezTo>
                <a:close/>
                <a:moveTo>
                  <a:pt x="4882" y="5486"/>
                </a:moveTo>
                <a:lnTo>
                  <a:pt x="4882" y="5486"/>
                </a:lnTo>
                <a:cubicBezTo>
                  <a:pt x="4846" y="5522"/>
                  <a:pt x="4834" y="5569"/>
                  <a:pt x="4810" y="5605"/>
                </a:cubicBezTo>
                <a:cubicBezTo>
                  <a:pt x="4715" y="5641"/>
                  <a:pt x="4632" y="5688"/>
                  <a:pt x="4549" y="5712"/>
                </a:cubicBezTo>
                <a:cubicBezTo>
                  <a:pt x="4537" y="5712"/>
                  <a:pt x="4537" y="5712"/>
                  <a:pt x="4525" y="5724"/>
                </a:cubicBezTo>
                <a:cubicBezTo>
                  <a:pt x="4525" y="5700"/>
                  <a:pt x="4525" y="5665"/>
                  <a:pt x="4537" y="5653"/>
                </a:cubicBezTo>
                <a:cubicBezTo>
                  <a:pt x="4644" y="5581"/>
                  <a:pt x="4763" y="5534"/>
                  <a:pt x="4882" y="5486"/>
                </a:cubicBezTo>
                <a:close/>
                <a:moveTo>
                  <a:pt x="7978" y="5034"/>
                </a:moveTo>
                <a:cubicBezTo>
                  <a:pt x="7978" y="5045"/>
                  <a:pt x="7989" y="5045"/>
                  <a:pt x="7989" y="5057"/>
                </a:cubicBezTo>
                <a:cubicBezTo>
                  <a:pt x="7966" y="5069"/>
                  <a:pt x="7942" y="5093"/>
                  <a:pt x="7930" y="5105"/>
                </a:cubicBezTo>
                <a:cubicBezTo>
                  <a:pt x="7668" y="5284"/>
                  <a:pt x="7370" y="5415"/>
                  <a:pt x="7073" y="5545"/>
                </a:cubicBezTo>
                <a:cubicBezTo>
                  <a:pt x="6811" y="5665"/>
                  <a:pt x="6549" y="5772"/>
                  <a:pt x="6299" y="5867"/>
                </a:cubicBezTo>
                <a:cubicBezTo>
                  <a:pt x="6454" y="5784"/>
                  <a:pt x="6632" y="5700"/>
                  <a:pt x="6811" y="5629"/>
                </a:cubicBezTo>
                <a:cubicBezTo>
                  <a:pt x="7013" y="5534"/>
                  <a:pt x="7216" y="5426"/>
                  <a:pt x="7406" y="5331"/>
                </a:cubicBezTo>
                <a:cubicBezTo>
                  <a:pt x="7430" y="5331"/>
                  <a:pt x="7442" y="5307"/>
                  <a:pt x="7454" y="5307"/>
                </a:cubicBezTo>
                <a:lnTo>
                  <a:pt x="7466" y="5295"/>
                </a:lnTo>
                <a:cubicBezTo>
                  <a:pt x="7513" y="5284"/>
                  <a:pt x="7549" y="5248"/>
                  <a:pt x="7585" y="5236"/>
                </a:cubicBezTo>
                <a:cubicBezTo>
                  <a:pt x="7632" y="5212"/>
                  <a:pt x="7680" y="5188"/>
                  <a:pt x="7727" y="5164"/>
                </a:cubicBezTo>
                <a:lnTo>
                  <a:pt x="7739" y="5164"/>
                </a:lnTo>
                <a:cubicBezTo>
                  <a:pt x="7811" y="5117"/>
                  <a:pt x="7906" y="5069"/>
                  <a:pt x="7978" y="5034"/>
                </a:cubicBezTo>
                <a:close/>
                <a:moveTo>
                  <a:pt x="8001" y="5284"/>
                </a:moveTo>
                <a:cubicBezTo>
                  <a:pt x="8025" y="5307"/>
                  <a:pt x="8049" y="5331"/>
                  <a:pt x="8085" y="5331"/>
                </a:cubicBezTo>
                <a:cubicBezTo>
                  <a:pt x="8001" y="5367"/>
                  <a:pt x="7918" y="5426"/>
                  <a:pt x="7823" y="5474"/>
                </a:cubicBezTo>
                <a:cubicBezTo>
                  <a:pt x="7632" y="5581"/>
                  <a:pt x="7442" y="5665"/>
                  <a:pt x="7251" y="5760"/>
                </a:cubicBezTo>
                <a:cubicBezTo>
                  <a:pt x="7108" y="5819"/>
                  <a:pt x="6965" y="5867"/>
                  <a:pt x="6811" y="5879"/>
                </a:cubicBezTo>
                <a:cubicBezTo>
                  <a:pt x="7216" y="5712"/>
                  <a:pt x="7632" y="5522"/>
                  <a:pt x="8001" y="5284"/>
                </a:cubicBezTo>
                <a:close/>
                <a:moveTo>
                  <a:pt x="3727" y="5903"/>
                </a:moveTo>
                <a:lnTo>
                  <a:pt x="3739" y="5938"/>
                </a:lnTo>
                <a:lnTo>
                  <a:pt x="3560" y="5986"/>
                </a:lnTo>
                <a:cubicBezTo>
                  <a:pt x="3560" y="5986"/>
                  <a:pt x="3536" y="5986"/>
                  <a:pt x="3536" y="5998"/>
                </a:cubicBezTo>
                <a:cubicBezTo>
                  <a:pt x="3536" y="5986"/>
                  <a:pt x="3536" y="5962"/>
                  <a:pt x="3525" y="5962"/>
                </a:cubicBezTo>
                <a:cubicBezTo>
                  <a:pt x="3596" y="5950"/>
                  <a:pt x="3656" y="5938"/>
                  <a:pt x="3727" y="5903"/>
                </a:cubicBezTo>
                <a:close/>
                <a:moveTo>
                  <a:pt x="3394" y="5998"/>
                </a:moveTo>
                <a:cubicBezTo>
                  <a:pt x="3394" y="6010"/>
                  <a:pt x="3394" y="6022"/>
                  <a:pt x="3406" y="6046"/>
                </a:cubicBezTo>
                <a:cubicBezTo>
                  <a:pt x="3286" y="6046"/>
                  <a:pt x="3179" y="6057"/>
                  <a:pt x="3060" y="6057"/>
                </a:cubicBezTo>
                <a:cubicBezTo>
                  <a:pt x="3120" y="6046"/>
                  <a:pt x="3191" y="6022"/>
                  <a:pt x="3263" y="6022"/>
                </a:cubicBezTo>
                <a:cubicBezTo>
                  <a:pt x="3298" y="6010"/>
                  <a:pt x="3346" y="6010"/>
                  <a:pt x="3394" y="5998"/>
                </a:cubicBezTo>
                <a:close/>
                <a:moveTo>
                  <a:pt x="2441" y="6129"/>
                </a:moveTo>
                <a:cubicBezTo>
                  <a:pt x="2465" y="6165"/>
                  <a:pt x="2513" y="6177"/>
                  <a:pt x="2548" y="6177"/>
                </a:cubicBezTo>
                <a:lnTo>
                  <a:pt x="2263" y="6177"/>
                </a:lnTo>
                <a:lnTo>
                  <a:pt x="2132" y="6129"/>
                </a:lnTo>
                <a:lnTo>
                  <a:pt x="2132" y="6129"/>
                </a:lnTo>
                <a:cubicBezTo>
                  <a:pt x="2179" y="6135"/>
                  <a:pt x="2230" y="6138"/>
                  <a:pt x="2282" y="6138"/>
                </a:cubicBezTo>
                <a:cubicBezTo>
                  <a:pt x="2334" y="6138"/>
                  <a:pt x="2388" y="6135"/>
                  <a:pt x="2441" y="6129"/>
                </a:cubicBezTo>
                <a:close/>
                <a:moveTo>
                  <a:pt x="4644" y="6284"/>
                </a:moveTo>
                <a:cubicBezTo>
                  <a:pt x="4656" y="6319"/>
                  <a:pt x="4703" y="6355"/>
                  <a:pt x="4739" y="6355"/>
                </a:cubicBezTo>
                <a:cubicBezTo>
                  <a:pt x="4846" y="6343"/>
                  <a:pt x="4953" y="6319"/>
                  <a:pt x="5037" y="6307"/>
                </a:cubicBezTo>
                <a:cubicBezTo>
                  <a:pt x="5037" y="6347"/>
                  <a:pt x="5061" y="6395"/>
                  <a:pt x="5104" y="6403"/>
                </a:cubicBezTo>
                <a:lnTo>
                  <a:pt x="5104" y="6403"/>
                </a:lnTo>
                <a:cubicBezTo>
                  <a:pt x="4917" y="6442"/>
                  <a:pt x="4711" y="6478"/>
                  <a:pt x="4513" y="6498"/>
                </a:cubicBezTo>
                <a:lnTo>
                  <a:pt x="4644" y="6284"/>
                </a:lnTo>
                <a:close/>
                <a:moveTo>
                  <a:pt x="3477" y="6379"/>
                </a:moveTo>
                <a:cubicBezTo>
                  <a:pt x="3501" y="6438"/>
                  <a:pt x="3513" y="6486"/>
                  <a:pt x="3525" y="6546"/>
                </a:cubicBezTo>
                <a:cubicBezTo>
                  <a:pt x="3346" y="6546"/>
                  <a:pt x="3179" y="6534"/>
                  <a:pt x="3001" y="6498"/>
                </a:cubicBezTo>
                <a:cubicBezTo>
                  <a:pt x="3167" y="6474"/>
                  <a:pt x="3322" y="6427"/>
                  <a:pt x="3477" y="6379"/>
                </a:cubicBezTo>
                <a:close/>
                <a:moveTo>
                  <a:pt x="4275" y="6200"/>
                </a:moveTo>
                <a:cubicBezTo>
                  <a:pt x="4239" y="6307"/>
                  <a:pt x="4215" y="6427"/>
                  <a:pt x="4179" y="6546"/>
                </a:cubicBezTo>
                <a:cubicBezTo>
                  <a:pt x="4191" y="6474"/>
                  <a:pt x="4215" y="6379"/>
                  <a:pt x="4227" y="6307"/>
                </a:cubicBezTo>
                <a:cubicBezTo>
                  <a:pt x="4227" y="6284"/>
                  <a:pt x="4239" y="6236"/>
                  <a:pt x="4239" y="6200"/>
                </a:cubicBezTo>
                <a:close/>
                <a:moveTo>
                  <a:pt x="3739" y="6319"/>
                </a:moveTo>
                <a:lnTo>
                  <a:pt x="3739" y="6558"/>
                </a:lnTo>
                <a:lnTo>
                  <a:pt x="3703" y="6558"/>
                </a:lnTo>
                <a:cubicBezTo>
                  <a:pt x="3691" y="6498"/>
                  <a:pt x="3679" y="6438"/>
                  <a:pt x="3656" y="6367"/>
                </a:cubicBezTo>
                <a:cubicBezTo>
                  <a:pt x="3644" y="6367"/>
                  <a:pt x="3644" y="6355"/>
                  <a:pt x="3644" y="6343"/>
                </a:cubicBezTo>
                <a:cubicBezTo>
                  <a:pt x="3667" y="6343"/>
                  <a:pt x="3703" y="6319"/>
                  <a:pt x="3739" y="6319"/>
                </a:cubicBezTo>
                <a:close/>
                <a:moveTo>
                  <a:pt x="3989" y="7069"/>
                </a:moveTo>
                <a:cubicBezTo>
                  <a:pt x="3953" y="7189"/>
                  <a:pt x="3917" y="7308"/>
                  <a:pt x="3882" y="7427"/>
                </a:cubicBezTo>
                <a:cubicBezTo>
                  <a:pt x="3870" y="7355"/>
                  <a:pt x="3858" y="7272"/>
                  <a:pt x="3834" y="7212"/>
                </a:cubicBezTo>
                <a:cubicBezTo>
                  <a:pt x="3870" y="7212"/>
                  <a:pt x="3917" y="7189"/>
                  <a:pt x="3917" y="7141"/>
                </a:cubicBezTo>
                <a:lnTo>
                  <a:pt x="3917" y="7117"/>
                </a:lnTo>
                <a:cubicBezTo>
                  <a:pt x="3941" y="7117"/>
                  <a:pt x="3965" y="7093"/>
                  <a:pt x="3989" y="7069"/>
                </a:cubicBezTo>
                <a:close/>
                <a:moveTo>
                  <a:pt x="6728" y="0"/>
                </a:moveTo>
                <a:cubicBezTo>
                  <a:pt x="5373" y="0"/>
                  <a:pt x="4039" y="478"/>
                  <a:pt x="2870" y="1140"/>
                </a:cubicBezTo>
                <a:cubicBezTo>
                  <a:pt x="2263" y="1485"/>
                  <a:pt x="1679" y="1890"/>
                  <a:pt x="1191" y="2390"/>
                </a:cubicBezTo>
                <a:cubicBezTo>
                  <a:pt x="1072" y="2509"/>
                  <a:pt x="965" y="2628"/>
                  <a:pt x="858" y="2771"/>
                </a:cubicBezTo>
                <a:cubicBezTo>
                  <a:pt x="393" y="3260"/>
                  <a:pt x="72" y="3855"/>
                  <a:pt x="24" y="4557"/>
                </a:cubicBezTo>
                <a:cubicBezTo>
                  <a:pt x="0" y="5069"/>
                  <a:pt x="143" y="5581"/>
                  <a:pt x="477" y="5986"/>
                </a:cubicBezTo>
                <a:cubicBezTo>
                  <a:pt x="810" y="6379"/>
                  <a:pt x="1334" y="6593"/>
                  <a:pt x="1846" y="6700"/>
                </a:cubicBezTo>
                <a:cubicBezTo>
                  <a:pt x="2155" y="6772"/>
                  <a:pt x="2477" y="6796"/>
                  <a:pt x="2798" y="6831"/>
                </a:cubicBezTo>
                <a:cubicBezTo>
                  <a:pt x="2977" y="6843"/>
                  <a:pt x="3155" y="6879"/>
                  <a:pt x="3334" y="6879"/>
                </a:cubicBezTo>
                <a:cubicBezTo>
                  <a:pt x="3417" y="6879"/>
                  <a:pt x="3513" y="6891"/>
                  <a:pt x="3596" y="6891"/>
                </a:cubicBezTo>
                <a:cubicBezTo>
                  <a:pt x="3667" y="7260"/>
                  <a:pt x="3751" y="7653"/>
                  <a:pt x="3787" y="8022"/>
                </a:cubicBezTo>
                <a:cubicBezTo>
                  <a:pt x="3798" y="8087"/>
                  <a:pt x="3852" y="8120"/>
                  <a:pt x="3903" y="8120"/>
                </a:cubicBezTo>
                <a:cubicBezTo>
                  <a:pt x="3953" y="8120"/>
                  <a:pt x="4001" y="8087"/>
                  <a:pt x="4001" y="8022"/>
                </a:cubicBezTo>
                <a:cubicBezTo>
                  <a:pt x="4025" y="7653"/>
                  <a:pt x="4120" y="7308"/>
                  <a:pt x="4251" y="6974"/>
                </a:cubicBezTo>
                <a:cubicBezTo>
                  <a:pt x="4298" y="6891"/>
                  <a:pt x="4346" y="6796"/>
                  <a:pt x="4406" y="6700"/>
                </a:cubicBezTo>
                <a:cubicBezTo>
                  <a:pt x="4668" y="6665"/>
                  <a:pt x="4941" y="6617"/>
                  <a:pt x="5191" y="6581"/>
                </a:cubicBezTo>
                <a:cubicBezTo>
                  <a:pt x="5918" y="6427"/>
                  <a:pt x="6644" y="6200"/>
                  <a:pt x="7335" y="5903"/>
                </a:cubicBezTo>
                <a:cubicBezTo>
                  <a:pt x="7811" y="5700"/>
                  <a:pt x="8335" y="5462"/>
                  <a:pt x="8763" y="5129"/>
                </a:cubicBezTo>
                <a:cubicBezTo>
                  <a:pt x="9168" y="4867"/>
                  <a:pt x="9537" y="4569"/>
                  <a:pt x="9847" y="4224"/>
                </a:cubicBezTo>
                <a:cubicBezTo>
                  <a:pt x="10264" y="3760"/>
                  <a:pt x="10561" y="3200"/>
                  <a:pt x="10597" y="2569"/>
                </a:cubicBezTo>
                <a:cubicBezTo>
                  <a:pt x="10621" y="2009"/>
                  <a:pt x="10383" y="1414"/>
                  <a:pt x="9906" y="1021"/>
                </a:cubicBezTo>
                <a:cubicBezTo>
                  <a:pt x="9716" y="878"/>
                  <a:pt x="9490" y="759"/>
                  <a:pt x="9287" y="664"/>
                </a:cubicBezTo>
                <a:cubicBezTo>
                  <a:pt x="9228" y="628"/>
                  <a:pt x="9156" y="593"/>
                  <a:pt x="9097" y="545"/>
                </a:cubicBezTo>
                <a:cubicBezTo>
                  <a:pt x="8466" y="223"/>
                  <a:pt x="7763" y="45"/>
                  <a:pt x="7049" y="9"/>
                </a:cubicBezTo>
                <a:cubicBezTo>
                  <a:pt x="6942" y="3"/>
                  <a:pt x="6835" y="0"/>
                  <a:pt x="67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3"/>
          <p:cNvSpPr/>
          <p:nvPr/>
        </p:nvSpPr>
        <p:spPr>
          <a:xfrm>
            <a:off x="6938207" y="1494705"/>
            <a:ext cx="1336630" cy="724421"/>
          </a:xfrm>
          <a:custGeom>
            <a:rect b="b" l="l" r="r" t="t"/>
            <a:pathLst>
              <a:path extrusionOk="0" h="9667" w="17836">
                <a:moveTo>
                  <a:pt x="2617" y="1"/>
                </a:moveTo>
                <a:cubicBezTo>
                  <a:pt x="2184" y="1"/>
                  <a:pt x="1758" y="38"/>
                  <a:pt x="1393" y="178"/>
                </a:cubicBezTo>
                <a:cubicBezTo>
                  <a:pt x="226" y="607"/>
                  <a:pt x="0" y="2214"/>
                  <a:pt x="214" y="3274"/>
                </a:cubicBezTo>
                <a:cubicBezTo>
                  <a:pt x="476" y="4643"/>
                  <a:pt x="1465" y="5869"/>
                  <a:pt x="2715" y="6465"/>
                </a:cubicBezTo>
                <a:cubicBezTo>
                  <a:pt x="3489" y="6834"/>
                  <a:pt x="4322" y="6929"/>
                  <a:pt x="5156" y="6929"/>
                </a:cubicBezTo>
                <a:cubicBezTo>
                  <a:pt x="6096" y="6929"/>
                  <a:pt x="7049" y="6881"/>
                  <a:pt x="7977" y="6881"/>
                </a:cubicBezTo>
                <a:cubicBezTo>
                  <a:pt x="8231" y="6878"/>
                  <a:pt x="8485" y="6877"/>
                  <a:pt x="8739" y="6877"/>
                </a:cubicBezTo>
                <a:cubicBezTo>
                  <a:pt x="10449" y="6877"/>
                  <a:pt x="12159" y="6944"/>
                  <a:pt x="13859" y="7048"/>
                </a:cubicBezTo>
                <a:cubicBezTo>
                  <a:pt x="14395" y="7072"/>
                  <a:pt x="14931" y="7120"/>
                  <a:pt x="15454" y="7167"/>
                </a:cubicBezTo>
                <a:cubicBezTo>
                  <a:pt x="15895" y="7203"/>
                  <a:pt x="16312" y="7310"/>
                  <a:pt x="16597" y="7679"/>
                </a:cubicBezTo>
                <a:cubicBezTo>
                  <a:pt x="17026" y="8263"/>
                  <a:pt x="17074" y="9048"/>
                  <a:pt x="17550" y="9620"/>
                </a:cubicBezTo>
                <a:cubicBezTo>
                  <a:pt x="17579" y="9653"/>
                  <a:pt x="17617" y="9666"/>
                  <a:pt x="17656" y="9666"/>
                </a:cubicBezTo>
                <a:cubicBezTo>
                  <a:pt x="17743" y="9666"/>
                  <a:pt x="17832" y="9595"/>
                  <a:pt x="17824" y="9513"/>
                </a:cubicBezTo>
                <a:cubicBezTo>
                  <a:pt x="17669" y="7893"/>
                  <a:pt x="17836" y="6274"/>
                  <a:pt x="17586" y="4667"/>
                </a:cubicBezTo>
                <a:cubicBezTo>
                  <a:pt x="17371" y="3393"/>
                  <a:pt x="16883" y="2107"/>
                  <a:pt x="15883" y="1262"/>
                </a:cubicBezTo>
                <a:cubicBezTo>
                  <a:pt x="14859" y="404"/>
                  <a:pt x="13490" y="178"/>
                  <a:pt x="12180" y="119"/>
                </a:cubicBezTo>
                <a:cubicBezTo>
                  <a:pt x="11216" y="76"/>
                  <a:pt x="10251" y="67"/>
                  <a:pt x="9287" y="67"/>
                </a:cubicBezTo>
                <a:cubicBezTo>
                  <a:pt x="8644" y="67"/>
                  <a:pt x="8001" y="71"/>
                  <a:pt x="7358" y="71"/>
                </a:cubicBezTo>
                <a:cubicBezTo>
                  <a:pt x="6239" y="71"/>
                  <a:pt x="5144" y="47"/>
                  <a:pt x="4024" y="47"/>
                </a:cubicBezTo>
                <a:cubicBezTo>
                  <a:pt x="3597" y="47"/>
                  <a:pt x="3103" y="1"/>
                  <a:pt x="26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3"/>
          <p:cNvSpPr/>
          <p:nvPr/>
        </p:nvSpPr>
        <p:spPr>
          <a:xfrm>
            <a:off x="4505911" y="1464690"/>
            <a:ext cx="1179631" cy="445728"/>
          </a:xfrm>
          <a:custGeom>
            <a:rect b="b" l="l" r="r" t="t"/>
            <a:pathLst>
              <a:path extrusionOk="0" h="5948" w="15741">
                <a:moveTo>
                  <a:pt x="8751" y="0"/>
                </a:moveTo>
                <a:cubicBezTo>
                  <a:pt x="7539" y="0"/>
                  <a:pt x="6327" y="120"/>
                  <a:pt x="5144" y="350"/>
                </a:cubicBezTo>
                <a:cubicBezTo>
                  <a:pt x="5072" y="349"/>
                  <a:pt x="5000" y="348"/>
                  <a:pt x="4928" y="348"/>
                </a:cubicBezTo>
                <a:cubicBezTo>
                  <a:pt x="3964" y="348"/>
                  <a:pt x="3006" y="500"/>
                  <a:pt x="2120" y="910"/>
                </a:cubicBezTo>
                <a:cubicBezTo>
                  <a:pt x="893" y="1469"/>
                  <a:pt x="0" y="2731"/>
                  <a:pt x="858" y="4041"/>
                </a:cubicBezTo>
                <a:cubicBezTo>
                  <a:pt x="1632" y="5220"/>
                  <a:pt x="3406" y="5339"/>
                  <a:pt x="4668" y="5529"/>
                </a:cubicBezTo>
                <a:cubicBezTo>
                  <a:pt x="6083" y="5752"/>
                  <a:pt x="7651" y="5948"/>
                  <a:pt x="9206" y="5948"/>
                </a:cubicBezTo>
                <a:cubicBezTo>
                  <a:pt x="10725" y="5948"/>
                  <a:pt x="12232" y="5761"/>
                  <a:pt x="13574" y="5232"/>
                </a:cubicBezTo>
                <a:cubicBezTo>
                  <a:pt x="14728" y="4779"/>
                  <a:pt x="15741" y="3732"/>
                  <a:pt x="15324" y="2350"/>
                </a:cubicBezTo>
                <a:cubicBezTo>
                  <a:pt x="14907" y="1005"/>
                  <a:pt x="13443" y="576"/>
                  <a:pt x="12228" y="338"/>
                </a:cubicBezTo>
                <a:cubicBezTo>
                  <a:pt x="11084" y="111"/>
                  <a:pt x="9917" y="0"/>
                  <a:pt x="87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3"/>
          <p:cNvSpPr/>
          <p:nvPr/>
        </p:nvSpPr>
        <p:spPr>
          <a:xfrm>
            <a:off x="4850322" y="3439475"/>
            <a:ext cx="506819" cy="401290"/>
          </a:xfrm>
          <a:custGeom>
            <a:rect b="b" l="l" r="r" t="t"/>
            <a:pathLst>
              <a:path extrusionOk="0" h="5355" w="6763">
                <a:moveTo>
                  <a:pt x="4702" y="1"/>
                </a:moveTo>
                <a:cubicBezTo>
                  <a:pt x="4552" y="1"/>
                  <a:pt x="4403" y="20"/>
                  <a:pt x="4263" y="58"/>
                </a:cubicBezTo>
                <a:cubicBezTo>
                  <a:pt x="3763" y="201"/>
                  <a:pt x="3310" y="582"/>
                  <a:pt x="3227" y="1094"/>
                </a:cubicBezTo>
                <a:cubicBezTo>
                  <a:pt x="2887" y="482"/>
                  <a:pt x="2190" y="92"/>
                  <a:pt x="1492" y="92"/>
                </a:cubicBezTo>
                <a:cubicBezTo>
                  <a:pt x="1335" y="92"/>
                  <a:pt x="1178" y="112"/>
                  <a:pt x="1024" y="154"/>
                </a:cubicBezTo>
                <a:cubicBezTo>
                  <a:pt x="834" y="213"/>
                  <a:pt x="655" y="285"/>
                  <a:pt x="488" y="416"/>
                </a:cubicBezTo>
                <a:cubicBezTo>
                  <a:pt x="167" y="678"/>
                  <a:pt x="0" y="1118"/>
                  <a:pt x="60" y="1523"/>
                </a:cubicBezTo>
                <a:cubicBezTo>
                  <a:pt x="107" y="1940"/>
                  <a:pt x="357" y="2309"/>
                  <a:pt x="703" y="2547"/>
                </a:cubicBezTo>
                <a:cubicBezTo>
                  <a:pt x="357" y="2940"/>
                  <a:pt x="119" y="3452"/>
                  <a:pt x="155" y="3976"/>
                </a:cubicBezTo>
                <a:cubicBezTo>
                  <a:pt x="198" y="4745"/>
                  <a:pt x="782" y="5110"/>
                  <a:pt x="1396" y="5110"/>
                </a:cubicBezTo>
                <a:cubicBezTo>
                  <a:pt x="1979" y="5110"/>
                  <a:pt x="2589" y="4781"/>
                  <a:pt x="2786" y="4154"/>
                </a:cubicBezTo>
                <a:cubicBezTo>
                  <a:pt x="2965" y="4619"/>
                  <a:pt x="3227" y="5095"/>
                  <a:pt x="3691" y="5285"/>
                </a:cubicBezTo>
                <a:cubicBezTo>
                  <a:pt x="3809" y="5332"/>
                  <a:pt x="3936" y="5355"/>
                  <a:pt x="4063" y="5355"/>
                </a:cubicBezTo>
                <a:cubicBezTo>
                  <a:pt x="4386" y="5355"/>
                  <a:pt x="4716" y="5211"/>
                  <a:pt x="4929" y="4964"/>
                </a:cubicBezTo>
                <a:cubicBezTo>
                  <a:pt x="5227" y="4619"/>
                  <a:pt x="5299" y="4107"/>
                  <a:pt x="5168" y="3678"/>
                </a:cubicBezTo>
                <a:lnTo>
                  <a:pt x="5168" y="3678"/>
                </a:lnTo>
                <a:cubicBezTo>
                  <a:pt x="5320" y="3782"/>
                  <a:pt x="5513" y="3838"/>
                  <a:pt x="5707" y="3838"/>
                </a:cubicBezTo>
                <a:cubicBezTo>
                  <a:pt x="5845" y="3838"/>
                  <a:pt x="5984" y="3809"/>
                  <a:pt x="6108" y="3749"/>
                </a:cubicBezTo>
                <a:cubicBezTo>
                  <a:pt x="6549" y="3559"/>
                  <a:pt x="6763" y="3130"/>
                  <a:pt x="6656" y="2666"/>
                </a:cubicBezTo>
                <a:cubicBezTo>
                  <a:pt x="6596" y="2428"/>
                  <a:pt x="6465" y="2225"/>
                  <a:pt x="6263" y="2106"/>
                </a:cubicBezTo>
                <a:cubicBezTo>
                  <a:pt x="6144" y="2035"/>
                  <a:pt x="6001" y="1975"/>
                  <a:pt x="5846" y="1975"/>
                </a:cubicBezTo>
                <a:cubicBezTo>
                  <a:pt x="6239" y="1571"/>
                  <a:pt x="6192" y="856"/>
                  <a:pt x="5799" y="451"/>
                </a:cubicBezTo>
                <a:cubicBezTo>
                  <a:pt x="5528" y="146"/>
                  <a:pt x="5111" y="1"/>
                  <a:pt x="47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3"/>
          <p:cNvSpPr/>
          <p:nvPr/>
        </p:nvSpPr>
        <p:spPr>
          <a:xfrm>
            <a:off x="4778008" y="4097183"/>
            <a:ext cx="651004" cy="256361"/>
          </a:xfrm>
          <a:custGeom>
            <a:rect b="b" l="l" r="r" t="t"/>
            <a:pathLst>
              <a:path extrusionOk="0" h="3421" w="8687">
                <a:moveTo>
                  <a:pt x="7573" y="621"/>
                </a:moveTo>
                <a:cubicBezTo>
                  <a:pt x="7514" y="680"/>
                  <a:pt x="7454" y="764"/>
                  <a:pt x="7383" y="823"/>
                </a:cubicBezTo>
                <a:cubicBezTo>
                  <a:pt x="7276" y="871"/>
                  <a:pt x="7180" y="930"/>
                  <a:pt x="7085" y="1002"/>
                </a:cubicBezTo>
                <a:lnTo>
                  <a:pt x="7097" y="978"/>
                </a:lnTo>
                <a:cubicBezTo>
                  <a:pt x="7192" y="895"/>
                  <a:pt x="7287" y="788"/>
                  <a:pt x="7371" y="704"/>
                </a:cubicBezTo>
                <a:cubicBezTo>
                  <a:pt x="7442" y="668"/>
                  <a:pt x="7514" y="621"/>
                  <a:pt x="7573" y="621"/>
                </a:cubicBezTo>
                <a:close/>
                <a:moveTo>
                  <a:pt x="2394" y="1312"/>
                </a:moveTo>
                <a:cubicBezTo>
                  <a:pt x="2195" y="1510"/>
                  <a:pt x="1973" y="1720"/>
                  <a:pt x="1751" y="1907"/>
                </a:cubicBezTo>
                <a:cubicBezTo>
                  <a:pt x="1787" y="1859"/>
                  <a:pt x="1811" y="1835"/>
                  <a:pt x="1846" y="1800"/>
                </a:cubicBezTo>
                <a:cubicBezTo>
                  <a:pt x="2025" y="1633"/>
                  <a:pt x="2215" y="1466"/>
                  <a:pt x="2394" y="1312"/>
                </a:cubicBezTo>
                <a:close/>
                <a:moveTo>
                  <a:pt x="3704" y="728"/>
                </a:moveTo>
                <a:lnTo>
                  <a:pt x="3704" y="728"/>
                </a:lnTo>
                <a:cubicBezTo>
                  <a:pt x="3597" y="823"/>
                  <a:pt x="3501" y="919"/>
                  <a:pt x="3382" y="1014"/>
                </a:cubicBezTo>
                <a:cubicBezTo>
                  <a:pt x="3323" y="1061"/>
                  <a:pt x="3275" y="1097"/>
                  <a:pt x="3216" y="1145"/>
                </a:cubicBezTo>
                <a:cubicBezTo>
                  <a:pt x="3001" y="1311"/>
                  <a:pt x="2811" y="1478"/>
                  <a:pt x="2596" y="1657"/>
                </a:cubicBezTo>
                <a:lnTo>
                  <a:pt x="2585" y="1669"/>
                </a:lnTo>
                <a:cubicBezTo>
                  <a:pt x="2418" y="1800"/>
                  <a:pt x="2263" y="1919"/>
                  <a:pt x="2108" y="2050"/>
                </a:cubicBezTo>
                <a:cubicBezTo>
                  <a:pt x="2584" y="1550"/>
                  <a:pt x="3120" y="1097"/>
                  <a:pt x="3704" y="728"/>
                </a:cubicBezTo>
                <a:close/>
                <a:moveTo>
                  <a:pt x="4549" y="1859"/>
                </a:moveTo>
                <a:cubicBezTo>
                  <a:pt x="4406" y="1978"/>
                  <a:pt x="4287" y="2109"/>
                  <a:pt x="4180" y="2228"/>
                </a:cubicBezTo>
                <a:cubicBezTo>
                  <a:pt x="4109" y="2276"/>
                  <a:pt x="4037" y="2335"/>
                  <a:pt x="3978" y="2383"/>
                </a:cubicBezTo>
                <a:cubicBezTo>
                  <a:pt x="4168" y="2204"/>
                  <a:pt x="4347" y="2026"/>
                  <a:pt x="4549" y="1859"/>
                </a:cubicBezTo>
                <a:close/>
                <a:moveTo>
                  <a:pt x="1120" y="1669"/>
                </a:moveTo>
                <a:lnTo>
                  <a:pt x="1120" y="1669"/>
                </a:lnTo>
                <a:cubicBezTo>
                  <a:pt x="1025" y="1788"/>
                  <a:pt x="930" y="1895"/>
                  <a:pt x="858" y="2014"/>
                </a:cubicBezTo>
                <a:lnTo>
                  <a:pt x="799" y="2062"/>
                </a:lnTo>
                <a:cubicBezTo>
                  <a:pt x="620" y="2228"/>
                  <a:pt x="441" y="2383"/>
                  <a:pt x="251" y="2502"/>
                </a:cubicBezTo>
                <a:cubicBezTo>
                  <a:pt x="287" y="2443"/>
                  <a:pt x="322" y="2383"/>
                  <a:pt x="358" y="2335"/>
                </a:cubicBezTo>
                <a:cubicBezTo>
                  <a:pt x="406" y="2276"/>
                  <a:pt x="429" y="2216"/>
                  <a:pt x="477" y="2157"/>
                </a:cubicBezTo>
                <a:cubicBezTo>
                  <a:pt x="703" y="2002"/>
                  <a:pt x="906" y="1847"/>
                  <a:pt x="1120" y="1669"/>
                </a:cubicBezTo>
                <a:close/>
                <a:moveTo>
                  <a:pt x="7752" y="2073"/>
                </a:moveTo>
                <a:lnTo>
                  <a:pt x="7752" y="2073"/>
                </a:lnTo>
                <a:cubicBezTo>
                  <a:pt x="7529" y="2261"/>
                  <a:pt x="7295" y="2437"/>
                  <a:pt x="7060" y="2579"/>
                </a:cubicBezTo>
                <a:lnTo>
                  <a:pt x="7060" y="2579"/>
                </a:lnTo>
                <a:cubicBezTo>
                  <a:pt x="7092" y="2549"/>
                  <a:pt x="7124" y="2519"/>
                  <a:pt x="7157" y="2490"/>
                </a:cubicBezTo>
                <a:cubicBezTo>
                  <a:pt x="7347" y="2335"/>
                  <a:pt x="7561" y="2204"/>
                  <a:pt x="7752" y="2073"/>
                </a:cubicBezTo>
                <a:close/>
                <a:moveTo>
                  <a:pt x="5478" y="2085"/>
                </a:moveTo>
                <a:lnTo>
                  <a:pt x="5478" y="2085"/>
                </a:lnTo>
                <a:cubicBezTo>
                  <a:pt x="5382" y="2169"/>
                  <a:pt x="5299" y="2276"/>
                  <a:pt x="5204" y="2359"/>
                </a:cubicBezTo>
                <a:cubicBezTo>
                  <a:pt x="5180" y="2383"/>
                  <a:pt x="5144" y="2407"/>
                  <a:pt x="5121" y="2419"/>
                </a:cubicBezTo>
                <a:cubicBezTo>
                  <a:pt x="4990" y="2526"/>
                  <a:pt x="4835" y="2633"/>
                  <a:pt x="4692" y="2704"/>
                </a:cubicBezTo>
                <a:cubicBezTo>
                  <a:pt x="4930" y="2526"/>
                  <a:pt x="5144" y="2347"/>
                  <a:pt x="5371" y="2169"/>
                </a:cubicBezTo>
                <a:cubicBezTo>
                  <a:pt x="5406" y="2145"/>
                  <a:pt x="5442" y="2109"/>
                  <a:pt x="5478" y="2085"/>
                </a:cubicBezTo>
                <a:close/>
                <a:moveTo>
                  <a:pt x="4061" y="1681"/>
                </a:moveTo>
                <a:cubicBezTo>
                  <a:pt x="3835" y="1871"/>
                  <a:pt x="3632" y="2085"/>
                  <a:pt x="3418" y="2312"/>
                </a:cubicBezTo>
                <a:cubicBezTo>
                  <a:pt x="3299" y="2395"/>
                  <a:pt x="3204" y="2466"/>
                  <a:pt x="3085" y="2562"/>
                </a:cubicBezTo>
                <a:cubicBezTo>
                  <a:pt x="3001" y="2621"/>
                  <a:pt x="2870" y="2728"/>
                  <a:pt x="2763" y="2752"/>
                </a:cubicBezTo>
                <a:cubicBezTo>
                  <a:pt x="2823" y="2645"/>
                  <a:pt x="2882" y="2562"/>
                  <a:pt x="2966" y="2466"/>
                </a:cubicBezTo>
                <a:cubicBezTo>
                  <a:pt x="3335" y="2216"/>
                  <a:pt x="3704" y="1954"/>
                  <a:pt x="4061" y="1681"/>
                </a:cubicBezTo>
                <a:close/>
                <a:moveTo>
                  <a:pt x="1715" y="2192"/>
                </a:moveTo>
                <a:lnTo>
                  <a:pt x="1715" y="2192"/>
                </a:lnTo>
                <a:cubicBezTo>
                  <a:pt x="1596" y="2335"/>
                  <a:pt x="1477" y="2490"/>
                  <a:pt x="1370" y="2633"/>
                </a:cubicBezTo>
                <a:lnTo>
                  <a:pt x="1013" y="2907"/>
                </a:lnTo>
                <a:lnTo>
                  <a:pt x="1001" y="2883"/>
                </a:lnTo>
                <a:lnTo>
                  <a:pt x="1180" y="2621"/>
                </a:lnTo>
                <a:cubicBezTo>
                  <a:pt x="1358" y="2490"/>
                  <a:pt x="1525" y="2335"/>
                  <a:pt x="1715" y="2192"/>
                </a:cubicBezTo>
                <a:close/>
                <a:moveTo>
                  <a:pt x="2513" y="2216"/>
                </a:moveTo>
                <a:cubicBezTo>
                  <a:pt x="2442" y="2312"/>
                  <a:pt x="2382" y="2359"/>
                  <a:pt x="2334" y="2443"/>
                </a:cubicBezTo>
                <a:cubicBezTo>
                  <a:pt x="2192" y="2562"/>
                  <a:pt x="2025" y="2657"/>
                  <a:pt x="1870" y="2776"/>
                </a:cubicBezTo>
                <a:cubicBezTo>
                  <a:pt x="1787" y="2835"/>
                  <a:pt x="1703" y="2895"/>
                  <a:pt x="1620" y="2943"/>
                </a:cubicBezTo>
                <a:cubicBezTo>
                  <a:pt x="1632" y="2919"/>
                  <a:pt x="1668" y="2907"/>
                  <a:pt x="1680" y="2871"/>
                </a:cubicBezTo>
                <a:cubicBezTo>
                  <a:pt x="1811" y="2776"/>
                  <a:pt x="1930" y="2681"/>
                  <a:pt x="2073" y="2573"/>
                </a:cubicBezTo>
                <a:lnTo>
                  <a:pt x="2513" y="2216"/>
                </a:lnTo>
                <a:close/>
                <a:moveTo>
                  <a:pt x="6859" y="2407"/>
                </a:moveTo>
                <a:cubicBezTo>
                  <a:pt x="6835" y="2454"/>
                  <a:pt x="6787" y="2478"/>
                  <a:pt x="6752" y="2526"/>
                </a:cubicBezTo>
                <a:cubicBezTo>
                  <a:pt x="6716" y="2573"/>
                  <a:pt x="6716" y="2621"/>
                  <a:pt x="6740" y="2645"/>
                </a:cubicBezTo>
                <a:cubicBezTo>
                  <a:pt x="6573" y="2764"/>
                  <a:pt x="6430" y="2871"/>
                  <a:pt x="6275" y="2954"/>
                </a:cubicBezTo>
                <a:cubicBezTo>
                  <a:pt x="6395" y="2824"/>
                  <a:pt x="6537" y="2693"/>
                  <a:pt x="6668" y="2562"/>
                </a:cubicBezTo>
                <a:cubicBezTo>
                  <a:pt x="6728" y="2514"/>
                  <a:pt x="6799" y="2466"/>
                  <a:pt x="6859" y="2407"/>
                </a:cubicBezTo>
                <a:close/>
                <a:moveTo>
                  <a:pt x="7026" y="2611"/>
                </a:moveTo>
                <a:lnTo>
                  <a:pt x="7026" y="2611"/>
                </a:lnTo>
                <a:cubicBezTo>
                  <a:pt x="6988" y="2672"/>
                  <a:pt x="7022" y="2757"/>
                  <a:pt x="7073" y="2788"/>
                </a:cubicBezTo>
                <a:cubicBezTo>
                  <a:pt x="6883" y="2931"/>
                  <a:pt x="6716" y="3062"/>
                  <a:pt x="6514" y="3145"/>
                </a:cubicBezTo>
                <a:cubicBezTo>
                  <a:pt x="6686" y="2963"/>
                  <a:pt x="6851" y="2781"/>
                  <a:pt x="7026" y="2611"/>
                </a:cubicBezTo>
                <a:close/>
                <a:moveTo>
                  <a:pt x="3644" y="2859"/>
                </a:moveTo>
                <a:cubicBezTo>
                  <a:pt x="3632" y="2883"/>
                  <a:pt x="3597" y="2919"/>
                  <a:pt x="3573" y="2954"/>
                </a:cubicBezTo>
                <a:lnTo>
                  <a:pt x="3537" y="2990"/>
                </a:lnTo>
                <a:cubicBezTo>
                  <a:pt x="3454" y="3050"/>
                  <a:pt x="3358" y="3109"/>
                  <a:pt x="3263" y="3157"/>
                </a:cubicBezTo>
                <a:cubicBezTo>
                  <a:pt x="3275" y="3121"/>
                  <a:pt x="3287" y="3097"/>
                  <a:pt x="3299" y="3085"/>
                </a:cubicBezTo>
                <a:cubicBezTo>
                  <a:pt x="3418" y="3002"/>
                  <a:pt x="3525" y="2931"/>
                  <a:pt x="3644" y="2859"/>
                </a:cubicBezTo>
                <a:close/>
                <a:moveTo>
                  <a:pt x="5837" y="0"/>
                </a:moveTo>
                <a:cubicBezTo>
                  <a:pt x="5821" y="0"/>
                  <a:pt x="5804" y="4"/>
                  <a:pt x="5787" y="14"/>
                </a:cubicBezTo>
                <a:cubicBezTo>
                  <a:pt x="5490" y="192"/>
                  <a:pt x="5204" y="371"/>
                  <a:pt x="4906" y="585"/>
                </a:cubicBezTo>
                <a:cubicBezTo>
                  <a:pt x="5013" y="478"/>
                  <a:pt x="5121" y="383"/>
                  <a:pt x="5228" y="287"/>
                </a:cubicBezTo>
                <a:cubicBezTo>
                  <a:pt x="5287" y="218"/>
                  <a:pt x="5222" y="107"/>
                  <a:pt x="5151" y="107"/>
                </a:cubicBezTo>
                <a:cubicBezTo>
                  <a:pt x="5137" y="107"/>
                  <a:pt x="5122" y="111"/>
                  <a:pt x="5109" y="121"/>
                </a:cubicBezTo>
                <a:cubicBezTo>
                  <a:pt x="4811" y="311"/>
                  <a:pt x="4513" y="526"/>
                  <a:pt x="4228" y="728"/>
                </a:cubicBezTo>
                <a:lnTo>
                  <a:pt x="4347" y="609"/>
                </a:lnTo>
                <a:cubicBezTo>
                  <a:pt x="4403" y="541"/>
                  <a:pt x="4352" y="441"/>
                  <a:pt x="4286" y="441"/>
                </a:cubicBezTo>
                <a:cubicBezTo>
                  <a:pt x="4283" y="441"/>
                  <a:pt x="4279" y="442"/>
                  <a:pt x="4275" y="442"/>
                </a:cubicBezTo>
                <a:cubicBezTo>
                  <a:pt x="4275" y="418"/>
                  <a:pt x="4287" y="407"/>
                  <a:pt x="4287" y="371"/>
                </a:cubicBezTo>
                <a:cubicBezTo>
                  <a:pt x="4287" y="316"/>
                  <a:pt x="4245" y="275"/>
                  <a:pt x="4188" y="275"/>
                </a:cubicBezTo>
                <a:cubicBezTo>
                  <a:pt x="4171" y="275"/>
                  <a:pt x="4152" y="279"/>
                  <a:pt x="4132" y="287"/>
                </a:cubicBezTo>
                <a:cubicBezTo>
                  <a:pt x="3716" y="502"/>
                  <a:pt x="3323" y="776"/>
                  <a:pt x="2942" y="1061"/>
                </a:cubicBezTo>
                <a:lnTo>
                  <a:pt x="3049" y="954"/>
                </a:lnTo>
                <a:cubicBezTo>
                  <a:pt x="3117" y="887"/>
                  <a:pt x="3056" y="787"/>
                  <a:pt x="2958" y="787"/>
                </a:cubicBezTo>
                <a:cubicBezTo>
                  <a:pt x="2953" y="787"/>
                  <a:pt x="2947" y="787"/>
                  <a:pt x="2942" y="788"/>
                </a:cubicBezTo>
                <a:lnTo>
                  <a:pt x="2966" y="776"/>
                </a:lnTo>
                <a:cubicBezTo>
                  <a:pt x="3025" y="716"/>
                  <a:pt x="2961" y="592"/>
                  <a:pt x="2890" y="592"/>
                </a:cubicBezTo>
                <a:cubicBezTo>
                  <a:pt x="2876" y="592"/>
                  <a:pt x="2861" y="597"/>
                  <a:pt x="2846" y="609"/>
                </a:cubicBezTo>
                <a:cubicBezTo>
                  <a:pt x="2215" y="1085"/>
                  <a:pt x="1596" y="1597"/>
                  <a:pt x="1084" y="2192"/>
                </a:cubicBezTo>
                <a:lnTo>
                  <a:pt x="906" y="2323"/>
                </a:lnTo>
                <a:cubicBezTo>
                  <a:pt x="941" y="2276"/>
                  <a:pt x="965" y="2228"/>
                  <a:pt x="1001" y="2204"/>
                </a:cubicBezTo>
                <a:cubicBezTo>
                  <a:pt x="1203" y="2014"/>
                  <a:pt x="1394" y="1835"/>
                  <a:pt x="1608" y="1633"/>
                </a:cubicBezTo>
                <a:cubicBezTo>
                  <a:pt x="2096" y="1180"/>
                  <a:pt x="2585" y="704"/>
                  <a:pt x="3085" y="228"/>
                </a:cubicBezTo>
                <a:cubicBezTo>
                  <a:pt x="3144" y="158"/>
                  <a:pt x="3079" y="47"/>
                  <a:pt x="3008" y="47"/>
                </a:cubicBezTo>
                <a:cubicBezTo>
                  <a:pt x="2994" y="47"/>
                  <a:pt x="2979" y="51"/>
                  <a:pt x="2966" y="61"/>
                </a:cubicBezTo>
                <a:cubicBezTo>
                  <a:pt x="2585" y="299"/>
                  <a:pt x="2227" y="561"/>
                  <a:pt x="1906" y="859"/>
                </a:cubicBezTo>
                <a:cubicBezTo>
                  <a:pt x="1930" y="835"/>
                  <a:pt x="1965" y="788"/>
                  <a:pt x="1977" y="764"/>
                </a:cubicBezTo>
                <a:cubicBezTo>
                  <a:pt x="2013" y="716"/>
                  <a:pt x="1989" y="657"/>
                  <a:pt x="1953" y="621"/>
                </a:cubicBezTo>
                <a:cubicBezTo>
                  <a:pt x="1977" y="597"/>
                  <a:pt x="2013" y="561"/>
                  <a:pt x="2025" y="538"/>
                </a:cubicBezTo>
                <a:cubicBezTo>
                  <a:pt x="2091" y="453"/>
                  <a:pt x="2023" y="361"/>
                  <a:pt x="1939" y="361"/>
                </a:cubicBezTo>
                <a:cubicBezTo>
                  <a:pt x="1916" y="361"/>
                  <a:pt x="1893" y="368"/>
                  <a:pt x="1870" y="383"/>
                </a:cubicBezTo>
                <a:cubicBezTo>
                  <a:pt x="1692" y="526"/>
                  <a:pt x="1537" y="668"/>
                  <a:pt x="1370" y="835"/>
                </a:cubicBezTo>
                <a:cubicBezTo>
                  <a:pt x="1361" y="791"/>
                  <a:pt x="1313" y="746"/>
                  <a:pt x="1264" y="746"/>
                </a:cubicBezTo>
                <a:cubicBezTo>
                  <a:pt x="1247" y="746"/>
                  <a:pt x="1230" y="752"/>
                  <a:pt x="1215" y="764"/>
                </a:cubicBezTo>
                <a:lnTo>
                  <a:pt x="1203" y="776"/>
                </a:lnTo>
                <a:cubicBezTo>
                  <a:pt x="822" y="1073"/>
                  <a:pt x="441" y="1395"/>
                  <a:pt x="108" y="1752"/>
                </a:cubicBezTo>
                <a:cubicBezTo>
                  <a:pt x="33" y="1827"/>
                  <a:pt x="113" y="1932"/>
                  <a:pt x="192" y="1932"/>
                </a:cubicBezTo>
                <a:cubicBezTo>
                  <a:pt x="212" y="1932"/>
                  <a:pt x="233" y="1924"/>
                  <a:pt x="251" y="1907"/>
                </a:cubicBezTo>
                <a:cubicBezTo>
                  <a:pt x="406" y="1740"/>
                  <a:pt x="560" y="1597"/>
                  <a:pt x="727" y="1442"/>
                </a:cubicBezTo>
                <a:lnTo>
                  <a:pt x="727" y="1442"/>
                </a:lnTo>
                <a:cubicBezTo>
                  <a:pt x="715" y="1490"/>
                  <a:pt x="679" y="1538"/>
                  <a:pt x="668" y="1561"/>
                </a:cubicBezTo>
                <a:lnTo>
                  <a:pt x="668" y="1573"/>
                </a:lnTo>
                <a:cubicBezTo>
                  <a:pt x="501" y="1752"/>
                  <a:pt x="358" y="1954"/>
                  <a:pt x="227" y="2145"/>
                </a:cubicBezTo>
                <a:cubicBezTo>
                  <a:pt x="203" y="2169"/>
                  <a:pt x="203" y="2204"/>
                  <a:pt x="227" y="2228"/>
                </a:cubicBezTo>
                <a:cubicBezTo>
                  <a:pt x="120" y="2395"/>
                  <a:pt x="1" y="2573"/>
                  <a:pt x="60" y="2764"/>
                </a:cubicBezTo>
                <a:cubicBezTo>
                  <a:pt x="69" y="2807"/>
                  <a:pt x="109" y="2838"/>
                  <a:pt x="153" y="2838"/>
                </a:cubicBezTo>
                <a:cubicBezTo>
                  <a:pt x="170" y="2838"/>
                  <a:pt x="187" y="2833"/>
                  <a:pt x="203" y="2824"/>
                </a:cubicBezTo>
                <a:cubicBezTo>
                  <a:pt x="382" y="2716"/>
                  <a:pt x="560" y="2609"/>
                  <a:pt x="715" y="2466"/>
                </a:cubicBezTo>
                <a:lnTo>
                  <a:pt x="727" y="2490"/>
                </a:lnTo>
                <a:cubicBezTo>
                  <a:pt x="763" y="2514"/>
                  <a:pt x="799" y="2526"/>
                  <a:pt x="834" y="2562"/>
                </a:cubicBezTo>
                <a:cubicBezTo>
                  <a:pt x="763" y="2645"/>
                  <a:pt x="703" y="2752"/>
                  <a:pt x="644" y="2859"/>
                </a:cubicBezTo>
                <a:cubicBezTo>
                  <a:pt x="606" y="2926"/>
                  <a:pt x="666" y="3007"/>
                  <a:pt x="729" y="3007"/>
                </a:cubicBezTo>
                <a:cubicBezTo>
                  <a:pt x="744" y="3007"/>
                  <a:pt x="760" y="3002"/>
                  <a:pt x="775" y="2990"/>
                </a:cubicBezTo>
                <a:cubicBezTo>
                  <a:pt x="787" y="2990"/>
                  <a:pt x="787" y="2978"/>
                  <a:pt x="799" y="2954"/>
                </a:cubicBezTo>
                <a:cubicBezTo>
                  <a:pt x="799" y="2978"/>
                  <a:pt x="822" y="2990"/>
                  <a:pt x="834" y="3002"/>
                </a:cubicBezTo>
                <a:cubicBezTo>
                  <a:pt x="882" y="3050"/>
                  <a:pt x="906" y="3097"/>
                  <a:pt x="953" y="3133"/>
                </a:cubicBezTo>
                <a:cubicBezTo>
                  <a:pt x="969" y="3156"/>
                  <a:pt x="999" y="3169"/>
                  <a:pt x="1028" y="3169"/>
                </a:cubicBezTo>
                <a:cubicBezTo>
                  <a:pt x="1044" y="3169"/>
                  <a:pt x="1060" y="3165"/>
                  <a:pt x="1072" y="3157"/>
                </a:cubicBezTo>
                <a:cubicBezTo>
                  <a:pt x="1144" y="3109"/>
                  <a:pt x="1203" y="3050"/>
                  <a:pt x="1275" y="2990"/>
                </a:cubicBezTo>
                <a:lnTo>
                  <a:pt x="1299" y="3002"/>
                </a:lnTo>
                <a:lnTo>
                  <a:pt x="1358" y="3002"/>
                </a:lnTo>
                <a:lnTo>
                  <a:pt x="1311" y="3050"/>
                </a:lnTo>
                <a:cubicBezTo>
                  <a:pt x="1251" y="3121"/>
                  <a:pt x="1299" y="3216"/>
                  <a:pt x="1382" y="3216"/>
                </a:cubicBezTo>
                <a:cubicBezTo>
                  <a:pt x="1400" y="3219"/>
                  <a:pt x="1418" y="3220"/>
                  <a:pt x="1436" y="3220"/>
                </a:cubicBezTo>
                <a:cubicBezTo>
                  <a:pt x="1604" y="3220"/>
                  <a:pt x="1755" y="3124"/>
                  <a:pt x="1906" y="3038"/>
                </a:cubicBezTo>
                <a:cubicBezTo>
                  <a:pt x="2013" y="2954"/>
                  <a:pt x="2108" y="2883"/>
                  <a:pt x="2215" y="2800"/>
                </a:cubicBezTo>
                <a:cubicBezTo>
                  <a:pt x="2224" y="2851"/>
                  <a:pt x="2270" y="2890"/>
                  <a:pt x="2317" y="2890"/>
                </a:cubicBezTo>
                <a:cubicBezTo>
                  <a:pt x="2335" y="2890"/>
                  <a:pt x="2354" y="2884"/>
                  <a:pt x="2370" y="2871"/>
                </a:cubicBezTo>
                <a:cubicBezTo>
                  <a:pt x="2430" y="2824"/>
                  <a:pt x="2489" y="2776"/>
                  <a:pt x="2549" y="2752"/>
                </a:cubicBezTo>
                <a:lnTo>
                  <a:pt x="2549" y="2752"/>
                </a:lnTo>
                <a:cubicBezTo>
                  <a:pt x="2549" y="2764"/>
                  <a:pt x="2525" y="2776"/>
                  <a:pt x="2525" y="2800"/>
                </a:cubicBezTo>
                <a:cubicBezTo>
                  <a:pt x="2513" y="2835"/>
                  <a:pt x="2549" y="2895"/>
                  <a:pt x="2573" y="2919"/>
                </a:cubicBezTo>
                <a:cubicBezTo>
                  <a:pt x="2629" y="2940"/>
                  <a:pt x="2681" y="2949"/>
                  <a:pt x="2732" y="2949"/>
                </a:cubicBezTo>
                <a:cubicBezTo>
                  <a:pt x="2822" y="2949"/>
                  <a:pt x="2906" y="2921"/>
                  <a:pt x="2989" y="2883"/>
                </a:cubicBezTo>
                <a:lnTo>
                  <a:pt x="2989" y="2883"/>
                </a:lnTo>
                <a:cubicBezTo>
                  <a:pt x="2977" y="2954"/>
                  <a:pt x="2966" y="3038"/>
                  <a:pt x="2977" y="3109"/>
                </a:cubicBezTo>
                <a:cubicBezTo>
                  <a:pt x="2977" y="3121"/>
                  <a:pt x="2989" y="3157"/>
                  <a:pt x="3001" y="3157"/>
                </a:cubicBezTo>
                <a:cubicBezTo>
                  <a:pt x="2989" y="3193"/>
                  <a:pt x="2977" y="3240"/>
                  <a:pt x="2942" y="3288"/>
                </a:cubicBezTo>
                <a:cubicBezTo>
                  <a:pt x="2920" y="3364"/>
                  <a:pt x="2988" y="3420"/>
                  <a:pt x="3063" y="3420"/>
                </a:cubicBezTo>
                <a:cubicBezTo>
                  <a:pt x="3070" y="3420"/>
                  <a:pt x="3077" y="3420"/>
                  <a:pt x="3085" y="3419"/>
                </a:cubicBezTo>
                <a:cubicBezTo>
                  <a:pt x="3299" y="3395"/>
                  <a:pt x="3501" y="3276"/>
                  <a:pt x="3680" y="3157"/>
                </a:cubicBezTo>
                <a:cubicBezTo>
                  <a:pt x="3751" y="3157"/>
                  <a:pt x="3811" y="3121"/>
                  <a:pt x="3882" y="3109"/>
                </a:cubicBezTo>
                <a:cubicBezTo>
                  <a:pt x="3888" y="3115"/>
                  <a:pt x="3900" y="3118"/>
                  <a:pt x="3912" y="3118"/>
                </a:cubicBezTo>
                <a:cubicBezTo>
                  <a:pt x="3924" y="3118"/>
                  <a:pt x="3936" y="3115"/>
                  <a:pt x="3942" y="3109"/>
                </a:cubicBezTo>
                <a:cubicBezTo>
                  <a:pt x="4109" y="3074"/>
                  <a:pt x="4251" y="3002"/>
                  <a:pt x="4406" y="2895"/>
                </a:cubicBezTo>
                <a:cubicBezTo>
                  <a:pt x="4418" y="2931"/>
                  <a:pt x="4454" y="2943"/>
                  <a:pt x="4478" y="2943"/>
                </a:cubicBezTo>
                <a:cubicBezTo>
                  <a:pt x="4597" y="2931"/>
                  <a:pt x="4704" y="2895"/>
                  <a:pt x="4811" y="2859"/>
                </a:cubicBezTo>
                <a:lnTo>
                  <a:pt x="4811" y="2859"/>
                </a:lnTo>
                <a:cubicBezTo>
                  <a:pt x="4763" y="2919"/>
                  <a:pt x="4716" y="2978"/>
                  <a:pt x="4692" y="3014"/>
                </a:cubicBezTo>
                <a:cubicBezTo>
                  <a:pt x="4655" y="3079"/>
                  <a:pt x="4698" y="3152"/>
                  <a:pt x="4758" y="3152"/>
                </a:cubicBezTo>
                <a:cubicBezTo>
                  <a:pt x="4775" y="3152"/>
                  <a:pt x="4793" y="3146"/>
                  <a:pt x="4811" y="3133"/>
                </a:cubicBezTo>
                <a:cubicBezTo>
                  <a:pt x="4894" y="3074"/>
                  <a:pt x="5001" y="3002"/>
                  <a:pt x="5085" y="2943"/>
                </a:cubicBezTo>
                <a:cubicBezTo>
                  <a:pt x="5102" y="2986"/>
                  <a:pt x="5138" y="3016"/>
                  <a:pt x="5170" y="3016"/>
                </a:cubicBezTo>
                <a:cubicBezTo>
                  <a:pt x="5182" y="3016"/>
                  <a:pt x="5194" y="3012"/>
                  <a:pt x="5204" y="3002"/>
                </a:cubicBezTo>
                <a:cubicBezTo>
                  <a:pt x="5229" y="3010"/>
                  <a:pt x="5247" y="3024"/>
                  <a:pt x="5269" y="3024"/>
                </a:cubicBezTo>
                <a:cubicBezTo>
                  <a:pt x="5278" y="3024"/>
                  <a:pt x="5288" y="3021"/>
                  <a:pt x="5299" y="3014"/>
                </a:cubicBezTo>
                <a:cubicBezTo>
                  <a:pt x="5347" y="2990"/>
                  <a:pt x="5382" y="2954"/>
                  <a:pt x="5442" y="2931"/>
                </a:cubicBezTo>
                <a:lnTo>
                  <a:pt x="5442" y="2931"/>
                </a:lnTo>
                <a:cubicBezTo>
                  <a:pt x="5424" y="2993"/>
                  <a:pt x="5480" y="3063"/>
                  <a:pt x="5540" y="3063"/>
                </a:cubicBezTo>
                <a:cubicBezTo>
                  <a:pt x="5559" y="3063"/>
                  <a:pt x="5579" y="3055"/>
                  <a:pt x="5597" y="3038"/>
                </a:cubicBezTo>
                <a:lnTo>
                  <a:pt x="5775" y="2859"/>
                </a:lnTo>
                <a:lnTo>
                  <a:pt x="5728" y="2943"/>
                </a:lnTo>
                <a:cubicBezTo>
                  <a:pt x="5689" y="3001"/>
                  <a:pt x="5745" y="3074"/>
                  <a:pt x="5805" y="3074"/>
                </a:cubicBezTo>
                <a:cubicBezTo>
                  <a:pt x="5819" y="3074"/>
                  <a:pt x="5833" y="3071"/>
                  <a:pt x="5847" y="3062"/>
                </a:cubicBezTo>
                <a:lnTo>
                  <a:pt x="6073" y="2931"/>
                </a:lnTo>
                <a:lnTo>
                  <a:pt x="6073" y="2931"/>
                </a:lnTo>
                <a:cubicBezTo>
                  <a:pt x="6013" y="2990"/>
                  <a:pt x="5966" y="3050"/>
                  <a:pt x="5906" y="3109"/>
                </a:cubicBezTo>
                <a:cubicBezTo>
                  <a:pt x="5865" y="3161"/>
                  <a:pt x="5895" y="3247"/>
                  <a:pt x="5950" y="3247"/>
                </a:cubicBezTo>
                <a:cubicBezTo>
                  <a:pt x="5959" y="3247"/>
                  <a:pt x="5968" y="3245"/>
                  <a:pt x="5978" y="3240"/>
                </a:cubicBezTo>
                <a:cubicBezTo>
                  <a:pt x="6121" y="3193"/>
                  <a:pt x="6240" y="3133"/>
                  <a:pt x="6359" y="3074"/>
                </a:cubicBezTo>
                <a:lnTo>
                  <a:pt x="6359" y="3074"/>
                </a:lnTo>
                <a:cubicBezTo>
                  <a:pt x="6311" y="3121"/>
                  <a:pt x="6264" y="3169"/>
                  <a:pt x="6216" y="3228"/>
                </a:cubicBezTo>
                <a:cubicBezTo>
                  <a:pt x="6183" y="3283"/>
                  <a:pt x="6211" y="3349"/>
                  <a:pt x="6281" y="3349"/>
                </a:cubicBezTo>
                <a:cubicBezTo>
                  <a:pt x="6287" y="3349"/>
                  <a:pt x="6293" y="3348"/>
                  <a:pt x="6299" y="3347"/>
                </a:cubicBezTo>
                <a:cubicBezTo>
                  <a:pt x="6442" y="3312"/>
                  <a:pt x="6573" y="3276"/>
                  <a:pt x="6692" y="3193"/>
                </a:cubicBezTo>
                <a:lnTo>
                  <a:pt x="6692" y="3193"/>
                </a:lnTo>
                <a:cubicBezTo>
                  <a:pt x="6680" y="3216"/>
                  <a:pt x="6656" y="3228"/>
                  <a:pt x="6633" y="3252"/>
                </a:cubicBezTo>
                <a:cubicBezTo>
                  <a:pt x="6615" y="3279"/>
                  <a:pt x="6637" y="3312"/>
                  <a:pt x="6659" y="3312"/>
                </a:cubicBezTo>
                <a:cubicBezTo>
                  <a:pt x="6667" y="3312"/>
                  <a:pt x="6674" y="3309"/>
                  <a:pt x="6680" y="3300"/>
                </a:cubicBezTo>
                <a:cubicBezTo>
                  <a:pt x="7145" y="2895"/>
                  <a:pt x="7621" y="2514"/>
                  <a:pt x="8097" y="2121"/>
                </a:cubicBezTo>
                <a:cubicBezTo>
                  <a:pt x="8121" y="2097"/>
                  <a:pt x="8121" y="2062"/>
                  <a:pt x="8097" y="2038"/>
                </a:cubicBezTo>
                <a:cubicBezTo>
                  <a:pt x="8276" y="1883"/>
                  <a:pt x="8442" y="1728"/>
                  <a:pt x="8597" y="1550"/>
                </a:cubicBezTo>
                <a:cubicBezTo>
                  <a:pt x="8687" y="1480"/>
                  <a:pt x="8627" y="1369"/>
                  <a:pt x="8535" y="1369"/>
                </a:cubicBezTo>
                <a:cubicBezTo>
                  <a:pt x="8517" y="1369"/>
                  <a:pt x="8498" y="1373"/>
                  <a:pt x="8478" y="1383"/>
                </a:cubicBezTo>
                <a:cubicBezTo>
                  <a:pt x="8442" y="1395"/>
                  <a:pt x="8407" y="1430"/>
                  <a:pt x="8359" y="1454"/>
                </a:cubicBezTo>
                <a:cubicBezTo>
                  <a:pt x="8359" y="1426"/>
                  <a:pt x="8323" y="1384"/>
                  <a:pt x="8290" y="1384"/>
                </a:cubicBezTo>
                <a:cubicBezTo>
                  <a:pt x="8280" y="1384"/>
                  <a:pt x="8272" y="1387"/>
                  <a:pt x="8264" y="1395"/>
                </a:cubicBezTo>
                <a:cubicBezTo>
                  <a:pt x="8038" y="1561"/>
                  <a:pt x="7823" y="1728"/>
                  <a:pt x="7609" y="1907"/>
                </a:cubicBezTo>
                <a:lnTo>
                  <a:pt x="7823" y="1633"/>
                </a:lnTo>
                <a:cubicBezTo>
                  <a:pt x="7978" y="1502"/>
                  <a:pt x="8121" y="1359"/>
                  <a:pt x="8276" y="1216"/>
                </a:cubicBezTo>
                <a:cubicBezTo>
                  <a:pt x="8324" y="1168"/>
                  <a:pt x="8286" y="1081"/>
                  <a:pt x="8220" y="1081"/>
                </a:cubicBezTo>
                <a:cubicBezTo>
                  <a:pt x="8204" y="1081"/>
                  <a:pt x="8187" y="1086"/>
                  <a:pt x="8169" y="1097"/>
                </a:cubicBezTo>
                <a:cubicBezTo>
                  <a:pt x="8121" y="1133"/>
                  <a:pt x="8085" y="1180"/>
                  <a:pt x="8038" y="1204"/>
                </a:cubicBezTo>
                <a:cubicBezTo>
                  <a:pt x="8015" y="1189"/>
                  <a:pt x="7983" y="1174"/>
                  <a:pt x="7956" y="1174"/>
                </a:cubicBezTo>
                <a:cubicBezTo>
                  <a:pt x="7941" y="1174"/>
                  <a:pt x="7927" y="1179"/>
                  <a:pt x="7919" y="1192"/>
                </a:cubicBezTo>
                <a:cubicBezTo>
                  <a:pt x="7859" y="1216"/>
                  <a:pt x="7811" y="1252"/>
                  <a:pt x="7752" y="1276"/>
                </a:cubicBezTo>
                <a:cubicBezTo>
                  <a:pt x="7799" y="1180"/>
                  <a:pt x="7811" y="1061"/>
                  <a:pt x="7764" y="954"/>
                </a:cubicBezTo>
                <a:cubicBezTo>
                  <a:pt x="7764" y="942"/>
                  <a:pt x="7752" y="942"/>
                  <a:pt x="7752" y="919"/>
                </a:cubicBezTo>
                <a:cubicBezTo>
                  <a:pt x="7764" y="883"/>
                  <a:pt x="7764" y="847"/>
                  <a:pt x="7764" y="799"/>
                </a:cubicBezTo>
                <a:cubicBezTo>
                  <a:pt x="7764" y="764"/>
                  <a:pt x="7740" y="728"/>
                  <a:pt x="7704" y="728"/>
                </a:cubicBezTo>
                <a:lnTo>
                  <a:pt x="7752" y="680"/>
                </a:lnTo>
                <a:cubicBezTo>
                  <a:pt x="7788" y="657"/>
                  <a:pt x="7788" y="597"/>
                  <a:pt x="7740" y="585"/>
                </a:cubicBezTo>
                <a:cubicBezTo>
                  <a:pt x="7692" y="553"/>
                  <a:pt x="7639" y="543"/>
                  <a:pt x="7588" y="543"/>
                </a:cubicBezTo>
                <a:cubicBezTo>
                  <a:pt x="7563" y="543"/>
                  <a:pt x="7538" y="545"/>
                  <a:pt x="7514" y="549"/>
                </a:cubicBezTo>
                <a:cubicBezTo>
                  <a:pt x="7526" y="526"/>
                  <a:pt x="7561" y="490"/>
                  <a:pt x="7573" y="442"/>
                </a:cubicBezTo>
                <a:cubicBezTo>
                  <a:pt x="7602" y="385"/>
                  <a:pt x="7555" y="306"/>
                  <a:pt x="7498" y="306"/>
                </a:cubicBezTo>
                <a:cubicBezTo>
                  <a:pt x="7484" y="306"/>
                  <a:pt x="7469" y="311"/>
                  <a:pt x="7454" y="323"/>
                </a:cubicBezTo>
                <a:cubicBezTo>
                  <a:pt x="7335" y="418"/>
                  <a:pt x="7216" y="502"/>
                  <a:pt x="7109" y="609"/>
                </a:cubicBezTo>
                <a:cubicBezTo>
                  <a:pt x="7147" y="551"/>
                  <a:pt x="7084" y="462"/>
                  <a:pt x="7015" y="462"/>
                </a:cubicBezTo>
                <a:cubicBezTo>
                  <a:pt x="6998" y="462"/>
                  <a:pt x="6982" y="467"/>
                  <a:pt x="6966" y="478"/>
                </a:cubicBezTo>
                <a:cubicBezTo>
                  <a:pt x="6918" y="502"/>
                  <a:pt x="6871" y="538"/>
                  <a:pt x="6811" y="561"/>
                </a:cubicBezTo>
                <a:cubicBezTo>
                  <a:pt x="6859" y="526"/>
                  <a:pt x="6918" y="478"/>
                  <a:pt x="6966" y="430"/>
                </a:cubicBezTo>
                <a:cubicBezTo>
                  <a:pt x="7036" y="361"/>
                  <a:pt x="6964" y="250"/>
                  <a:pt x="6883" y="250"/>
                </a:cubicBezTo>
                <a:cubicBezTo>
                  <a:pt x="6867" y="250"/>
                  <a:pt x="6851" y="254"/>
                  <a:pt x="6835" y="264"/>
                </a:cubicBezTo>
                <a:cubicBezTo>
                  <a:pt x="6716" y="323"/>
                  <a:pt x="6597" y="383"/>
                  <a:pt x="6478" y="466"/>
                </a:cubicBezTo>
                <a:cubicBezTo>
                  <a:pt x="6438" y="426"/>
                  <a:pt x="6390" y="410"/>
                  <a:pt x="6338" y="410"/>
                </a:cubicBezTo>
                <a:cubicBezTo>
                  <a:pt x="6173" y="410"/>
                  <a:pt x="5967" y="572"/>
                  <a:pt x="5859" y="645"/>
                </a:cubicBezTo>
                <a:cubicBezTo>
                  <a:pt x="5787" y="680"/>
                  <a:pt x="5716" y="740"/>
                  <a:pt x="5656" y="788"/>
                </a:cubicBezTo>
                <a:cubicBezTo>
                  <a:pt x="5728" y="728"/>
                  <a:pt x="5787" y="668"/>
                  <a:pt x="5859" y="597"/>
                </a:cubicBezTo>
                <a:cubicBezTo>
                  <a:pt x="5936" y="520"/>
                  <a:pt x="5872" y="411"/>
                  <a:pt x="5788" y="411"/>
                </a:cubicBezTo>
                <a:cubicBezTo>
                  <a:pt x="5769" y="411"/>
                  <a:pt x="5748" y="417"/>
                  <a:pt x="5728" y="430"/>
                </a:cubicBezTo>
                <a:lnTo>
                  <a:pt x="5323" y="704"/>
                </a:lnTo>
                <a:cubicBezTo>
                  <a:pt x="5537" y="526"/>
                  <a:pt x="5728" y="359"/>
                  <a:pt x="5918" y="180"/>
                </a:cubicBezTo>
                <a:cubicBezTo>
                  <a:pt x="5999" y="120"/>
                  <a:pt x="5926" y="0"/>
                  <a:pt x="58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3"/>
          <p:cNvSpPr/>
          <p:nvPr/>
        </p:nvSpPr>
        <p:spPr>
          <a:xfrm>
            <a:off x="5726488" y="1503820"/>
            <a:ext cx="1094873" cy="375812"/>
          </a:xfrm>
          <a:custGeom>
            <a:rect b="b" l="l" r="r" t="t"/>
            <a:pathLst>
              <a:path extrusionOk="0" h="5015" w="14610">
                <a:moveTo>
                  <a:pt x="7190" y="1"/>
                </a:moveTo>
                <a:cubicBezTo>
                  <a:pt x="6008" y="1"/>
                  <a:pt x="4829" y="65"/>
                  <a:pt x="3655" y="229"/>
                </a:cubicBezTo>
                <a:cubicBezTo>
                  <a:pt x="2786" y="348"/>
                  <a:pt x="1905" y="538"/>
                  <a:pt x="1191" y="1038"/>
                </a:cubicBezTo>
                <a:cubicBezTo>
                  <a:pt x="476" y="1550"/>
                  <a:pt x="0" y="2467"/>
                  <a:pt x="238" y="3300"/>
                </a:cubicBezTo>
                <a:cubicBezTo>
                  <a:pt x="417" y="3979"/>
                  <a:pt x="1036" y="4467"/>
                  <a:pt x="1703" y="4693"/>
                </a:cubicBezTo>
                <a:cubicBezTo>
                  <a:pt x="2324" y="4898"/>
                  <a:pt x="3018" y="4952"/>
                  <a:pt x="3713" y="4952"/>
                </a:cubicBezTo>
                <a:cubicBezTo>
                  <a:pt x="4311" y="4952"/>
                  <a:pt x="4909" y="4912"/>
                  <a:pt x="5465" y="4896"/>
                </a:cubicBezTo>
                <a:lnTo>
                  <a:pt x="9537" y="4812"/>
                </a:lnTo>
                <a:cubicBezTo>
                  <a:pt x="11180" y="4777"/>
                  <a:pt x="13240" y="5015"/>
                  <a:pt x="14169" y="3288"/>
                </a:cubicBezTo>
                <a:cubicBezTo>
                  <a:pt x="14609" y="2491"/>
                  <a:pt x="14573" y="1371"/>
                  <a:pt x="13871" y="788"/>
                </a:cubicBezTo>
                <a:cubicBezTo>
                  <a:pt x="13835" y="764"/>
                  <a:pt x="13776" y="717"/>
                  <a:pt x="13728" y="681"/>
                </a:cubicBezTo>
                <a:cubicBezTo>
                  <a:pt x="13276" y="383"/>
                  <a:pt x="12716" y="324"/>
                  <a:pt x="12180" y="288"/>
                </a:cubicBezTo>
                <a:cubicBezTo>
                  <a:pt x="10518" y="128"/>
                  <a:pt x="8851" y="1"/>
                  <a:pt x="71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3"/>
          <p:cNvSpPr/>
          <p:nvPr/>
        </p:nvSpPr>
        <p:spPr>
          <a:xfrm>
            <a:off x="5880618" y="2783191"/>
            <a:ext cx="984262" cy="390050"/>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349" name="Google Shape;3349;p53"/>
          <p:cNvSpPr/>
          <p:nvPr/>
        </p:nvSpPr>
        <p:spPr>
          <a:xfrm>
            <a:off x="5694569" y="3449067"/>
            <a:ext cx="1166291" cy="332048"/>
          </a:xfrm>
          <a:custGeom>
            <a:rect b="b" l="l" r="r" t="t"/>
            <a:pathLst>
              <a:path extrusionOk="0" h="4431" w="15563">
                <a:moveTo>
                  <a:pt x="6264" y="0"/>
                </a:moveTo>
                <a:cubicBezTo>
                  <a:pt x="4251" y="0"/>
                  <a:pt x="2238" y="44"/>
                  <a:pt x="227" y="133"/>
                </a:cubicBezTo>
                <a:cubicBezTo>
                  <a:pt x="1" y="145"/>
                  <a:pt x="298" y="3931"/>
                  <a:pt x="406" y="4288"/>
                </a:cubicBezTo>
                <a:cubicBezTo>
                  <a:pt x="672" y="4283"/>
                  <a:pt x="938" y="4280"/>
                  <a:pt x="1205" y="4280"/>
                </a:cubicBezTo>
                <a:cubicBezTo>
                  <a:pt x="3338" y="4280"/>
                  <a:pt x="5495" y="4431"/>
                  <a:pt x="7633" y="4431"/>
                </a:cubicBezTo>
                <a:cubicBezTo>
                  <a:pt x="10276" y="4431"/>
                  <a:pt x="12907" y="4336"/>
                  <a:pt x="15538" y="4098"/>
                </a:cubicBezTo>
                <a:cubicBezTo>
                  <a:pt x="15550" y="3693"/>
                  <a:pt x="15562" y="3288"/>
                  <a:pt x="15550" y="2883"/>
                </a:cubicBezTo>
                <a:cubicBezTo>
                  <a:pt x="15538" y="2240"/>
                  <a:pt x="15479" y="1609"/>
                  <a:pt x="15455" y="966"/>
                </a:cubicBezTo>
                <a:cubicBezTo>
                  <a:pt x="15431" y="752"/>
                  <a:pt x="15408" y="502"/>
                  <a:pt x="15241" y="371"/>
                </a:cubicBezTo>
                <a:cubicBezTo>
                  <a:pt x="15122" y="276"/>
                  <a:pt x="14979" y="276"/>
                  <a:pt x="14836" y="264"/>
                </a:cubicBezTo>
                <a:cubicBezTo>
                  <a:pt x="11984" y="89"/>
                  <a:pt x="9124" y="0"/>
                  <a:pt x="62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3"/>
          <p:cNvSpPr/>
          <p:nvPr/>
        </p:nvSpPr>
        <p:spPr>
          <a:xfrm>
            <a:off x="4711089" y="2160104"/>
            <a:ext cx="788818" cy="309642"/>
          </a:xfrm>
          <a:custGeom>
            <a:rect b="b" l="l" r="r" t="t"/>
            <a:pathLst>
              <a:path extrusionOk="0" h="4132" w="10526">
                <a:moveTo>
                  <a:pt x="6980" y="292"/>
                </a:moveTo>
                <a:cubicBezTo>
                  <a:pt x="7291" y="292"/>
                  <a:pt x="7600" y="297"/>
                  <a:pt x="7907" y="310"/>
                </a:cubicBezTo>
                <a:cubicBezTo>
                  <a:pt x="8335" y="322"/>
                  <a:pt x="8752" y="358"/>
                  <a:pt x="9181" y="393"/>
                </a:cubicBezTo>
                <a:cubicBezTo>
                  <a:pt x="9490" y="429"/>
                  <a:pt x="9966" y="453"/>
                  <a:pt x="10085" y="798"/>
                </a:cubicBezTo>
                <a:cubicBezTo>
                  <a:pt x="10157" y="1000"/>
                  <a:pt x="10133" y="1215"/>
                  <a:pt x="10133" y="1417"/>
                </a:cubicBezTo>
                <a:cubicBezTo>
                  <a:pt x="10133" y="1620"/>
                  <a:pt x="10121" y="1834"/>
                  <a:pt x="10109" y="2036"/>
                </a:cubicBezTo>
                <a:lnTo>
                  <a:pt x="10062" y="2620"/>
                </a:lnTo>
                <a:cubicBezTo>
                  <a:pt x="10038" y="2810"/>
                  <a:pt x="10038" y="3060"/>
                  <a:pt x="9931" y="3227"/>
                </a:cubicBezTo>
                <a:cubicBezTo>
                  <a:pt x="9728" y="3513"/>
                  <a:pt x="9228" y="3465"/>
                  <a:pt x="8931" y="3477"/>
                </a:cubicBezTo>
                <a:cubicBezTo>
                  <a:pt x="8514" y="3513"/>
                  <a:pt x="8097" y="3525"/>
                  <a:pt x="7680" y="3536"/>
                </a:cubicBezTo>
                <a:cubicBezTo>
                  <a:pt x="5966" y="3632"/>
                  <a:pt x="4251" y="3751"/>
                  <a:pt x="2549" y="3775"/>
                </a:cubicBezTo>
                <a:cubicBezTo>
                  <a:pt x="2401" y="3782"/>
                  <a:pt x="2255" y="3785"/>
                  <a:pt x="2108" y="3785"/>
                </a:cubicBezTo>
                <a:cubicBezTo>
                  <a:pt x="1783" y="3785"/>
                  <a:pt x="1461" y="3771"/>
                  <a:pt x="1132" y="3763"/>
                </a:cubicBezTo>
                <a:cubicBezTo>
                  <a:pt x="941" y="3751"/>
                  <a:pt x="620" y="3775"/>
                  <a:pt x="465" y="3656"/>
                </a:cubicBezTo>
                <a:cubicBezTo>
                  <a:pt x="299" y="3536"/>
                  <a:pt x="287" y="3298"/>
                  <a:pt x="299" y="3120"/>
                </a:cubicBezTo>
                <a:cubicBezTo>
                  <a:pt x="299" y="2263"/>
                  <a:pt x="382" y="1381"/>
                  <a:pt x="418" y="512"/>
                </a:cubicBezTo>
                <a:cubicBezTo>
                  <a:pt x="1215" y="429"/>
                  <a:pt x="2037" y="417"/>
                  <a:pt x="2846" y="393"/>
                </a:cubicBezTo>
                <a:cubicBezTo>
                  <a:pt x="3692" y="369"/>
                  <a:pt x="4537" y="334"/>
                  <a:pt x="5383" y="322"/>
                </a:cubicBezTo>
                <a:cubicBezTo>
                  <a:pt x="5910" y="307"/>
                  <a:pt x="6446" y="292"/>
                  <a:pt x="6980" y="292"/>
                </a:cubicBezTo>
                <a:close/>
                <a:moveTo>
                  <a:pt x="6716" y="0"/>
                </a:moveTo>
                <a:cubicBezTo>
                  <a:pt x="5656" y="0"/>
                  <a:pt x="4585" y="60"/>
                  <a:pt x="3525" y="84"/>
                </a:cubicBezTo>
                <a:cubicBezTo>
                  <a:pt x="2465" y="119"/>
                  <a:pt x="1394" y="131"/>
                  <a:pt x="346" y="238"/>
                </a:cubicBezTo>
                <a:cubicBezTo>
                  <a:pt x="203" y="250"/>
                  <a:pt x="168" y="405"/>
                  <a:pt x="227" y="488"/>
                </a:cubicBezTo>
                <a:cubicBezTo>
                  <a:pt x="120" y="1370"/>
                  <a:pt x="13" y="2251"/>
                  <a:pt x="1" y="3120"/>
                </a:cubicBezTo>
                <a:cubicBezTo>
                  <a:pt x="1" y="3417"/>
                  <a:pt x="49" y="3763"/>
                  <a:pt x="310" y="3941"/>
                </a:cubicBezTo>
                <a:cubicBezTo>
                  <a:pt x="620" y="4132"/>
                  <a:pt x="1120" y="4096"/>
                  <a:pt x="1477" y="4108"/>
                </a:cubicBezTo>
                <a:cubicBezTo>
                  <a:pt x="1752" y="4117"/>
                  <a:pt x="2028" y="4121"/>
                  <a:pt x="2304" y="4121"/>
                </a:cubicBezTo>
                <a:cubicBezTo>
                  <a:pt x="3915" y="4121"/>
                  <a:pt x="5540" y="3989"/>
                  <a:pt x="7157" y="3917"/>
                </a:cubicBezTo>
                <a:cubicBezTo>
                  <a:pt x="7645" y="3882"/>
                  <a:pt x="8145" y="3870"/>
                  <a:pt x="8633" y="3834"/>
                </a:cubicBezTo>
                <a:cubicBezTo>
                  <a:pt x="9002" y="3822"/>
                  <a:pt x="9431" y="3858"/>
                  <a:pt x="9788" y="3715"/>
                </a:cubicBezTo>
                <a:cubicBezTo>
                  <a:pt x="10121" y="3596"/>
                  <a:pt x="10264" y="3346"/>
                  <a:pt x="10324" y="3025"/>
                </a:cubicBezTo>
                <a:cubicBezTo>
                  <a:pt x="10383" y="2584"/>
                  <a:pt x="10419" y="2143"/>
                  <a:pt x="10431" y="1691"/>
                </a:cubicBezTo>
                <a:cubicBezTo>
                  <a:pt x="10443" y="1298"/>
                  <a:pt x="10526" y="834"/>
                  <a:pt x="10288" y="524"/>
                </a:cubicBezTo>
                <a:cubicBezTo>
                  <a:pt x="10085" y="262"/>
                  <a:pt x="9776" y="179"/>
                  <a:pt x="9478" y="143"/>
                </a:cubicBezTo>
                <a:cubicBezTo>
                  <a:pt x="8573" y="12"/>
                  <a:pt x="7633" y="0"/>
                  <a:pt x="67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3"/>
          <p:cNvSpPr/>
          <p:nvPr/>
        </p:nvSpPr>
        <p:spPr>
          <a:xfrm>
            <a:off x="4659382" y="2719420"/>
            <a:ext cx="887814" cy="528384"/>
          </a:xfrm>
          <a:custGeom>
            <a:rect b="b" l="l" r="r" t="t"/>
            <a:pathLst>
              <a:path extrusionOk="0" h="7051" w="11847">
                <a:moveTo>
                  <a:pt x="7858" y="292"/>
                </a:moveTo>
                <a:cubicBezTo>
                  <a:pt x="8025" y="721"/>
                  <a:pt x="8216" y="1138"/>
                  <a:pt x="8454" y="1530"/>
                </a:cubicBezTo>
                <a:cubicBezTo>
                  <a:pt x="8482" y="1566"/>
                  <a:pt x="8527" y="1589"/>
                  <a:pt x="8572" y="1589"/>
                </a:cubicBezTo>
                <a:cubicBezTo>
                  <a:pt x="8602" y="1589"/>
                  <a:pt x="8632" y="1578"/>
                  <a:pt x="8656" y="1554"/>
                </a:cubicBezTo>
                <a:cubicBezTo>
                  <a:pt x="9013" y="1173"/>
                  <a:pt x="9394" y="840"/>
                  <a:pt x="9811" y="530"/>
                </a:cubicBezTo>
                <a:lnTo>
                  <a:pt x="9811" y="530"/>
                </a:lnTo>
                <a:cubicBezTo>
                  <a:pt x="9752" y="840"/>
                  <a:pt x="9680" y="1138"/>
                  <a:pt x="9621" y="1447"/>
                </a:cubicBezTo>
                <a:cubicBezTo>
                  <a:pt x="9573" y="1661"/>
                  <a:pt x="9525" y="1864"/>
                  <a:pt x="9490" y="2090"/>
                </a:cubicBezTo>
                <a:cubicBezTo>
                  <a:pt x="9454" y="2257"/>
                  <a:pt x="9371" y="2459"/>
                  <a:pt x="9442" y="2626"/>
                </a:cubicBezTo>
                <a:cubicBezTo>
                  <a:pt x="9502" y="2793"/>
                  <a:pt x="9680" y="2816"/>
                  <a:pt x="9823" y="2876"/>
                </a:cubicBezTo>
                <a:cubicBezTo>
                  <a:pt x="10025" y="2959"/>
                  <a:pt x="10228" y="3019"/>
                  <a:pt x="10418" y="3090"/>
                </a:cubicBezTo>
                <a:lnTo>
                  <a:pt x="11180" y="3352"/>
                </a:lnTo>
                <a:cubicBezTo>
                  <a:pt x="10716" y="3435"/>
                  <a:pt x="10240" y="3471"/>
                  <a:pt x="9787" y="3507"/>
                </a:cubicBezTo>
                <a:cubicBezTo>
                  <a:pt x="9704" y="3507"/>
                  <a:pt x="9621" y="3614"/>
                  <a:pt x="9680" y="3686"/>
                </a:cubicBezTo>
                <a:cubicBezTo>
                  <a:pt x="10049" y="4162"/>
                  <a:pt x="10383" y="4662"/>
                  <a:pt x="10656" y="5198"/>
                </a:cubicBezTo>
                <a:cubicBezTo>
                  <a:pt x="10037" y="5114"/>
                  <a:pt x="9406" y="5019"/>
                  <a:pt x="8787" y="4924"/>
                </a:cubicBezTo>
                <a:cubicBezTo>
                  <a:pt x="8774" y="4921"/>
                  <a:pt x="8762" y="4920"/>
                  <a:pt x="8751" y="4920"/>
                </a:cubicBezTo>
                <a:cubicBezTo>
                  <a:pt x="8667" y="4920"/>
                  <a:pt x="8622" y="4993"/>
                  <a:pt x="8632" y="5067"/>
                </a:cubicBezTo>
                <a:cubicBezTo>
                  <a:pt x="8716" y="5555"/>
                  <a:pt x="8751" y="6055"/>
                  <a:pt x="8787" y="6543"/>
                </a:cubicBezTo>
                <a:cubicBezTo>
                  <a:pt x="8299" y="6091"/>
                  <a:pt x="7787" y="5662"/>
                  <a:pt x="7299" y="5221"/>
                </a:cubicBezTo>
                <a:cubicBezTo>
                  <a:pt x="7273" y="5200"/>
                  <a:pt x="7242" y="5189"/>
                  <a:pt x="7211" y="5189"/>
                </a:cubicBezTo>
                <a:cubicBezTo>
                  <a:pt x="7158" y="5189"/>
                  <a:pt x="7107" y="5221"/>
                  <a:pt x="7085" y="5281"/>
                </a:cubicBezTo>
                <a:cubicBezTo>
                  <a:pt x="6942" y="5757"/>
                  <a:pt x="6751" y="6186"/>
                  <a:pt x="6513" y="6603"/>
                </a:cubicBezTo>
                <a:cubicBezTo>
                  <a:pt x="6346" y="6126"/>
                  <a:pt x="6156" y="5674"/>
                  <a:pt x="5930" y="5233"/>
                </a:cubicBezTo>
                <a:cubicBezTo>
                  <a:pt x="5906" y="5198"/>
                  <a:pt x="5864" y="5180"/>
                  <a:pt x="5822" y="5180"/>
                </a:cubicBezTo>
                <a:cubicBezTo>
                  <a:pt x="5781" y="5180"/>
                  <a:pt x="5739" y="5198"/>
                  <a:pt x="5715" y="5233"/>
                </a:cubicBezTo>
                <a:cubicBezTo>
                  <a:pt x="5465" y="5674"/>
                  <a:pt x="5168" y="6091"/>
                  <a:pt x="4846" y="6495"/>
                </a:cubicBezTo>
                <a:cubicBezTo>
                  <a:pt x="4739" y="6055"/>
                  <a:pt x="4572" y="5614"/>
                  <a:pt x="4370" y="5221"/>
                </a:cubicBezTo>
                <a:cubicBezTo>
                  <a:pt x="4347" y="5184"/>
                  <a:pt x="4296" y="5160"/>
                  <a:pt x="4246" y="5160"/>
                </a:cubicBezTo>
                <a:cubicBezTo>
                  <a:pt x="4218" y="5160"/>
                  <a:pt x="4189" y="5168"/>
                  <a:pt x="4168" y="5186"/>
                </a:cubicBezTo>
                <a:cubicBezTo>
                  <a:pt x="3858" y="5543"/>
                  <a:pt x="3560" y="5900"/>
                  <a:pt x="3251" y="6269"/>
                </a:cubicBezTo>
                <a:lnTo>
                  <a:pt x="3215" y="5079"/>
                </a:lnTo>
                <a:cubicBezTo>
                  <a:pt x="3215" y="5016"/>
                  <a:pt x="3161" y="4966"/>
                  <a:pt x="3098" y="4966"/>
                </a:cubicBezTo>
                <a:cubicBezTo>
                  <a:pt x="3078" y="4966"/>
                  <a:pt x="3057" y="4972"/>
                  <a:pt x="3036" y="4983"/>
                </a:cubicBezTo>
                <a:lnTo>
                  <a:pt x="1762" y="5662"/>
                </a:lnTo>
                <a:cubicBezTo>
                  <a:pt x="1929" y="5317"/>
                  <a:pt x="2084" y="4959"/>
                  <a:pt x="2251" y="4626"/>
                </a:cubicBezTo>
                <a:cubicBezTo>
                  <a:pt x="2283" y="4550"/>
                  <a:pt x="2256" y="4444"/>
                  <a:pt x="2170" y="4444"/>
                </a:cubicBezTo>
                <a:cubicBezTo>
                  <a:pt x="2162" y="4444"/>
                  <a:pt x="2153" y="4445"/>
                  <a:pt x="2143" y="4448"/>
                </a:cubicBezTo>
                <a:cubicBezTo>
                  <a:pt x="1864" y="4465"/>
                  <a:pt x="1578" y="4474"/>
                  <a:pt x="1292" y="4474"/>
                </a:cubicBezTo>
                <a:cubicBezTo>
                  <a:pt x="1006" y="4474"/>
                  <a:pt x="721" y="4465"/>
                  <a:pt x="441" y="4448"/>
                </a:cubicBezTo>
                <a:cubicBezTo>
                  <a:pt x="631" y="4293"/>
                  <a:pt x="822" y="4126"/>
                  <a:pt x="1036" y="3983"/>
                </a:cubicBezTo>
                <a:cubicBezTo>
                  <a:pt x="1167" y="3876"/>
                  <a:pt x="1286" y="3769"/>
                  <a:pt x="1417" y="3674"/>
                </a:cubicBezTo>
                <a:cubicBezTo>
                  <a:pt x="1548" y="3566"/>
                  <a:pt x="1703" y="3471"/>
                  <a:pt x="1810" y="3352"/>
                </a:cubicBezTo>
                <a:cubicBezTo>
                  <a:pt x="1893" y="3257"/>
                  <a:pt x="1893" y="3138"/>
                  <a:pt x="1810" y="3031"/>
                </a:cubicBezTo>
                <a:cubicBezTo>
                  <a:pt x="1703" y="2900"/>
                  <a:pt x="1572" y="2781"/>
                  <a:pt x="1465" y="2638"/>
                </a:cubicBezTo>
                <a:cubicBezTo>
                  <a:pt x="1334" y="2495"/>
                  <a:pt x="1191" y="2340"/>
                  <a:pt x="1060" y="2209"/>
                </a:cubicBezTo>
                <a:lnTo>
                  <a:pt x="1060" y="2209"/>
                </a:lnTo>
                <a:cubicBezTo>
                  <a:pt x="1346" y="2304"/>
                  <a:pt x="1643" y="2388"/>
                  <a:pt x="1929" y="2483"/>
                </a:cubicBezTo>
                <a:cubicBezTo>
                  <a:pt x="1939" y="2485"/>
                  <a:pt x="1949" y="2487"/>
                  <a:pt x="1958" y="2487"/>
                </a:cubicBezTo>
                <a:cubicBezTo>
                  <a:pt x="2081" y="2487"/>
                  <a:pt x="2133" y="2278"/>
                  <a:pt x="1989" y="2245"/>
                </a:cubicBezTo>
                <a:cubicBezTo>
                  <a:pt x="1882" y="1852"/>
                  <a:pt x="1774" y="1483"/>
                  <a:pt x="1667" y="1090"/>
                </a:cubicBezTo>
                <a:lnTo>
                  <a:pt x="1667" y="1090"/>
                </a:lnTo>
                <a:cubicBezTo>
                  <a:pt x="2132" y="1328"/>
                  <a:pt x="2620" y="1542"/>
                  <a:pt x="3132" y="1685"/>
                </a:cubicBezTo>
                <a:cubicBezTo>
                  <a:pt x="3144" y="1690"/>
                  <a:pt x="3157" y="1693"/>
                  <a:pt x="3169" y="1693"/>
                </a:cubicBezTo>
                <a:cubicBezTo>
                  <a:pt x="3214" y="1693"/>
                  <a:pt x="3253" y="1661"/>
                  <a:pt x="3263" y="1614"/>
                </a:cubicBezTo>
                <a:cubicBezTo>
                  <a:pt x="3394" y="1257"/>
                  <a:pt x="3536" y="888"/>
                  <a:pt x="3667" y="530"/>
                </a:cubicBezTo>
                <a:cubicBezTo>
                  <a:pt x="3977" y="899"/>
                  <a:pt x="4310" y="1257"/>
                  <a:pt x="4620" y="1626"/>
                </a:cubicBezTo>
                <a:cubicBezTo>
                  <a:pt x="4644" y="1650"/>
                  <a:pt x="4672" y="1660"/>
                  <a:pt x="4699" y="1660"/>
                </a:cubicBezTo>
                <a:cubicBezTo>
                  <a:pt x="4739" y="1660"/>
                  <a:pt x="4777" y="1637"/>
                  <a:pt x="4799" y="1602"/>
                </a:cubicBezTo>
                <a:cubicBezTo>
                  <a:pt x="5096" y="1185"/>
                  <a:pt x="5382" y="769"/>
                  <a:pt x="5680" y="352"/>
                </a:cubicBezTo>
                <a:cubicBezTo>
                  <a:pt x="5858" y="828"/>
                  <a:pt x="6120" y="1269"/>
                  <a:pt x="6489" y="1626"/>
                </a:cubicBezTo>
                <a:cubicBezTo>
                  <a:pt x="6513" y="1650"/>
                  <a:pt x="6543" y="1661"/>
                  <a:pt x="6573" y="1661"/>
                </a:cubicBezTo>
                <a:cubicBezTo>
                  <a:pt x="6602" y="1661"/>
                  <a:pt x="6632" y="1650"/>
                  <a:pt x="6656" y="1626"/>
                </a:cubicBezTo>
                <a:lnTo>
                  <a:pt x="7858" y="292"/>
                </a:lnTo>
                <a:close/>
                <a:moveTo>
                  <a:pt x="7952" y="1"/>
                </a:moveTo>
                <a:cubicBezTo>
                  <a:pt x="7927" y="1"/>
                  <a:pt x="7903" y="10"/>
                  <a:pt x="7882" y="30"/>
                </a:cubicBezTo>
                <a:cubicBezTo>
                  <a:pt x="7477" y="507"/>
                  <a:pt x="7061" y="959"/>
                  <a:pt x="6644" y="1423"/>
                </a:cubicBezTo>
                <a:cubicBezTo>
                  <a:pt x="6299" y="1054"/>
                  <a:pt x="6037" y="602"/>
                  <a:pt x="5894" y="102"/>
                </a:cubicBezTo>
                <a:cubicBezTo>
                  <a:pt x="5881" y="43"/>
                  <a:pt x="5835" y="16"/>
                  <a:pt x="5787" y="16"/>
                </a:cubicBezTo>
                <a:cubicBezTo>
                  <a:pt x="5748" y="16"/>
                  <a:pt x="5706" y="34"/>
                  <a:pt x="5680" y="66"/>
                </a:cubicBezTo>
                <a:cubicBezTo>
                  <a:pt x="5358" y="518"/>
                  <a:pt x="5060" y="947"/>
                  <a:pt x="4751" y="1400"/>
                </a:cubicBezTo>
                <a:cubicBezTo>
                  <a:pt x="4429" y="1019"/>
                  <a:pt x="4096" y="649"/>
                  <a:pt x="3775" y="268"/>
                </a:cubicBezTo>
                <a:cubicBezTo>
                  <a:pt x="3752" y="237"/>
                  <a:pt x="3723" y="224"/>
                  <a:pt x="3694" y="224"/>
                </a:cubicBezTo>
                <a:cubicBezTo>
                  <a:pt x="3645" y="224"/>
                  <a:pt x="3594" y="260"/>
                  <a:pt x="3572" y="304"/>
                </a:cubicBezTo>
                <a:cubicBezTo>
                  <a:pt x="3429" y="697"/>
                  <a:pt x="3298" y="1078"/>
                  <a:pt x="3144" y="1483"/>
                </a:cubicBezTo>
                <a:cubicBezTo>
                  <a:pt x="2608" y="1316"/>
                  <a:pt x="2108" y="1114"/>
                  <a:pt x="1608" y="840"/>
                </a:cubicBezTo>
                <a:cubicBezTo>
                  <a:pt x="1595" y="833"/>
                  <a:pt x="1581" y="831"/>
                  <a:pt x="1566" y="831"/>
                </a:cubicBezTo>
                <a:cubicBezTo>
                  <a:pt x="1502" y="831"/>
                  <a:pt x="1436" y="891"/>
                  <a:pt x="1465" y="959"/>
                </a:cubicBezTo>
                <a:cubicBezTo>
                  <a:pt x="1608" y="1376"/>
                  <a:pt x="1751" y="1816"/>
                  <a:pt x="1882" y="2233"/>
                </a:cubicBezTo>
                <a:cubicBezTo>
                  <a:pt x="1512" y="2114"/>
                  <a:pt x="1120" y="2007"/>
                  <a:pt x="750" y="1888"/>
                </a:cubicBezTo>
                <a:cubicBezTo>
                  <a:pt x="736" y="1882"/>
                  <a:pt x="722" y="1879"/>
                  <a:pt x="708" y="1879"/>
                </a:cubicBezTo>
                <a:cubicBezTo>
                  <a:pt x="611" y="1879"/>
                  <a:pt x="548" y="2017"/>
                  <a:pt x="631" y="2090"/>
                </a:cubicBezTo>
                <a:cubicBezTo>
                  <a:pt x="834" y="2316"/>
                  <a:pt x="1048" y="2543"/>
                  <a:pt x="1250" y="2781"/>
                </a:cubicBezTo>
                <a:cubicBezTo>
                  <a:pt x="1358" y="2900"/>
                  <a:pt x="1465" y="2995"/>
                  <a:pt x="1572" y="3114"/>
                </a:cubicBezTo>
                <a:cubicBezTo>
                  <a:pt x="1596" y="3150"/>
                  <a:pt x="1608" y="3174"/>
                  <a:pt x="1643" y="3197"/>
                </a:cubicBezTo>
                <a:lnTo>
                  <a:pt x="1667" y="3221"/>
                </a:lnTo>
                <a:cubicBezTo>
                  <a:pt x="1667" y="3229"/>
                  <a:pt x="1677" y="3232"/>
                  <a:pt x="1684" y="3233"/>
                </a:cubicBezTo>
                <a:lnTo>
                  <a:pt x="1684" y="3233"/>
                </a:lnTo>
                <a:cubicBezTo>
                  <a:pt x="1669" y="3240"/>
                  <a:pt x="1631" y="3271"/>
                  <a:pt x="1631" y="3281"/>
                </a:cubicBezTo>
                <a:cubicBezTo>
                  <a:pt x="1596" y="3316"/>
                  <a:pt x="1548" y="3340"/>
                  <a:pt x="1524" y="3352"/>
                </a:cubicBezTo>
                <a:lnTo>
                  <a:pt x="96" y="4471"/>
                </a:lnTo>
                <a:cubicBezTo>
                  <a:pt x="0" y="4543"/>
                  <a:pt x="96" y="4662"/>
                  <a:pt x="179" y="4686"/>
                </a:cubicBezTo>
                <a:cubicBezTo>
                  <a:pt x="550" y="4729"/>
                  <a:pt x="918" y="4750"/>
                  <a:pt x="1283" y="4750"/>
                </a:cubicBezTo>
                <a:cubicBezTo>
                  <a:pt x="1527" y="4750"/>
                  <a:pt x="1770" y="4740"/>
                  <a:pt x="2012" y="4721"/>
                </a:cubicBezTo>
                <a:lnTo>
                  <a:pt x="2012" y="4721"/>
                </a:lnTo>
                <a:cubicBezTo>
                  <a:pt x="1822" y="5126"/>
                  <a:pt x="1643" y="5519"/>
                  <a:pt x="1453" y="5912"/>
                </a:cubicBezTo>
                <a:cubicBezTo>
                  <a:pt x="1414" y="5999"/>
                  <a:pt x="1478" y="6095"/>
                  <a:pt x="1555" y="6095"/>
                </a:cubicBezTo>
                <a:cubicBezTo>
                  <a:pt x="1572" y="6095"/>
                  <a:pt x="1590" y="6090"/>
                  <a:pt x="1608" y="6079"/>
                </a:cubicBezTo>
                <a:lnTo>
                  <a:pt x="3036" y="5317"/>
                </a:lnTo>
                <a:cubicBezTo>
                  <a:pt x="3060" y="5757"/>
                  <a:pt x="3060" y="6186"/>
                  <a:pt x="3072" y="6614"/>
                </a:cubicBezTo>
                <a:cubicBezTo>
                  <a:pt x="3072" y="6683"/>
                  <a:pt x="3139" y="6739"/>
                  <a:pt x="3204" y="6739"/>
                </a:cubicBezTo>
                <a:cubicBezTo>
                  <a:pt x="3229" y="6739"/>
                  <a:pt x="3254" y="6730"/>
                  <a:pt x="3275" y="6710"/>
                </a:cubicBezTo>
                <a:cubicBezTo>
                  <a:pt x="3620" y="6317"/>
                  <a:pt x="3953" y="5912"/>
                  <a:pt x="4287" y="5531"/>
                </a:cubicBezTo>
                <a:cubicBezTo>
                  <a:pt x="4489" y="5948"/>
                  <a:pt x="4632" y="6376"/>
                  <a:pt x="4727" y="6829"/>
                </a:cubicBezTo>
                <a:cubicBezTo>
                  <a:pt x="4735" y="6884"/>
                  <a:pt x="4794" y="6918"/>
                  <a:pt x="4848" y="6918"/>
                </a:cubicBezTo>
                <a:cubicBezTo>
                  <a:pt x="4875" y="6918"/>
                  <a:pt x="4901" y="6909"/>
                  <a:pt x="4918" y="6888"/>
                </a:cubicBezTo>
                <a:cubicBezTo>
                  <a:pt x="5263" y="6472"/>
                  <a:pt x="5584" y="6031"/>
                  <a:pt x="5858" y="5579"/>
                </a:cubicBezTo>
                <a:cubicBezTo>
                  <a:pt x="6073" y="6019"/>
                  <a:pt x="6251" y="6483"/>
                  <a:pt x="6406" y="6960"/>
                </a:cubicBezTo>
                <a:cubicBezTo>
                  <a:pt x="6419" y="7020"/>
                  <a:pt x="6470" y="7050"/>
                  <a:pt x="6523" y="7050"/>
                </a:cubicBezTo>
                <a:cubicBezTo>
                  <a:pt x="6564" y="7050"/>
                  <a:pt x="6606" y="7032"/>
                  <a:pt x="6632" y="6995"/>
                </a:cubicBezTo>
                <a:cubicBezTo>
                  <a:pt x="6894" y="6543"/>
                  <a:pt x="7132" y="6067"/>
                  <a:pt x="7311" y="5579"/>
                </a:cubicBezTo>
                <a:cubicBezTo>
                  <a:pt x="7835" y="6043"/>
                  <a:pt x="8359" y="6507"/>
                  <a:pt x="8870" y="6972"/>
                </a:cubicBezTo>
                <a:cubicBezTo>
                  <a:pt x="8899" y="7000"/>
                  <a:pt x="8934" y="7014"/>
                  <a:pt x="8966" y="7014"/>
                </a:cubicBezTo>
                <a:cubicBezTo>
                  <a:pt x="9029" y="7014"/>
                  <a:pt x="9085" y="6966"/>
                  <a:pt x="9085" y="6888"/>
                </a:cubicBezTo>
                <a:cubicBezTo>
                  <a:pt x="9073" y="6329"/>
                  <a:pt x="9025" y="5781"/>
                  <a:pt x="8954" y="5245"/>
                </a:cubicBezTo>
                <a:lnTo>
                  <a:pt x="8954" y="5245"/>
                </a:lnTo>
                <a:cubicBezTo>
                  <a:pt x="9609" y="5340"/>
                  <a:pt x="10264" y="5436"/>
                  <a:pt x="10918" y="5531"/>
                </a:cubicBezTo>
                <a:cubicBezTo>
                  <a:pt x="10924" y="5532"/>
                  <a:pt x="10931" y="5532"/>
                  <a:pt x="10937" y="5532"/>
                </a:cubicBezTo>
                <a:cubicBezTo>
                  <a:pt x="11025" y="5532"/>
                  <a:pt x="11105" y="5453"/>
                  <a:pt x="11049" y="5352"/>
                </a:cubicBezTo>
                <a:cubicBezTo>
                  <a:pt x="10764" y="4805"/>
                  <a:pt x="10442" y="4281"/>
                  <a:pt x="10061" y="3769"/>
                </a:cubicBezTo>
                <a:cubicBezTo>
                  <a:pt x="10633" y="3733"/>
                  <a:pt x="11192" y="3650"/>
                  <a:pt x="11764" y="3555"/>
                </a:cubicBezTo>
                <a:cubicBezTo>
                  <a:pt x="11847" y="3507"/>
                  <a:pt x="11823" y="3328"/>
                  <a:pt x="11728" y="3305"/>
                </a:cubicBezTo>
                <a:lnTo>
                  <a:pt x="10656" y="2924"/>
                </a:lnTo>
                <a:lnTo>
                  <a:pt x="10121" y="2745"/>
                </a:lnTo>
                <a:cubicBezTo>
                  <a:pt x="10037" y="2721"/>
                  <a:pt x="9930" y="2685"/>
                  <a:pt x="9847" y="2638"/>
                </a:cubicBezTo>
                <a:cubicBezTo>
                  <a:pt x="9787" y="2626"/>
                  <a:pt x="9692" y="2614"/>
                  <a:pt x="9692" y="2531"/>
                </a:cubicBezTo>
                <a:cubicBezTo>
                  <a:pt x="9692" y="2447"/>
                  <a:pt x="9728" y="2352"/>
                  <a:pt x="9740" y="2269"/>
                </a:cubicBezTo>
                <a:cubicBezTo>
                  <a:pt x="9752" y="2185"/>
                  <a:pt x="9787" y="2090"/>
                  <a:pt x="9799" y="2007"/>
                </a:cubicBezTo>
                <a:cubicBezTo>
                  <a:pt x="9847" y="1828"/>
                  <a:pt x="9871" y="1638"/>
                  <a:pt x="9918" y="1459"/>
                </a:cubicBezTo>
                <a:cubicBezTo>
                  <a:pt x="9990" y="1078"/>
                  <a:pt x="10061" y="709"/>
                  <a:pt x="10156" y="340"/>
                </a:cubicBezTo>
                <a:cubicBezTo>
                  <a:pt x="10166" y="265"/>
                  <a:pt x="10102" y="190"/>
                  <a:pt x="10034" y="190"/>
                </a:cubicBezTo>
                <a:cubicBezTo>
                  <a:pt x="10015" y="190"/>
                  <a:pt x="9996" y="196"/>
                  <a:pt x="9978" y="209"/>
                </a:cubicBezTo>
                <a:cubicBezTo>
                  <a:pt x="9490" y="518"/>
                  <a:pt x="9037" y="899"/>
                  <a:pt x="8632" y="1316"/>
                </a:cubicBezTo>
                <a:cubicBezTo>
                  <a:pt x="8418" y="923"/>
                  <a:pt x="8216" y="518"/>
                  <a:pt x="8073" y="90"/>
                </a:cubicBezTo>
                <a:cubicBezTo>
                  <a:pt x="8049" y="35"/>
                  <a:pt x="8000" y="1"/>
                  <a:pt x="79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3"/>
          <p:cNvSpPr/>
          <p:nvPr/>
        </p:nvSpPr>
        <p:spPr>
          <a:xfrm>
            <a:off x="5628770" y="2075875"/>
            <a:ext cx="1309427" cy="435911"/>
          </a:xfrm>
          <a:custGeom>
            <a:rect b="b" l="l" r="r" t="t"/>
            <a:pathLst>
              <a:path extrusionOk="0" h="5817" w="17473">
                <a:moveTo>
                  <a:pt x="4447" y="303"/>
                </a:moveTo>
                <a:cubicBezTo>
                  <a:pt x="4447" y="469"/>
                  <a:pt x="4436" y="636"/>
                  <a:pt x="4388" y="779"/>
                </a:cubicBezTo>
                <a:cubicBezTo>
                  <a:pt x="4378" y="840"/>
                  <a:pt x="4428" y="918"/>
                  <a:pt x="4494" y="918"/>
                </a:cubicBezTo>
                <a:cubicBezTo>
                  <a:pt x="4506" y="918"/>
                  <a:pt x="4518" y="915"/>
                  <a:pt x="4531" y="910"/>
                </a:cubicBezTo>
                <a:cubicBezTo>
                  <a:pt x="5031" y="708"/>
                  <a:pt x="5519" y="517"/>
                  <a:pt x="6031" y="303"/>
                </a:cubicBezTo>
                <a:lnTo>
                  <a:pt x="6031" y="303"/>
                </a:lnTo>
                <a:cubicBezTo>
                  <a:pt x="5971" y="493"/>
                  <a:pt x="5924" y="696"/>
                  <a:pt x="5864" y="886"/>
                </a:cubicBezTo>
                <a:cubicBezTo>
                  <a:pt x="5846" y="951"/>
                  <a:pt x="5900" y="1024"/>
                  <a:pt x="5970" y="1024"/>
                </a:cubicBezTo>
                <a:cubicBezTo>
                  <a:pt x="5989" y="1024"/>
                  <a:pt x="6010" y="1018"/>
                  <a:pt x="6031" y="1005"/>
                </a:cubicBezTo>
                <a:cubicBezTo>
                  <a:pt x="6460" y="720"/>
                  <a:pt x="6936" y="517"/>
                  <a:pt x="7424" y="362"/>
                </a:cubicBezTo>
                <a:lnTo>
                  <a:pt x="7424" y="362"/>
                </a:lnTo>
                <a:cubicBezTo>
                  <a:pt x="7353" y="529"/>
                  <a:pt x="7293" y="708"/>
                  <a:pt x="7222" y="862"/>
                </a:cubicBezTo>
                <a:cubicBezTo>
                  <a:pt x="7190" y="936"/>
                  <a:pt x="7260" y="1009"/>
                  <a:pt x="7327" y="1009"/>
                </a:cubicBezTo>
                <a:cubicBezTo>
                  <a:pt x="7335" y="1009"/>
                  <a:pt x="7344" y="1008"/>
                  <a:pt x="7353" y="1005"/>
                </a:cubicBezTo>
                <a:cubicBezTo>
                  <a:pt x="7995" y="779"/>
                  <a:pt x="8650" y="589"/>
                  <a:pt x="9305" y="422"/>
                </a:cubicBezTo>
                <a:lnTo>
                  <a:pt x="9305" y="422"/>
                </a:lnTo>
                <a:cubicBezTo>
                  <a:pt x="9150" y="624"/>
                  <a:pt x="8996" y="839"/>
                  <a:pt x="8829" y="1029"/>
                </a:cubicBezTo>
                <a:cubicBezTo>
                  <a:pt x="8765" y="1114"/>
                  <a:pt x="8806" y="1237"/>
                  <a:pt x="8908" y="1237"/>
                </a:cubicBezTo>
                <a:cubicBezTo>
                  <a:pt x="8921" y="1237"/>
                  <a:pt x="8934" y="1235"/>
                  <a:pt x="8948" y="1231"/>
                </a:cubicBezTo>
                <a:cubicBezTo>
                  <a:pt x="9508" y="1053"/>
                  <a:pt x="10067" y="850"/>
                  <a:pt x="10627" y="672"/>
                </a:cubicBezTo>
                <a:lnTo>
                  <a:pt x="10627" y="672"/>
                </a:lnTo>
                <a:cubicBezTo>
                  <a:pt x="10567" y="767"/>
                  <a:pt x="10520" y="874"/>
                  <a:pt x="10496" y="970"/>
                </a:cubicBezTo>
                <a:cubicBezTo>
                  <a:pt x="10464" y="1054"/>
                  <a:pt x="10535" y="1128"/>
                  <a:pt x="10609" y="1128"/>
                </a:cubicBezTo>
                <a:cubicBezTo>
                  <a:pt x="10619" y="1128"/>
                  <a:pt x="10629" y="1127"/>
                  <a:pt x="10639" y="1124"/>
                </a:cubicBezTo>
                <a:cubicBezTo>
                  <a:pt x="11234" y="958"/>
                  <a:pt x="11817" y="779"/>
                  <a:pt x="12413" y="612"/>
                </a:cubicBezTo>
                <a:lnTo>
                  <a:pt x="12413" y="612"/>
                </a:lnTo>
                <a:lnTo>
                  <a:pt x="12187" y="934"/>
                </a:lnTo>
                <a:cubicBezTo>
                  <a:pt x="12124" y="1007"/>
                  <a:pt x="12171" y="1145"/>
                  <a:pt x="12264" y="1145"/>
                </a:cubicBezTo>
                <a:cubicBezTo>
                  <a:pt x="12277" y="1145"/>
                  <a:pt x="12291" y="1142"/>
                  <a:pt x="12306" y="1136"/>
                </a:cubicBezTo>
                <a:cubicBezTo>
                  <a:pt x="12722" y="1005"/>
                  <a:pt x="13127" y="850"/>
                  <a:pt x="13544" y="720"/>
                </a:cubicBezTo>
                <a:lnTo>
                  <a:pt x="13544" y="720"/>
                </a:lnTo>
                <a:cubicBezTo>
                  <a:pt x="13484" y="779"/>
                  <a:pt x="13425" y="839"/>
                  <a:pt x="13365" y="886"/>
                </a:cubicBezTo>
                <a:cubicBezTo>
                  <a:pt x="13267" y="952"/>
                  <a:pt x="13309" y="1117"/>
                  <a:pt x="13426" y="1117"/>
                </a:cubicBezTo>
                <a:cubicBezTo>
                  <a:pt x="13437" y="1117"/>
                  <a:pt x="13448" y="1115"/>
                  <a:pt x="13460" y="1112"/>
                </a:cubicBezTo>
                <a:cubicBezTo>
                  <a:pt x="13782" y="1029"/>
                  <a:pt x="14091" y="946"/>
                  <a:pt x="14425" y="874"/>
                </a:cubicBezTo>
                <a:lnTo>
                  <a:pt x="14425" y="874"/>
                </a:lnTo>
                <a:lnTo>
                  <a:pt x="14306" y="993"/>
                </a:lnTo>
                <a:cubicBezTo>
                  <a:pt x="14237" y="1062"/>
                  <a:pt x="14267" y="1196"/>
                  <a:pt x="14375" y="1196"/>
                </a:cubicBezTo>
                <a:cubicBezTo>
                  <a:pt x="14380" y="1196"/>
                  <a:pt x="14384" y="1196"/>
                  <a:pt x="14389" y="1196"/>
                </a:cubicBezTo>
                <a:cubicBezTo>
                  <a:pt x="14830" y="1136"/>
                  <a:pt x="15246" y="1077"/>
                  <a:pt x="15675" y="1029"/>
                </a:cubicBezTo>
                <a:lnTo>
                  <a:pt x="15675" y="1029"/>
                </a:lnTo>
                <a:cubicBezTo>
                  <a:pt x="15580" y="1124"/>
                  <a:pt x="15496" y="1196"/>
                  <a:pt x="15389" y="1255"/>
                </a:cubicBezTo>
                <a:cubicBezTo>
                  <a:pt x="15311" y="1311"/>
                  <a:pt x="15317" y="1484"/>
                  <a:pt x="15427" y="1484"/>
                </a:cubicBezTo>
                <a:cubicBezTo>
                  <a:pt x="15434" y="1484"/>
                  <a:pt x="15441" y="1483"/>
                  <a:pt x="15449" y="1482"/>
                </a:cubicBezTo>
                <a:cubicBezTo>
                  <a:pt x="15784" y="1442"/>
                  <a:pt x="16120" y="1419"/>
                  <a:pt x="16441" y="1419"/>
                </a:cubicBezTo>
                <a:cubicBezTo>
                  <a:pt x="16508" y="1419"/>
                  <a:pt x="16574" y="1420"/>
                  <a:pt x="16639" y="1422"/>
                </a:cubicBezTo>
                <a:cubicBezTo>
                  <a:pt x="16556" y="1505"/>
                  <a:pt x="16449" y="1601"/>
                  <a:pt x="16354" y="1672"/>
                </a:cubicBezTo>
                <a:cubicBezTo>
                  <a:pt x="16282" y="1732"/>
                  <a:pt x="16330" y="1851"/>
                  <a:pt x="16413" y="1874"/>
                </a:cubicBezTo>
                <a:cubicBezTo>
                  <a:pt x="16639" y="1934"/>
                  <a:pt x="16854" y="1982"/>
                  <a:pt x="17068" y="2041"/>
                </a:cubicBezTo>
                <a:cubicBezTo>
                  <a:pt x="16854" y="2255"/>
                  <a:pt x="16616" y="2470"/>
                  <a:pt x="16389" y="2684"/>
                </a:cubicBezTo>
                <a:cubicBezTo>
                  <a:pt x="16330" y="2744"/>
                  <a:pt x="16342" y="2851"/>
                  <a:pt x="16413" y="2875"/>
                </a:cubicBezTo>
                <a:cubicBezTo>
                  <a:pt x="16532" y="2934"/>
                  <a:pt x="16651" y="2982"/>
                  <a:pt x="16770" y="3029"/>
                </a:cubicBezTo>
                <a:cubicBezTo>
                  <a:pt x="16568" y="3339"/>
                  <a:pt x="16330" y="3529"/>
                  <a:pt x="16044" y="3684"/>
                </a:cubicBezTo>
                <a:cubicBezTo>
                  <a:pt x="15949" y="3732"/>
                  <a:pt x="15973" y="3851"/>
                  <a:pt x="16044" y="3887"/>
                </a:cubicBezTo>
                <a:cubicBezTo>
                  <a:pt x="16092" y="3922"/>
                  <a:pt x="16151" y="3946"/>
                  <a:pt x="16199" y="3982"/>
                </a:cubicBezTo>
                <a:cubicBezTo>
                  <a:pt x="15175" y="4530"/>
                  <a:pt x="14115" y="4958"/>
                  <a:pt x="13008" y="5280"/>
                </a:cubicBezTo>
                <a:cubicBezTo>
                  <a:pt x="13020" y="5184"/>
                  <a:pt x="13068" y="5113"/>
                  <a:pt x="13115" y="5018"/>
                </a:cubicBezTo>
                <a:cubicBezTo>
                  <a:pt x="13164" y="4950"/>
                  <a:pt x="13094" y="4859"/>
                  <a:pt x="13015" y="4859"/>
                </a:cubicBezTo>
                <a:cubicBezTo>
                  <a:pt x="12997" y="4859"/>
                  <a:pt x="12978" y="4864"/>
                  <a:pt x="12960" y="4875"/>
                </a:cubicBezTo>
                <a:cubicBezTo>
                  <a:pt x="12579" y="5113"/>
                  <a:pt x="12127" y="5280"/>
                  <a:pt x="11686" y="5351"/>
                </a:cubicBezTo>
                <a:cubicBezTo>
                  <a:pt x="11710" y="5292"/>
                  <a:pt x="11746" y="5232"/>
                  <a:pt x="11782" y="5172"/>
                </a:cubicBezTo>
                <a:cubicBezTo>
                  <a:pt x="11824" y="5088"/>
                  <a:pt x="11773" y="5014"/>
                  <a:pt x="11695" y="5014"/>
                </a:cubicBezTo>
                <a:cubicBezTo>
                  <a:pt x="11685" y="5014"/>
                  <a:pt x="11674" y="5015"/>
                  <a:pt x="11663" y="5018"/>
                </a:cubicBezTo>
                <a:cubicBezTo>
                  <a:pt x="11282" y="5113"/>
                  <a:pt x="10889" y="5220"/>
                  <a:pt x="10520" y="5363"/>
                </a:cubicBezTo>
                <a:cubicBezTo>
                  <a:pt x="10555" y="5256"/>
                  <a:pt x="10567" y="5161"/>
                  <a:pt x="10567" y="5053"/>
                </a:cubicBezTo>
                <a:cubicBezTo>
                  <a:pt x="10567" y="4999"/>
                  <a:pt x="10508" y="4945"/>
                  <a:pt x="10452" y="4945"/>
                </a:cubicBezTo>
                <a:cubicBezTo>
                  <a:pt x="10447" y="4945"/>
                  <a:pt x="10441" y="4945"/>
                  <a:pt x="10436" y="4946"/>
                </a:cubicBezTo>
                <a:cubicBezTo>
                  <a:pt x="10067" y="5101"/>
                  <a:pt x="9686" y="5220"/>
                  <a:pt x="9305" y="5315"/>
                </a:cubicBezTo>
                <a:lnTo>
                  <a:pt x="9389" y="5053"/>
                </a:lnTo>
                <a:cubicBezTo>
                  <a:pt x="9420" y="4990"/>
                  <a:pt x="9350" y="4918"/>
                  <a:pt x="9284" y="4918"/>
                </a:cubicBezTo>
                <a:cubicBezTo>
                  <a:pt x="9275" y="4918"/>
                  <a:pt x="9266" y="4920"/>
                  <a:pt x="9258" y="4922"/>
                </a:cubicBezTo>
                <a:cubicBezTo>
                  <a:pt x="8817" y="5018"/>
                  <a:pt x="8377" y="5161"/>
                  <a:pt x="7948" y="5315"/>
                </a:cubicBezTo>
                <a:cubicBezTo>
                  <a:pt x="7900" y="5172"/>
                  <a:pt x="7769" y="5053"/>
                  <a:pt x="7603" y="5053"/>
                </a:cubicBezTo>
                <a:cubicBezTo>
                  <a:pt x="7460" y="5053"/>
                  <a:pt x="7341" y="5113"/>
                  <a:pt x="7222" y="5184"/>
                </a:cubicBezTo>
                <a:cubicBezTo>
                  <a:pt x="7109" y="5252"/>
                  <a:pt x="6985" y="5352"/>
                  <a:pt x="6841" y="5352"/>
                </a:cubicBezTo>
                <a:cubicBezTo>
                  <a:pt x="6833" y="5352"/>
                  <a:pt x="6825" y="5352"/>
                  <a:pt x="6817" y="5351"/>
                </a:cubicBezTo>
                <a:cubicBezTo>
                  <a:pt x="6674" y="5327"/>
                  <a:pt x="6591" y="5184"/>
                  <a:pt x="6460" y="5149"/>
                </a:cubicBezTo>
                <a:cubicBezTo>
                  <a:pt x="6437" y="5145"/>
                  <a:pt x="6415" y="5143"/>
                  <a:pt x="6392" y="5143"/>
                </a:cubicBezTo>
                <a:cubicBezTo>
                  <a:pt x="6269" y="5143"/>
                  <a:pt x="6142" y="5194"/>
                  <a:pt x="6031" y="5244"/>
                </a:cubicBezTo>
                <a:cubicBezTo>
                  <a:pt x="5733" y="5351"/>
                  <a:pt x="5448" y="5446"/>
                  <a:pt x="5150" y="5553"/>
                </a:cubicBezTo>
                <a:cubicBezTo>
                  <a:pt x="5162" y="5482"/>
                  <a:pt x="5186" y="5399"/>
                  <a:pt x="5209" y="5315"/>
                </a:cubicBezTo>
                <a:cubicBezTo>
                  <a:pt x="5240" y="5254"/>
                  <a:pt x="5200" y="5165"/>
                  <a:pt x="5127" y="5165"/>
                </a:cubicBezTo>
                <a:cubicBezTo>
                  <a:pt x="5116" y="5165"/>
                  <a:pt x="5103" y="5168"/>
                  <a:pt x="5090" y="5172"/>
                </a:cubicBezTo>
                <a:cubicBezTo>
                  <a:pt x="4555" y="5292"/>
                  <a:pt x="4031" y="5422"/>
                  <a:pt x="3495" y="5542"/>
                </a:cubicBezTo>
                <a:cubicBezTo>
                  <a:pt x="3495" y="5399"/>
                  <a:pt x="3483" y="5232"/>
                  <a:pt x="3483" y="5077"/>
                </a:cubicBezTo>
                <a:cubicBezTo>
                  <a:pt x="3483" y="5030"/>
                  <a:pt x="3459" y="4994"/>
                  <a:pt x="3412" y="4982"/>
                </a:cubicBezTo>
                <a:cubicBezTo>
                  <a:pt x="3377" y="4977"/>
                  <a:pt x="3343" y="4974"/>
                  <a:pt x="3310" y="4974"/>
                </a:cubicBezTo>
                <a:cubicBezTo>
                  <a:pt x="3051" y="4974"/>
                  <a:pt x="2848" y="5128"/>
                  <a:pt x="2626" y="5244"/>
                </a:cubicBezTo>
                <a:cubicBezTo>
                  <a:pt x="2538" y="5288"/>
                  <a:pt x="2425" y="5338"/>
                  <a:pt x="2320" y="5338"/>
                </a:cubicBezTo>
                <a:cubicBezTo>
                  <a:pt x="2281" y="5338"/>
                  <a:pt x="2244" y="5331"/>
                  <a:pt x="2209" y="5315"/>
                </a:cubicBezTo>
                <a:cubicBezTo>
                  <a:pt x="2114" y="5280"/>
                  <a:pt x="2030" y="5149"/>
                  <a:pt x="2102" y="5065"/>
                </a:cubicBezTo>
                <a:cubicBezTo>
                  <a:pt x="2155" y="5001"/>
                  <a:pt x="2085" y="4919"/>
                  <a:pt x="2010" y="4919"/>
                </a:cubicBezTo>
                <a:cubicBezTo>
                  <a:pt x="2001" y="4919"/>
                  <a:pt x="1992" y="4920"/>
                  <a:pt x="1983" y="4922"/>
                </a:cubicBezTo>
                <a:cubicBezTo>
                  <a:pt x="1649" y="4994"/>
                  <a:pt x="1328" y="5053"/>
                  <a:pt x="995" y="5125"/>
                </a:cubicBezTo>
                <a:cubicBezTo>
                  <a:pt x="1018" y="4934"/>
                  <a:pt x="1042" y="4720"/>
                  <a:pt x="1054" y="4530"/>
                </a:cubicBezTo>
                <a:cubicBezTo>
                  <a:pt x="1054" y="4482"/>
                  <a:pt x="1007" y="4422"/>
                  <a:pt x="947" y="4422"/>
                </a:cubicBezTo>
                <a:cubicBezTo>
                  <a:pt x="745" y="4458"/>
                  <a:pt x="554" y="4470"/>
                  <a:pt x="340" y="4506"/>
                </a:cubicBezTo>
                <a:cubicBezTo>
                  <a:pt x="399" y="4232"/>
                  <a:pt x="709" y="4029"/>
                  <a:pt x="578" y="3732"/>
                </a:cubicBezTo>
                <a:cubicBezTo>
                  <a:pt x="530" y="3625"/>
                  <a:pt x="447" y="3565"/>
                  <a:pt x="340" y="3529"/>
                </a:cubicBezTo>
                <a:cubicBezTo>
                  <a:pt x="447" y="3291"/>
                  <a:pt x="554" y="3065"/>
                  <a:pt x="649" y="2839"/>
                </a:cubicBezTo>
                <a:cubicBezTo>
                  <a:pt x="683" y="2761"/>
                  <a:pt x="643" y="2683"/>
                  <a:pt x="570" y="2683"/>
                </a:cubicBezTo>
                <a:cubicBezTo>
                  <a:pt x="565" y="2683"/>
                  <a:pt x="559" y="2683"/>
                  <a:pt x="554" y="2684"/>
                </a:cubicBezTo>
                <a:cubicBezTo>
                  <a:pt x="566" y="2672"/>
                  <a:pt x="578" y="2636"/>
                  <a:pt x="590" y="2625"/>
                </a:cubicBezTo>
                <a:cubicBezTo>
                  <a:pt x="673" y="2517"/>
                  <a:pt x="757" y="2398"/>
                  <a:pt x="768" y="2279"/>
                </a:cubicBezTo>
                <a:lnTo>
                  <a:pt x="768" y="2196"/>
                </a:lnTo>
                <a:cubicBezTo>
                  <a:pt x="935" y="2029"/>
                  <a:pt x="1102" y="1851"/>
                  <a:pt x="1268" y="1684"/>
                </a:cubicBezTo>
                <a:cubicBezTo>
                  <a:pt x="1280" y="1672"/>
                  <a:pt x="1280" y="1660"/>
                  <a:pt x="1292" y="1648"/>
                </a:cubicBezTo>
                <a:cubicBezTo>
                  <a:pt x="1507" y="1446"/>
                  <a:pt x="1697" y="1255"/>
                  <a:pt x="1911" y="1077"/>
                </a:cubicBezTo>
                <a:cubicBezTo>
                  <a:pt x="2042" y="958"/>
                  <a:pt x="2173" y="839"/>
                  <a:pt x="2328" y="720"/>
                </a:cubicBezTo>
                <a:cubicBezTo>
                  <a:pt x="2376" y="672"/>
                  <a:pt x="2447" y="612"/>
                  <a:pt x="2519" y="577"/>
                </a:cubicBezTo>
                <a:cubicBezTo>
                  <a:pt x="2564" y="542"/>
                  <a:pt x="2675" y="421"/>
                  <a:pt x="2747" y="421"/>
                </a:cubicBezTo>
                <a:cubicBezTo>
                  <a:pt x="2750" y="421"/>
                  <a:pt x="2754" y="421"/>
                  <a:pt x="2757" y="422"/>
                </a:cubicBezTo>
                <a:cubicBezTo>
                  <a:pt x="2876" y="469"/>
                  <a:pt x="2804" y="660"/>
                  <a:pt x="2769" y="731"/>
                </a:cubicBezTo>
                <a:cubicBezTo>
                  <a:pt x="2709" y="886"/>
                  <a:pt x="2662" y="1029"/>
                  <a:pt x="2757" y="1172"/>
                </a:cubicBezTo>
                <a:cubicBezTo>
                  <a:pt x="2769" y="1203"/>
                  <a:pt x="2798" y="1218"/>
                  <a:pt x="2828" y="1218"/>
                </a:cubicBezTo>
                <a:cubicBezTo>
                  <a:pt x="2855" y="1218"/>
                  <a:pt x="2883" y="1206"/>
                  <a:pt x="2900" y="1184"/>
                </a:cubicBezTo>
                <a:cubicBezTo>
                  <a:pt x="3376" y="815"/>
                  <a:pt x="3900" y="517"/>
                  <a:pt x="4447" y="303"/>
                </a:cubicBezTo>
                <a:close/>
                <a:moveTo>
                  <a:pt x="6163" y="1"/>
                </a:moveTo>
                <a:cubicBezTo>
                  <a:pt x="6155" y="1"/>
                  <a:pt x="6147" y="2"/>
                  <a:pt x="6138" y="5"/>
                </a:cubicBezTo>
                <a:cubicBezTo>
                  <a:pt x="5626" y="219"/>
                  <a:pt x="5126" y="422"/>
                  <a:pt x="4602" y="636"/>
                </a:cubicBezTo>
                <a:cubicBezTo>
                  <a:pt x="4626" y="469"/>
                  <a:pt x="4626" y="303"/>
                  <a:pt x="4614" y="160"/>
                </a:cubicBezTo>
                <a:cubicBezTo>
                  <a:pt x="4614" y="106"/>
                  <a:pt x="4565" y="51"/>
                  <a:pt x="4502" y="51"/>
                </a:cubicBezTo>
                <a:cubicBezTo>
                  <a:pt x="4496" y="51"/>
                  <a:pt x="4489" y="52"/>
                  <a:pt x="4483" y="53"/>
                </a:cubicBezTo>
                <a:cubicBezTo>
                  <a:pt x="3888" y="255"/>
                  <a:pt x="3340" y="577"/>
                  <a:pt x="2840" y="946"/>
                </a:cubicBezTo>
                <a:cubicBezTo>
                  <a:pt x="2840" y="827"/>
                  <a:pt x="2935" y="696"/>
                  <a:pt x="2947" y="577"/>
                </a:cubicBezTo>
                <a:cubicBezTo>
                  <a:pt x="2947" y="469"/>
                  <a:pt x="2923" y="339"/>
                  <a:pt x="2816" y="279"/>
                </a:cubicBezTo>
                <a:cubicBezTo>
                  <a:pt x="2780" y="256"/>
                  <a:pt x="2745" y="247"/>
                  <a:pt x="2711" y="247"/>
                </a:cubicBezTo>
                <a:cubicBezTo>
                  <a:pt x="2621" y="247"/>
                  <a:pt x="2540" y="311"/>
                  <a:pt x="2471" y="362"/>
                </a:cubicBezTo>
                <a:cubicBezTo>
                  <a:pt x="2304" y="493"/>
                  <a:pt x="2161" y="636"/>
                  <a:pt x="1995" y="767"/>
                </a:cubicBezTo>
                <a:cubicBezTo>
                  <a:pt x="1733" y="1005"/>
                  <a:pt x="1471" y="1243"/>
                  <a:pt x="1221" y="1493"/>
                </a:cubicBezTo>
                <a:cubicBezTo>
                  <a:pt x="1209" y="1487"/>
                  <a:pt x="1188" y="1482"/>
                  <a:pt x="1166" y="1482"/>
                </a:cubicBezTo>
                <a:cubicBezTo>
                  <a:pt x="1143" y="1482"/>
                  <a:pt x="1120" y="1487"/>
                  <a:pt x="1102" y="1505"/>
                </a:cubicBezTo>
                <a:cubicBezTo>
                  <a:pt x="923" y="1708"/>
                  <a:pt x="745" y="1886"/>
                  <a:pt x="554" y="2077"/>
                </a:cubicBezTo>
                <a:cubicBezTo>
                  <a:pt x="495" y="2089"/>
                  <a:pt x="435" y="2148"/>
                  <a:pt x="459" y="2244"/>
                </a:cubicBezTo>
                <a:cubicBezTo>
                  <a:pt x="459" y="2255"/>
                  <a:pt x="483" y="2267"/>
                  <a:pt x="483" y="2267"/>
                </a:cubicBezTo>
                <a:cubicBezTo>
                  <a:pt x="423" y="2339"/>
                  <a:pt x="340" y="2398"/>
                  <a:pt x="280" y="2482"/>
                </a:cubicBezTo>
                <a:cubicBezTo>
                  <a:pt x="256" y="2517"/>
                  <a:pt x="280" y="2565"/>
                  <a:pt x="328" y="2565"/>
                </a:cubicBezTo>
                <a:cubicBezTo>
                  <a:pt x="268" y="2636"/>
                  <a:pt x="209" y="2696"/>
                  <a:pt x="149" y="2779"/>
                </a:cubicBezTo>
                <a:cubicBezTo>
                  <a:pt x="81" y="2847"/>
                  <a:pt x="143" y="2959"/>
                  <a:pt x="242" y="2959"/>
                </a:cubicBezTo>
                <a:cubicBezTo>
                  <a:pt x="246" y="2959"/>
                  <a:pt x="251" y="2958"/>
                  <a:pt x="256" y="2958"/>
                </a:cubicBezTo>
                <a:cubicBezTo>
                  <a:pt x="280" y="2934"/>
                  <a:pt x="328" y="2934"/>
                  <a:pt x="364" y="2922"/>
                </a:cubicBezTo>
                <a:lnTo>
                  <a:pt x="364" y="2922"/>
                </a:lnTo>
                <a:lnTo>
                  <a:pt x="42" y="3637"/>
                </a:lnTo>
                <a:cubicBezTo>
                  <a:pt x="1" y="3719"/>
                  <a:pt x="68" y="3796"/>
                  <a:pt x="137" y="3796"/>
                </a:cubicBezTo>
                <a:cubicBezTo>
                  <a:pt x="168" y="3796"/>
                  <a:pt x="199" y="3780"/>
                  <a:pt x="221" y="3744"/>
                </a:cubicBezTo>
                <a:cubicBezTo>
                  <a:pt x="232" y="3729"/>
                  <a:pt x="246" y="3723"/>
                  <a:pt x="262" y="3723"/>
                </a:cubicBezTo>
                <a:cubicBezTo>
                  <a:pt x="297" y="3723"/>
                  <a:pt x="339" y="3751"/>
                  <a:pt x="364" y="3768"/>
                </a:cubicBezTo>
                <a:cubicBezTo>
                  <a:pt x="423" y="3851"/>
                  <a:pt x="364" y="3982"/>
                  <a:pt x="316" y="4053"/>
                </a:cubicBezTo>
                <a:cubicBezTo>
                  <a:pt x="209" y="4232"/>
                  <a:pt x="90" y="4387"/>
                  <a:pt x="102" y="4601"/>
                </a:cubicBezTo>
                <a:cubicBezTo>
                  <a:pt x="102" y="4649"/>
                  <a:pt x="149" y="4708"/>
                  <a:pt x="209" y="4708"/>
                </a:cubicBezTo>
                <a:cubicBezTo>
                  <a:pt x="423" y="4684"/>
                  <a:pt x="614" y="4660"/>
                  <a:pt x="816" y="4637"/>
                </a:cubicBezTo>
                <a:lnTo>
                  <a:pt x="816" y="4637"/>
                </a:lnTo>
                <a:cubicBezTo>
                  <a:pt x="804" y="4839"/>
                  <a:pt x="780" y="5041"/>
                  <a:pt x="757" y="5244"/>
                </a:cubicBezTo>
                <a:cubicBezTo>
                  <a:pt x="757" y="5308"/>
                  <a:pt x="824" y="5353"/>
                  <a:pt x="880" y="5353"/>
                </a:cubicBezTo>
                <a:cubicBezTo>
                  <a:pt x="887" y="5353"/>
                  <a:pt x="893" y="5352"/>
                  <a:pt x="899" y="5351"/>
                </a:cubicBezTo>
                <a:cubicBezTo>
                  <a:pt x="1221" y="5280"/>
                  <a:pt x="1530" y="5220"/>
                  <a:pt x="1864" y="5137"/>
                </a:cubicBezTo>
                <a:cubicBezTo>
                  <a:pt x="1876" y="5339"/>
                  <a:pt x="2066" y="5530"/>
                  <a:pt x="2281" y="5542"/>
                </a:cubicBezTo>
                <a:cubicBezTo>
                  <a:pt x="2292" y="5542"/>
                  <a:pt x="2303" y="5543"/>
                  <a:pt x="2315" y="5543"/>
                </a:cubicBezTo>
                <a:cubicBezTo>
                  <a:pt x="2482" y="5543"/>
                  <a:pt x="2647" y="5464"/>
                  <a:pt x="2781" y="5375"/>
                </a:cubicBezTo>
                <a:cubicBezTo>
                  <a:pt x="2935" y="5292"/>
                  <a:pt x="3102" y="5172"/>
                  <a:pt x="3281" y="5172"/>
                </a:cubicBezTo>
                <a:cubicBezTo>
                  <a:pt x="3281" y="5339"/>
                  <a:pt x="3293" y="5494"/>
                  <a:pt x="3293" y="5673"/>
                </a:cubicBezTo>
                <a:cubicBezTo>
                  <a:pt x="3293" y="5745"/>
                  <a:pt x="3338" y="5782"/>
                  <a:pt x="3397" y="5782"/>
                </a:cubicBezTo>
                <a:cubicBezTo>
                  <a:pt x="3406" y="5782"/>
                  <a:pt x="3415" y="5781"/>
                  <a:pt x="3424" y="5780"/>
                </a:cubicBezTo>
                <a:cubicBezTo>
                  <a:pt x="3935" y="5661"/>
                  <a:pt x="4447" y="5542"/>
                  <a:pt x="4959" y="5411"/>
                </a:cubicBezTo>
                <a:lnTo>
                  <a:pt x="4959" y="5411"/>
                </a:lnTo>
                <a:cubicBezTo>
                  <a:pt x="4924" y="5494"/>
                  <a:pt x="4912" y="5601"/>
                  <a:pt x="4912" y="5708"/>
                </a:cubicBezTo>
                <a:cubicBezTo>
                  <a:pt x="4912" y="5763"/>
                  <a:pt x="4971" y="5817"/>
                  <a:pt x="5027" y="5817"/>
                </a:cubicBezTo>
                <a:cubicBezTo>
                  <a:pt x="5032" y="5817"/>
                  <a:pt x="5038" y="5816"/>
                  <a:pt x="5043" y="5815"/>
                </a:cubicBezTo>
                <a:cubicBezTo>
                  <a:pt x="5317" y="5720"/>
                  <a:pt x="5602" y="5613"/>
                  <a:pt x="5864" y="5530"/>
                </a:cubicBezTo>
                <a:cubicBezTo>
                  <a:pt x="5995" y="5482"/>
                  <a:pt x="6138" y="5422"/>
                  <a:pt x="6269" y="5399"/>
                </a:cubicBezTo>
                <a:cubicBezTo>
                  <a:pt x="6305" y="5387"/>
                  <a:pt x="6338" y="5378"/>
                  <a:pt x="6370" y="5378"/>
                </a:cubicBezTo>
                <a:cubicBezTo>
                  <a:pt x="6403" y="5378"/>
                  <a:pt x="6436" y="5387"/>
                  <a:pt x="6472" y="5411"/>
                </a:cubicBezTo>
                <a:cubicBezTo>
                  <a:pt x="6519" y="5434"/>
                  <a:pt x="6567" y="5482"/>
                  <a:pt x="6614" y="5518"/>
                </a:cubicBezTo>
                <a:cubicBezTo>
                  <a:pt x="6681" y="5564"/>
                  <a:pt x="6754" y="5582"/>
                  <a:pt x="6828" y="5582"/>
                </a:cubicBezTo>
                <a:cubicBezTo>
                  <a:pt x="6965" y="5582"/>
                  <a:pt x="7106" y="5520"/>
                  <a:pt x="7222" y="5458"/>
                </a:cubicBezTo>
                <a:cubicBezTo>
                  <a:pt x="7329" y="5399"/>
                  <a:pt x="7424" y="5315"/>
                  <a:pt x="7543" y="5292"/>
                </a:cubicBezTo>
                <a:cubicBezTo>
                  <a:pt x="7550" y="5290"/>
                  <a:pt x="7558" y="5290"/>
                  <a:pt x="7567" y="5290"/>
                </a:cubicBezTo>
                <a:cubicBezTo>
                  <a:pt x="7659" y="5290"/>
                  <a:pt x="7824" y="5347"/>
                  <a:pt x="7769" y="5434"/>
                </a:cubicBezTo>
                <a:cubicBezTo>
                  <a:pt x="7749" y="5505"/>
                  <a:pt x="7788" y="5600"/>
                  <a:pt x="7851" y="5600"/>
                </a:cubicBezTo>
                <a:cubicBezTo>
                  <a:pt x="7863" y="5600"/>
                  <a:pt x="7875" y="5597"/>
                  <a:pt x="7888" y="5589"/>
                </a:cubicBezTo>
                <a:cubicBezTo>
                  <a:pt x="8305" y="5422"/>
                  <a:pt x="8722" y="5292"/>
                  <a:pt x="9150" y="5184"/>
                </a:cubicBezTo>
                <a:lnTo>
                  <a:pt x="9150" y="5184"/>
                </a:lnTo>
                <a:lnTo>
                  <a:pt x="9067" y="5458"/>
                </a:lnTo>
                <a:cubicBezTo>
                  <a:pt x="9034" y="5524"/>
                  <a:pt x="9113" y="5590"/>
                  <a:pt x="9182" y="5590"/>
                </a:cubicBezTo>
                <a:cubicBezTo>
                  <a:pt x="9187" y="5590"/>
                  <a:pt x="9193" y="5590"/>
                  <a:pt x="9198" y="5589"/>
                </a:cubicBezTo>
                <a:cubicBezTo>
                  <a:pt x="9591" y="5482"/>
                  <a:pt x="9972" y="5363"/>
                  <a:pt x="10365" y="5220"/>
                </a:cubicBezTo>
                <a:lnTo>
                  <a:pt x="10365" y="5220"/>
                </a:lnTo>
                <a:cubicBezTo>
                  <a:pt x="10329" y="5315"/>
                  <a:pt x="10305" y="5422"/>
                  <a:pt x="10222" y="5518"/>
                </a:cubicBezTo>
                <a:cubicBezTo>
                  <a:pt x="10192" y="5578"/>
                  <a:pt x="10238" y="5672"/>
                  <a:pt x="10303" y="5672"/>
                </a:cubicBezTo>
                <a:cubicBezTo>
                  <a:pt x="10315" y="5672"/>
                  <a:pt x="10328" y="5668"/>
                  <a:pt x="10341" y="5661"/>
                </a:cubicBezTo>
                <a:cubicBezTo>
                  <a:pt x="10722" y="5518"/>
                  <a:pt x="11103" y="5375"/>
                  <a:pt x="11496" y="5292"/>
                </a:cubicBezTo>
                <a:lnTo>
                  <a:pt x="11496" y="5292"/>
                </a:lnTo>
                <a:cubicBezTo>
                  <a:pt x="11460" y="5339"/>
                  <a:pt x="11436" y="5375"/>
                  <a:pt x="11413" y="5434"/>
                </a:cubicBezTo>
                <a:cubicBezTo>
                  <a:pt x="11377" y="5494"/>
                  <a:pt x="11436" y="5601"/>
                  <a:pt x="11508" y="5601"/>
                </a:cubicBezTo>
                <a:cubicBezTo>
                  <a:pt x="11972" y="5577"/>
                  <a:pt x="12413" y="5434"/>
                  <a:pt x="12818" y="5244"/>
                </a:cubicBezTo>
                <a:lnTo>
                  <a:pt x="12818" y="5244"/>
                </a:lnTo>
                <a:cubicBezTo>
                  <a:pt x="12806" y="5315"/>
                  <a:pt x="12782" y="5375"/>
                  <a:pt x="12782" y="5458"/>
                </a:cubicBezTo>
                <a:cubicBezTo>
                  <a:pt x="12782" y="5517"/>
                  <a:pt x="12838" y="5560"/>
                  <a:pt x="12891" y="5560"/>
                </a:cubicBezTo>
                <a:cubicBezTo>
                  <a:pt x="12903" y="5560"/>
                  <a:pt x="12914" y="5558"/>
                  <a:pt x="12925" y="5553"/>
                </a:cubicBezTo>
                <a:cubicBezTo>
                  <a:pt x="14175" y="5232"/>
                  <a:pt x="15377" y="4744"/>
                  <a:pt x="16508" y="4113"/>
                </a:cubicBezTo>
                <a:cubicBezTo>
                  <a:pt x="16580" y="4065"/>
                  <a:pt x="16580" y="3946"/>
                  <a:pt x="16508" y="3910"/>
                </a:cubicBezTo>
                <a:cubicBezTo>
                  <a:pt x="16461" y="3875"/>
                  <a:pt x="16401" y="3851"/>
                  <a:pt x="16354" y="3815"/>
                </a:cubicBezTo>
                <a:cubicBezTo>
                  <a:pt x="16651" y="3637"/>
                  <a:pt x="16913" y="3398"/>
                  <a:pt x="17104" y="3101"/>
                </a:cubicBezTo>
                <a:cubicBezTo>
                  <a:pt x="17151" y="3041"/>
                  <a:pt x="17104" y="2934"/>
                  <a:pt x="17032" y="2922"/>
                </a:cubicBezTo>
                <a:cubicBezTo>
                  <a:pt x="16925" y="2898"/>
                  <a:pt x="16806" y="2863"/>
                  <a:pt x="16711" y="2815"/>
                </a:cubicBezTo>
                <a:lnTo>
                  <a:pt x="17425" y="2148"/>
                </a:lnTo>
                <a:cubicBezTo>
                  <a:pt x="17473" y="2065"/>
                  <a:pt x="17425" y="1946"/>
                  <a:pt x="17342" y="1910"/>
                </a:cubicBezTo>
                <a:cubicBezTo>
                  <a:pt x="17116" y="1851"/>
                  <a:pt x="16913" y="1803"/>
                  <a:pt x="16687" y="1743"/>
                </a:cubicBezTo>
                <a:cubicBezTo>
                  <a:pt x="16806" y="1648"/>
                  <a:pt x="16913" y="1541"/>
                  <a:pt x="17032" y="1446"/>
                </a:cubicBezTo>
                <a:cubicBezTo>
                  <a:pt x="17116" y="1374"/>
                  <a:pt x="17044" y="1243"/>
                  <a:pt x="16937" y="1243"/>
                </a:cubicBezTo>
                <a:cubicBezTo>
                  <a:pt x="16753" y="1226"/>
                  <a:pt x="16571" y="1217"/>
                  <a:pt x="16389" y="1217"/>
                </a:cubicBezTo>
                <a:cubicBezTo>
                  <a:pt x="16208" y="1217"/>
                  <a:pt x="16026" y="1226"/>
                  <a:pt x="15842" y="1243"/>
                </a:cubicBezTo>
                <a:cubicBezTo>
                  <a:pt x="15925" y="1172"/>
                  <a:pt x="15997" y="1077"/>
                  <a:pt x="16080" y="993"/>
                </a:cubicBezTo>
                <a:cubicBezTo>
                  <a:pt x="16137" y="913"/>
                  <a:pt x="16106" y="778"/>
                  <a:pt x="15998" y="778"/>
                </a:cubicBezTo>
                <a:cubicBezTo>
                  <a:pt x="15994" y="778"/>
                  <a:pt x="15989" y="779"/>
                  <a:pt x="15985" y="779"/>
                </a:cubicBezTo>
                <a:cubicBezTo>
                  <a:pt x="15568" y="839"/>
                  <a:pt x="15139" y="886"/>
                  <a:pt x="14723" y="946"/>
                </a:cubicBezTo>
                <a:cubicBezTo>
                  <a:pt x="14782" y="886"/>
                  <a:pt x="14842" y="827"/>
                  <a:pt x="14889" y="767"/>
                </a:cubicBezTo>
                <a:cubicBezTo>
                  <a:pt x="14966" y="679"/>
                  <a:pt x="14901" y="550"/>
                  <a:pt x="14796" y="550"/>
                </a:cubicBezTo>
                <a:cubicBezTo>
                  <a:pt x="14788" y="550"/>
                  <a:pt x="14779" y="551"/>
                  <a:pt x="14770" y="553"/>
                </a:cubicBezTo>
                <a:cubicBezTo>
                  <a:pt x="14449" y="636"/>
                  <a:pt x="14127" y="720"/>
                  <a:pt x="13818" y="791"/>
                </a:cubicBezTo>
                <a:cubicBezTo>
                  <a:pt x="13877" y="720"/>
                  <a:pt x="13913" y="660"/>
                  <a:pt x="13961" y="577"/>
                </a:cubicBezTo>
                <a:cubicBezTo>
                  <a:pt x="14001" y="495"/>
                  <a:pt x="13955" y="388"/>
                  <a:pt x="13874" y="388"/>
                </a:cubicBezTo>
                <a:cubicBezTo>
                  <a:pt x="13860" y="388"/>
                  <a:pt x="13845" y="391"/>
                  <a:pt x="13830" y="398"/>
                </a:cubicBezTo>
                <a:cubicBezTo>
                  <a:pt x="13425" y="529"/>
                  <a:pt x="13008" y="672"/>
                  <a:pt x="12603" y="815"/>
                </a:cubicBezTo>
                <a:cubicBezTo>
                  <a:pt x="12663" y="720"/>
                  <a:pt x="12746" y="612"/>
                  <a:pt x="12782" y="517"/>
                </a:cubicBezTo>
                <a:cubicBezTo>
                  <a:pt x="12834" y="434"/>
                  <a:pt x="12777" y="332"/>
                  <a:pt x="12689" y="332"/>
                </a:cubicBezTo>
                <a:cubicBezTo>
                  <a:pt x="12677" y="332"/>
                  <a:pt x="12664" y="334"/>
                  <a:pt x="12651" y="339"/>
                </a:cubicBezTo>
                <a:cubicBezTo>
                  <a:pt x="12044" y="517"/>
                  <a:pt x="11436" y="672"/>
                  <a:pt x="10817" y="850"/>
                </a:cubicBezTo>
                <a:cubicBezTo>
                  <a:pt x="10901" y="731"/>
                  <a:pt x="10972" y="636"/>
                  <a:pt x="11091" y="541"/>
                </a:cubicBezTo>
                <a:cubicBezTo>
                  <a:pt x="11188" y="476"/>
                  <a:pt x="11100" y="334"/>
                  <a:pt x="11003" y="334"/>
                </a:cubicBezTo>
                <a:cubicBezTo>
                  <a:pt x="10992" y="334"/>
                  <a:pt x="10982" y="335"/>
                  <a:pt x="10972" y="339"/>
                </a:cubicBezTo>
                <a:cubicBezTo>
                  <a:pt x="10389" y="529"/>
                  <a:pt x="9829" y="708"/>
                  <a:pt x="9246" y="898"/>
                </a:cubicBezTo>
                <a:cubicBezTo>
                  <a:pt x="9389" y="708"/>
                  <a:pt x="9531" y="517"/>
                  <a:pt x="9650" y="315"/>
                </a:cubicBezTo>
                <a:cubicBezTo>
                  <a:pt x="9707" y="236"/>
                  <a:pt x="9624" y="135"/>
                  <a:pt x="9524" y="135"/>
                </a:cubicBezTo>
                <a:cubicBezTo>
                  <a:pt x="9519" y="135"/>
                  <a:pt x="9513" y="135"/>
                  <a:pt x="9508" y="136"/>
                </a:cubicBezTo>
                <a:cubicBezTo>
                  <a:pt x="8829" y="303"/>
                  <a:pt x="8162" y="493"/>
                  <a:pt x="7484" y="720"/>
                </a:cubicBezTo>
                <a:cubicBezTo>
                  <a:pt x="7543" y="553"/>
                  <a:pt x="7626" y="398"/>
                  <a:pt x="7686" y="219"/>
                </a:cubicBezTo>
                <a:cubicBezTo>
                  <a:pt x="7707" y="137"/>
                  <a:pt x="7646" y="72"/>
                  <a:pt x="7576" y="72"/>
                </a:cubicBezTo>
                <a:cubicBezTo>
                  <a:pt x="7565" y="72"/>
                  <a:pt x="7554" y="73"/>
                  <a:pt x="7543" y="77"/>
                </a:cubicBezTo>
                <a:cubicBezTo>
                  <a:pt x="7043" y="196"/>
                  <a:pt x="6567" y="410"/>
                  <a:pt x="6114" y="660"/>
                </a:cubicBezTo>
                <a:cubicBezTo>
                  <a:pt x="6162" y="481"/>
                  <a:pt x="6221" y="303"/>
                  <a:pt x="6269" y="136"/>
                </a:cubicBezTo>
                <a:cubicBezTo>
                  <a:pt x="6280" y="73"/>
                  <a:pt x="6225" y="1"/>
                  <a:pt x="61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3"/>
          <p:cNvSpPr/>
          <p:nvPr/>
        </p:nvSpPr>
        <p:spPr>
          <a:xfrm>
            <a:off x="5573916" y="4033711"/>
            <a:ext cx="1374100" cy="341190"/>
          </a:xfrm>
          <a:custGeom>
            <a:rect b="b" l="l" r="r" t="t"/>
            <a:pathLst>
              <a:path extrusionOk="0" h="4553" w="18336">
                <a:moveTo>
                  <a:pt x="12085" y="361"/>
                </a:moveTo>
                <a:cubicBezTo>
                  <a:pt x="11990" y="515"/>
                  <a:pt x="11883" y="670"/>
                  <a:pt x="11776" y="813"/>
                </a:cubicBezTo>
                <a:cubicBezTo>
                  <a:pt x="11799" y="718"/>
                  <a:pt x="11835" y="611"/>
                  <a:pt x="11835" y="503"/>
                </a:cubicBezTo>
                <a:cubicBezTo>
                  <a:pt x="11895" y="456"/>
                  <a:pt x="11954" y="420"/>
                  <a:pt x="12026" y="372"/>
                </a:cubicBezTo>
                <a:cubicBezTo>
                  <a:pt x="12037" y="372"/>
                  <a:pt x="12061" y="361"/>
                  <a:pt x="12085" y="361"/>
                </a:cubicBezTo>
                <a:close/>
                <a:moveTo>
                  <a:pt x="15276" y="658"/>
                </a:moveTo>
                <a:cubicBezTo>
                  <a:pt x="15288" y="682"/>
                  <a:pt x="15288" y="718"/>
                  <a:pt x="15288" y="753"/>
                </a:cubicBezTo>
                <a:cubicBezTo>
                  <a:pt x="15240" y="789"/>
                  <a:pt x="15181" y="813"/>
                  <a:pt x="15145" y="861"/>
                </a:cubicBezTo>
                <a:cubicBezTo>
                  <a:pt x="15157" y="825"/>
                  <a:pt x="15169" y="789"/>
                  <a:pt x="15181" y="753"/>
                </a:cubicBezTo>
                <a:lnTo>
                  <a:pt x="15181" y="694"/>
                </a:lnTo>
                <a:lnTo>
                  <a:pt x="15276" y="658"/>
                </a:lnTo>
                <a:close/>
                <a:moveTo>
                  <a:pt x="17737" y="528"/>
                </a:moveTo>
                <a:lnTo>
                  <a:pt x="17737" y="528"/>
                </a:lnTo>
                <a:cubicBezTo>
                  <a:pt x="17727" y="532"/>
                  <a:pt x="17717" y="553"/>
                  <a:pt x="17717" y="575"/>
                </a:cubicBezTo>
                <a:cubicBezTo>
                  <a:pt x="17598" y="670"/>
                  <a:pt x="17491" y="753"/>
                  <a:pt x="17371" y="849"/>
                </a:cubicBezTo>
                <a:cubicBezTo>
                  <a:pt x="17312" y="861"/>
                  <a:pt x="17240" y="873"/>
                  <a:pt x="17181" y="908"/>
                </a:cubicBezTo>
                <a:lnTo>
                  <a:pt x="17360" y="634"/>
                </a:lnTo>
                <a:lnTo>
                  <a:pt x="17360" y="623"/>
                </a:lnTo>
                <a:cubicBezTo>
                  <a:pt x="17478" y="575"/>
                  <a:pt x="17607" y="551"/>
                  <a:pt x="17737" y="528"/>
                </a:cubicBezTo>
                <a:close/>
                <a:moveTo>
                  <a:pt x="18038" y="587"/>
                </a:moveTo>
                <a:cubicBezTo>
                  <a:pt x="18014" y="718"/>
                  <a:pt x="17955" y="813"/>
                  <a:pt x="17883" y="908"/>
                </a:cubicBezTo>
                <a:cubicBezTo>
                  <a:pt x="17860" y="920"/>
                  <a:pt x="17848" y="932"/>
                  <a:pt x="17848" y="944"/>
                </a:cubicBezTo>
                <a:cubicBezTo>
                  <a:pt x="17848" y="944"/>
                  <a:pt x="17848" y="932"/>
                  <a:pt x="17836" y="932"/>
                </a:cubicBezTo>
                <a:cubicBezTo>
                  <a:pt x="17824" y="920"/>
                  <a:pt x="17800" y="908"/>
                  <a:pt x="17788" y="908"/>
                </a:cubicBezTo>
                <a:cubicBezTo>
                  <a:pt x="17836" y="825"/>
                  <a:pt x="17895" y="753"/>
                  <a:pt x="17943" y="670"/>
                </a:cubicBezTo>
                <a:cubicBezTo>
                  <a:pt x="17967" y="634"/>
                  <a:pt x="18014" y="623"/>
                  <a:pt x="18038" y="587"/>
                </a:cubicBezTo>
                <a:close/>
                <a:moveTo>
                  <a:pt x="10835" y="694"/>
                </a:moveTo>
                <a:cubicBezTo>
                  <a:pt x="10811" y="742"/>
                  <a:pt x="10763" y="789"/>
                  <a:pt x="10716" y="849"/>
                </a:cubicBezTo>
                <a:cubicBezTo>
                  <a:pt x="10621" y="908"/>
                  <a:pt x="10525" y="980"/>
                  <a:pt x="10454" y="1051"/>
                </a:cubicBezTo>
                <a:lnTo>
                  <a:pt x="10406" y="1051"/>
                </a:lnTo>
                <a:cubicBezTo>
                  <a:pt x="10430" y="992"/>
                  <a:pt x="10466" y="944"/>
                  <a:pt x="10502" y="884"/>
                </a:cubicBezTo>
                <a:cubicBezTo>
                  <a:pt x="10621" y="825"/>
                  <a:pt x="10716" y="753"/>
                  <a:pt x="10835" y="694"/>
                </a:cubicBezTo>
                <a:close/>
                <a:moveTo>
                  <a:pt x="16133" y="563"/>
                </a:moveTo>
                <a:cubicBezTo>
                  <a:pt x="16097" y="670"/>
                  <a:pt x="16038" y="777"/>
                  <a:pt x="15978" y="896"/>
                </a:cubicBezTo>
                <a:cubicBezTo>
                  <a:pt x="15883" y="956"/>
                  <a:pt x="15800" y="1015"/>
                  <a:pt x="15705" y="1087"/>
                </a:cubicBezTo>
                <a:cubicBezTo>
                  <a:pt x="15705" y="1039"/>
                  <a:pt x="15693" y="980"/>
                  <a:pt x="15645" y="956"/>
                </a:cubicBezTo>
                <a:cubicBezTo>
                  <a:pt x="15657" y="908"/>
                  <a:pt x="15693" y="849"/>
                  <a:pt x="15705" y="801"/>
                </a:cubicBezTo>
                <a:cubicBezTo>
                  <a:pt x="15764" y="753"/>
                  <a:pt x="15824" y="718"/>
                  <a:pt x="15895" y="670"/>
                </a:cubicBezTo>
                <a:cubicBezTo>
                  <a:pt x="15955" y="623"/>
                  <a:pt x="16062" y="563"/>
                  <a:pt x="16133" y="563"/>
                </a:cubicBezTo>
                <a:close/>
                <a:moveTo>
                  <a:pt x="7573" y="432"/>
                </a:moveTo>
                <a:lnTo>
                  <a:pt x="7573" y="432"/>
                </a:lnTo>
                <a:cubicBezTo>
                  <a:pt x="7561" y="575"/>
                  <a:pt x="7501" y="706"/>
                  <a:pt x="7442" y="825"/>
                </a:cubicBezTo>
                <a:cubicBezTo>
                  <a:pt x="7311" y="920"/>
                  <a:pt x="7192" y="1027"/>
                  <a:pt x="7073" y="1123"/>
                </a:cubicBezTo>
                <a:cubicBezTo>
                  <a:pt x="7049" y="1146"/>
                  <a:pt x="7013" y="1158"/>
                  <a:pt x="6977" y="1182"/>
                </a:cubicBezTo>
                <a:cubicBezTo>
                  <a:pt x="7073" y="1087"/>
                  <a:pt x="7144" y="968"/>
                  <a:pt x="7239" y="861"/>
                </a:cubicBezTo>
                <a:cubicBezTo>
                  <a:pt x="7275" y="789"/>
                  <a:pt x="7239" y="706"/>
                  <a:pt x="7156" y="694"/>
                </a:cubicBezTo>
                <a:cubicBezTo>
                  <a:pt x="7299" y="611"/>
                  <a:pt x="7430" y="515"/>
                  <a:pt x="7573" y="432"/>
                </a:cubicBezTo>
                <a:close/>
                <a:moveTo>
                  <a:pt x="11609" y="670"/>
                </a:moveTo>
                <a:lnTo>
                  <a:pt x="11609" y="670"/>
                </a:lnTo>
                <a:cubicBezTo>
                  <a:pt x="11585" y="789"/>
                  <a:pt x="11525" y="896"/>
                  <a:pt x="11466" y="992"/>
                </a:cubicBezTo>
                <a:cubicBezTo>
                  <a:pt x="11437" y="977"/>
                  <a:pt x="11403" y="967"/>
                  <a:pt x="11370" y="967"/>
                </a:cubicBezTo>
                <a:cubicBezTo>
                  <a:pt x="11349" y="967"/>
                  <a:pt x="11329" y="971"/>
                  <a:pt x="11311" y="980"/>
                </a:cubicBezTo>
                <a:cubicBezTo>
                  <a:pt x="11180" y="1039"/>
                  <a:pt x="11049" y="1111"/>
                  <a:pt x="10918" y="1206"/>
                </a:cubicBezTo>
                <a:lnTo>
                  <a:pt x="11311" y="884"/>
                </a:lnTo>
                <a:cubicBezTo>
                  <a:pt x="11418" y="813"/>
                  <a:pt x="11514" y="742"/>
                  <a:pt x="11609" y="670"/>
                </a:cubicBezTo>
                <a:close/>
                <a:moveTo>
                  <a:pt x="9097" y="1015"/>
                </a:moveTo>
                <a:lnTo>
                  <a:pt x="9097" y="1015"/>
                </a:lnTo>
                <a:cubicBezTo>
                  <a:pt x="9049" y="1087"/>
                  <a:pt x="9013" y="1158"/>
                  <a:pt x="8966" y="1254"/>
                </a:cubicBezTo>
                <a:cubicBezTo>
                  <a:pt x="8966" y="1254"/>
                  <a:pt x="8954" y="1254"/>
                  <a:pt x="8954" y="1265"/>
                </a:cubicBezTo>
                <a:cubicBezTo>
                  <a:pt x="8930" y="1230"/>
                  <a:pt x="8906" y="1206"/>
                  <a:pt x="8870" y="1194"/>
                </a:cubicBezTo>
                <a:cubicBezTo>
                  <a:pt x="8906" y="1158"/>
                  <a:pt x="8954" y="1134"/>
                  <a:pt x="8978" y="1099"/>
                </a:cubicBezTo>
                <a:cubicBezTo>
                  <a:pt x="8989" y="1087"/>
                  <a:pt x="9025" y="1051"/>
                  <a:pt x="9073" y="1027"/>
                </a:cubicBezTo>
                <a:cubicBezTo>
                  <a:pt x="9085" y="1015"/>
                  <a:pt x="9097" y="1015"/>
                  <a:pt x="9097" y="1015"/>
                </a:cubicBezTo>
                <a:close/>
                <a:moveTo>
                  <a:pt x="5334" y="1087"/>
                </a:moveTo>
                <a:lnTo>
                  <a:pt x="5334" y="1087"/>
                </a:lnTo>
                <a:cubicBezTo>
                  <a:pt x="5287" y="1123"/>
                  <a:pt x="5239" y="1170"/>
                  <a:pt x="5215" y="1218"/>
                </a:cubicBezTo>
                <a:cubicBezTo>
                  <a:pt x="5179" y="1254"/>
                  <a:pt x="5144" y="1265"/>
                  <a:pt x="5108" y="1289"/>
                </a:cubicBezTo>
                <a:lnTo>
                  <a:pt x="5156" y="1206"/>
                </a:lnTo>
                <a:cubicBezTo>
                  <a:pt x="5203" y="1170"/>
                  <a:pt x="5239" y="1123"/>
                  <a:pt x="5299" y="1099"/>
                </a:cubicBezTo>
                <a:cubicBezTo>
                  <a:pt x="5322" y="1099"/>
                  <a:pt x="5322" y="1087"/>
                  <a:pt x="5334" y="1087"/>
                </a:cubicBezTo>
                <a:close/>
                <a:moveTo>
                  <a:pt x="2989" y="932"/>
                </a:moveTo>
                <a:lnTo>
                  <a:pt x="2989" y="932"/>
                </a:lnTo>
                <a:cubicBezTo>
                  <a:pt x="2893" y="1075"/>
                  <a:pt x="2798" y="1206"/>
                  <a:pt x="2715" y="1337"/>
                </a:cubicBezTo>
                <a:lnTo>
                  <a:pt x="2691" y="1349"/>
                </a:lnTo>
                <a:cubicBezTo>
                  <a:pt x="2715" y="1313"/>
                  <a:pt x="2715" y="1254"/>
                  <a:pt x="2679" y="1206"/>
                </a:cubicBezTo>
                <a:lnTo>
                  <a:pt x="2989" y="932"/>
                </a:lnTo>
                <a:close/>
                <a:moveTo>
                  <a:pt x="13871" y="932"/>
                </a:moveTo>
                <a:cubicBezTo>
                  <a:pt x="13823" y="1015"/>
                  <a:pt x="13788" y="1087"/>
                  <a:pt x="13740" y="1146"/>
                </a:cubicBezTo>
                <a:cubicBezTo>
                  <a:pt x="13669" y="1218"/>
                  <a:pt x="13573" y="1289"/>
                  <a:pt x="13502" y="1385"/>
                </a:cubicBezTo>
                <a:cubicBezTo>
                  <a:pt x="13478" y="1396"/>
                  <a:pt x="13454" y="1408"/>
                  <a:pt x="13430" y="1408"/>
                </a:cubicBezTo>
                <a:cubicBezTo>
                  <a:pt x="13514" y="1289"/>
                  <a:pt x="13609" y="1158"/>
                  <a:pt x="13692" y="1027"/>
                </a:cubicBezTo>
                <a:lnTo>
                  <a:pt x="13871" y="932"/>
                </a:lnTo>
                <a:close/>
                <a:moveTo>
                  <a:pt x="16312" y="1146"/>
                </a:moveTo>
                <a:lnTo>
                  <a:pt x="16312" y="1146"/>
                </a:lnTo>
                <a:cubicBezTo>
                  <a:pt x="16288" y="1170"/>
                  <a:pt x="16252" y="1218"/>
                  <a:pt x="16228" y="1254"/>
                </a:cubicBezTo>
                <a:cubicBezTo>
                  <a:pt x="16181" y="1289"/>
                  <a:pt x="16121" y="1337"/>
                  <a:pt x="16074" y="1385"/>
                </a:cubicBezTo>
                <a:cubicBezTo>
                  <a:pt x="16062" y="1396"/>
                  <a:pt x="16050" y="1396"/>
                  <a:pt x="16038" y="1408"/>
                </a:cubicBezTo>
                <a:cubicBezTo>
                  <a:pt x="16050" y="1385"/>
                  <a:pt x="16062" y="1337"/>
                  <a:pt x="16086" y="1289"/>
                </a:cubicBezTo>
                <a:cubicBezTo>
                  <a:pt x="16169" y="1230"/>
                  <a:pt x="16240" y="1194"/>
                  <a:pt x="16312" y="1146"/>
                </a:cubicBezTo>
                <a:close/>
                <a:moveTo>
                  <a:pt x="13133" y="753"/>
                </a:moveTo>
                <a:cubicBezTo>
                  <a:pt x="12859" y="944"/>
                  <a:pt x="12609" y="1158"/>
                  <a:pt x="12359" y="1385"/>
                </a:cubicBezTo>
                <a:cubicBezTo>
                  <a:pt x="12311" y="1408"/>
                  <a:pt x="12252" y="1420"/>
                  <a:pt x="12204" y="1456"/>
                </a:cubicBezTo>
                <a:lnTo>
                  <a:pt x="12204" y="1408"/>
                </a:lnTo>
                <a:cubicBezTo>
                  <a:pt x="12204" y="1396"/>
                  <a:pt x="12228" y="1396"/>
                  <a:pt x="12228" y="1385"/>
                </a:cubicBezTo>
                <a:lnTo>
                  <a:pt x="12252" y="1349"/>
                </a:lnTo>
                <a:cubicBezTo>
                  <a:pt x="12383" y="1218"/>
                  <a:pt x="12538" y="1099"/>
                  <a:pt x="12680" y="980"/>
                </a:cubicBezTo>
                <a:cubicBezTo>
                  <a:pt x="12788" y="908"/>
                  <a:pt x="12907" y="825"/>
                  <a:pt x="13026" y="777"/>
                </a:cubicBezTo>
                <a:cubicBezTo>
                  <a:pt x="13061" y="753"/>
                  <a:pt x="13097" y="753"/>
                  <a:pt x="13133" y="753"/>
                </a:cubicBezTo>
                <a:close/>
                <a:moveTo>
                  <a:pt x="11002" y="1432"/>
                </a:moveTo>
                <a:lnTo>
                  <a:pt x="11002" y="1432"/>
                </a:lnTo>
                <a:cubicBezTo>
                  <a:pt x="10990" y="1456"/>
                  <a:pt x="10978" y="1468"/>
                  <a:pt x="10954" y="1492"/>
                </a:cubicBezTo>
                <a:cubicBezTo>
                  <a:pt x="10859" y="1563"/>
                  <a:pt x="10752" y="1635"/>
                  <a:pt x="10644" y="1730"/>
                </a:cubicBezTo>
                <a:cubicBezTo>
                  <a:pt x="10656" y="1694"/>
                  <a:pt x="10680" y="1670"/>
                  <a:pt x="10704" y="1623"/>
                </a:cubicBezTo>
                <a:cubicBezTo>
                  <a:pt x="10811" y="1563"/>
                  <a:pt x="10894" y="1492"/>
                  <a:pt x="11002" y="1432"/>
                </a:cubicBezTo>
                <a:close/>
                <a:moveTo>
                  <a:pt x="17086" y="1349"/>
                </a:moveTo>
                <a:cubicBezTo>
                  <a:pt x="17121" y="1373"/>
                  <a:pt x="17145" y="1385"/>
                  <a:pt x="17169" y="1408"/>
                </a:cubicBezTo>
                <a:cubicBezTo>
                  <a:pt x="17074" y="1527"/>
                  <a:pt x="17002" y="1646"/>
                  <a:pt x="16907" y="1766"/>
                </a:cubicBezTo>
                <a:cubicBezTo>
                  <a:pt x="16907" y="1682"/>
                  <a:pt x="16907" y="1611"/>
                  <a:pt x="16883" y="1527"/>
                </a:cubicBezTo>
                <a:cubicBezTo>
                  <a:pt x="16955" y="1468"/>
                  <a:pt x="17026" y="1408"/>
                  <a:pt x="17086" y="1349"/>
                </a:cubicBezTo>
                <a:close/>
                <a:moveTo>
                  <a:pt x="5810" y="1408"/>
                </a:moveTo>
                <a:lnTo>
                  <a:pt x="5763" y="1456"/>
                </a:lnTo>
                <a:cubicBezTo>
                  <a:pt x="5584" y="1611"/>
                  <a:pt x="5418" y="1754"/>
                  <a:pt x="5263" y="1908"/>
                </a:cubicBezTo>
                <a:cubicBezTo>
                  <a:pt x="5299" y="1849"/>
                  <a:pt x="5346" y="1789"/>
                  <a:pt x="5382" y="1718"/>
                </a:cubicBezTo>
                <a:cubicBezTo>
                  <a:pt x="5513" y="1623"/>
                  <a:pt x="5656" y="1515"/>
                  <a:pt x="5810" y="1408"/>
                </a:cubicBezTo>
                <a:close/>
                <a:moveTo>
                  <a:pt x="4036" y="1992"/>
                </a:moveTo>
                <a:lnTo>
                  <a:pt x="4036" y="1992"/>
                </a:lnTo>
                <a:cubicBezTo>
                  <a:pt x="3989" y="2039"/>
                  <a:pt x="3953" y="2087"/>
                  <a:pt x="3905" y="2147"/>
                </a:cubicBezTo>
                <a:cubicBezTo>
                  <a:pt x="3846" y="2182"/>
                  <a:pt x="3775" y="2242"/>
                  <a:pt x="3703" y="2289"/>
                </a:cubicBezTo>
                <a:cubicBezTo>
                  <a:pt x="3727" y="2266"/>
                  <a:pt x="3751" y="2218"/>
                  <a:pt x="3763" y="2182"/>
                </a:cubicBezTo>
                <a:cubicBezTo>
                  <a:pt x="3858" y="2111"/>
                  <a:pt x="3941" y="2051"/>
                  <a:pt x="4036" y="1992"/>
                </a:cubicBezTo>
                <a:close/>
                <a:moveTo>
                  <a:pt x="8906" y="1980"/>
                </a:moveTo>
                <a:lnTo>
                  <a:pt x="8906" y="1980"/>
                </a:lnTo>
                <a:cubicBezTo>
                  <a:pt x="8858" y="2051"/>
                  <a:pt x="8811" y="2111"/>
                  <a:pt x="8751" y="2170"/>
                </a:cubicBezTo>
                <a:cubicBezTo>
                  <a:pt x="8701" y="2220"/>
                  <a:pt x="8640" y="2264"/>
                  <a:pt x="8579" y="2307"/>
                </a:cubicBezTo>
                <a:lnTo>
                  <a:pt x="8579" y="2307"/>
                </a:lnTo>
                <a:cubicBezTo>
                  <a:pt x="8585" y="2301"/>
                  <a:pt x="8591" y="2295"/>
                  <a:pt x="8597" y="2289"/>
                </a:cubicBezTo>
                <a:cubicBezTo>
                  <a:pt x="8644" y="2230"/>
                  <a:pt x="8716" y="2158"/>
                  <a:pt x="8763" y="2099"/>
                </a:cubicBezTo>
                <a:cubicBezTo>
                  <a:pt x="8811" y="2051"/>
                  <a:pt x="8858" y="2004"/>
                  <a:pt x="8906" y="1980"/>
                </a:cubicBezTo>
                <a:close/>
                <a:moveTo>
                  <a:pt x="16645" y="1694"/>
                </a:moveTo>
                <a:cubicBezTo>
                  <a:pt x="16657" y="1766"/>
                  <a:pt x="16645" y="1849"/>
                  <a:pt x="16609" y="1885"/>
                </a:cubicBezTo>
                <a:cubicBezTo>
                  <a:pt x="16598" y="1944"/>
                  <a:pt x="16574" y="2004"/>
                  <a:pt x="16538" y="2051"/>
                </a:cubicBezTo>
                <a:lnTo>
                  <a:pt x="15978" y="2361"/>
                </a:lnTo>
                <a:cubicBezTo>
                  <a:pt x="16193" y="2170"/>
                  <a:pt x="16407" y="1968"/>
                  <a:pt x="16598" y="1742"/>
                </a:cubicBezTo>
                <a:lnTo>
                  <a:pt x="16645" y="1694"/>
                </a:lnTo>
                <a:close/>
                <a:moveTo>
                  <a:pt x="2858" y="2361"/>
                </a:moveTo>
                <a:lnTo>
                  <a:pt x="2858" y="2361"/>
                </a:lnTo>
                <a:cubicBezTo>
                  <a:pt x="2846" y="2385"/>
                  <a:pt x="2834" y="2408"/>
                  <a:pt x="2834" y="2420"/>
                </a:cubicBezTo>
                <a:cubicBezTo>
                  <a:pt x="2810" y="2456"/>
                  <a:pt x="2786" y="2480"/>
                  <a:pt x="2774" y="2516"/>
                </a:cubicBezTo>
                <a:cubicBezTo>
                  <a:pt x="2643" y="2623"/>
                  <a:pt x="2501" y="2742"/>
                  <a:pt x="2370" y="2837"/>
                </a:cubicBezTo>
                <a:cubicBezTo>
                  <a:pt x="2381" y="2825"/>
                  <a:pt x="2405" y="2813"/>
                  <a:pt x="2417" y="2778"/>
                </a:cubicBezTo>
                <a:cubicBezTo>
                  <a:pt x="2560" y="2647"/>
                  <a:pt x="2715" y="2516"/>
                  <a:pt x="2858" y="2361"/>
                </a:cubicBezTo>
                <a:close/>
                <a:moveTo>
                  <a:pt x="9489" y="2873"/>
                </a:moveTo>
                <a:lnTo>
                  <a:pt x="9489" y="2873"/>
                </a:lnTo>
                <a:cubicBezTo>
                  <a:pt x="9442" y="2932"/>
                  <a:pt x="9394" y="2992"/>
                  <a:pt x="9347" y="3039"/>
                </a:cubicBezTo>
                <a:cubicBezTo>
                  <a:pt x="9303" y="3057"/>
                  <a:pt x="9258" y="3068"/>
                  <a:pt x="9214" y="3087"/>
                </a:cubicBezTo>
                <a:lnTo>
                  <a:pt x="9214" y="3087"/>
                </a:lnTo>
                <a:cubicBezTo>
                  <a:pt x="9215" y="3084"/>
                  <a:pt x="9216" y="3080"/>
                  <a:pt x="9216" y="3075"/>
                </a:cubicBezTo>
                <a:cubicBezTo>
                  <a:pt x="9311" y="3016"/>
                  <a:pt x="9394" y="2944"/>
                  <a:pt x="9489" y="2873"/>
                </a:cubicBezTo>
                <a:close/>
                <a:moveTo>
                  <a:pt x="2239" y="1075"/>
                </a:moveTo>
                <a:lnTo>
                  <a:pt x="2239" y="1075"/>
                </a:lnTo>
                <a:cubicBezTo>
                  <a:pt x="2143" y="1218"/>
                  <a:pt x="2048" y="1373"/>
                  <a:pt x="1941" y="1515"/>
                </a:cubicBezTo>
                <a:cubicBezTo>
                  <a:pt x="1750" y="1694"/>
                  <a:pt x="1548" y="1885"/>
                  <a:pt x="1358" y="2075"/>
                </a:cubicBezTo>
                <a:cubicBezTo>
                  <a:pt x="1036" y="2349"/>
                  <a:pt x="738" y="2658"/>
                  <a:pt x="500" y="3016"/>
                </a:cubicBezTo>
                <a:cubicBezTo>
                  <a:pt x="465" y="3051"/>
                  <a:pt x="441" y="3087"/>
                  <a:pt x="393" y="3123"/>
                </a:cubicBezTo>
                <a:cubicBezTo>
                  <a:pt x="381" y="3159"/>
                  <a:pt x="357" y="3182"/>
                  <a:pt x="357" y="3206"/>
                </a:cubicBezTo>
                <a:lnTo>
                  <a:pt x="322" y="3301"/>
                </a:lnTo>
                <a:cubicBezTo>
                  <a:pt x="357" y="3123"/>
                  <a:pt x="512" y="2909"/>
                  <a:pt x="584" y="2801"/>
                </a:cubicBezTo>
                <a:cubicBezTo>
                  <a:pt x="750" y="2528"/>
                  <a:pt x="929" y="2277"/>
                  <a:pt x="1119" y="2016"/>
                </a:cubicBezTo>
                <a:cubicBezTo>
                  <a:pt x="1429" y="1635"/>
                  <a:pt x="1786" y="1277"/>
                  <a:pt x="2239" y="1075"/>
                </a:cubicBezTo>
                <a:close/>
                <a:moveTo>
                  <a:pt x="15812" y="2873"/>
                </a:moveTo>
                <a:lnTo>
                  <a:pt x="15812" y="2873"/>
                </a:lnTo>
                <a:cubicBezTo>
                  <a:pt x="15645" y="2992"/>
                  <a:pt x="15478" y="3111"/>
                  <a:pt x="15312" y="3206"/>
                </a:cubicBezTo>
                <a:cubicBezTo>
                  <a:pt x="15228" y="3266"/>
                  <a:pt x="15121" y="3313"/>
                  <a:pt x="15038" y="3361"/>
                </a:cubicBezTo>
                <a:cubicBezTo>
                  <a:pt x="15097" y="3290"/>
                  <a:pt x="15169" y="3206"/>
                  <a:pt x="15228" y="3135"/>
                </a:cubicBezTo>
                <a:cubicBezTo>
                  <a:pt x="15347" y="3063"/>
                  <a:pt x="15478" y="3004"/>
                  <a:pt x="15597" y="2932"/>
                </a:cubicBezTo>
                <a:lnTo>
                  <a:pt x="15657" y="2932"/>
                </a:lnTo>
                <a:cubicBezTo>
                  <a:pt x="15705" y="2909"/>
                  <a:pt x="15764" y="2885"/>
                  <a:pt x="15812" y="2873"/>
                </a:cubicBezTo>
                <a:close/>
                <a:moveTo>
                  <a:pt x="5703" y="2992"/>
                </a:moveTo>
                <a:lnTo>
                  <a:pt x="5703" y="3039"/>
                </a:lnTo>
                <a:cubicBezTo>
                  <a:pt x="5632" y="3111"/>
                  <a:pt x="5560" y="3170"/>
                  <a:pt x="5477" y="3242"/>
                </a:cubicBezTo>
                <a:lnTo>
                  <a:pt x="5299" y="3373"/>
                </a:lnTo>
                <a:lnTo>
                  <a:pt x="5346" y="3242"/>
                </a:lnTo>
                <a:cubicBezTo>
                  <a:pt x="5406" y="3194"/>
                  <a:pt x="5453" y="3159"/>
                  <a:pt x="5513" y="3111"/>
                </a:cubicBezTo>
                <a:cubicBezTo>
                  <a:pt x="5572" y="3063"/>
                  <a:pt x="5644" y="3039"/>
                  <a:pt x="5703" y="2992"/>
                </a:cubicBezTo>
                <a:close/>
                <a:moveTo>
                  <a:pt x="4977" y="3420"/>
                </a:moveTo>
                <a:cubicBezTo>
                  <a:pt x="4977" y="3425"/>
                  <a:pt x="4974" y="3427"/>
                  <a:pt x="4970" y="3430"/>
                </a:cubicBezTo>
                <a:lnTo>
                  <a:pt x="4970" y="3430"/>
                </a:lnTo>
                <a:cubicBezTo>
                  <a:pt x="4973" y="3427"/>
                  <a:pt x="4975" y="3424"/>
                  <a:pt x="4977" y="3420"/>
                </a:cubicBezTo>
                <a:close/>
                <a:moveTo>
                  <a:pt x="4525" y="3206"/>
                </a:moveTo>
                <a:cubicBezTo>
                  <a:pt x="4513" y="3242"/>
                  <a:pt x="4501" y="3254"/>
                  <a:pt x="4501" y="3290"/>
                </a:cubicBezTo>
                <a:cubicBezTo>
                  <a:pt x="4501" y="3301"/>
                  <a:pt x="4477" y="3313"/>
                  <a:pt x="4477" y="3325"/>
                </a:cubicBezTo>
                <a:cubicBezTo>
                  <a:pt x="4394" y="3385"/>
                  <a:pt x="4298" y="3432"/>
                  <a:pt x="4215" y="3480"/>
                </a:cubicBezTo>
                <a:cubicBezTo>
                  <a:pt x="4227" y="3456"/>
                  <a:pt x="4251" y="3420"/>
                  <a:pt x="4275" y="3373"/>
                </a:cubicBezTo>
                <a:cubicBezTo>
                  <a:pt x="4370" y="3313"/>
                  <a:pt x="4441" y="3266"/>
                  <a:pt x="4525" y="3206"/>
                </a:cubicBezTo>
                <a:close/>
                <a:moveTo>
                  <a:pt x="10216" y="3111"/>
                </a:moveTo>
                <a:lnTo>
                  <a:pt x="10216" y="3111"/>
                </a:lnTo>
                <a:cubicBezTo>
                  <a:pt x="10156" y="3182"/>
                  <a:pt x="10085" y="3278"/>
                  <a:pt x="10013" y="3349"/>
                </a:cubicBezTo>
                <a:cubicBezTo>
                  <a:pt x="10013" y="3361"/>
                  <a:pt x="10001" y="3361"/>
                  <a:pt x="10001" y="3373"/>
                </a:cubicBezTo>
                <a:cubicBezTo>
                  <a:pt x="9990" y="3409"/>
                  <a:pt x="9978" y="3420"/>
                  <a:pt x="9978" y="3456"/>
                </a:cubicBezTo>
                <a:cubicBezTo>
                  <a:pt x="9930" y="3480"/>
                  <a:pt x="9882" y="3516"/>
                  <a:pt x="9823" y="3528"/>
                </a:cubicBezTo>
                <a:cubicBezTo>
                  <a:pt x="9763" y="3551"/>
                  <a:pt x="9728" y="3587"/>
                  <a:pt x="9656" y="3611"/>
                </a:cubicBezTo>
                <a:cubicBezTo>
                  <a:pt x="9859" y="3456"/>
                  <a:pt x="10037" y="3290"/>
                  <a:pt x="10216" y="3111"/>
                </a:cubicBezTo>
                <a:close/>
                <a:moveTo>
                  <a:pt x="3703" y="3349"/>
                </a:moveTo>
                <a:cubicBezTo>
                  <a:pt x="3723" y="3389"/>
                  <a:pt x="3751" y="3412"/>
                  <a:pt x="3787" y="3412"/>
                </a:cubicBezTo>
                <a:cubicBezTo>
                  <a:pt x="3794" y="3412"/>
                  <a:pt x="3802" y="3411"/>
                  <a:pt x="3810" y="3409"/>
                </a:cubicBezTo>
                <a:lnTo>
                  <a:pt x="3810" y="3409"/>
                </a:lnTo>
                <a:cubicBezTo>
                  <a:pt x="3798" y="3432"/>
                  <a:pt x="3798" y="3468"/>
                  <a:pt x="3798" y="3492"/>
                </a:cubicBezTo>
                <a:cubicBezTo>
                  <a:pt x="3786" y="3540"/>
                  <a:pt x="3763" y="3587"/>
                  <a:pt x="3763" y="3635"/>
                </a:cubicBezTo>
                <a:cubicBezTo>
                  <a:pt x="3679" y="3635"/>
                  <a:pt x="3608" y="3611"/>
                  <a:pt x="3548" y="3587"/>
                </a:cubicBezTo>
                <a:cubicBezTo>
                  <a:pt x="3560" y="3540"/>
                  <a:pt x="3560" y="3492"/>
                  <a:pt x="3572" y="3468"/>
                </a:cubicBezTo>
                <a:cubicBezTo>
                  <a:pt x="3620" y="3420"/>
                  <a:pt x="3667" y="3397"/>
                  <a:pt x="3703" y="3349"/>
                </a:cubicBezTo>
                <a:close/>
                <a:moveTo>
                  <a:pt x="13740" y="3492"/>
                </a:moveTo>
                <a:cubicBezTo>
                  <a:pt x="13758" y="3504"/>
                  <a:pt x="13776" y="3510"/>
                  <a:pt x="13794" y="3510"/>
                </a:cubicBezTo>
                <a:cubicBezTo>
                  <a:pt x="13811" y="3510"/>
                  <a:pt x="13829" y="3504"/>
                  <a:pt x="13847" y="3492"/>
                </a:cubicBezTo>
                <a:lnTo>
                  <a:pt x="13847" y="3492"/>
                </a:lnTo>
                <a:cubicBezTo>
                  <a:pt x="13847" y="3516"/>
                  <a:pt x="13823" y="3516"/>
                  <a:pt x="13823" y="3528"/>
                </a:cubicBezTo>
                <a:cubicBezTo>
                  <a:pt x="13740" y="3551"/>
                  <a:pt x="13669" y="3599"/>
                  <a:pt x="13573" y="3635"/>
                </a:cubicBezTo>
                <a:cubicBezTo>
                  <a:pt x="13633" y="3587"/>
                  <a:pt x="13681" y="3540"/>
                  <a:pt x="13740" y="3492"/>
                </a:cubicBezTo>
                <a:close/>
                <a:moveTo>
                  <a:pt x="7787" y="3313"/>
                </a:moveTo>
                <a:cubicBezTo>
                  <a:pt x="7795" y="3373"/>
                  <a:pt x="7847" y="3421"/>
                  <a:pt x="7902" y="3421"/>
                </a:cubicBezTo>
                <a:cubicBezTo>
                  <a:pt x="7923" y="3421"/>
                  <a:pt x="7945" y="3413"/>
                  <a:pt x="7965" y="3397"/>
                </a:cubicBezTo>
                <a:lnTo>
                  <a:pt x="7965" y="3397"/>
                </a:lnTo>
                <a:cubicBezTo>
                  <a:pt x="7906" y="3456"/>
                  <a:pt x="7858" y="3492"/>
                  <a:pt x="7823" y="3551"/>
                </a:cubicBezTo>
                <a:cubicBezTo>
                  <a:pt x="7715" y="3599"/>
                  <a:pt x="7596" y="3647"/>
                  <a:pt x="7489" y="3694"/>
                </a:cubicBezTo>
                <a:cubicBezTo>
                  <a:pt x="7596" y="3575"/>
                  <a:pt x="7680" y="3456"/>
                  <a:pt x="7787" y="3313"/>
                </a:cubicBezTo>
                <a:close/>
                <a:moveTo>
                  <a:pt x="12014" y="2682"/>
                </a:moveTo>
                <a:cubicBezTo>
                  <a:pt x="11918" y="2766"/>
                  <a:pt x="11835" y="2861"/>
                  <a:pt x="11764" y="2944"/>
                </a:cubicBezTo>
                <a:cubicBezTo>
                  <a:pt x="11597" y="3099"/>
                  <a:pt x="11430" y="3254"/>
                  <a:pt x="11275" y="3420"/>
                </a:cubicBezTo>
                <a:cubicBezTo>
                  <a:pt x="11252" y="3468"/>
                  <a:pt x="11240" y="3528"/>
                  <a:pt x="11252" y="3575"/>
                </a:cubicBezTo>
                <a:cubicBezTo>
                  <a:pt x="11240" y="3575"/>
                  <a:pt x="11240" y="3575"/>
                  <a:pt x="11228" y="3587"/>
                </a:cubicBezTo>
                <a:cubicBezTo>
                  <a:pt x="11168" y="3599"/>
                  <a:pt x="11109" y="3611"/>
                  <a:pt x="11049" y="3647"/>
                </a:cubicBezTo>
                <a:cubicBezTo>
                  <a:pt x="10996" y="3657"/>
                  <a:pt x="10905" y="3696"/>
                  <a:pt x="10844" y="3696"/>
                </a:cubicBezTo>
                <a:cubicBezTo>
                  <a:pt x="10837" y="3696"/>
                  <a:pt x="10830" y="3696"/>
                  <a:pt x="10823" y="3694"/>
                </a:cubicBezTo>
                <a:cubicBezTo>
                  <a:pt x="10716" y="3659"/>
                  <a:pt x="10799" y="3528"/>
                  <a:pt x="10871" y="3409"/>
                </a:cubicBezTo>
                <a:cubicBezTo>
                  <a:pt x="10883" y="3397"/>
                  <a:pt x="10894" y="3373"/>
                  <a:pt x="10930" y="3361"/>
                </a:cubicBezTo>
                <a:cubicBezTo>
                  <a:pt x="10954" y="3379"/>
                  <a:pt x="10975" y="3388"/>
                  <a:pt x="10996" y="3388"/>
                </a:cubicBezTo>
                <a:cubicBezTo>
                  <a:pt x="11016" y="3388"/>
                  <a:pt x="11037" y="3379"/>
                  <a:pt x="11061" y="3361"/>
                </a:cubicBezTo>
                <a:cubicBezTo>
                  <a:pt x="11180" y="3290"/>
                  <a:pt x="11299" y="3194"/>
                  <a:pt x="11418" y="3099"/>
                </a:cubicBezTo>
                <a:cubicBezTo>
                  <a:pt x="11442" y="3099"/>
                  <a:pt x="11466" y="3099"/>
                  <a:pt x="11490" y="3075"/>
                </a:cubicBezTo>
                <a:cubicBezTo>
                  <a:pt x="11668" y="2956"/>
                  <a:pt x="11847" y="2813"/>
                  <a:pt x="12014" y="2682"/>
                </a:cubicBezTo>
                <a:close/>
                <a:moveTo>
                  <a:pt x="13550" y="3182"/>
                </a:moveTo>
                <a:cubicBezTo>
                  <a:pt x="13419" y="3349"/>
                  <a:pt x="13299" y="3528"/>
                  <a:pt x="13180" y="3694"/>
                </a:cubicBezTo>
                <a:cubicBezTo>
                  <a:pt x="13180" y="3706"/>
                  <a:pt x="13157" y="3706"/>
                  <a:pt x="13157" y="3718"/>
                </a:cubicBezTo>
                <a:lnTo>
                  <a:pt x="13133" y="3718"/>
                </a:lnTo>
                <a:cubicBezTo>
                  <a:pt x="13228" y="3575"/>
                  <a:pt x="13323" y="3409"/>
                  <a:pt x="13442" y="3254"/>
                </a:cubicBezTo>
                <a:cubicBezTo>
                  <a:pt x="13478" y="3230"/>
                  <a:pt x="13514" y="3194"/>
                  <a:pt x="13550" y="3182"/>
                </a:cubicBezTo>
                <a:close/>
                <a:moveTo>
                  <a:pt x="5413" y="3590"/>
                </a:moveTo>
                <a:cubicBezTo>
                  <a:pt x="5394" y="3603"/>
                  <a:pt x="5394" y="3636"/>
                  <a:pt x="5406" y="3659"/>
                </a:cubicBezTo>
                <a:cubicBezTo>
                  <a:pt x="5334" y="3694"/>
                  <a:pt x="5275" y="3706"/>
                  <a:pt x="5203" y="3730"/>
                </a:cubicBezTo>
                <a:cubicBezTo>
                  <a:pt x="5203" y="3706"/>
                  <a:pt x="5215" y="3694"/>
                  <a:pt x="5227" y="3659"/>
                </a:cubicBezTo>
                <a:cubicBezTo>
                  <a:pt x="5297" y="3647"/>
                  <a:pt x="5355" y="3624"/>
                  <a:pt x="5413" y="3590"/>
                </a:cubicBezTo>
                <a:close/>
                <a:moveTo>
                  <a:pt x="7263" y="3540"/>
                </a:moveTo>
                <a:lnTo>
                  <a:pt x="7263" y="3540"/>
                </a:lnTo>
                <a:cubicBezTo>
                  <a:pt x="7251" y="3575"/>
                  <a:pt x="7239" y="3599"/>
                  <a:pt x="7239" y="3647"/>
                </a:cubicBezTo>
                <a:cubicBezTo>
                  <a:pt x="7227" y="3694"/>
                  <a:pt x="7239" y="3730"/>
                  <a:pt x="7287" y="3766"/>
                </a:cubicBezTo>
                <a:cubicBezTo>
                  <a:pt x="7227" y="3778"/>
                  <a:pt x="7180" y="3801"/>
                  <a:pt x="7120" y="3825"/>
                </a:cubicBezTo>
                <a:cubicBezTo>
                  <a:pt x="7144" y="3718"/>
                  <a:pt x="7203" y="3635"/>
                  <a:pt x="7263" y="3540"/>
                </a:cubicBezTo>
                <a:close/>
                <a:moveTo>
                  <a:pt x="4953" y="3455"/>
                </a:moveTo>
                <a:cubicBezTo>
                  <a:pt x="4953" y="3456"/>
                  <a:pt x="4953" y="3456"/>
                  <a:pt x="4953" y="3456"/>
                </a:cubicBezTo>
                <a:cubicBezTo>
                  <a:pt x="4929" y="3516"/>
                  <a:pt x="4941" y="3551"/>
                  <a:pt x="4977" y="3599"/>
                </a:cubicBezTo>
                <a:cubicBezTo>
                  <a:pt x="4953" y="3647"/>
                  <a:pt x="4941" y="3706"/>
                  <a:pt x="4929" y="3754"/>
                </a:cubicBezTo>
                <a:lnTo>
                  <a:pt x="4929" y="3813"/>
                </a:lnTo>
                <a:cubicBezTo>
                  <a:pt x="4858" y="3837"/>
                  <a:pt x="4775" y="3849"/>
                  <a:pt x="4691" y="3873"/>
                </a:cubicBezTo>
                <a:cubicBezTo>
                  <a:pt x="4779" y="3730"/>
                  <a:pt x="4857" y="3597"/>
                  <a:pt x="4953" y="3455"/>
                </a:cubicBezTo>
                <a:close/>
                <a:moveTo>
                  <a:pt x="1727" y="3635"/>
                </a:moveTo>
                <a:cubicBezTo>
                  <a:pt x="1727" y="3659"/>
                  <a:pt x="1750" y="3694"/>
                  <a:pt x="1750" y="3706"/>
                </a:cubicBezTo>
                <a:cubicBezTo>
                  <a:pt x="1762" y="3754"/>
                  <a:pt x="1774" y="3790"/>
                  <a:pt x="1810" y="3837"/>
                </a:cubicBezTo>
                <a:cubicBezTo>
                  <a:pt x="1715" y="3909"/>
                  <a:pt x="1608" y="3992"/>
                  <a:pt x="1512" y="4016"/>
                </a:cubicBezTo>
                <a:cubicBezTo>
                  <a:pt x="1572" y="3897"/>
                  <a:pt x="1631" y="3778"/>
                  <a:pt x="1667" y="3659"/>
                </a:cubicBezTo>
                <a:cubicBezTo>
                  <a:pt x="1703" y="3659"/>
                  <a:pt x="1715" y="3647"/>
                  <a:pt x="1727" y="3635"/>
                </a:cubicBezTo>
                <a:close/>
                <a:moveTo>
                  <a:pt x="14335" y="3694"/>
                </a:moveTo>
                <a:lnTo>
                  <a:pt x="14347" y="3706"/>
                </a:lnTo>
                <a:cubicBezTo>
                  <a:pt x="14347" y="3718"/>
                  <a:pt x="14371" y="3730"/>
                  <a:pt x="14371" y="3754"/>
                </a:cubicBezTo>
                <a:cubicBezTo>
                  <a:pt x="14335" y="3801"/>
                  <a:pt x="14288" y="3885"/>
                  <a:pt x="14264" y="3944"/>
                </a:cubicBezTo>
                <a:lnTo>
                  <a:pt x="14252" y="3956"/>
                </a:lnTo>
                <a:lnTo>
                  <a:pt x="14228" y="3968"/>
                </a:lnTo>
                <a:lnTo>
                  <a:pt x="14050" y="4194"/>
                </a:lnTo>
                <a:cubicBezTo>
                  <a:pt x="14026" y="4230"/>
                  <a:pt x="14026" y="4266"/>
                  <a:pt x="14038" y="4302"/>
                </a:cubicBezTo>
                <a:cubicBezTo>
                  <a:pt x="14002" y="4313"/>
                  <a:pt x="13978" y="4313"/>
                  <a:pt x="13942" y="4325"/>
                </a:cubicBezTo>
                <a:cubicBezTo>
                  <a:pt x="13926" y="4336"/>
                  <a:pt x="13907" y="4345"/>
                  <a:pt x="13887" y="4345"/>
                </a:cubicBezTo>
                <a:cubicBezTo>
                  <a:pt x="13865" y="4345"/>
                  <a:pt x="13843" y="4334"/>
                  <a:pt x="13823" y="4302"/>
                </a:cubicBezTo>
                <a:cubicBezTo>
                  <a:pt x="13811" y="4266"/>
                  <a:pt x="13823" y="4194"/>
                  <a:pt x="13823" y="4171"/>
                </a:cubicBezTo>
                <a:cubicBezTo>
                  <a:pt x="13847" y="4052"/>
                  <a:pt x="13871" y="3944"/>
                  <a:pt x="13919" y="3837"/>
                </a:cubicBezTo>
                <a:cubicBezTo>
                  <a:pt x="13936" y="3864"/>
                  <a:pt x="13968" y="3877"/>
                  <a:pt x="14002" y="3877"/>
                </a:cubicBezTo>
                <a:cubicBezTo>
                  <a:pt x="14014" y="3877"/>
                  <a:pt x="14026" y="3876"/>
                  <a:pt x="14038" y="3873"/>
                </a:cubicBezTo>
                <a:cubicBezTo>
                  <a:pt x="14145" y="3813"/>
                  <a:pt x="14228" y="3754"/>
                  <a:pt x="14335" y="3694"/>
                </a:cubicBezTo>
                <a:close/>
                <a:moveTo>
                  <a:pt x="9314" y="0"/>
                </a:moveTo>
                <a:cubicBezTo>
                  <a:pt x="9297" y="0"/>
                  <a:pt x="9280" y="5"/>
                  <a:pt x="9263" y="15"/>
                </a:cubicBezTo>
                <a:cubicBezTo>
                  <a:pt x="8989" y="218"/>
                  <a:pt x="8728" y="444"/>
                  <a:pt x="8454" y="658"/>
                </a:cubicBezTo>
                <a:cubicBezTo>
                  <a:pt x="8454" y="634"/>
                  <a:pt x="8442" y="623"/>
                  <a:pt x="8430" y="611"/>
                </a:cubicBezTo>
                <a:cubicBezTo>
                  <a:pt x="8489" y="492"/>
                  <a:pt x="8513" y="372"/>
                  <a:pt x="8525" y="242"/>
                </a:cubicBezTo>
                <a:cubicBezTo>
                  <a:pt x="8543" y="169"/>
                  <a:pt x="8479" y="118"/>
                  <a:pt x="8411" y="118"/>
                </a:cubicBezTo>
                <a:cubicBezTo>
                  <a:pt x="8389" y="118"/>
                  <a:pt x="8367" y="123"/>
                  <a:pt x="8347" y="134"/>
                </a:cubicBezTo>
                <a:cubicBezTo>
                  <a:pt x="8156" y="265"/>
                  <a:pt x="7977" y="396"/>
                  <a:pt x="7787" y="539"/>
                </a:cubicBezTo>
                <a:cubicBezTo>
                  <a:pt x="7799" y="432"/>
                  <a:pt x="7811" y="313"/>
                  <a:pt x="7799" y="194"/>
                </a:cubicBezTo>
                <a:cubicBezTo>
                  <a:pt x="7790" y="122"/>
                  <a:pt x="7747" y="70"/>
                  <a:pt x="7685" y="70"/>
                </a:cubicBezTo>
                <a:cubicBezTo>
                  <a:pt x="7665" y="70"/>
                  <a:pt x="7643" y="75"/>
                  <a:pt x="7620" y="87"/>
                </a:cubicBezTo>
                <a:cubicBezTo>
                  <a:pt x="7430" y="206"/>
                  <a:pt x="7239" y="325"/>
                  <a:pt x="7037" y="456"/>
                </a:cubicBezTo>
                <a:cubicBezTo>
                  <a:pt x="7020" y="413"/>
                  <a:pt x="6977" y="382"/>
                  <a:pt x="6933" y="382"/>
                </a:cubicBezTo>
                <a:cubicBezTo>
                  <a:pt x="6916" y="382"/>
                  <a:pt x="6898" y="386"/>
                  <a:pt x="6882" y="396"/>
                </a:cubicBezTo>
                <a:cubicBezTo>
                  <a:pt x="6799" y="444"/>
                  <a:pt x="6715" y="503"/>
                  <a:pt x="6644" y="551"/>
                </a:cubicBezTo>
                <a:cubicBezTo>
                  <a:pt x="6358" y="599"/>
                  <a:pt x="6108" y="682"/>
                  <a:pt x="5846" y="813"/>
                </a:cubicBezTo>
                <a:cubicBezTo>
                  <a:pt x="5906" y="742"/>
                  <a:pt x="5989" y="670"/>
                  <a:pt x="6049" y="575"/>
                </a:cubicBezTo>
                <a:cubicBezTo>
                  <a:pt x="6106" y="498"/>
                  <a:pt x="6055" y="374"/>
                  <a:pt x="5964" y="374"/>
                </a:cubicBezTo>
                <a:cubicBezTo>
                  <a:pt x="5942" y="374"/>
                  <a:pt x="5919" y="380"/>
                  <a:pt x="5894" y="396"/>
                </a:cubicBezTo>
                <a:cubicBezTo>
                  <a:pt x="5656" y="551"/>
                  <a:pt x="5418" y="694"/>
                  <a:pt x="5179" y="861"/>
                </a:cubicBezTo>
                <a:cubicBezTo>
                  <a:pt x="5168" y="849"/>
                  <a:pt x="5156" y="849"/>
                  <a:pt x="5132" y="849"/>
                </a:cubicBezTo>
                <a:cubicBezTo>
                  <a:pt x="5132" y="803"/>
                  <a:pt x="5084" y="765"/>
                  <a:pt x="5039" y="765"/>
                </a:cubicBezTo>
                <a:cubicBezTo>
                  <a:pt x="5026" y="765"/>
                  <a:pt x="5012" y="769"/>
                  <a:pt x="5001" y="777"/>
                </a:cubicBezTo>
                <a:lnTo>
                  <a:pt x="4822" y="861"/>
                </a:lnTo>
                <a:cubicBezTo>
                  <a:pt x="4834" y="837"/>
                  <a:pt x="4870" y="801"/>
                  <a:pt x="4882" y="777"/>
                </a:cubicBezTo>
                <a:cubicBezTo>
                  <a:pt x="4929" y="718"/>
                  <a:pt x="4882" y="623"/>
                  <a:pt x="4822" y="611"/>
                </a:cubicBezTo>
                <a:cubicBezTo>
                  <a:pt x="4858" y="575"/>
                  <a:pt x="4870" y="551"/>
                  <a:pt x="4894" y="503"/>
                </a:cubicBezTo>
                <a:cubicBezTo>
                  <a:pt x="4961" y="419"/>
                  <a:pt x="4874" y="335"/>
                  <a:pt x="4787" y="335"/>
                </a:cubicBezTo>
                <a:cubicBezTo>
                  <a:pt x="4751" y="335"/>
                  <a:pt x="4716" y="350"/>
                  <a:pt x="4691" y="384"/>
                </a:cubicBezTo>
                <a:cubicBezTo>
                  <a:pt x="4620" y="492"/>
                  <a:pt x="4525" y="599"/>
                  <a:pt x="4453" y="694"/>
                </a:cubicBezTo>
                <a:cubicBezTo>
                  <a:pt x="4334" y="742"/>
                  <a:pt x="4227" y="789"/>
                  <a:pt x="4108" y="837"/>
                </a:cubicBezTo>
                <a:cubicBezTo>
                  <a:pt x="4096" y="837"/>
                  <a:pt x="4096" y="837"/>
                  <a:pt x="4084" y="849"/>
                </a:cubicBezTo>
                <a:cubicBezTo>
                  <a:pt x="4048" y="822"/>
                  <a:pt x="4013" y="809"/>
                  <a:pt x="3972" y="809"/>
                </a:cubicBezTo>
                <a:cubicBezTo>
                  <a:pt x="3958" y="809"/>
                  <a:pt x="3944" y="810"/>
                  <a:pt x="3929" y="813"/>
                </a:cubicBezTo>
                <a:cubicBezTo>
                  <a:pt x="3917" y="789"/>
                  <a:pt x="3917" y="753"/>
                  <a:pt x="3905" y="730"/>
                </a:cubicBezTo>
                <a:cubicBezTo>
                  <a:pt x="3882" y="684"/>
                  <a:pt x="3830" y="657"/>
                  <a:pt x="3779" y="657"/>
                </a:cubicBezTo>
                <a:cubicBezTo>
                  <a:pt x="3751" y="657"/>
                  <a:pt x="3724" y="665"/>
                  <a:pt x="3703" y="682"/>
                </a:cubicBezTo>
                <a:cubicBezTo>
                  <a:pt x="3584" y="742"/>
                  <a:pt x="3465" y="813"/>
                  <a:pt x="3346" y="873"/>
                </a:cubicBezTo>
                <a:lnTo>
                  <a:pt x="3441" y="742"/>
                </a:lnTo>
                <a:cubicBezTo>
                  <a:pt x="3465" y="694"/>
                  <a:pt x="3465" y="634"/>
                  <a:pt x="3441" y="611"/>
                </a:cubicBezTo>
                <a:cubicBezTo>
                  <a:pt x="3465" y="563"/>
                  <a:pt x="3501" y="515"/>
                  <a:pt x="3513" y="456"/>
                </a:cubicBezTo>
                <a:cubicBezTo>
                  <a:pt x="3557" y="358"/>
                  <a:pt x="3489" y="287"/>
                  <a:pt x="3406" y="287"/>
                </a:cubicBezTo>
                <a:cubicBezTo>
                  <a:pt x="3379" y="287"/>
                  <a:pt x="3349" y="295"/>
                  <a:pt x="3322" y="313"/>
                </a:cubicBezTo>
                <a:lnTo>
                  <a:pt x="2608" y="896"/>
                </a:lnTo>
                <a:cubicBezTo>
                  <a:pt x="2608" y="873"/>
                  <a:pt x="2620" y="861"/>
                  <a:pt x="2632" y="849"/>
                </a:cubicBezTo>
                <a:cubicBezTo>
                  <a:pt x="2673" y="765"/>
                  <a:pt x="2624" y="664"/>
                  <a:pt x="2539" y="664"/>
                </a:cubicBezTo>
                <a:cubicBezTo>
                  <a:pt x="2527" y="664"/>
                  <a:pt x="2514" y="666"/>
                  <a:pt x="2501" y="670"/>
                </a:cubicBezTo>
                <a:cubicBezTo>
                  <a:pt x="1822" y="873"/>
                  <a:pt x="1298" y="1373"/>
                  <a:pt x="881" y="1920"/>
                </a:cubicBezTo>
                <a:cubicBezTo>
                  <a:pt x="655" y="2206"/>
                  <a:pt x="465" y="2504"/>
                  <a:pt x="274" y="2801"/>
                </a:cubicBezTo>
                <a:cubicBezTo>
                  <a:pt x="131" y="3016"/>
                  <a:pt x="0" y="3349"/>
                  <a:pt x="167" y="3587"/>
                </a:cubicBezTo>
                <a:lnTo>
                  <a:pt x="167" y="3599"/>
                </a:lnTo>
                <a:cubicBezTo>
                  <a:pt x="120" y="3703"/>
                  <a:pt x="192" y="3830"/>
                  <a:pt x="290" y="3830"/>
                </a:cubicBezTo>
                <a:cubicBezTo>
                  <a:pt x="315" y="3830"/>
                  <a:pt x="342" y="3821"/>
                  <a:pt x="369" y="3801"/>
                </a:cubicBezTo>
                <a:cubicBezTo>
                  <a:pt x="631" y="3659"/>
                  <a:pt x="881" y="3492"/>
                  <a:pt x="1108" y="3313"/>
                </a:cubicBezTo>
                <a:cubicBezTo>
                  <a:pt x="1119" y="3337"/>
                  <a:pt x="1131" y="3337"/>
                  <a:pt x="1143" y="3349"/>
                </a:cubicBezTo>
                <a:lnTo>
                  <a:pt x="1143" y="3397"/>
                </a:lnTo>
                <a:cubicBezTo>
                  <a:pt x="1084" y="3492"/>
                  <a:pt x="1012" y="3599"/>
                  <a:pt x="953" y="3706"/>
                </a:cubicBezTo>
                <a:cubicBezTo>
                  <a:pt x="895" y="3812"/>
                  <a:pt x="976" y="3917"/>
                  <a:pt x="1072" y="3917"/>
                </a:cubicBezTo>
                <a:cubicBezTo>
                  <a:pt x="1096" y="3917"/>
                  <a:pt x="1120" y="3911"/>
                  <a:pt x="1143" y="3897"/>
                </a:cubicBezTo>
                <a:cubicBezTo>
                  <a:pt x="1191" y="3861"/>
                  <a:pt x="1238" y="3849"/>
                  <a:pt x="1298" y="3825"/>
                </a:cubicBezTo>
                <a:lnTo>
                  <a:pt x="1298" y="3825"/>
                </a:lnTo>
                <a:cubicBezTo>
                  <a:pt x="1250" y="3897"/>
                  <a:pt x="1227" y="3992"/>
                  <a:pt x="1179" y="4063"/>
                </a:cubicBezTo>
                <a:cubicBezTo>
                  <a:pt x="1131" y="4147"/>
                  <a:pt x="1179" y="4242"/>
                  <a:pt x="1286" y="4254"/>
                </a:cubicBezTo>
                <a:cubicBezTo>
                  <a:pt x="1295" y="4254"/>
                  <a:pt x="1305" y="4255"/>
                  <a:pt x="1314" y="4255"/>
                </a:cubicBezTo>
                <a:cubicBezTo>
                  <a:pt x="1578" y="4255"/>
                  <a:pt x="1828" y="4093"/>
                  <a:pt x="2012" y="3909"/>
                </a:cubicBezTo>
                <a:cubicBezTo>
                  <a:pt x="2012" y="3909"/>
                  <a:pt x="2024" y="3909"/>
                  <a:pt x="2024" y="3897"/>
                </a:cubicBezTo>
                <a:cubicBezTo>
                  <a:pt x="2143" y="3885"/>
                  <a:pt x="2262" y="3825"/>
                  <a:pt x="2370" y="3790"/>
                </a:cubicBezTo>
                <a:cubicBezTo>
                  <a:pt x="2417" y="3778"/>
                  <a:pt x="2477" y="3754"/>
                  <a:pt x="2512" y="3730"/>
                </a:cubicBezTo>
                <a:lnTo>
                  <a:pt x="2512" y="3730"/>
                </a:lnTo>
                <a:lnTo>
                  <a:pt x="2381" y="4004"/>
                </a:lnTo>
                <a:cubicBezTo>
                  <a:pt x="2335" y="4097"/>
                  <a:pt x="2405" y="4227"/>
                  <a:pt x="2495" y="4227"/>
                </a:cubicBezTo>
                <a:cubicBezTo>
                  <a:pt x="2520" y="4227"/>
                  <a:pt x="2546" y="4217"/>
                  <a:pt x="2572" y="4194"/>
                </a:cubicBezTo>
                <a:cubicBezTo>
                  <a:pt x="2798" y="4028"/>
                  <a:pt x="3013" y="3849"/>
                  <a:pt x="3215" y="3671"/>
                </a:cubicBezTo>
                <a:cubicBezTo>
                  <a:pt x="3215" y="3671"/>
                  <a:pt x="3215" y="3682"/>
                  <a:pt x="3239" y="3682"/>
                </a:cubicBezTo>
                <a:cubicBezTo>
                  <a:pt x="3358" y="3801"/>
                  <a:pt x="3513" y="3849"/>
                  <a:pt x="3667" y="3849"/>
                </a:cubicBezTo>
                <a:cubicBezTo>
                  <a:pt x="3644" y="3921"/>
                  <a:pt x="3632" y="4016"/>
                  <a:pt x="3620" y="4087"/>
                </a:cubicBezTo>
                <a:cubicBezTo>
                  <a:pt x="3611" y="4160"/>
                  <a:pt x="3664" y="4246"/>
                  <a:pt x="3732" y="4246"/>
                </a:cubicBezTo>
                <a:cubicBezTo>
                  <a:pt x="3753" y="4246"/>
                  <a:pt x="3776" y="4238"/>
                  <a:pt x="3798" y="4218"/>
                </a:cubicBezTo>
                <a:cubicBezTo>
                  <a:pt x="4001" y="4087"/>
                  <a:pt x="4179" y="3921"/>
                  <a:pt x="4358" y="3766"/>
                </a:cubicBezTo>
                <a:lnTo>
                  <a:pt x="4358" y="3766"/>
                </a:lnTo>
                <a:cubicBezTo>
                  <a:pt x="4334" y="3825"/>
                  <a:pt x="4286" y="3885"/>
                  <a:pt x="4263" y="3956"/>
                </a:cubicBezTo>
                <a:cubicBezTo>
                  <a:pt x="4210" y="4061"/>
                  <a:pt x="4268" y="4165"/>
                  <a:pt x="4380" y="4165"/>
                </a:cubicBezTo>
                <a:cubicBezTo>
                  <a:pt x="4395" y="4165"/>
                  <a:pt x="4412" y="4163"/>
                  <a:pt x="4429" y="4159"/>
                </a:cubicBezTo>
                <a:cubicBezTo>
                  <a:pt x="4727" y="4099"/>
                  <a:pt x="5025" y="4016"/>
                  <a:pt x="5299" y="3921"/>
                </a:cubicBezTo>
                <a:cubicBezTo>
                  <a:pt x="5453" y="3909"/>
                  <a:pt x="5596" y="3849"/>
                  <a:pt x="5715" y="3766"/>
                </a:cubicBezTo>
                <a:cubicBezTo>
                  <a:pt x="5894" y="3682"/>
                  <a:pt x="6084" y="3611"/>
                  <a:pt x="6251" y="3504"/>
                </a:cubicBezTo>
                <a:cubicBezTo>
                  <a:pt x="6287" y="3528"/>
                  <a:pt x="6311" y="3528"/>
                  <a:pt x="6346" y="3528"/>
                </a:cubicBezTo>
                <a:lnTo>
                  <a:pt x="6311" y="3551"/>
                </a:lnTo>
                <a:cubicBezTo>
                  <a:pt x="6202" y="3650"/>
                  <a:pt x="6297" y="3813"/>
                  <a:pt x="6428" y="3813"/>
                </a:cubicBezTo>
                <a:cubicBezTo>
                  <a:pt x="6455" y="3813"/>
                  <a:pt x="6484" y="3806"/>
                  <a:pt x="6513" y="3790"/>
                </a:cubicBezTo>
                <a:cubicBezTo>
                  <a:pt x="6608" y="3730"/>
                  <a:pt x="6715" y="3671"/>
                  <a:pt x="6811" y="3611"/>
                </a:cubicBezTo>
                <a:lnTo>
                  <a:pt x="6811" y="3611"/>
                </a:lnTo>
                <a:cubicBezTo>
                  <a:pt x="6751" y="3718"/>
                  <a:pt x="6703" y="3801"/>
                  <a:pt x="6656" y="3909"/>
                </a:cubicBezTo>
                <a:cubicBezTo>
                  <a:pt x="6612" y="4007"/>
                  <a:pt x="6679" y="4126"/>
                  <a:pt x="6792" y="4126"/>
                </a:cubicBezTo>
                <a:cubicBezTo>
                  <a:pt x="6802" y="4126"/>
                  <a:pt x="6812" y="4125"/>
                  <a:pt x="6823" y="4123"/>
                </a:cubicBezTo>
                <a:cubicBezTo>
                  <a:pt x="7144" y="4028"/>
                  <a:pt x="7465" y="3921"/>
                  <a:pt x="7775" y="3801"/>
                </a:cubicBezTo>
                <a:cubicBezTo>
                  <a:pt x="7796" y="3812"/>
                  <a:pt x="7813" y="3818"/>
                  <a:pt x="7829" y="3818"/>
                </a:cubicBezTo>
                <a:cubicBezTo>
                  <a:pt x="7849" y="3818"/>
                  <a:pt x="7868" y="3809"/>
                  <a:pt x="7894" y="3790"/>
                </a:cubicBezTo>
                <a:cubicBezTo>
                  <a:pt x="7942" y="3766"/>
                  <a:pt x="7966" y="3730"/>
                  <a:pt x="8013" y="3706"/>
                </a:cubicBezTo>
                <a:cubicBezTo>
                  <a:pt x="8144" y="3647"/>
                  <a:pt x="8299" y="3563"/>
                  <a:pt x="8430" y="3492"/>
                </a:cubicBezTo>
                <a:cubicBezTo>
                  <a:pt x="8449" y="3539"/>
                  <a:pt x="8504" y="3571"/>
                  <a:pt x="8556" y="3571"/>
                </a:cubicBezTo>
                <a:cubicBezTo>
                  <a:pt x="8570" y="3571"/>
                  <a:pt x="8584" y="3568"/>
                  <a:pt x="8597" y="3563"/>
                </a:cubicBezTo>
                <a:cubicBezTo>
                  <a:pt x="8632" y="3551"/>
                  <a:pt x="8668" y="3540"/>
                  <a:pt x="8716" y="3528"/>
                </a:cubicBezTo>
                <a:cubicBezTo>
                  <a:pt x="8724" y="3530"/>
                  <a:pt x="8734" y="3532"/>
                  <a:pt x="8744" y="3532"/>
                </a:cubicBezTo>
                <a:cubicBezTo>
                  <a:pt x="8779" y="3532"/>
                  <a:pt x="8822" y="3516"/>
                  <a:pt x="8858" y="3480"/>
                </a:cubicBezTo>
                <a:cubicBezTo>
                  <a:pt x="8930" y="3444"/>
                  <a:pt x="8989" y="3432"/>
                  <a:pt x="9073" y="3409"/>
                </a:cubicBezTo>
                <a:lnTo>
                  <a:pt x="9073" y="3409"/>
                </a:lnTo>
                <a:cubicBezTo>
                  <a:pt x="8954" y="3599"/>
                  <a:pt x="8847" y="3790"/>
                  <a:pt x="8739" y="4004"/>
                </a:cubicBezTo>
                <a:cubicBezTo>
                  <a:pt x="8691" y="4111"/>
                  <a:pt x="8761" y="4210"/>
                  <a:pt x="8861" y="4210"/>
                </a:cubicBezTo>
                <a:cubicBezTo>
                  <a:pt x="8883" y="4210"/>
                  <a:pt x="8906" y="4205"/>
                  <a:pt x="8930" y="4194"/>
                </a:cubicBezTo>
                <a:cubicBezTo>
                  <a:pt x="9263" y="4063"/>
                  <a:pt x="9573" y="3897"/>
                  <a:pt x="9882" y="3730"/>
                </a:cubicBezTo>
                <a:lnTo>
                  <a:pt x="9882" y="3730"/>
                </a:lnTo>
                <a:lnTo>
                  <a:pt x="9799" y="3861"/>
                </a:lnTo>
                <a:cubicBezTo>
                  <a:pt x="9747" y="3940"/>
                  <a:pt x="9810" y="4012"/>
                  <a:pt x="9884" y="4012"/>
                </a:cubicBezTo>
                <a:cubicBezTo>
                  <a:pt x="9912" y="4012"/>
                  <a:pt x="9940" y="4002"/>
                  <a:pt x="9966" y="3980"/>
                </a:cubicBezTo>
                <a:cubicBezTo>
                  <a:pt x="10037" y="3909"/>
                  <a:pt x="10121" y="3837"/>
                  <a:pt x="10204" y="3778"/>
                </a:cubicBezTo>
                <a:cubicBezTo>
                  <a:pt x="10216" y="3778"/>
                  <a:pt x="10216" y="3778"/>
                  <a:pt x="10228" y="3766"/>
                </a:cubicBezTo>
                <a:cubicBezTo>
                  <a:pt x="10323" y="3706"/>
                  <a:pt x="10406" y="3647"/>
                  <a:pt x="10513" y="3587"/>
                </a:cubicBezTo>
                <a:cubicBezTo>
                  <a:pt x="10513" y="3599"/>
                  <a:pt x="10513" y="3623"/>
                  <a:pt x="10525" y="3647"/>
                </a:cubicBezTo>
                <a:cubicBezTo>
                  <a:pt x="10561" y="3742"/>
                  <a:pt x="10633" y="3825"/>
                  <a:pt x="10716" y="3861"/>
                </a:cubicBezTo>
                <a:cubicBezTo>
                  <a:pt x="10763" y="3879"/>
                  <a:pt x="10810" y="3886"/>
                  <a:pt x="10855" y="3886"/>
                </a:cubicBezTo>
                <a:cubicBezTo>
                  <a:pt x="10959" y="3886"/>
                  <a:pt x="11061" y="3850"/>
                  <a:pt x="11168" y="3825"/>
                </a:cubicBezTo>
                <a:cubicBezTo>
                  <a:pt x="11228" y="3801"/>
                  <a:pt x="11287" y="3778"/>
                  <a:pt x="11335" y="3766"/>
                </a:cubicBezTo>
                <a:lnTo>
                  <a:pt x="11335" y="3766"/>
                </a:lnTo>
                <a:cubicBezTo>
                  <a:pt x="11287" y="3825"/>
                  <a:pt x="11240" y="3861"/>
                  <a:pt x="11192" y="3921"/>
                </a:cubicBezTo>
                <a:cubicBezTo>
                  <a:pt x="11137" y="3994"/>
                  <a:pt x="11202" y="4095"/>
                  <a:pt x="11272" y="4095"/>
                </a:cubicBezTo>
                <a:cubicBezTo>
                  <a:pt x="11294" y="4095"/>
                  <a:pt x="11316" y="4086"/>
                  <a:pt x="11335" y="4063"/>
                </a:cubicBezTo>
                <a:cubicBezTo>
                  <a:pt x="11454" y="3909"/>
                  <a:pt x="11585" y="3766"/>
                  <a:pt x="11704" y="3623"/>
                </a:cubicBezTo>
                <a:cubicBezTo>
                  <a:pt x="11728" y="3635"/>
                  <a:pt x="11755" y="3644"/>
                  <a:pt x="11780" y="3644"/>
                </a:cubicBezTo>
                <a:cubicBezTo>
                  <a:pt x="11805" y="3644"/>
                  <a:pt x="11829" y="3635"/>
                  <a:pt x="11847" y="3611"/>
                </a:cubicBezTo>
                <a:lnTo>
                  <a:pt x="11942" y="3528"/>
                </a:lnTo>
                <a:lnTo>
                  <a:pt x="11954" y="3528"/>
                </a:lnTo>
                <a:cubicBezTo>
                  <a:pt x="12002" y="3504"/>
                  <a:pt x="12026" y="3480"/>
                  <a:pt x="12073" y="3468"/>
                </a:cubicBezTo>
                <a:lnTo>
                  <a:pt x="12073" y="3468"/>
                </a:lnTo>
                <a:cubicBezTo>
                  <a:pt x="12061" y="3540"/>
                  <a:pt x="12109" y="3611"/>
                  <a:pt x="12168" y="3623"/>
                </a:cubicBezTo>
                <a:cubicBezTo>
                  <a:pt x="12192" y="3647"/>
                  <a:pt x="12228" y="3647"/>
                  <a:pt x="12264" y="3647"/>
                </a:cubicBezTo>
                <a:cubicBezTo>
                  <a:pt x="12252" y="3671"/>
                  <a:pt x="12228" y="3706"/>
                  <a:pt x="12204" y="3742"/>
                </a:cubicBezTo>
                <a:cubicBezTo>
                  <a:pt x="12180" y="3790"/>
                  <a:pt x="12192" y="3825"/>
                  <a:pt x="12204" y="3861"/>
                </a:cubicBezTo>
                <a:cubicBezTo>
                  <a:pt x="12121" y="3956"/>
                  <a:pt x="12026" y="4028"/>
                  <a:pt x="11930" y="4123"/>
                </a:cubicBezTo>
                <a:cubicBezTo>
                  <a:pt x="11816" y="4199"/>
                  <a:pt x="11923" y="4344"/>
                  <a:pt x="12037" y="4344"/>
                </a:cubicBezTo>
                <a:cubicBezTo>
                  <a:pt x="12066" y="4344"/>
                  <a:pt x="12095" y="4335"/>
                  <a:pt x="12121" y="4313"/>
                </a:cubicBezTo>
                <a:cubicBezTo>
                  <a:pt x="12347" y="4123"/>
                  <a:pt x="12549" y="3944"/>
                  <a:pt x="12776" y="3766"/>
                </a:cubicBezTo>
                <a:cubicBezTo>
                  <a:pt x="12776" y="3801"/>
                  <a:pt x="12799" y="3849"/>
                  <a:pt x="12835" y="3861"/>
                </a:cubicBezTo>
                <a:cubicBezTo>
                  <a:pt x="12944" y="3928"/>
                  <a:pt x="13057" y="3955"/>
                  <a:pt x="13171" y="3955"/>
                </a:cubicBezTo>
                <a:cubicBezTo>
                  <a:pt x="13319" y="3955"/>
                  <a:pt x="13468" y="3910"/>
                  <a:pt x="13609" y="3849"/>
                </a:cubicBezTo>
                <a:lnTo>
                  <a:pt x="13609" y="3849"/>
                </a:lnTo>
                <a:cubicBezTo>
                  <a:pt x="13561" y="3968"/>
                  <a:pt x="13550" y="4087"/>
                  <a:pt x="13550" y="4218"/>
                </a:cubicBezTo>
                <a:cubicBezTo>
                  <a:pt x="13550" y="4397"/>
                  <a:pt x="13657" y="4552"/>
                  <a:pt x="13835" y="4552"/>
                </a:cubicBezTo>
                <a:cubicBezTo>
                  <a:pt x="13847" y="4552"/>
                  <a:pt x="13859" y="4553"/>
                  <a:pt x="13870" y="4553"/>
                </a:cubicBezTo>
                <a:cubicBezTo>
                  <a:pt x="14039" y="4553"/>
                  <a:pt x="14215" y="4476"/>
                  <a:pt x="14371" y="4421"/>
                </a:cubicBezTo>
                <a:cubicBezTo>
                  <a:pt x="15062" y="4159"/>
                  <a:pt x="15705" y="3718"/>
                  <a:pt x="16240" y="3206"/>
                </a:cubicBezTo>
                <a:cubicBezTo>
                  <a:pt x="16478" y="2992"/>
                  <a:pt x="16705" y="2730"/>
                  <a:pt x="16907" y="2468"/>
                </a:cubicBezTo>
                <a:lnTo>
                  <a:pt x="17062" y="2313"/>
                </a:lnTo>
                <a:cubicBezTo>
                  <a:pt x="17074" y="2301"/>
                  <a:pt x="17086" y="2277"/>
                  <a:pt x="17086" y="2242"/>
                </a:cubicBezTo>
                <a:cubicBezTo>
                  <a:pt x="17193" y="2111"/>
                  <a:pt x="17312" y="1956"/>
                  <a:pt x="17371" y="1801"/>
                </a:cubicBezTo>
                <a:lnTo>
                  <a:pt x="17729" y="1396"/>
                </a:lnTo>
                <a:cubicBezTo>
                  <a:pt x="17991" y="1123"/>
                  <a:pt x="18336" y="777"/>
                  <a:pt x="18264" y="361"/>
                </a:cubicBezTo>
                <a:cubicBezTo>
                  <a:pt x="18257" y="306"/>
                  <a:pt x="18213" y="277"/>
                  <a:pt x="18167" y="277"/>
                </a:cubicBezTo>
                <a:cubicBezTo>
                  <a:pt x="18143" y="277"/>
                  <a:pt x="18118" y="285"/>
                  <a:pt x="18098" y="301"/>
                </a:cubicBezTo>
                <a:cubicBezTo>
                  <a:pt x="18086" y="301"/>
                  <a:pt x="18086" y="313"/>
                  <a:pt x="18074" y="313"/>
                </a:cubicBezTo>
                <a:cubicBezTo>
                  <a:pt x="18050" y="277"/>
                  <a:pt x="18014" y="253"/>
                  <a:pt x="17967" y="253"/>
                </a:cubicBezTo>
                <a:cubicBezTo>
                  <a:pt x="17681" y="265"/>
                  <a:pt x="17395" y="325"/>
                  <a:pt x="17133" y="420"/>
                </a:cubicBezTo>
                <a:cubicBezTo>
                  <a:pt x="17124" y="354"/>
                  <a:pt x="17054" y="318"/>
                  <a:pt x="16990" y="318"/>
                </a:cubicBezTo>
                <a:cubicBezTo>
                  <a:pt x="16973" y="318"/>
                  <a:pt x="16957" y="320"/>
                  <a:pt x="16943" y="325"/>
                </a:cubicBezTo>
                <a:cubicBezTo>
                  <a:pt x="16740" y="420"/>
                  <a:pt x="16562" y="515"/>
                  <a:pt x="16371" y="634"/>
                </a:cubicBezTo>
                <a:cubicBezTo>
                  <a:pt x="16383" y="623"/>
                  <a:pt x="16383" y="611"/>
                  <a:pt x="16407" y="575"/>
                </a:cubicBezTo>
                <a:cubicBezTo>
                  <a:pt x="16431" y="515"/>
                  <a:pt x="16419" y="480"/>
                  <a:pt x="16383" y="432"/>
                </a:cubicBezTo>
                <a:cubicBezTo>
                  <a:pt x="16316" y="352"/>
                  <a:pt x="16233" y="321"/>
                  <a:pt x="16145" y="321"/>
                </a:cubicBezTo>
                <a:cubicBezTo>
                  <a:pt x="15985" y="321"/>
                  <a:pt x="15807" y="423"/>
                  <a:pt x="15669" y="515"/>
                </a:cubicBezTo>
                <a:cubicBezTo>
                  <a:pt x="15657" y="515"/>
                  <a:pt x="15633" y="515"/>
                  <a:pt x="15609" y="539"/>
                </a:cubicBezTo>
                <a:cubicBezTo>
                  <a:pt x="15586" y="551"/>
                  <a:pt x="15550" y="575"/>
                  <a:pt x="15526" y="599"/>
                </a:cubicBezTo>
                <a:cubicBezTo>
                  <a:pt x="15526" y="575"/>
                  <a:pt x="15514" y="551"/>
                  <a:pt x="15514" y="539"/>
                </a:cubicBezTo>
                <a:cubicBezTo>
                  <a:pt x="15526" y="503"/>
                  <a:pt x="15514" y="456"/>
                  <a:pt x="15478" y="456"/>
                </a:cubicBezTo>
                <a:cubicBezTo>
                  <a:pt x="15455" y="420"/>
                  <a:pt x="15419" y="372"/>
                  <a:pt x="15395" y="337"/>
                </a:cubicBezTo>
                <a:cubicBezTo>
                  <a:pt x="15369" y="317"/>
                  <a:pt x="15339" y="308"/>
                  <a:pt x="15309" y="308"/>
                </a:cubicBezTo>
                <a:cubicBezTo>
                  <a:pt x="15285" y="308"/>
                  <a:pt x="15262" y="314"/>
                  <a:pt x="15240" y="325"/>
                </a:cubicBezTo>
                <a:cubicBezTo>
                  <a:pt x="15074" y="396"/>
                  <a:pt x="14931" y="480"/>
                  <a:pt x="14764" y="563"/>
                </a:cubicBezTo>
                <a:cubicBezTo>
                  <a:pt x="14776" y="551"/>
                  <a:pt x="14776" y="539"/>
                  <a:pt x="14800" y="515"/>
                </a:cubicBezTo>
                <a:cubicBezTo>
                  <a:pt x="14844" y="427"/>
                  <a:pt x="14776" y="338"/>
                  <a:pt x="14699" y="338"/>
                </a:cubicBezTo>
                <a:cubicBezTo>
                  <a:pt x="14673" y="338"/>
                  <a:pt x="14645" y="348"/>
                  <a:pt x="14621" y="372"/>
                </a:cubicBezTo>
                <a:cubicBezTo>
                  <a:pt x="14526" y="444"/>
                  <a:pt x="14443" y="539"/>
                  <a:pt x="14347" y="611"/>
                </a:cubicBezTo>
                <a:cubicBezTo>
                  <a:pt x="14325" y="609"/>
                  <a:pt x="14302" y="608"/>
                  <a:pt x="14280" y="608"/>
                </a:cubicBezTo>
                <a:cubicBezTo>
                  <a:pt x="14172" y="608"/>
                  <a:pt x="14065" y="631"/>
                  <a:pt x="13966" y="670"/>
                </a:cubicBezTo>
                <a:lnTo>
                  <a:pt x="13931" y="670"/>
                </a:lnTo>
                <a:cubicBezTo>
                  <a:pt x="13920" y="605"/>
                  <a:pt x="13839" y="550"/>
                  <a:pt x="13771" y="550"/>
                </a:cubicBezTo>
                <a:cubicBezTo>
                  <a:pt x="13764" y="550"/>
                  <a:pt x="13758" y="550"/>
                  <a:pt x="13752" y="551"/>
                </a:cubicBezTo>
                <a:cubicBezTo>
                  <a:pt x="13752" y="539"/>
                  <a:pt x="13740" y="515"/>
                  <a:pt x="13728" y="515"/>
                </a:cubicBezTo>
                <a:cubicBezTo>
                  <a:pt x="13623" y="424"/>
                  <a:pt x="13506" y="389"/>
                  <a:pt x="13386" y="389"/>
                </a:cubicBezTo>
                <a:cubicBezTo>
                  <a:pt x="13194" y="389"/>
                  <a:pt x="12997" y="480"/>
                  <a:pt x="12835" y="575"/>
                </a:cubicBezTo>
                <a:lnTo>
                  <a:pt x="12478" y="801"/>
                </a:lnTo>
                <a:lnTo>
                  <a:pt x="12454" y="801"/>
                </a:lnTo>
                <a:cubicBezTo>
                  <a:pt x="12397" y="760"/>
                  <a:pt x="12333" y="747"/>
                  <a:pt x="12272" y="747"/>
                </a:cubicBezTo>
                <a:cubicBezTo>
                  <a:pt x="12245" y="747"/>
                  <a:pt x="12218" y="750"/>
                  <a:pt x="12192" y="753"/>
                </a:cubicBezTo>
                <a:cubicBezTo>
                  <a:pt x="12276" y="623"/>
                  <a:pt x="12359" y="503"/>
                  <a:pt x="12442" y="372"/>
                </a:cubicBezTo>
                <a:cubicBezTo>
                  <a:pt x="12478" y="325"/>
                  <a:pt x="12478" y="265"/>
                  <a:pt x="12442" y="218"/>
                </a:cubicBezTo>
                <a:cubicBezTo>
                  <a:pt x="12360" y="111"/>
                  <a:pt x="12264" y="71"/>
                  <a:pt x="12163" y="71"/>
                </a:cubicBezTo>
                <a:cubicBezTo>
                  <a:pt x="11972" y="71"/>
                  <a:pt x="11765" y="216"/>
                  <a:pt x="11609" y="325"/>
                </a:cubicBezTo>
                <a:cubicBezTo>
                  <a:pt x="11549" y="372"/>
                  <a:pt x="11502" y="396"/>
                  <a:pt x="11442" y="444"/>
                </a:cubicBezTo>
                <a:cubicBezTo>
                  <a:pt x="11478" y="396"/>
                  <a:pt x="11502" y="372"/>
                  <a:pt x="11537" y="325"/>
                </a:cubicBezTo>
                <a:cubicBezTo>
                  <a:pt x="11626" y="216"/>
                  <a:pt x="11502" y="108"/>
                  <a:pt x="11389" y="108"/>
                </a:cubicBezTo>
                <a:cubicBezTo>
                  <a:pt x="11366" y="108"/>
                  <a:pt x="11343" y="112"/>
                  <a:pt x="11323" y="122"/>
                </a:cubicBezTo>
                <a:cubicBezTo>
                  <a:pt x="11085" y="242"/>
                  <a:pt x="10847" y="372"/>
                  <a:pt x="10609" y="492"/>
                </a:cubicBezTo>
                <a:cubicBezTo>
                  <a:pt x="10597" y="474"/>
                  <a:pt x="10579" y="465"/>
                  <a:pt x="10558" y="465"/>
                </a:cubicBezTo>
                <a:cubicBezTo>
                  <a:pt x="10537" y="465"/>
                  <a:pt x="10513" y="474"/>
                  <a:pt x="10490" y="492"/>
                </a:cubicBezTo>
                <a:cubicBezTo>
                  <a:pt x="10299" y="611"/>
                  <a:pt x="10121" y="742"/>
                  <a:pt x="9942" y="873"/>
                </a:cubicBezTo>
                <a:cubicBezTo>
                  <a:pt x="9915" y="853"/>
                  <a:pt x="9885" y="836"/>
                  <a:pt x="9853" y="836"/>
                </a:cubicBezTo>
                <a:cubicBezTo>
                  <a:pt x="9828" y="836"/>
                  <a:pt x="9801" y="846"/>
                  <a:pt x="9775" y="873"/>
                </a:cubicBezTo>
                <a:lnTo>
                  <a:pt x="9751" y="908"/>
                </a:lnTo>
                <a:lnTo>
                  <a:pt x="9751" y="896"/>
                </a:lnTo>
                <a:lnTo>
                  <a:pt x="9775" y="861"/>
                </a:lnTo>
                <a:cubicBezTo>
                  <a:pt x="9835" y="777"/>
                  <a:pt x="9859" y="718"/>
                  <a:pt x="9799" y="623"/>
                </a:cubicBezTo>
                <a:cubicBezTo>
                  <a:pt x="9763" y="575"/>
                  <a:pt x="9716" y="551"/>
                  <a:pt x="9656" y="539"/>
                </a:cubicBezTo>
                <a:cubicBezTo>
                  <a:pt x="9649" y="482"/>
                  <a:pt x="9599" y="442"/>
                  <a:pt x="9545" y="442"/>
                </a:cubicBezTo>
                <a:cubicBezTo>
                  <a:pt x="9509" y="442"/>
                  <a:pt x="9471" y="460"/>
                  <a:pt x="9442" y="503"/>
                </a:cubicBezTo>
                <a:cubicBezTo>
                  <a:pt x="9418" y="515"/>
                  <a:pt x="9418" y="539"/>
                  <a:pt x="9406" y="551"/>
                </a:cubicBezTo>
                <a:cubicBezTo>
                  <a:pt x="9335" y="575"/>
                  <a:pt x="9263" y="611"/>
                  <a:pt x="9204" y="658"/>
                </a:cubicBezTo>
                <a:cubicBezTo>
                  <a:pt x="9204" y="623"/>
                  <a:pt x="9180" y="599"/>
                  <a:pt x="9168" y="563"/>
                </a:cubicBezTo>
                <a:cubicBezTo>
                  <a:pt x="9263" y="432"/>
                  <a:pt x="9335" y="313"/>
                  <a:pt x="9418" y="182"/>
                </a:cubicBezTo>
                <a:cubicBezTo>
                  <a:pt x="9467" y="103"/>
                  <a:pt x="9395" y="0"/>
                  <a:pt x="93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4" name="Google Shape;3354;p53"/>
          <p:cNvGrpSpPr/>
          <p:nvPr/>
        </p:nvGrpSpPr>
        <p:grpSpPr>
          <a:xfrm>
            <a:off x="2554076" y="1529475"/>
            <a:ext cx="1781451" cy="2810475"/>
            <a:chOff x="2554076" y="1681875"/>
            <a:chExt cx="1781451" cy="2810475"/>
          </a:xfrm>
        </p:grpSpPr>
        <p:sp>
          <p:nvSpPr>
            <p:cNvPr id="3355" name="Google Shape;3355;p53"/>
            <p:cNvSpPr/>
            <p:nvPr/>
          </p:nvSpPr>
          <p:spPr>
            <a:xfrm>
              <a:off x="2554076" y="2276665"/>
              <a:ext cx="506585" cy="810042"/>
            </a:xfrm>
            <a:custGeom>
              <a:rect b="b" l="l" r="r" t="t"/>
              <a:pathLst>
                <a:path extrusionOk="0" h="13443" w="8407">
                  <a:moveTo>
                    <a:pt x="2015" y="0"/>
                  </a:moveTo>
                  <a:cubicBezTo>
                    <a:pt x="1998" y="0"/>
                    <a:pt x="1982" y="4"/>
                    <a:pt x="1965" y="12"/>
                  </a:cubicBezTo>
                  <a:cubicBezTo>
                    <a:pt x="1906" y="36"/>
                    <a:pt x="1870" y="107"/>
                    <a:pt x="1858" y="191"/>
                  </a:cubicBezTo>
                  <a:cubicBezTo>
                    <a:pt x="1823" y="322"/>
                    <a:pt x="1823" y="465"/>
                    <a:pt x="1823" y="619"/>
                  </a:cubicBezTo>
                  <a:cubicBezTo>
                    <a:pt x="1846" y="1203"/>
                    <a:pt x="1942" y="1762"/>
                    <a:pt x="2144" y="2310"/>
                  </a:cubicBezTo>
                  <a:cubicBezTo>
                    <a:pt x="1977" y="1941"/>
                    <a:pt x="1787" y="1584"/>
                    <a:pt x="1561" y="1238"/>
                  </a:cubicBezTo>
                  <a:cubicBezTo>
                    <a:pt x="1394" y="977"/>
                    <a:pt x="1168" y="584"/>
                    <a:pt x="811" y="560"/>
                  </a:cubicBezTo>
                  <a:cubicBezTo>
                    <a:pt x="787" y="560"/>
                    <a:pt x="739" y="560"/>
                    <a:pt x="715" y="572"/>
                  </a:cubicBezTo>
                  <a:cubicBezTo>
                    <a:pt x="680" y="607"/>
                    <a:pt x="668" y="643"/>
                    <a:pt x="656" y="679"/>
                  </a:cubicBezTo>
                  <a:cubicBezTo>
                    <a:pt x="596" y="917"/>
                    <a:pt x="691" y="1167"/>
                    <a:pt x="787" y="1393"/>
                  </a:cubicBezTo>
                  <a:cubicBezTo>
                    <a:pt x="930" y="1762"/>
                    <a:pt x="1096" y="2131"/>
                    <a:pt x="1251" y="2512"/>
                  </a:cubicBezTo>
                  <a:lnTo>
                    <a:pt x="715" y="1798"/>
                  </a:lnTo>
                  <a:cubicBezTo>
                    <a:pt x="587" y="1637"/>
                    <a:pt x="429" y="1458"/>
                    <a:pt x="243" y="1458"/>
                  </a:cubicBezTo>
                  <a:cubicBezTo>
                    <a:pt x="222" y="1458"/>
                    <a:pt x="201" y="1460"/>
                    <a:pt x="180" y="1465"/>
                  </a:cubicBezTo>
                  <a:cubicBezTo>
                    <a:pt x="84" y="1477"/>
                    <a:pt x="1" y="1560"/>
                    <a:pt x="1" y="1655"/>
                  </a:cubicBezTo>
                  <a:cubicBezTo>
                    <a:pt x="1" y="1715"/>
                    <a:pt x="25" y="1774"/>
                    <a:pt x="60" y="1822"/>
                  </a:cubicBezTo>
                  <a:cubicBezTo>
                    <a:pt x="513" y="2631"/>
                    <a:pt x="394" y="3536"/>
                    <a:pt x="418" y="4429"/>
                  </a:cubicBezTo>
                  <a:cubicBezTo>
                    <a:pt x="358" y="6108"/>
                    <a:pt x="394" y="7727"/>
                    <a:pt x="1096" y="9335"/>
                  </a:cubicBezTo>
                  <a:cubicBezTo>
                    <a:pt x="1442" y="10156"/>
                    <a:pt x="1930" y="10990"/>
                    <a:pt x="2561" y="11633"/>
                  </a:cubicBezTo>
                  <a:cubicBezTo>
                    <a:pt x="3120" y="12216"/>
                    <a:pt x="3763" y="12823"/>
                    <a:pt x="4537" y="13109"/>
                  </a:cubicBezTo>
                  <a:cubicBezTo>
                    <a:pt x="5204" y="13359"/>
                    <a:pt x="5918" y="13419"/>
                    <a:pt x="6621" y="13442"/>
                  </a:cubicBezTo>
                  <a:cubicBezTo>
                    <a:pt x="6907" y="12716"/>
                    <a:pt x="7561" y="12216"/>
                    <a:pt x="7597" y="11406"/>
                  </a:cubicBezTo>
                  <a:cubicBezTo>
                    <a:pt x="7621" y="11145"/>
                    <a:pt x="8308" y="8858"/>
                    <a:pt x="8406" y="8858"/>
                  </a:cubicBezTo>
                  <a:cubicBezTo>
                    <a:pt x="8406" y="8858"/>
                    <a:pt x="8406" y="8858"/>
                    <a:pt x="8407" y="8858"/>
                  </a:cubicBezTo>
                  <a:cubicBezTo>
                    <a:pt x="6871" y="8597"/>
                    <a:pt x="5371" y="7418"/>
                    <a:pt x="4704" y="5989"/>
                  </a:cubicBezTo>
                  <a:cubicBezTo>
                    <a:pt x="4621" y="5846"/>
                    <a:pt x="4561" y="5679"/>
                    <a:pt x="4501" y="5513"/>
                  </a:cubicBezTo>
                  <a:cubicBezTo>
                    <a:pt x="4418" y="5215"/>
                    <a:pt x="4347" y="4917"/>
                    <a:pt x="4299" y="4620"/>
                  </a:cubicBezTo>
                  <a:cubicBezTo>
                    <a:pt x="4263" y="4310"/>
                    <a:pt x="4251" y="4001"/>
                    <a:pt x="4287" y="3679"/>
                  </a:cubicBezTo>
                  <a:cubicBezTo>
                    <a:pt x="4299" y="3441"/>
                    <a:pt x="4323" y="3251"/>
                    <a:pt x="4418" y="3024"/>
                  </a:cubicBezTo>
                  <a:cubicBezTo>
                    <a:pt x="4513" y="2822"/>
                    <a:pt x="4621" y="2596"/>
                    <a:pt x="4728" y="2393"/>
                  </a:cubicBezTo>
                  <a:cubicBezTo>
                    <a:pt x="4799" y="2227"/>
                    <a:pt x="4882" y="2048"/>
                    <a:pt x="4835" y="1869"/>
                  </a:cubicBezTo>
                  <a:cubicBezTo>
                    <a:pt x="4799" y="1750"/>
                    <a:pt x="4704" y="1631"/>
                    <a:pt x="4585" y="1619"/>
                  </a:cubicBezTo>
                  <a:cubicBezTo>
                    <a:pt x="4566" y="1615"/>
                    <a:pt x="4548" y="1613"/>
                    <a:pt x="4531" y="1613"/>
                  </a:cubicBezTo>
                  <a:cubicBezTo>
                    <a:pt x="4412" y="1613"/>
                    <a:pt x="4347" y="1715"/>
                    <a:pt x="4263" y="1798"/>
                  </a:cubicBezTo>
                  <a:cubicBezTo>
                    <a:pt x="4049" y="2012"/>
                    <a:pt x="3870" y="2298"/>
                    <a:pt x="3704" y="2572"/>
                  </a:cubicBezTo>
                  <a:cubicBezTo>
                    <a:pt x="3787" y="2000"/>
                    <a:pt x="3775" y="1465"/>
                    <a:pt x="3704" y="905"/>
                  </a:cubicBezTo>
                  <a:cubicBezTo>
                    <a:pt x="3680" y="750"/>
                    <a:pt x="3656" y="584"/>
                    <a:pt x="3549" y="453"/>
                  </a:cubicBezTo>
                  <a:cubicBezTo>
                    <a:pt x="3499" y="392"/>
                    <a:pt x="3440" y="340"/>
                    <a:pt x="3365" y="340"/>
                  </a:cubicBezTo>
                  <a:cubicBezTo>
                    <a:pt x="3351" y="340"/>
                    <a:pt x="3337" y="342"/>
                    <a:pt x="3323" y="345"/>
                  </a:cubicBezTo>
                  <a:cubicBezTo>
                    <a:pt x="3275" y="369"/>
                    <a:pt x="3239" y="429"/>
                    <a:pt x="3204" y="465"/>
                  </a:cubicBezTo>
                  <a:cubicBezTo>
                    <a:pt x="3049" y="738"/>
                    <a:pt x="3001" y="1000"/>
                    <a:pt x="3001" y="1298"/>
                  </a:cubicBezTo>
                  <a:cubicBezTo>
                    <a:pt x="3001" y="1578"/>
                    <a:pt x="2949" y="1911"/>
                    <a:pt x="2992" y="2187"/>
                  </a:cubicBezTo>
                  <a:lnTo>
                    <a:pt x="2992" y="2187"/>
                  </a:lnTo>
                  <a:cubicBezTo>
                    <a:pt x="2920" y="1802"/>
                    <a:pt x="2804" y="1437"/>
                    <a:pt x="2656" y="1084"/>
                  </a:cubicBezTo>
                  <a:cubicBezTo>
                    <a:pt x="2525" y="750"/>
                    <a:pt x="2418" y="441"/>
                    <a:pt x="2227" y="155"/>
                  </a:cubicBezTo>
                  <a:cubicBezTo>
                    <a:pt x="2178" y="86"/>
                    <a:pt x="2096" y="0"/>
                    <a:pt x="2015"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3351855" y="1714956"/>
              <a:ext cx="698143" cy="1061315"/>
            </a:xfrm>
            <a:custGeom>
              <a:rect b="b" l="l" r="r" t="t"/>
              <a:pathLst>
                <a:path extrusionOk="0" h="17613" w="11586">
                  <a:moveTo>
                    <a:pt x="4809" y="1"/>
                  </a:moveTo>
                  <a:cubicBezTo>
                    <a:pt x="4507" y="1"/>
                    <a:pt x="4205" y="21"/>
                    <a:pt x="3906" y="59"/>
                  </a:cubicBezTo>
                  <a:cubicBezTo>
                    <a:pt x="3239" y="143"/>
                    <a:pt x="2584" y="309"/>
                    <a:pt x="2025" y="654"/>
                  </a:cubicBezTo>
                  <a:cubicBezTo>
                    <a:pt x="941" y="1309"/>
                    <a:pt x="1" y="2917"/>
                    <a:pt x="584" y="4179"/>
                  </a:cubicBezTo>
                  <a:cubicBezTo>
                    <a:pt x="822" y="4703"/>
                    <a:pt x="1298" y="5060"/>
                    <a:pt x="1679" y="5465"/>
                  </a:cubicBezTo>
                  <a:cubicBezTo>
                    <a:pt x="2120" y="5917"/>
                    <a:pt x="2453" y="6441"/>
                    <a:pt x="2691" y="7024"/>
                  </a:cubicBezTo>
                  <a:cubicBezTo>
                    <a:pt x="2858" y="7405"/>
                    <a:pt x="2965" y="7822"/>
                    <a:pt x="2965" y="8239"/>
                  </a:cubicBezTo>
                  <a:cubicBezTo>
                    <a:pt x="2965" y="8977"/>
                    <a:pt x="2620" y="9656"/>
                    <a:pt x="2382" y="10358"/>
                  </a:cubicBezTo>
                  <a:cubicBezTo>
                    <a:pt x="1882" y="11858"/>
                    <a:pt x="1846" y="13537"/>
                    <a:pt x="2322" y="15073"/>
                  </a:cubicBezTo>
                  <a:cubicBezTo>
                    <a:pt x="2489" y="15644"/>
                    <a:pt x="2739" y="16192"/>
                    <a:pt x="3168" y="16597"/>
                  </a:cubicBezTo>
                  <a:cubicBezTo>
                    <a:pt x="3489" y="16883"/>
                    <a:pt x="3911" y="17075"/>
                    <a:pt x="4333" y="17075"/>
                  </a:cubicBezTo>
                  <a:cubicBezTo>
                    <a:pt x="4490" y="17075"/>
                    <a:pt x="4647" y="17048"/>
                    <a:pt x="4799" y="16990"/>
                  </a:cubicBezTo>
                  <a:cubicBezTo>
                    <a:pt x="5228" y="16811"/>
                    <a:pt x="5537" y="16418"/>
                    <a:pt x="5787" y="16014"/>
                  </a:cubicBezTo>
                  <a:cubicBezTo>
                    <a:pt x="5954" y="16656"/>
                    <a:pt x="6323" y="17276"/>
                    <a:pt x="6918" y="17514"/>
                  </a:cubicBezTo>
                  <a:cubicBezTo>
                    <a:pt x="7085" y="17580"/>
                    <a:pt x="7263" y="17613"/>
                    <a:pt x="7442" y="17613"/>
                  </a:cubicBezTo>
                  <a:cubicBezTo>
                    <a:pt x="7837" y="17613"/>
                    <a:pt x="8235" y="17455"/>
                    <a:pt x="8514" y="17168"/>
                  </a:cubicBezTo>
                  <a:cubicBezTo>
                    <a:pt x="8918" y="16752"/>
                    <a:pt x="9026" y="16085"/>
                    <a:pt x="8787" y="15561"/>
                  </a:cubicBezTo>
                  <a:lnTo>
                    <a:pt x="8787" y="15561"/>
                  </a:lnTo>
                  <a:cubicBezTo>
                    <a:pt x="9133" y="15859"/>
                    <a:pt x="9597" y="16037"/>
                    <a:pt x="10073" y="16061"/>
                  </a:cubicBezTo>
                  <a:cubicBezTo>
                    <a:pt x="10088" y="16062"/>
                    <a:pt x="10103" y="16062"/>
                    <a:pt x="10118" y="16062"/>
                  </a:cubicBezTo>
                  <a:cubicBezTo>
                    <a:pt x="10523" y="16062"/>
                    <a:pt x="10961" y="15906"/>
                    <a:pt x="11145" y="15561"/>
                  </a:cubicBezTo>
                  <a:cubicBezTo>
                    <a:pt x="11585" y="14763"/>
                    <a:pt x="10776" y="14180"/>
                    <a:pt x="10419" y="13585"/>
                  </a:cubicBezTo>
                  <a:cubicBezTo>
                    <a:pt x="9954" y="12799"/>
                    <a:pt x="9835" y="11834"/>
                    <a:pt x="9895" y="10918"/>
                  </a:cubicBezTo>
                  <a:cubicBezTo>
                    <a:pt x="9978" y="9775"/>
                    <a:pt x="10300" y="8655"/>
                    <a:pt x="10454" y="7512"/>
                  </a:cubicBezTo>
                  <a:cubicBezTo>
                    <a:pt x="10609" y="6179"/>
                    <a:pt x="10514" y="4810"/>
                    <a:pt x="10014" y="3560"/>
                  </a:cubicBezTo>
                  <a:cubicBezTo>
                    <a:pt x="9526" y="2321"/>
                    <a:pt x="8633" y="1202"/>
                    <a:pt x="7442" y="595"/>
                  </a:cubicBezTo>
                  <a:cubicBezTo>
                    <a:pt x="6628" y="184"/>
                    <a:pt x="5720" y="1"/>
                    <a:pt x="48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3439405" y="1907897"/>
              <a:ext cx="385286" cy="733816"/>
            </a:xfrm>
            <a:custGeom>
              <a:rect b="b" l="l" r="r" t="t"/>
              <a:pathLst>
                <a:path extrusionOk="0" h="12178" w="6394">
                  <a:moveTo>
                    <a:pt x="2536" y="0"/>
                  </a:moveTo>
                  <a:lnTo>
                    <a:pt x="0" y="11680"/>
                  </a:lnTo>
                  <a:cubicBezTo>
                    <a:pt x="191" y="11998"/>
                    <a:pt x="566" y="12178"/>
                    <a:pt x="937" y="12178"/>
                  </a:cubicBezTo>
                  <a:cubicBezTo>
                    <a:pt x="1122" y="12178"/>
                    <a:pt x="1306" y="12133"/>
                    <a:pt x="1465" y="12038"/>
                  </a:cubicBezTo>
                  <a:cubicBezTo>
                    <a:pt x="1655" y="11930"/>
                    <a:pt x="1810" y="11764"/>
                    <a:pt x="1989" y="11669"/>
                  </a:cubicBezTo>
                  <a:cubicBezTo>
                    <a:pt x="2524" y="11371"/>
                    <a:pt x="3298" y="11609"/>
                    <a:pt x="3739" y="11168"/>
                  </a:cubicBezTo>
                  <a:cubicBezTo>
                    <a:pt x="3941" y="10990"/>
                    <a:pt x="4025" y="10728"/>
                    <a:pt x="4203" y="10549"/>
                  </a:cubicBezTo>
                  <a:cubicBezTo>
                    <a:pt x="4453" y="10299"/>
                    <a:pt x="4846" y="10252"/>
                    <a:pt x="5144" y="10061"/>
                  </a:cubicBezTo>
                  <a:cubicBezTo>
                    <a:pt x="5691" y="9716"/>
                    <a:pt x="5894" y="9013"/>
                    <a:pt x="6025" y="8394"/>
                  </a:cubicBezTo>
                  <a:cubicBezTo>
                    <a:pt x="6263" y="7144"/>
                    <a:pt x="6394" y="5870"/>
                    <a:pt x="6394" y="4608"/>
                  </a:cubicBezTo>
                  <a:cubicBezTo>
                    <a:pt x="6394" y="3953"/>
                    <a:pt x="6358" y="3287"/>
                    <a:pt x="6120" y="2679"/>
                  </a:cubicBezTo>
                  <a:cubicBezTo>
                    <a:pt x="5858" y="1965"/>
                    <a:pt x="5287" y="1370"/>
                    <a:pt x="4656" y="929"/>
                  </a:cubicBezTo>
                  <a:cubicBezTo>
                    <a:pt x="4013" y="500"/>
                    <a:pt x="3286" y="239"/>
                    <a:pt x="253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3004664" y="2584394"/>
              <a:ext cx="795640" cy="927001"/>
            </a:xfrm>
            <a:custGeom>
              <a:rect b="b" l="l" r="r" t="t"/>
              <a:pathLst>
                <a:path extrusionOk="0" h="15384" w="13204">
                  <a:moveTo>
                    <a:pt x="5656" y="1"/>
                  </a:moveTo>
                  <a:cubicBezTo>
                    <a:pt x="4584" y="1"/>
                    <a:pt x="3500" y="168"/>
                    <a:pt x="2477" y="477"/>
                  </a:cubicBezTo>
                  <a:cubicBezTo>
                    <a:pt x="1369" y="811"/>
                    <a:pt x="417" y="1870"/>
                    <a:pt x="179" y="3001"/>
                  </a:cubicBezTo>
                  <a:cubicBezTo>
                    <a:pt x="0" y="3835"/>
                    <a:pt x="202" y="4740"/>
                    <a:pt x="691" y="5442"/>
                  </a:cubicBezTo>
                  <a:cubicBezTo>
                    <a:pt x="1036" y="5918"/>
                    <a:pt x="1488" y="6299"/>
                    <a:pt x="1929" y="6704"/>
                  </a:cubicBezTo>
                  <a:cubicBezTo>
                    <a:pt x="2488" y="7252"/>
                    <a:pt x="3000" y="7883"/>
                    <a:pt x="3250" y="8621"/>
                  </a:cubicBezTo>
                  <a:cubicBezTo>
                    <a:pt x="3560" y="9550"/>
                    <a:pt x="3429" y="10538"/>
                    <a:pt x="3441" y="11526"/>
                  </a:cubicBezTo>
                  <a:cubicBezTo>
                    <a:pt x="3441" y="12014"/>
                    <a:pt x="3608" y="12645"/>
                    <a:pt x="4096" y="12705"/>
                  </a:cubicBezTo>
                  <a:lnTo>
                    <a:pt x="10228" y="15384"/>
                  </a:lnTo>
                  <a:cubicBezTo>
                    <a:pt x="11216" y="15098"/>
                    <a:pt x="12073" y="14384"/>
                    <a:pt x="12537" y="13479"/>
                  </a:cubicBezTo>
                  <a:cubicBezTo>
                    <a:pt x="13204" y="12181"/>
                    <a:pt x="13097" y="10502"/>
                    <a:pt x="13037" y="9085"/>
                  </a:cubicBezTo>
                  <a:cubicBezTo>
                    <a:pt x="12966" y="7502"/>
                    <a:pt x="12716" y="5942"/>
                    <a:pt x="12287" y="4430"/>
                  </a:cubicBezTo>
                  <a:cubicBezTo>
                    <a:pt x="11763" y="2561"/>
                    <a:pt x="10001" y="953"/>
                    <a:pt x="8192" y="358"/>
                  </a:cubicBezTo>
                  <a:cubicBezTo>
                    <a:pt x="7370" y="96"/>
                    <a:pt x="6513" y="1"/>
                    <a:pt x="5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3"/>
            <p:cNvSpPr/>
            <p:nvPr/>
          </p:nvSpPr>
          <p:spPr>
            <a:xfrm>
              <a:off x="2725562" y="4171362"/>
              <a:ext cx="446327" cy="319726"/>
            </a:xfrm>
            <a:custGeom>
              <a:rect b="b" l="l" r="r" t="t"/>
              <a:pathLst>
                <a:path extrusionOk="0" h="5306" w="7407">
                  <a:moveTo>
                    <a:pt x="7240" y="1"/>
                  </a:moveTo>
                  <a:lnTo>
                    <a:pt x="1870" y="870"/>
                  </a:lnTo>
                  <a:cubicBezTo>
                    <a:pt x="1798" y="1679"/>
                    <a:pt x="1703" y="2501"/>
                    <a:pt x="1632" y="3299"/>
                  </a:cubicBezTo>
                  <a:cubicBezTo>
                    <a:pt x="1108" y="3299"/>
                    <a:pt x="584" y="3549"/>
                    <a:pt x="274" y="3965"/>
                  </a:cubicBezTo>
                  <a:cubicBezTo>
                    <a:pt x="120" y="4180"/>
                    <a:pt x="1" y="4442"/>
                    <a:pt x="120" y="4668"/>
                  </a:cubicBezTo>
                  <a:cubicBezTo>
                    <a:pt x="227" y="4858"/>
                    <a:pt x="453" y="4954"/>
                    <a:pt x="655" y="5013"/>
                  </a:cubicBezTo>
                  <a:cubicBezTo>
                    <a:pt x="1394" y="5204"/>
                    <a:pt x="2144" y="5251"/>
                    <a:pt x="2906" y="5275"/>
                  </a:cubicBezTo>
                  <a:cubicBezTo>
                    <a:pt x="3472" y="5298"/>
                    <a:pt x="4038" y="5306"/>
                    <a:pt x="4604" y="5306"/>
                  </a:cubicBezTo>
                  <a:cubicBezTo>
                    <a:pt x="4931" y="5306"/>
                    <a:pt x="5258" y="5303"/>
                    <a:pt x="5585" y="5299"/>
                  </a:cubicBezTo>
                  <a:cubicBezTo>
                    <a:pt x="5852" y="5299"/>
                    <a:pt x="6120" y="5257"/>
                    <a:pt x="6381" y="5257"/>
                  </a:cubicBezTo>
                  <a:cubicBezTo>
                    <a:pt x="6434" y="5257"/>
                    <a:pt x="6485" y="5259"/>
                    <a:pt x="6537" y="5263"/>
                  </a:cubicBezTo>
                  <a:cubicBezTo>
                    <a:pt x="6625" y="5267"/>
                    <a:pt x="6702" y="5278"/>
                    <a:pt x="6771" y="5278"/>
                  </a:cubicBezTo>
                  <a:cubicBezTo>
                    <a:pt x="6889" y="5278"/>
                    <a:pt x="6987" y="5247"/>
                    <a:pt x="7085" y="5096"/>
                  </a:cubicBezTo>
                  <a:cubicBezTo>
                    <a:pt x="7192" y="4954"/>
                    <a:pt x="7240" y="4775"/>
                    <a:pt x="7263" y="4584"/>
                  </a:cubicBezTo>
                  <a:cubicBezTo>
                    <a:pt x="7406" y="3763"/>
                    <a:pt x="7382" y="2941"/>
                    <a:pt x="7370" y="2108"/>
                  </a:cubicBezTo>
                  <a:cubicBezTo>
                    <a:pt x="7359" y="1394"/>
                    <a:pt x="7347" y="691"/>
                    <a:pt x="7240"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3"/>
            <p:cNvSpPr/>
            <p:nvPr/>
          </p:nvSpPr>
          <p:spPr>
            <a:xfrm>
              <a:off x="2751412" y="3297526"/>
              <a:ext cx="589740" cy="998828"/>
            </a:xfrm>
            <a:custGeom>
              <a:rect b="b" l="l" r="r" t="t"/>
              <a:pathLst>
                <a:path extrusionOk="0" h="16576" w="9787">
                  <a:moveTo>
                    <a:pt x="9787" y="1"/>
                  </a:moveTo>
                  <a:lnTo>
                    <a:pt x="4048" y="156"/>
                  </a:lnTo>
                  <a:cubicBezTo>
                    <a:pt x="4048" y="156"/>
                    <a:pt x="0" y="7299"/>
                    <a:pt x="453" y="15717"/>
                  </a:cubicBezTo>
                  <a:cubicBezTo>
                    <a:pt x="453" y="15717"/>
                    <a:pt x="2060" y="16576"/>
                    <a:pt x="4436" y="16576"/>
                  </a:cubicBezTo>
                  <a:cubicBezTo>
                    <a:pt x="5464" y="16576"/>
                    <a:pt x="6635" y="16415"/>
                    <a:pt x="7882" y="15955"/>
                  </a:cubicBezTo>
                  <a:cubicBezTo>
                    <a:pt x="7882" y="15955"/>
                    <a:pt x="7763" y="6740"/>
                    <a:pt x="9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3"/>
            <p:cNvSpPr/>
            <p:nvPr/>
          </p:nvSpPr>
          <p:spPr>
            <a:xfrm>
              <a:off x="2775755" y="3297526"/>
              <a:ext cx="519480" cy="982258"/>
            </a:xfrm>
            <a:custGeom>
              <a:rect b="b" l="l" r="r" t="t"/>
              <a:pathLst>
                <a:path extrusionOk="0" h="16301" w="8621">
                  <a:moveTo>
                    <a:pt x="8514" y="1"/>
                  </a:moveTo>
                  <a:lnTo>
                    <a:pt x="8478" y="132"/>
                  </a:lnTo>
                  <a:cubicBezTo>
                    <a:pt x="8335" y="513"/>
                    <a:pt x="8192" y="929"/>
                    <a:pt x="8061" y="1406"/>
                  </a:cubicBezTo>
                  <a:cubicBezTo>
                    <a:pt x="7978" y="1644"/>
                    <a:pt x="7907" y="1894"/>
                    <a:pt x="7835" y="2144"/>
                  </a:cubicBezTo>
                  <a:cubicBezTo>
                    <a:pt x="7764" y="2394"/>
                    <a:pt x="7704" y="2680"/>
                    <a:pt x="7609" y="2965"/>
                  </a:cubicBezTo>
                  <a:cubicBezTo>
                    <a:pt x="7466" y="3525"/>
                    <a:pt x="7323" y="4144"/>
                    <a:pt x="7192" y="4775"/>
                  </a:cubicBezTo>
                  <a:cubicBezTo>
                    <a:pt x="6942" y="6061"/>
                    <a:pt x="6716" y="7490"/>
                    <a:pt x="6549" y="9002"/>
                  </a:cubicBezTo>
                  <a:cubicBezTo>
                    <a:pt x="6407" y="10514"/>
                    <a:pt x="6335" y="11955"/>
                    <a:pt x="6287" y="13264"/>
                  </a:cubicBezTo>
                  <a:cubicBezTo>
                    <a:pt x="6276" y="13919"/>
                    <a:pt x="6252" y="14550"/>
                    <a:pt x="6276" y="15122"/>
                  </a:cubicBezTo>
                  <a:lnTo>
                    <a:pt x="6276" y="15193"/>
                  </a:lnTo>
                  <a:cubicBezTo>
                    <a:pt x="5733" y="15272"/>
                    <a:pt x="5166" y="15318"/>
                    <a:pt x="4575" y="15318"/>
                  </a:cubicBezTo>
                  <a:cubicBezTo>
                    <a:pt x="4452" y="15318"/>
                    <a:pt x="4328" y="15316"/>
                    <a:pt x="4204" y="15312"/>
                  </a:cubicBezTo>
                  <a:cubicBezTo>
                    <a:pt x="2585" y="15276"/>
                    <a:pt x="1120" y="14919"/>
                    <a:pt x="1" y="14503"/>
                  </a:cubicBezTo>
                  <a:lnTo>
                    <a:pt x="1" y="14645"/>
                  </a:lnTo>
                  <a:cubicBezTo>
                    <a:pt x="1108" y="15074"/>
                    <a:pt x="2561" y="15467"/>
                    <a:pt x="4192" y="15491"/>
                  </a:cubicBezTo>
                  <a:cubicBezTo>
                    <a:pt x="4318" y="15495"/>
                    <a:pt x="4444" y="15497"/>
                    <a:pt x="4567" y="15497"/>
                  </a:cubicBezTo>
                  <a:cubicBezTo>
                    <a:pt x="5154" y="15497"/>
                    <a:pt x="5711" y="15452"/>
                    <a:pt x="6252" y="15384"/>
                  </a:cubicBezTo>
                  <a:cubicBezTo>
                    <a:pt x="6252" y="15693"/>
                    <a:pt x="6252" y="16003"/>
                    <a:pt x="6276" y="16300"/>
                  </a:cubicBezTo>
                  <a:cubicBezTo>
                    <a:pt x="6311" y="16288"/>
                    <a:pt x="6359" y="16288"/>
                    <a:pt x="6407" y="16277"/>
                  </a:cubicBezTo>
                  <a:lnTo>
                    <a:pt x="6407" y="15360"/>
                  </a:lnTo>
                  <a:cubicBezTo>
                    <a:pt x="6776" y="15300"/>
                    <a:pt x="7133" y="15229"/>
                    <a:pt x="7466" y="15157"/>
                  </a:cubicBezTo>
                  <a:lnTo>
                    <a:pt x="7466" y="15003"/>
                  </a:lnTo>
                  <a:cubicBezTo>
                    <a:pt x="7133" y="15074"/>
                    <a:pt x="6776" y="15157"/>
                    <a:pt x="6407" y="15217"/>
                  </a:cubicBezTo>
                  <a:lnTo>
                    <a:pt x="6407" y="15157"/>
                  </a:lnTo>
                  <a:cubicBezTo>
                    <a:pt x="6407" y="14574"/>
                    <a:pt x="6418" y="13955"/>
                    <a:pt x="6442" y="13300"/>
                  </a:cubicBezTo>
                  <a:cubicBezTo>
                    <a:pt x="6478" y="11990"/>
                    <a:pt x="6561" y="10562"/>
                    <a:pt x="6716" y="9049"/>
                  </a:cubicBezTo>
                  <a:cubicBezTo>
                    <a:pt x="6883" y="7549"/>
                    <a:pt x="7085" y="6132"/>
                    <a:pt x="7347" y="4847"/>
                  </a:cubicBezTo>
                  <a:cubicBezTo>
                    <a:pt x="7478" y="4204"/>
                    <a:pt x="7597" y="3596"/>
                    <a:pt x="7740" y="3025"/>
                  </a:cubicBezTo>
                  <a:cubicBezTo>
                    <a:pt x="7823" y="2739"/>
                    <a:pt x="7883" y="2477"/>
                    <a:pt x="7954" y="2203"/>
                  </a:cubicBezTo>
                  <a:cubicBezTo>
                    <a:pt x="8026" y="1953"/>
                    <a:pt x="8097" y="1703"/>
                    <a:pt x="8157" y="1465"/>
                  </a:cubicBezTo>
                  <a:cubicBezTo>
                    <a:pt x="8300" y="989"/>
                    <a:pt x="8442" y="572"/>
                    <a:pt x="8562" y="179"/>
                  </a:cubicBezTo>
                  <a:cubicBezTo>
                    <a:pt x="8573" y="120"/>
                    <a:pt x="8609" y="60"/>
                    <a:pt x="86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3"/>
            <p:cNvSpPr/>
            <p:nvPr/>
          </p:nvSpPr>
          <p:spPr>
            <a:xfrm>
              <a:off x="2724839" y="4339477"/>
              <a:ext cx="445604" cy="152873"/>
            </a:xfrm>
            <a:custGeom>
              <a:rect b="b" l="l" r="r" t="t"/>
              <a:pathLst>
                <a:path extrusionOk="0" h="2537" w="7395">
                  <a:moveTo>
                    <a:pt x="6902" y="1"/>
                  </a:moveTo>
                  <a:cubicBezTo>
                    <a:pt x="6616" y="1"/>
                    <a:pt x="6328" y="39"/>
                    <a:pt x="6049" y="92"/>
                  </a:cubicBezTo>
                  <a:cubicBezTo>
                    <a:pt x="5251" y="247"/>
                    <a:pt x="4501" y="556"/>
                    <a:pt x="3811" y="973"/>
                  </a:cubicBezTo>
                  <a:cubicBezTo>
                    <a:pt x="3751" y="1021"/>
                    <a:pt x="3680" y="1056"/>
                    <a:pt x="3608" y="1080"/>
                  </a:cubicBezTo>
                  <a:cubicBezTo>
                    <a:pt x="3596" y="1081"/>
                    <a:pt x="3583" y="1082"/>
                    <a:pt x="3571" y="1082"/>
                  </a:cubicBezTo>
                  <a:cubicBezTo>
                    <a:pt x="3464" y="1082"/>
                    <a:pt x="3359" y="1038"/>
                    <a:pt x="3263" y="985"/>
                  </a:cubicBezTo>
                  <a:cubicBezTo>
                    <a:pt x="2739" y="747"/>
                    <a:pt x="2191" y="568"/>
                    <a:pt x="1620" y="485"/>
                  </a:cubicBezTo>
                  <a:lnTo>
                    <a:pt x="1620" y="509"/>
                  </a:lnTo>
                  <a:cubicBezTo>
                    <a:pt x="1108" y="509"/>
                    <a:pt x="584" y="771"/>
                    <a:pt x="274" y="1175"/>
                  </a:cubicBezTo>
                  <a:cubicBezTo>
                    <a:pt x="120" y="1390"/>
                    <a:pt x="1" y="1663"/>
                    <a:pt x="120" y="1878"/>
                  </a:cubicBezTo>
                  <a:cubicBezTo>
                    <a:pt x="227" y="2068"/>
                    <a:pt x="453" y="2164"/>
                    <a:pt x="655" y="2223"/>
                  </a:cubicBezTo>
                  <a:cubicBezTo>
                    <a:pt x="1382" y="2414"/>
                    <a:pt x="2144" y="2461"/>
                    <a:pt x="2906" y="2485"/>
                  </a:cubicBezTo>
                  <a:cubicBezTo>
                    <a:pt x="3597" y="2521"/>
                    <a:pt x="4281" y="2537"/>
                    <a:pt x="4964" y="2537"/>
                  </a:cubicBezTo>
                  <a:cubicBezTo>
                    <a:pt x="5175" y="2537"/>
                    <a:pt x="5386" y="2535"/>
                    <a:pt x="5597" y="2533"/>
                  </a:cubicBezTo>
                  <a:cubicBezTo>
                    <a:pt x="5844" y="2533"/>
                    <a:pt x="6091" y="2497"/>
                    <a:pt x="6333" y="2497"/>
                  </a:cubicBezTo>
                  <a:cubicBezTo>
                    <a:pt x="6406" y="2497"/>
                    <a:pt x="6478" y="2501"/>
                    <a:pt x="6549" y="2509"/>
                  </a:cubicBezTo>
                  <a:cubicBezTo>
                    <a:pt x="6637" y="2513"/>
                    <a:pt x="6714" y="2524"/>
                    <a:pt x="6783" y="2524"/>
                  </a:cubicBezTo>
                  <a:cubicBezTo>
                    <a:pt x="6901" y="2524"/>
                    <a:pt x="6999" y="2492"/>
                    <a:pt x="7097" y="2342"/>
                  </a:cubicBezTo>
                  <a:cubicBezTo>
                    <a:pt x="7204" y="2187"/>
                    <a:pt x="7252" y="2009"/>
                    <a:pt x="7275" y="1818"/>
                  </a:cubicBezTo>
                  <a:cubicBezTo>
                    <a:pt x="7382" y="1235"/>
                    <a:pt x="7394" y="640"/>
                    <a:pt x="7394" y="44"/>
                  </a:cubicBezTo>
                  <a:cubicBezTo>
                    <a:pt x="7233" y="14"/>
                    <a:pt x="7068" y="1"/>
                    <a:pt x="6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3"/>
            <p:cNvSpPr/>
            <p:nvPr/>
          </p:nvSpPr>
          <p:spPr>
            <a:xfrm>
              <a:off x="3998272" y="3578983"/>
              <a:ext cx="336538" cy="435903"/>
            </a:xfrm>
            <a:custGeom>
              <a:rect b="b" l="l" r="r" t="t"/>
              <a:pathLst>
                <a:path extrusionOk="0" h="7234" w="5585">
                  <a:moveTo>
                    <a:pt x="3783" y="0"/>
                  </a:moveTo>
                  <a:cubicBezTo>
                    <a:pt x="3220" y="0"/>
                    <a:pt x="2655" y="44"/>
                    <a:pt x="2096" y="92"/>
                  </a:cubicBezTo>
                  <a:cubicBezTo>
                    <a:pt x="1405" y="152"/>
                    <a:pt x="691" y="211"/>
                    <a:pt x="0" y="378"/>
                  </a:cubicBezTo>
                  <a:lnTo>
                    <a:pt x="1215" y="5688"/>
                  </a:lnTo>
                  <a:cubicBezTo>
                    <a:pt x="2024" y="5724"/>
                    <a:pt x="2834" y="5736"/>
                    <a:pt x="3644" y="5760"/>
                  </a:cubicBezTo>
                  <a:cubicBezTo>
                    <a:pt x="3691" y="6283"/>
                    <a:pt x="3977" y="6795"/>
                    <a:pt x="4417" y="7069"/>
                  </a:cubicBezTo>
                  <a:cubicBezTo>
                    <a:pt x="4560" y="7165"/>
                    <a:pt x="4735" y="7233"/>
                    <a:pt x="4899" y="7233"/>
                  </a:cubicBezTo>
                  <a:cubicBezTo>
                    <a:pt x="4981" y="7233"/>
                    <a:pt x="5060" y="7216"/>
                    <a:pt x="5132" y="7176"/>
                  </a:cubicBezTo>
                  <a:cubicBezTo>
                    <a:pt x="5334" y="7057"/>
                    <a:pt x="5406" y="6843"/>
                    <a:pt x="5429" y="6617"/>
                  </a:cubicBezTo>
                  <a:cubicBezTo>
                    <a:pt x="5584" y="5867"/>
                    <a:pt x="5572" y="5105"/>
                    <a:pt x="5537" y="4355"/>
                  </a:cubicBezTo>
                  <a:cubicBezTo>
                    <a:pt x="5513" y="3462"/>
                    <a:pt x="5453" y="2569"/>
                    <a:pt x="5370" y="1676"/>
                  </a:cubicBezTo>
                  <a:cubicBezTo>
                    <a:pt x="5346" y="1354"/>
                    <a:pt x="5275" y="1033"/>
                    <a:pt x="5287" y="735"/>
                  </a:cubicBezTo>
                  <a:cubicBezTo>
                    <a:pt x="5287" y="497"/>
                    <a:pt x="5334" y="342"/>
                    <a:pt x="5096" y="188"/>
                  </a:cubicBezTo>
                  <a:cubicBezTo>
                    <a:pt x="4941" y="80"/>
                    <a:pt x="4751" y="68"/>
                    <a:pt x="4572" y="33"/>
                  </a:cubicBezTo>
                  <a:cubicBezTo>
                    <a:pt x="4310" y="10"/>
                    <a:pt x="4047" y="0"/>
                    <a:pt x="3783"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3"/>
            <p:cNvSpPr/>
            <p:nvPr/>
          </p:nvSpPr>
          <p:spPr>
            <a:xfrm>
              <a:off x="3105411" y="3232932"/>
              <a:ext cx="1014194" cy="774911"/>
            </a:xfrm>
            <a:custGeom>
              <a:rect b="b" l="l" r="r" t="t"/>
              <a:pathLst>
                <a:path extrusionOk="0" h="12860" w="16831">
                  <a:moveTo>
                    <a:pt x="7651" y="1"/>
                  </a:moveTo>
                  <a:cubicBezTo>
                    <a:pt x="6121" y="1"/>
                    <a:pt x="2543" y="1704"/>
                    <a:pt x="2543" y="1704"/>
                  </a:cubicBezTo>
                  <a:lnTo>
                    <a:pt x="2471" y="1966"/>
                  </a:lnTo>
                  <a:cubicBezTo>
                    <a:pt x="2471" y="1966"/>
                    <a:pt x="0" y="12860"/>
                    <a:pt x="10662" y="12860"/>
                  </a:cubicBezTo>
                  <a:cubicBezTo>
                    <a:pt x="12250" y="12860"/>
                    <a:pt x="14131" y="12618"/>
                    <a:pt x="16354" y="12062"/>
                  </a:cubicBezTo>
                  <a:cubicBezTo>
                    <a:pt x="16354" y="12062"/>
                    <a:pt x="16830" y="8967"/>
                    <a:pt x="16009" y="4990"/>
                  </a:cubicBezTo>
                  <a:cubicBezTo>
                    <a:pt x="16009" y="4990"/>
                    <a:pt x="13149" y="5271"/>
                    <a:pt x="11388" y="5271"/>
                  </a:cubicBezTo>
                  <a:cubicBezTo>
                    <a:pt x="10801" y="5271"/>
                    <a:pt x="10335" y="5240"/>
                    <a:pt x="10139" y="5157"/>
                  </a:cubicBezTo>
                  <a:cubicBezTo>
                    <a:pt x="9341" y="4823"/>
                    <a:pt x="8175" y="2144"/>
                    <a:pt x="8329" y="513"/>
                  </a:cubicBezTo>
                  <a:cubicBezTo>
                    <a:pt x="8367" y="144"/>
                    <a:pt x="8095" y="1"/>
                    <a:pt x="7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3"/>
            <p:cNvSpPr/>
            <p:nvPr/>
          </p:nvSpPr>
          <p:spPr>
            <a:xfrm>
              <a:off x="3437959" y="3260228"/>
              <a:ext cx="655782" cy="711762"/>
            </a:xfrm>
            <a:custGeom>
              <a:rect b="b" l="l" r="r" t="t"/>
              <a:pathLst>
                <a:path extrusionOk="0" h="11812" w="10883">
                  <a:moveTo>
                    <a:pt x="96" y="1"/>
                  </a:moveTo>
                  <a:cubicBezTo>
                    <a:pt x="60" y="13"/>
                    <a:pt x="36" y="13"/>
                    <a:pt x="0" y="24"/>
                  </a:cubicBezTo>
                  <a:cubicBezTo>
                    <a:pt x="12" y="429"/>
                    <a:pt x="48" y="894"/>
                    <a:pt x="119" y="1429"/>
                  </a:cubicBezTo>
                  <a:cubicBezTo>
                    <a:pt x="179" y="1870"/>
                    <a:pt x="286" y="2358"/>
                    <a:pt x="405" y="2882"/>
                  </a:cubicBezTo>
                  <a:cubicBezTo>
                    <a:pt x="524" y="3406"/>
                    <a:pt x="667" y="3954"/>
                    <a:pt x="881" y="4537"/>
                  </a:cubicBezTo>
                  <a:cubicBezTo>
                    <a:pt x="1096" y="5097"/>
                    <a:pt x="1382" y="5680"/>
                    <a:pt x="1810" y="6192"/>
                  </a:cubicBezTo>
                  <a:cubicBezTo>
                    <a:pt x="2227" y="6716"/>
                    <a:pt x="2786" y="7144"/>
                    <a:pt x="3394" y="7490"/>
                  </a:cubicBezTo>
                  <a:cubicBezTo>
                    <a:pt x="4013" y="7811"/>
                    <a:pt x="4680" y="8037"/>
                    <a:pt x="5311" y="8168"/>
                  </a:cubicBezTo>
                  <a:cubicBezTo>
                    <a:pt x="5796" y="8257"/>
                    <a:pt x="6275" y="8306"/>
                    <a:pt x="6733" y="8306"/>
                  </a:cubicBezTo>
                  <a:cubicBezTo>
                    <a:pt x="6893" y="8306"/>
                    <a:pt x="7050" y="8300"/>
                    <a:pt x="7204" y="8287"/>
                  </a:cubicBezTo>
                  <a:cubicBezTo>
                    <a:pt x="8144" y="8228"/>
                    <a:pt x="8978" y="8037"/>
                    <a:pt x="9704" y="7799"/>
                  </a:cubicBezTo>
                  <a:cubicBezTo>
                    <a:pt x="9716" y="8025"/>
                    <a:pt x="9728" y="8264"/>
                    <a:pt x="9764" y="8502"/>
                  </a:cubicBezTo>
                  <a:cubicBezTo>
                    <a:pt x="9847" y="9716"/>
                    <a:pt x="9895" y="10847"/>
                    <a:pt x="9930" y="11812"/>
                  </a:cubicBezTo>
                  <a:cubicBezTo>
                    <a:pt x="9966" y="11800"/>
                    <a:pt x="10014" y="11800"/>
                    <a:pt x="10073" y="11788"/>
                  </a:cubicBezTo>
                  <a:cubicBezTo>
                    <a:pt x="10061" y="10835"/>
                    <a:pt x="10025" y="9704"/>
                    <a:pt x="9942" y="8502"/>
                  </a:cubicBezTo>
                  <a:cubicBezTo>
                    <a:pt x="9930" y="8240"/>
                    <a:pt x="9918" y="7990"/>
                    <a:pt x="9883" y="7752"/>
                  </a:cubicBezTo>
                  <a:cubicBezTo>
                    <a:pt x="10049" y="7692"/>
                    <a:pt x="10192" y="7644"/>
                    <a:pt x="10347" y="7585"/>
                  </a:cubicBezTo>
                  <a:cubicBezTo>
                    <a:pt x="10549" y="7513"/>
                    <a:pt x="10716" y="7442"/>
                    <a:pt x="10883" y="7383"/>
                  </a:cubicBezTo>
                  <a:cubicBezTo>
                    <a:pt x="10883" y="7335"/>
                    <a:pt x="10883" y="7299"/>
                    <a:pt x="10859" y="7263"/>
                  </a:cubicBezTo>
                  <a:cubicBezTo>
                    <a:pt x="10680" y="7335"/>
                    <a:pt x="10514" y="7394"/>
                    <a:pt x="10311" y="7466"/>
                  </a:cubicBezTo>
                  <a:cubicBezTo>
                    <a:pt x="10180" y="7513"/>
                    <a:pt x="10037" y="7561"/>
                    <a:pt x="9883" y="7621"/>
                  </a:cubicBezTo>
                  <a:cubicBezTo>
                    <a:pt x="9787" y="6490"/>
                    <a:pt x="9656" y="5478"/>
                    <a:pt x="9561" y="4620"/>
                  </a:cubicBezTo>
                  <a:cubicBezTo>
                    <a:pt x="9514" y="4620"/>
                    <a:pt x="9466" y="4620"/>
                    <a:pt x="9418" y="4644"/>
                  </a:cubicBezTo>
                  <a:cubicBezTo>
                    <a:pt x="9525" y="5489"/>
                    <a:pt x="9633" y="6525"/>
                    <a:pt x="9716" y="7656"/>
                  </a:cubicBezTo>
                  <a:cubicBezTo>
                    <a:pt x="8990" y="7883"/>
                    <a:pt x="8156" y="8061"/>
                    <a:pt x="7216" y="8121"/>
                  </a:cubicBezTo>
                  <a:cubicBezTo>
                    <a:pt x="7086" y="8128"/>
                    <a:pt x="6955" y="8132"/>
                    <a:pt x="6823" y="8132"/>
                  </a:cubicBezTo>
                  <a:cubicBezTo>
                    <a:pt x="6350" y="8132"/>
                    <a:pt x="5861" y="8083"/>
                    <a:pt x="5358" y="7990"/>
                  </a:cubicBezTo>
                  <a:cubicBezTo>
                    <a:pt x="4715" y="7871"/>
                    <a:pt x="4084" y="7644"/>
                    <a:pt x="3489" y="7323"/>
                  </a:cubicBezTo>
                  <a:cubicBezTo>
                    <a:pt x="2894" y="6990"/>
                    <a:pt x="2346" y="6573"/>
                    <a:pt x="1953" y="6073"/>
                  </a:cubicBezTo>
                  <a:cubicBezTo>
                    <a:pt x="1536" y="5573"/>
                    <a:pt x="1251" y="5013"/>
                    <a:pt x="1024" y="4465"/>
                  </a:cubicBezTo>
                  <a:cubicBezTo>
                    <a:pt x="810" y="3906"/>
                    <a:pt x="655" y="3358"/>
                    <a:pt x="536" y="2846"/>
                  </a:cubicBezTo>
                  <a:cubicBezTo>
                    <a:pt x="417" y="2322"/>
                    <a:pt x="310" y="1846"/>
                    <a:pt x="239" y="1394"/>
                  </a:cubicBezTo>
                  <a:cubicBezTo>
                    <a:pt x="143" y="858"/>
                    <a:pt x="108" y="394"/>
                    <a:pt x="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3"/>
            <p:cNvSpPr/>
            <p:nvPr/>
          </p:nvSpPr>
          <p:spPr>
            <a:xfrm>
              <a:off x="4163974" y="3578983"/>
              <a:ext cx="171553" cy="435903"/>
            </a:xfrm>
            <a:custGeom>
              <a:rect b="b" l="l" r="r" t="t"/>
              <a:pathLst>
                <a:path extrusionOk="0" h="7234" w="2847">
                  <a:moveTo>
                    <a:pt x="1109" y="0"/>
                  </a:moveTo>
                  <a:cubicBezTo>
                    <a:pt x="757" y="0"/>
                    <a:pt x="403" y="19"/>
                    <a:pt x="48" y="33"/>
                  </a:cubicBezTo>
                  <a:cubicBezTo>
                    <a:pt x="1" y="485"/>
                    <a:pt x="72" y="938"/>
                    <a:pt x="179" y="1378"/>
                  </a:cubicBezTo>
                  <a:cubicBezTo>
                    <a:pt x="393" y="2152"/>
                    <a:pt x="751" y="2890"/>
                    <a:pt x="1227" y="3545"/>
                  </a:cubicBezTo>
                  <a:cubicBezTo>
                    <a:pt x="1275" y="3605"/>
                    <a:pt x="1310" y="3676"/>
                    <a:pt x="1346" y="3759"/>
                  </a:cubicBezTo>
                  <a:cubicBezTo>
                    <a:pt x="1370" y="3878"/>
                    <a:pt x="1334" y="3997"/>
                    <a:pt x="1286" y="4093"/>
                  </a:cubicBezTo>
                  <a:cubicBezTo>
                    <a:pt x="1084" y="4629"/>
                    <a:pt x="941" y="5200"/>
                    <a:pt x="882" y="5760"/>
                  </a:cubicBezTo>
                  <a:lnTo>
                    <a:pt x="917" y="5760"/>
                  </a:lnTo>
                  <a:cubicBezTo>
                    <a:pt x="965" y="6283"/>
                    <a:pt x="1239" y="6795"/>
                    <a:pt x="1691" y="7069"/>
                  </a:cubicBezTo>
                  <a:cubicBezTo>
                    <a:pt x="1826" y="7165"/>
                    <a:pt x="1998" y="7233"/>
                    <a:pt x="2165" y="7233"/>
                  </a:cubicBezTo>
                  <a:cubicBezTo>
                    <a:pt x="2248" y="7233"/>
                    <a:pt x="2330" y="7216"/>
                    <a:pt x="2406" y="7176"/>
                  </a:cubicBezTo>
                  <a:cubicBezTo>
                    <a:pt x="2596" y="7057"/>
                    <a:pt x="2668" y="6843"/>
                    <a:pt x="2703" y="6617"/>
                  </a:cubicBezTo>
                  <a:cubicBezTo>
                    <a:pt x="2846" y="5867"/>
                    <a:pt x="2834" y="5105"/>
                    <a:pt x="2799" y="4355"/>
                  </a:cubicBezTo>
                  <a:cubicBezTo>
                    <a:pt x="2763" y="3462"/>
                    <a:pt x="2715" y="2545"/>
                    <a:pt x="2632" y="1676"/>
                  </a:cubicBezTo>
                  <a:cubicBezTo>
                    <a:pt x="2596" y="1354"/>
                    <a:pt x="2525" y="1033"/>
                    <a:pt x="2537" y="735"/>
                  </a:cubicBezTo>
                  <a:cubicBezTo>
                    <a:pt x="2537" y="497"/>
                    <a:pt x="2584" y="342"/>
                    <a:pt x="2346" y="188"/>
                  </a:cubicBezTo>
                  <a:cubicBezTo>
                    <a:pt x="2191" y="80"/>
                    <a:pt x="2001" y="68"/>
                    <a:pt x="1822" y="33"/>
                  </a:cubicBezTo>
                  <a:cubicBezTo>
                    <a:pt x="1586" y="9"/>
                    <a:pt x="1348" y="0"/>
                    <a:pt x="1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3"/>
            <p:cNvSpPr/>
            <p:nvPr/>
          </p:nvSpPr>
          <p:spPr>
            <a:xfrm>
              <a:off x="2905605" y="3288789"/>
              <a:ext cx="730441" cy="204032"/>
            </a:xfrm>
            <a:custGeom>
              <a:rect b="b" l="l" r="r" t="t"/>
              <a:pathLst>
                <a:path extrusionOk="0" h="3386" w="12122">
                  <a:moveTo>
                    <a:pt x="6359" y="1"/>
                  </a:moveTo>
                  <a:cubicBezTo>
                    <a:pt x="6068" y="1"/>
                    <a:pt x="5776" y="16"/>
                    <a:pt x="5490" y="39"/>
                  </a:cubicBezTo>
                  <a:cubicBezTo>
                    <a:pt x="4144" y="146"/>
                    <a:pt x="2811" y="396"/>
                    <a:pt x="1513" y="777"/>
                  </a:cubicBezTo>
                  <a:lnTo>
                    <a:pt x="1" y="2229"/>
                  </a:lnTo>
                  <a:cubicBezTo>
                    <a:pt x="247" y="2201"/>
                    <a:pt x="494" y="2187"/>
                    <a:pt x="742" y="2187"/>
                  </a:cubicBezTo>
                  <a:cubicBezTo>
                    <a:pt x="1645" y="2187"/>
                    <a:pt x="2548" y="2372"/>
                    <a:pt x="3370" y="2718"/>
                  </a:cubicBezTo>
                  <a:cubicBezTo>
                    <a:pt x="3835" y="2920"/>
                    <a:pt x="4287" y="3170"/>
                    <a:pt x="4763" y="3289"/>
                  </a:cubicBezTo>
                  <a:cubicBezTo>
                    <a:pt x="5032" y="3360"/>
                    <a:pt x="5299" y="3385"/>
                    <a:pt x="5565" y="3385"/>
                  </a:cubicBezTo>
                  <a:cubicBezTo>
                    <a:pt x="6194" y="3385"/>
                    <a:pt x="6818" y="3243"/>
                    <a:pt x="7454" y="3218"/>
                  </a:cubicBezTo>
                  <a:cubicBezTo>
                    <a:pt x="7835" y="3199"/>
                    <a:pt x="8218" y="3197"/>
                    <a:pt x="8601" y="3197"/>
                  </a:cubicBezTo>
                  <a:cubicBezTo>
                    <a:pt x="8696" y="3197"/>
                    <a:pt x="8792" y="3197"/>
                    <a:pt x="8887" y="3197"/>
                  </a:cubicBezTo>
                  <a:cubicBezTo>
                    <a:pt x="9365" y="3197"/>
                    <a:pt x="9841" y="3194"/>
                    <a:pt x="10312" y="3158"/>
                  </a:cubicBezTo>
                  <a:cubicBezTo>
                    <a:pt x="11026" y="3099"/>
                    <a:pt x="11776" y="2801"/>
                    <a:pt x="12122" y="2158"/>
                  </a:cubicBezTo>
                  <a:lnTo>
                    <a:pt x="12122" y="2158"/>
                  </a:lnTo>
                  <a:cubicBezTo>
                    <a:pt x="12091" y="2159"/>
                    <a:pt x="12060" y="2160"/>
                    <a:pt x="12030" y="2160"/>
                  </a:cubicBezTo>
                  <a:cubicBezTo>
                    <a:pt x="10623" y="2160"/>
                    <a:pt x="9569" y="837"/>
                    <a:pt x="8240" y="312"/>
                  </a:cubicBezTo>
                  <a:cubicBezTo>
                    <a:pt x="7643" y="75"/>
                    <a:pt x="7000" y="1"/>
                    <a:pt x="6359"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3"/>
            <p:cNvSpPr/>
            <p:nvPr/>
          </p:nvSpPr>
          <p:spPr>
            <a:xfrm>
              <a:off x="2903496" y="2671042"/>
              <a:ext cx="878193" cy="752134"/>
            </a:xfrm>
            <a:custGeom>
              <a:rect b="b" l="l" r="r" t="t"/>
              <a:pathLst>
                <a:path extrusionOk="0" h="12482" w="14574">
                  <a:moveTo>
                    <a:pt x="4631" y="1"/>
                  </a:moveTo>
                  <a:cubicBezTo>
                    <a:pt x="3733" y="1"/>
                    <a:pt x="2858" y="120"/>
                    <a:pt x="2024" y="587"/>
                  </a:cubicBezTo>
                  <a:cubicBezTo>
                    <a:pt x="1048" y="1147"/>
                    <a:pt x="274" y="2063"/>
                    <a:pt x="0" y="3147"/>
                  </a:cubicBezTo>
                  <a:cubicBezTo>
                    <a:pt x="0" y="3147"/>
                    <a:pt x="881" y="3492"/>
                    <a:pt x="988" y="3564"/>
                  </a:cubicBezTo>
                  <a:cubicBezTo>
                    <a:pt x="1322" y="3837"/>
                    <a:pt x="1358" y="4040"/>
                    <a:pt x="1477" y="4433"/>
                  </a:cubicBezTo>
                  <a:cubicBezTo>
                    <a:pt x="1715" y="5147"/>
                    <a:pt x="2393" y="6207"/>
                    <a:pt x="1750" y="6885"/>
                  </a:cubicBezTo>
                  <a:cubicBezTo>
                    <a:pt x="1560" y="7100"/>
                    <a:pt x="1274" y="7219"/>
                    <a:pt x="1143" y="7457"/>
                  </a:cubicBezTo>
                  <a:cubicBezTo>
                    <a:pt x="1072" y="7600"/>
                    <a:pt x="1060" y="7778"/>
                    <a:pt x="1036" y="7945"/>
                  </a:cubicBezTo>
                  <a:cubicBezTo>
                    <a:pt x="977" y="8898"/>
                    <a:pt x="834" y="10767"/>
                    <a:pt x="607" y="11707"/>
                  </a:cubicBezTo>
                  <a:cubicBezTo>
                    <a:pt x="2679" y="12041"/>
                    <a:pt x="4751" y="12481"/>
                    <a:pt x="6858" y="12481"/>
                  </a:cubicBezTo>
                  <a:cubicBezTo>
                    <a:pt x="8799" y="12481"/>
                    <a:pt x="10752" y="12303"/>
                    <a:pt x="12633" y="11862"/>
                  </a:cubicBezTo>
                  <a:cubicBezTo>
                    <a:pt x="12585" y="11338"/>
                    <a:pt x="12549" y="10803"/>
                    <a:pt x="12502" y="10279"/>
                  </a:cubicBezTo>
                  <a:cubicBezTo>
                    <a:pt x="12430" y="9457"/>
                    <a:pt x="12621" y="7933"/>
                    <a:pt x="12799" y="7135"/>
                  </a:cubicBezTo>
                  <a:cubicBezTo>
                    <a:pt x="12835" y="7017"/>
                    <a:pt x="12906" y="5873"/>
                    <a:pt x="12871" y="5873"/>
                  </a:cubicBezTo>
                  <a:lnTo>
                    <a:pt x="12871" y="5873"/>
                  </a:lnTo>
                  <a:cubicBezTo>
                    <a:pt x="12871" y="5873"/>
                    <a:pt x="12871" y="5873"/>
                    <a:pt x="12871" y="5873"/>
                  </a:cubicBezTo>
                  <a:cubicBezTo>
                    <a:pt x="13514" y="5552"/>
                    <a:pt x="14097" y="5099"/>
                    <a:pt x="14574" y="4564"/>
                  </a:cubicBezTo>
                  <a:cubicBezTo>
                    <a:pt x="13169" y="1397"/>
                    <a:pt x="9990" y="277"/>
                    <a:pt x="6775" y="111"/>
                  </a:cubicBezTo>
                  <a:cubicBezTo>
                    <a:pt x="6053" y="74"/>
                    <a:pt x="5335" y="1"/>
                    <a:pt x="46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3"/>
            <p:cNvSpPr/>
            <p:nvPr/>
          </p:nvSpPr>
          <p:spPr>
            <a:xfrm>
              <a:off x="2970922" y="2659593"/>
              <a:ext cx="228918" cy="338828"/>
            </a:xfrm>
            <a:custGeom>
              <a:rect b="b" l="l" r="r" t="t"/>
              <a:pathLst>
                <a:path extrusionOk="0" h="5623" w="3799">
                  <a:moveTo>
                    <a:pt x="2542" y="1"/>
                  </a:moveTo>
                  <a:cubicBezTo>
                    <a:pt x="1739" y="1"/>
                    <a:pt x="527" y="397"/>
                    <a:pt x="310" y="1253"/>
                  </a:cubicBezTo>
                  <a:cubicBezTo>
                    <a:pt x="191" y="1765"/>
                    <a:pt x="227" y="2289"/>
                    <a:pt x="120" y="2789"/>
                  </a:cubicBezTo>
                  <a:cubicBezTo>
                    <a:pt x="0" y="3420"/>
                    <a:pt x="12" y="4087"/>
                    <a:pt x="131" y="4706"/>
                  </a:cubicBezTo>
                  <a:cubicBezTo>
                    <a:pt x="179" y="4932"/>
                    <a:pt x="239" y="5170"/>
                    <a:pt x="429" y="5301"/>
                  </a:cubicBezTo>
                  <a:cubicBezTo>
                    <a:pt x="584" y="5409"/>
                    <a:pt x="786" y="5420"/>
                    <a:pt x="977" y="5444"/>
                  </a:cubicBezTo>
                  <a:cubicBezTo>
                    <a:pt x="1786" y="5504"/>
                    <a:pt x="2572" y="5563"/>
                    <a:pt x="3382" y="5623"/>
                  </a:cubicBezTo>
                  <a:cubicBezTo>
                    <a:pt x="3287" y="4551"/>
                    <a:pt x="3251" y="3456"/>
                    <a:pt x="3322" y="2384"/>
                  </a:cubicBezTo>
                  <a:cubicBezTo>
                    <a:pt x="3358" y="1658"/>
                    <a:pt x="3799" y="63"/>
                    <a:pt x="2644" y="3"/>
                  </a:cubicBezTo>
                  <a:cubicBezTo>
                    <a:pt x="2611" y="2"/>
                    <a:pt x="2576" y="1"/>
                    <a:pt x="2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3"/>
            <p:cNvSpPr/>
            <p:nvPr/>
          </p:nvSpPr>
          <p:spPr>
            <a:xfrm>
              <a:off x="2721284" y="2878926"/>
              <a:ext cx="103342" cy="25850"/>
            </a:xfrm>
            <a:custGeom>
              <a:rect b="b" l="l" r="r" t="t"/>
              <a:pathLst>
                <a:path extrusionOk="0" h="429" w="1715">
                  <a:moveTo>
                    <a:pt x="1331" y="1"/>
                  </a:moveTo>
                  <a:cubicBezTo>
                    <a:pt x="1189" y="1"/>
                    <a:pt x="1017" y="14"/>
                    <a:pt x="834" y="42"/>
                  </a:cubicBezTo>
                  <a:cubicBezTo>
                    <a:pt x="381" y="114"/>
                    <a:pt x="0" y="233"/>
                    <a:pt x="24" y="340"/>
                  </a:cubicBezTo>
                  <a:cubicBezTo>
                    <a:pt x="31" y="397"/>
                    <a:pt x="174" y="429"/>
                    <a:pt x="388" y="429"/>
                  </a:cubicBezTo>
                  <a:cubicBezTo>
                    <a:pt x="528" y="429"/>
                    <a:pt x="698" y="416"/>
                    <a:pt x="881" y="387"/>
                  </a:cubicBezTo>
                  <a:cubicBezTo>
                    <a:pt x="1345" y="316"/>
                    <a:pt x="1715" y="173"/>
                    <a:pt x="1703" y="90"/>
                  </a:cubicBezTo>
                  <a:cubicBezTo>
                    <a:pt x="1695" y="32"/>
                    <a:pt x="1549" y="1"/>
                    <a:pt x="1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3"/>
            <p:cNvSpPr/>
            <p:nvPr/>
          </p:nvSpPr>
          <p:spPr>
            <a:xfrm>
              <a:off x="2732733" y="2954246"/>
              <a:ext cx="103342" cy="25911"/>
            </a:xfrm>
            <a:custGeom>
              <a:rect b="b" l="l" r="r" t="t"/>
              <a:pathLst>
                <a:path extrusionOk="0" h="430" w="1715">
                  <a:moveTo>
                    <a:pt x="1331" y="1"/>
                  </a:moveTo>
                  <a:cubicBezTo>
                    <a:pt x="1189" y="1"/>
                    <a:pt x="1017" y="14"/>
                    <a:pt x="834" y="42"/>
                  </a:cubicBezTo>
                  <a:cubicBezTo>
                    <a:pt x="382" y="114"/>
                    <a:pt x="1" y="233"/>
                    <a:pt x="24" y="340"/>
                  </a:cubicBezTo>
                  <a:cubicBezTo>
                    <a:pt x="32" y="398"/>
                    <a:pt x="174" y="429"/>
                    <a:pt x="389" y="429"/>
                  </a:cubicBezTo>
                  <a:cubicBezTo>
                    <a:pt x="528" y="429"/>
                    <a:pt x="698" y="416"/>
                    <a:pt x="882" y="388"/>
                  </a:cubicBezTo>
                  <a:cubicBezTo>
                    <a:pt x="1346" y="316"/>
                    <a:pt x="1715" y="173"/>
                    <a:pt x="1703" y="90"/>
                  </a:cubicBezTo>
                  <a:cubicBezTo>
                    <a:pt x="1696" y="32"/>
                    <a:pt x="1549" y="1"/>
                    <a:pt x="1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3"/>
            <p:cNvSpPr/>
            <p:nvPr/>
          </p:nvSpPr>
          <p:spPr>
            <a:xfrm>
              <a:off x="2744242" y="3028904"/>
              <a:ext cx="102619" cy="25850"/>
            </a:xfrm>
            <a:custGeom>
              <a:rect b="b" l="l" r="r" t="t"/>
              <a:pathLst>
                <a:path extrusionOk="0" h="429" w="1703">
                  <a:moveTo>
                    <a:pt x="1321" y="0"/>
                  </a:moveTo>
                  <a:cubicBezTo>
                    <a:pt x="1181" y="0"/>
                    <a:pt x="1012" y="13"/>
                    <a:pt x="834" y="42"/>
                  </a:cubicBezTo>
                  <a:cubicBezTo>
                    <a:pt x="369" y="113"/>
                    <a:pt x="0" y="232"/>
                    <a:pt x="12" y="339"/>
                  </a:cubicBezTo>
                  <a:cubicBezTo>
                    <a:pt x="19" y="397"/>
                    <a:pt x="166" y="428"/>
                    <a:pt x="381" y="428"/>
                  </a:cubicBezTo>
                  <a:cubicBezTo>
                    <a:pt x="522" y="428"/>
                    <a:pt x="691" y="415"/>
                    <a:pt x="869" y="387"/>
                  </a:cubicBezTo>
                  <a:cubicBezTo>
                    <a:pt x="1334" y="303"/>
                    <a:pt x="1703" y="184"/>
                    <a:pt x="1691" y="89"/>
                  </a:cubicBezTo>
                  <a:cubicBezTo>
                    <a:pt x="1684" y="32"/>
                    <a:pt x="1537" y="0"/>
                    <a:pt x="13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3"/>
            <p:cNvSpPr/>
            <p:nvPr/>
          </p:nvSpPr>
          <p:spPr>
            <a:xfrm>
              <a:off x="2755690" y="3104224"/>
              <a:ext cx="101956" cy="25670"/>
            </a:xfrm>
            <a:custGeom>
              <a:rect b="b" l="l" r="r" t="t"/>
              <a:pathLst>
                <a:path extrusionOk="0" h="426" w="1692">
                  <a:moveTo>
                    <a:pt x="1327" y="0"/>
                  </a:moveTo>
                  <a:cubicBezTo>
                    <a:pt x="1187" y="0"/>
                    <a:pt x="1017" y="14"/>
                    <a:pt x="834" y="42"/>
                  </a:cubicBezTo>
                  <a:cubicBezTo>
                    <a:pt x="370" y="113"/>
                    <a:pt x="1" y="232"/>
                    <a:pt x="12" y="339"/>
                  </a:cubicBezTo>
                  <a:cubicBezTo>
                    <a:pt x="20" y="392"/>
                    <a:pt x="178" y="425"/>
                    <a:pt x="406" y="425"/>
                  </a:cubicBezTo>
                  <a:cubicBezTo>
                    <a:pt x="542" y="425"/>
                    <a:pt x="702" y="414"/>
                    <a:pt x="870" y="387"/>
                  </a:cubicBezTo>
                  <a:cubicBezTo>
                    <a:pt x="1334" y="304"/>
                    <a:pt x="1691" y="185"/>
                    <a:pt x="1691" y="89"/>
                  </a:cubicBezTo>
                  <a:cubicBezTo>
                    <a:pt x="1684" y="32"/>
                    <a:pt x="1541"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3"/>
            <p:cNvSpPr/>
            <p:nvPr/>
          </p:nvSpPr>
          <p:spPr>
            <a:xfrm>
              <a:off x="2766476" y="3179545"/>
              <a:ext cx="103342" cy="25670"/>
            </a:xfrm>
            <a:custGeom>
              <a:rect b="b" l="l" r="r" t="t"/>
              <a:pathLst>
                <a:path extrusionOk="0" h="426" w="1715">
                  <a:moveTo>
                    <a:pt x="1327" y="0"/>
                  </a:moveTo>
                  <a:cubicBezTo>
                    <a:pt x="1187" y="0"/>
                    <a:pt x="1017" y="14"/>
                    <a:pt x="834" y="42"/>
                  </a:cubicBezTo>
                  <a:cubicBezTo>
                    <a:pt x="369" y="113"/>
                    <a:pt x="0" y="232"/>
                    <a:pt x="12" y="340"/>
                  </a:cubicBezTo>
                  <a:cubicBezTo>
                    <a:pt x="20" y="392"/>
                    <a:pt x="177" y="425"/>
                    <a:pt x="409" y="425"/>
                  </a:cubicBezTo>
                  <a:cubicBezTo>
                    <a:pt x="546" y="425"/>
                    <a:pt x="709" y="414"/>
                    <a:pt x="881" y="387"/>
                  </a:cubicBezTo>
                  <a:cubicBezTo>
                    <a:pt x="1334" y="304"/>
                    <a:pt x="1715" y="173"/>
                    <a:pt x="1691" y="89"/>
                  </a:cubicBezTo>
                  <a:cubicBezTo>
                    <a:pt x="1684" y="32"/>
                    <a:pt x="1541"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3"/>
            <p:cNvSpPr/>
            <p:nvPr/>
          </p:nvSpPr>
          <p:spPr>
            <a:xfrm>
              <a:off x="2777201" y="3254865"/>
              <a:ext cx="102679" cy="26091"/>
            </a:xfrm>
            <a:custGeom>
              <a:rect b="b" l="l" r="r" t="t"/>
              <a:pathLst>
                <a:path extrusionOk="0" h="433" w="1704">
                  <a:moveTo>
                    <a:pt x="1327" y="0"/>
                  </a:moveTo>
                  <a:cubicBezTo>
                    <a:pt x="1188" y="0"/>
                    <a:pt x="1017" y="14"/>
                    <a:pt x="834" y="42"/>
                  </a:cubicBezTo>
                  <a:cubicBezTo>
                    <a:pt x="370" y="113"/>
                    <a:pt x="1" y="233"/>
                    <a:pt x="13" y="340"/>
                  </a:cubicBezTo>
                  <a:cubicBezTo>
                    <a:pt x="20" y="402"/>
                    <a:pt x="156" y="432"/>
                    <a:pt x="361" y="432"/>
                  </a:cubicBezTo>
                  <a:cubicBezTo>
                    <a:pt x="508" y="432"/>
                    <a:pt x="689" y="417"/>
                    <a:pt x="882" y="387"/>
                  </a:cubicBezTo>
                  <a:cubicBezTo>
                    <a:pt x="1358" y="304"/>
                    <a:pt x="1703" y="173"/>
                    <a:pt x="1691" y="90"/>
                  </a:cubicBezTo>
                  <a:cubicBezTo>
                    <a:pt x="1684" y="32"/>
                    <a:pt x="1542" y="0"/>
                    <a:pt x="1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3"/>
            <p:cNvSpPr/>
            <p:nvPr/>
          </p:nvSpPr>
          <p:spPr>
            <a:xfrm>
              <a:off x="2788710" y="3330185"/>
              <a:ext cx="103342" cy="25850"/>
            </a:xfrm>
            <a:custGeom>
              <a:rect b="b" l="l" r="r" t="t"/>
              <a:pathLst>
                <a:path extrusionOk="0" h="429" w="1715">
                  <a:moveTo>
                    <a:pt x="1327" y="1"/>
                  </a:moveTo>
                  <a:cubicBezTo>
                    <a:pt x="1187" y="1"/>
                    <a:pt x="1017" y="14"/>
                    <a:pt x="834" y="42"/>
                  </a:cubicBezTo>
                  <a:cubicBezTo>
                    <a:pt x="369" y="114"/>
                    <a:pt x="0" y="233"/>
                    <a:pt x="12" y="340"/>
                  </a:cubicBezTo>
                  <a:cubicBezTo>
                    <a:pt x="27" y="398"/>
                    <a:pt x="172" y="429"/>
                    <a:pt x="388" y="429"/>
                  </a:cubicBezTo>
                  <a:cubicBezTo>
                    <a:pt x="528" y="429"/>
                    <a:pt x="698" y="416"/>
                    <a:pt x="881" y="387"/>
                  </a:cubicBezTo>
                  <a:cubicBezTo>
                    <a:pt x="1346" y="304"/>
                    <a:pt x="1715" y="173"/>
                    <a:pt x="1703" y="90"/>
                  </a:cubicBezTo>
                  <a:cubicBezTo>
                    <a:pt x="1688" y="32"/>
                    <a:pt x="1543" y="1"/>
                    <a:pt x="13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3"/>
            <p:cNvSpPr/>
            <p:nvPr/>
          </p:nvSpPr>
          <p:spPr>
            <a:xfrm>
              <a:off x="2771477" y="2736300"/>
              <a:ext cx="619206" cy="707664"/>
            </a:xfrm>
            <a:custGeom>
              <a:rect b="b" l="l" r="r" t="t"/>
              <a:pathLst>
                <a:path extrusionOk="0" h="11744" w="10276">
                  <a:moveTo>
                    <a:pt x="7752" y="1"/>
                  </a:moveTo>
                  <a:cubicBezTo>
                    <a:pt x="7689" y="1"/>
                    <a:pt x="7625" y="6"/>
                    <a:pt x="7561" y="16"/>
                  </a:cubicBezTo>
                  <a:lnTo>
                    <a:pt x="1155" y="969"/>
                  </a:lnTo>
                  <a:cubicBezTo>
                    <a:pt x="477" y="1076"/>
                    <a:pt x="1" y="1695"/>
                    <a:pt x="108" y="2362"/>
                  </a:cubicBezTo>
                  <a:lnTo>
                    <a:pt x="1334" y="10684"/>
                  </a:lnTo>
                  <a:cubicBezTo>
                    <a:pt x="1421" y="11294"/>
                    <a:pt x="1956" y="11744"/>
                    <a:pt x="2557" y="11744"/>
                  </a:cubicBezTo>
                  <a:cubicBezTo>
                    <a:pt x="2613" y="11744"/>
                    <a:pt x="2670" y="11740"/>
                    <a:pt x="2727" y="11732"/>
                  </a:cubicBezTo>
                  <a:lnTo>
                    <a:pt x="9145" y="10779"/>
                  </a:lnTo>
                  <a:cubicBezTo>
                    <a:pt x="9811" y="10684"/>
                    <a:pt x="10276" y="10065"/>
                    <a:pt x="10180" y="9374"/>
                  </a:cubicBezTo>
                  <a:lnTo>
                    <a:pt x="8966" y="1052"/>
                  </a:lnTo>
                  <a:cubicBezTo>
                    <a:pt x="8869" y="448"/>
                    <a:pt x="8352" y="1"/>
                    <a:pt x="77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3"/>
            <p:cNvSpPr/>
            <p:nvPr/>
          </p:nvSpPr>
          <p:spPr>
            <a:xfrm>
              <a:off x="2798712" y="2763053"/>
              <a:ext cx="251214" cy="271279"/>
            </a:xfrm>
            <a:custGeom>
              <a:rect b="b" l="l" r="r" t="t"/>
              <a:pathLst>
                <a:path extrusionOk="0" h="4502" w="4169">
                  <a:moveTo>
                    <a:pt x="4168" y="1"/>
                  </a:moveTo>
                  <a:lnTo>
                    <a:pt x="3597" y="96"/>
                  </a:lnTo>
                  <a:cubicBezTo>
                    <a:pt x="3359" y="286"/>
                    <a:pt x="3156" y="489"/>
                    <a:pt x="2966" y="727"/>
                  </a:cubicBezTo>
                  <a:cubicBezTo>
                    <a:pt x="2537" y="1251"/>
                    <a:pt x="2227" y="1846"/>
                    <a:pt x="1858" y="2418"/>
                  </a:cubicBezTo>
                  <a:cubicBezTo>
                    <a:pt x="1501" y="2989"/>
                    <a:pt x="1084" y="3489"/>
                    <a:pt x="584" y="3858"/>
                  </a:cubicBezTo>
                  <a:cubicBezTo>
                    <a:pt x="382" y="4001"/>
                    <a:pt x="191" y="4120"/>
                    <a:pt x="1" y="4239"/>
                  </a:cubicBezTo>
                  <a:lnTo>
                    <a:pt x="49" y="4501"/>
                  </a:lnTo>
                  <a:cubicBezTo>
                    <a:pt x="287" y="4382"/>
                    <a:pt x="525" y="4227"/>
                    <a:pt x="739" y="4049"/>
                  </a:cubicBezTo>
                  <a:cubicBezTo>
                    <a:pt x="1263" y="3692"/>
                    <a:pt x="1715" y="3156"/>
                    <a:pt x="2085" y="2560"/>
                  </a:cubicBezTo>
                  <a:cubicBezTo>
                    <a:pt x="2454" y="1977"/>
                    <a:pt x="2763" y="1382"/>
                    <a:pt x="3156" y="894"/>
                  </a:cubicBezTo>
                  <a:cubicBezTo>
                    <a:pt x="3454" y="525"/>
                    <a:pt x="3799" y="215"/>
                    <a:pt x="4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3"/>
            <p:cNvSpPr/>
            <p:nvPr/>
          </p:nvSpPr>
          <p:spPr>
            <a:xfrm>
              <a:off x="3150301" y="2741542"/>
              <a:ext cx="127023" cy="14522"/>
            </a:xfrm>
            <a:custGeom>
              <a:rect b="b" l="l" r="r" t="t"/>
              <a:pathLst>
                <a:path extrusionOk="0" h="241" w="2108">
                  <a:moveTo>
                    <a:pt x="1857" y="0"/>
                  </a:moveTo>
                  <a:cubicBezTo>
                    <a:pt x="1845" y="0"/>
                    <a:pt x="1834" y="24"/>
                    <a:pt x="1798" y="24"/>
                  </a:cubicBezTo>
                  <a:cubicBezTo>
                    <a:pt x="1663" y="40"/>
                    <a:pt x="1519" y="47"/>
                    <a:pt x="1371" y="47"/>
                  </a:cubicBezTo>
                  <a:cubicBezTo>
                    <a:pt x="1191" y="47"/>
                    <a:pt x="1004" y="37"/>
                    <a:pt x="822" y="24"/>
                  </a:cubicBezTo>
                  <a:lnTo>
                    <a:pt x="0" y="143"/>
                  </a:lnTo>
                  <a:cubicBezTo>
                    <a:pt x="23" y="141"/>
                    <a:pt x="45" y="140"/>
                    <a:pt x="68" y="140"/>
                  </a:cubicBezTo>
                  <a:cubicBezTo>
                    <a:pt x="165" y="140"/>
                    <a:pt x="261" y="157"/>
                    <a:pt x="357" y="167"/>
                  </a:cubicBezTo>
                  <a:cubicBezTo>
                    <a:pt x="675" y="204"/>
                    <a:pt x="992" y="241"/>
                    <a:pt x="1298" y="241"/>
                  </a:cubicBezTo>
                  <a:cubicBezTo>
                    <a:pt x="1486" y="241"/>
                    <a:pt x="1669" y="227"/>
                    <a:pt x="1845" y="191"/>
                  </a:cubicBezTo>
                  <a:cubicBezTo>
                    <a:pt x="1929" y="179"/>
                    <a:pt x="2024" y="155"/>
                    <a:pt x="2107" y="120"/>
                  </a:cubicBezTo>
                  <a:cubicBezTo>
                    <a:pt x="2036" y="84"/>
                    <a:pt x="1941" y="36"/>
                    <a:pt x="1857" y="0"/>
                  </a:cubicBezTo>
                  <a:close/>
                </a:path>
              </a:pathLst>
            </a:custGeom>
            <a:solidFill>
              <a:srgbClr val="573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3"/>
            <p:cNvSpPr/>
            <p:nvPr/>
          </p:nvSpPr>
          <p:spPr>
            <a:xfrm>
              <a:off x="2988878" y="2781733"/>
              <a:ext cx="355158" cy="318762"/>
            </a:xfrm>
            <a:custGeom>
              <a:rect b="b" l="l" r="r" t="t"/>
              <a:pathLst>
                <a:path extrusionOk="0" h="5290" w="5894">
                  <a:moveTo>
                    <a:pt x="5263" y="0"/>
                  </a:moveTo>
                  <a:cubicBezTo>
                    <a:pt x="4786" y="84"/>
                    <a:pt x="4191" y="203"/>
                    <a:pt x="3524" y="476"/>
                  </a:cubicBezTo>
                  <a:cubicBezTo>
                    <a:pt x="3108" y="667"/>
                    <a:pt x="2655" y="881"/>
                    <a:pt x="2215" y="1191"/>
                  </a:cubicBezTo>
                  <a:cubicBezTo>
                    <a:pt x="1786" y="1512"/>
                    <a:pt x="1346" y="1893"/>
                    <a:pt x="965" y="2358"/>
                  </a:cubicBezTo>
                  <a:cubicBezTo>
                    <a:pt x="857" y="2477"/>
                    <a:pt x="786" y="2596"/>
                    <a:pt x="679" y="2715"/>
                  </a:cubicBezTo>
                  <a:cubicBezTo>
                    <a:pt x="595" y="2834"/>
                    <a:pt x="524" y="2977"/>
                    <a:pt x="429" y="3096"/>
                  </a:cubicBezTo>
                  <a:cubicBezTo>
                    <a:pt x="262" y="3370"/>
                    <a:pt x="119" y="3667"/>
                    <a:pt x="60" y="4024"/>
                  </a:cubicBezTo>
                  <a:cubicBezTo>
                    <a:pt x="0" y="4370"/>
                    <a:pt x="83" y="4763"/>
                    <a:pt x="369" y="5048"/>
                  </a:cubicBezTo>
                  <a:cubicBezTo>
                    <a:pt x="500" y="5179"/>
                    <a:pt x="703" y="5275"/>
                    <a:pt x="893" y="5287"/>
                  </a:cubicBezTo>
                  <a:cubicBezTo>
                    <a:pt x="926" y="5289"/>
                    <a:pt x="958" y="5290"/>
                    <a:pt x="991" y="5290"/>
                  </a:cubicBezTo>
                  <a:cubicBezTo>
                    <a:pt x="1148" y="5290"/>
                    <a:pt x="1303" y="5266"/>
                    <a:pt x="1441" y="5227"/>
                  </a:cubicBezTo>
                  <a:cubicBezTo>
                    <a:pt x="1798" y="5120"/>
                    <a:pt x="2096" y="4965"/>
                    <a:pt x="2393" y="4822"/>
                  </a:cubicBezTo>
                  <a:cubicBezTo>
                    <a:pt x="2691" y="4691"/>
                    <a:pt x="3000" y="4572"/>
                    <a:pt x="3298" y="4465"/>
                  </a:cubicBezTo>
                  <a:cubicBezTo>
                    <a:pt x="3596" y="4370"/>
                    <a:pt x="3917" y="4275"/>
                    <a:pt x="4215" y="4203"/>
                  </a:cubicBezTo>
                  <a:cubicBezTo>
                    <a:pt x="4513" y="4132"/>
                    <a:pt x="4810" y="4072"/>
                    <a:pt x="5084" y="4036"/>
                  </a:cubicBezTo>
                  <a:cubicBezTo>
                    <a:pt x="5370" y="4013"/>
                    <a:pt x="5644" y="3977"/>
                    <a:pt x="5894" y="3977"/>
                  </a:cubicBezTo>
                  <a:lnTo>
                    <a:pt x="5858" y="3751"/>
                  </a:lnTo>
                  <a:cubicBezTo>
                    <a:pt x="5596" y="3751"/>
                    <a:pt x="5322" y="3774"/>
                    <a:pt x="5060" y="3798"/>
                  </a:cubicBezTo>
                  <a:cubicBezTo>
                    <a:pt x="4763" y="3834"/>
                    <a:pt x="4453" y="3894"/>
                    <a:pt x="4155" y="3965"/>
                  </a:cubicBezTo>
                  <a:cubicBezTo>
                    <a:pt x="3834" y="4036"/>
                    <a:pt x="3536" y="4132"/>
                    <a:pt x="3227" y="4227"/>
                  </a:cubicBezTo>
                  <a:cubicBezTo>
                    <a:pt x="2917" y="4334"/>
                    <a:pt x="2608" y="4453"/>
                    <a:pt x="2310" y="4584"/>
                  </a:cubicBezTo>
                  <a:cubicBezTo>
                    <a:pt x="1988" y="4727"/>
                    <a:pt x="1691" y="4882"/>
                    <a:pt x="1381" y="4977"/>
                  </a:cubicBezTo>
                  <a:cubicBezTo>
                    <a:pt x="1263" y="5016"/>
                    <a:pt x="1128" y="5040"/>
                    <a:pt x="1011" y="5040"/>
                  </a:cubicBezTo>
                  <a:cubicBezTo>
                    <a:pt x="987" y="5040"/>
                    <a:pt x="963" y="5039"/>
                    <a:pt x="941" y="5037"/>
                  </a:cubicBezTo>
                  <a:cubicBezTo>
                    <a:pt x="786" y="5025"/>
                    <a:pt x="655" y="4965"/>
                    <a:pt x="560" y="4870"/>
                  </a:cubicBezTo>
                  <a:cubicBezTo>
                    <a:pt x="357" y="4679"/>
                    <a:pt x="286" y="4370"/>
                    <a:pt x="322" y="4072"/>
                  </a:cubicBezTo>
                  <a:cubicBezTo>
                    <a:pt x="369" y="3774"/>
                    <a:pt x="500" y="3501"/>
                    <a:pt x="655" y="3239"/>
                  </a:cubicBezTo>
                  <a:cubicBezTo>
                    <a:pt x="738" y="3096"/>
                    <a:pt x="822" y="2977"/>
                    <a:pt x="893" y="2846"/>
                  </a:cubicBezTo>
                  <a:lnTo>
                    <a:pt x="1155" y="2489"/>
                  </a:lnTo>
                  <a:cubicBezTo>
                    <a:pt x="1536" y="2048"/>
                    <a:pt x="1929" y="1655"/>
                    <a:pt x="2346" y="1346"/>
                  </a:cubicBezTo>
                  <a:cubicBezTo>
                    <a:pt x="2762" y="1036"/>
                    <a:pt x="3203" y="810"/>
                    <a:pt x="3596" y="631"/>
                  </a:cubicBezTo>
                  <a:cubicBezTo>
                    <a:pt x="4251" y="334"/>
                    <a:pt x="4846" y="203"/>
                    <a:pt x="5310" y="119"/>
                  </a:cubicBezTo>
                  <a:cubicBezTo>
                    <a:pt x="5298" y="84"/>
                    <a:pt x="5286" y="48"/>
                    <a:pt x="5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3"/>
            <p:cNvSpPr/>
            <p:nvPr/>
          </p:nvSpPr>
          <p:spPr>
            <a:xfrm>
              <a:off x="2823116" y="3163818"/>
              <a:ext cx="263386" cy="269411"/>
            </a:xfrm>
            <a:custGeom>
              <a:rect b="b" l="l" r="r" t="t"/>
              <a:pathLst>
                <a:path extrusionOk="0" h="4471" w="4371">
                  <a:moveTo>
                    <a:pt x="1825" y="1"/>
                  </a:moveTo>
                  <a:cubicBezTo>
                    <a:pt x="1503" y="1"/>
                    <a:pt x="1190" y="27"/>
                    <a:pt x="894" y="77"/>
                  </a:cubicBezTo>
                  <a:cubicBezTo>
                    <a:pt x="560" y="136"/>
                    <a:pt x="263" y="208"/>
                    <a:pt x="1" y="303"/>
                  </a:cubicBezTo>
                  <a:lnTo>
                    <a:pt x="25" y="493"/>
                  </a:lnTo>
                  <a:cubicBezTo>
                    <a:pt x="513" y="343"/>
                    <a:pt x="1091" y="230"/>
                    <a:pt x="1723" y="230"/>
                  </a:cubicBezTo>
                  <a:cubicBezTo>
                    <a:pt x="1892" y="230"/>
                    <a:pt x="2064" y="238"/>
                    <a:pt x="2239" y="255"/>
                  </a:cubicBezTo>
                  <a:cubicBezTo>
                    <a:pt x="2692" y="303"/>
                    <a:pt x="3180" y="434"/>
                    <a:pt x="3549" y="720"/>
                  </a:cubicBezTo>
                  <a:cubicBezTo>
                    <a:pt x="3751" y="862"/>
                    <a:pt x="3894" y="1041"/>
                    <a:pt x="4001" y="1267"/>
                  </a:cubicBezTo>
                  <a:cubicBezTo>
                    <a:pt x="4085" y="1493"/>
                    <a:pt x="4120" y="1744"/>
                    <a:pt x="4097" y="1994"/>
                  </a:cubicBezTo>
                  <a:cubicBezTo>
                    <a:pt x="4061" y="2517"/>
                    <a:pt x="3835" y="2994"/>
                    <a:pt x="3596" y="3446"/>
                  </a:cubicBezTo>
                  <a:cubicBezTo>
                    <a:pt x="3418" y="3779"/>
                    <a:pt x="3227" y="4113"/>
                    <a:pt x="3096" y="4470"/>
                  </a:cubicBezTo>
                  <a:lnTo>
                    <a:pt x="3370" y="4422"/>
                  </a:lnTo>
                  <a:cubicBezTo>
                    <a:pt x="3489" y="4149"/>
                    <a:pt x="3656" y="3863"/>
                    <a:pt x="3823" y="3565"/>
                  </a:cubicBezTo>
                  <a:cubicBezTo>
                    <a:pt x="4049" y="3101"/>
                    <a:pt x="4287" y="2589"/>
                    <a:pt x="4347" y="2017"/>
                  </a:cubicBezTo>
                  <a:cubicBezTo>
                    <a:pt x="4370" y="1732"/>
                    <a:pt x="4323" y="1434"/>
                    <a:pt x="4216" y="1160"/>
                  </a:cubicBezTo>
                  <a:cubicBezTo>
                    <a:pt x="4097" y="898"/>
                    <a:pt x="3906" y="672"/>
                    <a:pt x="3704" y="505"/>
                  </a:cubicBezTo>
                  <a:cubicBezTo>
                    <a:pt x="3251" y="184"/>
                    <a:pt x="2727" y="65"/>
                    <a:pt x="2263" y="17"/>
                  </a:cubicBezTo>
                  <a:cubicBezTo>
                    <a:pt x="2115" y="6"/>
                    <a:pt x="1969" y="1"/>
                    <a:pt x="18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3"/>
            <p:cNvSpPr/>
            <p:nvPr/>
          </p:nvSpPr>
          <p:spPr>
            <a:xfrm>
              <a:off x="3169643" y="3174543"/>
              <a:ext cx="200959" cy="230666"/>
            </a:xfrm>
            <a:custGeom>
              <a:rect b="b" l="l" r="r" t="t"/>
              <a:pathLst>
                <a:path extrusionOk="0" h="3828" w="3335">
                  <a:moveTo>
                    <a:pt x="2246" y="1"/>
                  </a:moveTo>
                  <a:cubicBezTo>
                    <a:pt x="1912" y="1"/>
                    <a:pt x="1563" y="69"/>
                    <a:pt x="1251" y="244"/>
                  </a:cubicBezTo>
                  <a:cubicBezTo>
                    <a:pt x="846" y="446"/>
                    <a:pt x="536" y="804"/>
                    <a:pt x="346" y="1185"/>
                  </a:cubicBezTo>
                  <a:cubicBezTo>
                    <a:pt x="155" y="1554"/>
                    <a:pt x="60" y="1970"/>
                    <a:pt x="36" y="2339"/>
                  </a:cubicBezTo>
                  <a:cubicBezTo>
                    <a:pt x="0" y="2887"/>
                    <a:pt x="96" y="3399"/>
                    <a:pt x="227" y="3828"/>
                  </a:cubicBezTo>
                  <a:lnTo>
                    <a:pt x="417" y="3804"/>
                  </a:lnTo>
                  <a:cubicBezTo>
                    <a:pt x="310" y="3363"/>
                    <a:pt x="227" y="2875"/>
                    <a:pt x="274" y="2351"/>
                  </a:cubicBezTo>
                  <a:cubicBezTo>
                    <a:pt x="298" y="1994"/>
                    <a:pt x="393" y="1625"/>
                    <a:pt x="572" y="1304"/>
                  </a:cubicBezTo>
                  <a:cubicBezTo>
                    <a:pt x="751" y="958"/>
                    <a:pt x="1013" y="661"/>
                    <a:pt x="1370" y="470"/>
                  </a:cubicBezTo>
                  <a:cubicBezTo>
                    <a:pt x="1649" y="312"/>
                    <a:pt x="1957" y="256"/>
                    <a:pt x="2261" y="256"/>
                  </a:cubicBezTo>
                  <a:cubicBezTo>
                    <a:pt x="2345" y="256"/>
                    <a:pt x="2430" y="260"/>
                    <a:pt x="2513" y="268"/>
                  </a:cubicBezTo>
                  <a:cubicBezTo>
                    <a:pt x="2798" y="303"/>
                    <a:pt x="3084" y="375"/>
                    <a:pt x="3334" y="470"/>
                  </a:cubicBezTo>
                  <a:lnTo>
                    <a:pt x="3287" y="196"/>
                  </a:lnTo>
                  <a:cubicBezTo>
                    <a:pt x="3060" y="113"/>
                    <a:pt x="2798" y="53"/>
                    <a:pt x="2537" y="18"/>
                  </a:cubicBezTo>
                  <a:cubicBezTo>
                    <a:pt x="2442" y="7"/>
                    <a:pt x="2345" y="1"/>
                    <a:pt x="2246" y="1"/>
                  </a:cubicBezTo>
                  <a:close/>
                </a:path>
              </a:pathLst>
            </a:custGeom>
            <a:solidFill>
              <a:srgbClr val="573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3"/>
            <p:cNvSpPr/>
            <p:nvPr/>
          </p:nvSpPr>
          <p:spPr>
            <a:xfrm>
              <a:off x="2834624" y="3265229"/>
              <a:ext cx="89000" cy="167275"/>
            </a:xfrm>
            <a:custGeom>
              <a:rect b="b" l="l" r="r" t="t"/>
              <a:pathLst>
                <a:path extrusionOk="0" h="2776" w="1477">
                  <a:moveTo>
                    <a:pt x="0" y="1"/>
                  </a:moveTo>
                  <a:lnTo>
                    <a:pt x="24" y="227"/>
                  </a:lnTo>
                  <a:cubicBezTo>
                    <a:pt x="226" y="263"/>
                    <a:pt x="405" y="299"/>
                    <a:pt x="596" y="358"/>
                  </a:cubicBezTo>
                  <a:cubicBezTo>
                    <a:pt x="738" y="406"/>
                    <a:pt x="893" y="453"/>
                    <a:pt x="1000" y="537"/>
                  </a:cubicBezTo>
                  <a:cubicBezTo>
                    <a:pt x="1096" y="620"/>
                    <a:pt x="1155" y="751"/>
                    <a:pt x="1191" y="882"/>
                  </a:cubicBezTo>
                  <a:cubicBezTo>
                    <a:pt x="1250" y="1180"/>
                    <a:pt x="1119" y="1489"/>
                    <a:pt x="953" y="1811"/>
                  </a:cubicBezTo>
                  <a:cubicBezTo>
                    <a:pt x="822" y="2073"/>
                    <a:pt x="715" y="2323"/>
                    <a:pt x="596" y="2597"/>
                  </a:cubicBezTo>
                  <a:cubicBezTo>
                    <a:pt x="655" y="2656"/>
                    <a:pt x="727" y="2716"/>
                    <a:pt x="798" y="2775"/>
                  </a:cubicBezTo>
                  <a:cubicBezTo>
                    <a:pt x="917" y="2489"/>
                    <a:pt x="1036" y="2204"/>
                    <a:pt x="1191" y="1918"/>
                  </a:cubicBezTo>
                  <a:cubicBezTo>
                    <a:pt x="1262" y="1739"/>
                    <a:pt x="1346" y="1585"/>
                    <a:pt x="1393" y="1406"/>
                  </a:cubicBezTo>
                  <a:cubicBezTo>
                    <a:pt x="1453" y="1227"/>
                    <a:pt x="1477" y="1013"/>
                    <a:pt x="1441" y="834"/>
                  </a:cubicBezTo>
                  <a:cubicBezTo>
                    <a:pt x="1417" y="644"/>
                    <a:pt x="1310" y="453"/>
                    <a:pt x="1143" y="346"/>
                  </a:cubicBezTo>
                  <a:cubicBezTo>
                    <a:pt x="977" y="227"/>
                    <a:pt x="822" y="180"/>
                    <a:pt x="667" y="132"/>
                  </a:cubicBezTo>
                  <a:cubicBezTo>
                    <a:pt x="441" y="84"/>
                    <a:pt x="203" y="2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3"/>
            <p:cNvSpPr/>
            <p:nvPr/>
          </p:nvSpPr>
          <p:spPr>
            <a:xfrm>
              <a:off x="2878370" y="2835301"/>
              <a:ext cx="366667" cy="184930"/>
            </a:xfrm>
            <a:custGeom>
              <a:rect b="b" l="l" r="r" t="t"/>
              <a:pathLst>
                <a:path extrusionOk="0" h="3069" w="6085">
                  <a:moveTo>
                    <a:pt x="5286" y="0"/>
                  </a:moveTo>
                  <a:cubicBezTo>
                    <a:pt x="5263" y="0"/>
                    <a:pt x="5239" y="1"/>
                    <a:pt x="5215" y="4"/>
                  </a:cubicBezTo>
                  <a:lnTo>
                    <a:pt x="536" y="695"/>
                  </a:lnTo>
                  <a:cubicBezTo>
                    <a:pt x="215" y="742"/>
                    <a:pt x="1" y="1040"/>
                    <a:pt x="48" y="1350"/>
                  </a:cubicBezTo>
                  <a:lnTo>
                    <a:pt x="227" y="2564"/>
                  </a:lnTo>
                  <a:cubicBezTo>
                    <a:pt x="271" y="2872"/>
                    <a:pt x="528" y="3068"/>
                    <a:pt x="811" y="3068"/>
                  </a:cubicBezTo>
                  <a:cubicBezTo>
                    <a:pt x="834" y="3068"/>
                    <a:pt x="858" y="3067"/>
                    <a:pt x="882" y="3064"/>
                  </a:cubicBezTo>
                  <a:lnTo>
                    <a:pt x="5549" y="2373"/>
                  </a:lnTo>
                  <a:cubicBezTo>
                    <a:pt x="5870" y="2326"/>
                    <a:pt x="6085" y="2028"/>
                    <a:pt x="6049" y="1719"/>
                  </a:cubicBezTo>
                  <a:lnTo>
                    <a:pt x="5870" y="504"/>
                  </a:lnTo>
                  <a:cubicBezTo>
                    <a:pt x="5826" y="196"/>
                    <a:pt x="5569" y="0"/>
                    <a:pt x="5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3"/>
            <p:cNvSpPr/>
            <p:nvPr/>
          </p:nvSpPr>
          <p:spPr>
            <a:xfrm>
              <a:off x="3154579" y="2615968"/>
              <a:ext cx="269833" cy="114248"/>
            </a:xfrm>
            <a:custGeom>
              <a:rect b="b" l="l" r="r" t="t"/>
              <a:pathLst>
                <a:path extrusionOk="0" h="1896" w="4478">
                  <a:moveTo>
                    <a:pt x="4477" y="1"/>
                  </a:moveTo>
                  <a:lnTo>
                    <a:pt x="0" y="668"/>
                  </a:lnTo>
                  <a:cubicBezTo>
                    <a:pt x="167" y="1084"/>
                    <a:pt x="501" y="1430"/>
                    <a:pt x="905" y="1620"/>
                  </a:cubicBezTo>
                  <a:cubicBezTo>
                    <a:pt x="1282" y="1819"/>
                    <a:pt x="1710" y="1895"/>
                    <a:pt x="2123" y="1895"/>
                  </a:cubicBezTo>
                  <a:cubicBezTo>
                    <a:pt x="2153" y="1895"/>
                    <a:pt x="2184" y="1895"/>
                    <a:pt x="2215" y="1894"/>
                  </a:cubicBezTo>
                  <a:cubicBezTo>
                    <a:pt x="2501" y="1894"/>
                    <a:pt x="2787" y="1846"/>
                    <a:pt x="3048" y="1763"/>
                  </a:cubicBezTo>
                  <a:cubicBezTo>
                    <a:pt x="3810" y="1501"/>
                    <a:pt x="4382" y="787"/>
                    <a:pt x="4477" y="1"/>
                  </a:cubicBezTo>
                  <a:close/>
                </a:path>
              </a:pathLst>
            </a:custGeom>
            <a:solidFill>
              <a:srgbClr val="E06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3"/>
            <p:cNvSpPr/>
            <p:nvPr/>
          </p:nvSpPr>
          <p:spPr>
            <a:xfrm>
              <a:off x="3523341" y="2901462"/>
              <a:ext cx="315026" cy="418850"/>
            </a:xfrm>
            <a:custGeom>
              <a:rect b="b" l="l" r="r" t="t"/>
              <a:pathLst>
                <a:path extrusionOk="0" h="6951" w="5228">
                  <a:moveTo>
                    <a:pt x="270" y="1"/>
                  </a:moveTo>
                  <a:cubicBezTo>
                    <a:pt x="186" y="1"/>
                    <a:pt x="144" y="90"/>
                    <a:pt x="167" y="168"/>
                  </a:cubicBezTo>
                  <a:cubicBezTo>
                    <a:pt x="169" y="183"/>
                    <a:pt x="174" y="197"/>
                    <a:pt x="180" y="210"/>
                  </a:cubicBezTo>
                  <a:lnTo>
                    <a:pt x="180" y="210"/>
                  </a:lnTo>
                  <a:lnTo>
                    <a:pt x="286" y="2"/>
                  </a:lnTo>
                  <a:cubicBezTo>
                    <a:pt x="281" y="1"/>
                    <a:pt x="275" y="1"/>
                    <a:pt x="270" y="1"/>
                  </a:cubicBezTo>
                  <a:close/>
                  <a:moveTo>
                    <a:pt x="180" y="210"/>
                  </a:moveTo>
                  <a:lnTo>
                    <a:pt x="0" y="561"/>
                  </a:lnTo>
                  <a:cubicBezTo>
                    <a:pt x="127" y="518"/>
                    <a:pt x="258" y="487"/>
                    <a:pt x="390" y="466"/>
                  </a:cubicBezTo>
                  <a:lnTo>
                    <a:pt x="390" y="466"/>
                  </a:lnTo>
                  <a:cubicBezTo>
                    <a:pt x="724" y="892"/>
                    <a:pt x="832" y="1488"/>
                    <a:pt x="679" y="2014"/>
                  </a:cubicBezTo>
                  <a:cubicBezTo>
                    <a:pt x="548" y="2490"/>
                    <a:pt x="191" y="2883"/>
                    <a:pt x="131" y="3383"/>
                  </a:cubicBezTo>
                  <a:cubicBezTo>
                    <a:pt x="0" y="4431"/>
                    <a:pt x="1131" y="5621"/>
                    <a:pt x="1798" y="6324"/>
                  </a:cubicBezTo>
                  <a:cubicBezTo>
                    <a:pt x="2196" y="6739"/>
                    <a:pt x="2724" y="6950"/>
                    <a:pt x="3248" y="6950"/>
                  </a:cubicBezTo>
                  <a:cubicBezTo>
                    <a:pt x="3821" y="6950"/>
                    <a:pt x="4389" y="6697"/>
                    <a:pt x="4775" y="6181"/>
                  </a:cubicBezTo>
                  <a:cubicBezTo>
                    <a:pt x="5227" y="5586"/>
                    <a:pt x="5168" y="4907"/>
                    <a:pt x="5072" y="4216"/>
                  </a:cubicBezTo>
                  <a:cubicBezTo>
                    <a:pt x="4941" y="3240"/>
                    <a:pt x="4727" y="2288"/>
                    <a:pt x="4489" y="1359"/>
                  </a:cubicBezTo>
                  <a:cubicBezTo>
                    <a:pt x="4429" y="1133"/>
                    <a:pt x="4358" y="894"/>
                    <a:pt x="4191" y="740"/>
                  </a:cubicBezTo>
                  <a:cubicBezTo>
                    <a:pt x="3989" y="549"/>
                    <a:pt x="3691" y="537"/>
                    <a:pt x="3417" y="513"/>
                  </a:cubicBezTo>
                  <a:lnTo>
                    <a:pt x="1548" y="430"/>
                  </a:lnTo>
                  <a:cubicBezTo>
                    <a:pt x="1387" y="426"/>
                    <a:pt x="1224" y="422"/>
                    <a:pt x="1062" y="422"/>
                  </a:cubicBezTo>
                  <a:cubicBezTo>
                    <a:pt x="835" y="422"/>
                    <a:pt x="610" y="431"/>
                    <a:pt x="390" y="466"/>
                  </a:cubicBezTo>
                  <a:lnTo>
                    <a:pt x="390" y="466"/>
                  </a:lnTo>
                  <a:cubicBezTo>
                    <a:pt x="361" y="429"/>
                    <a:pt x="330" y="393"/>
                    <a:pt x="298" y="359"/>
                  </a:cubicBezTo>
                  <a:cubicBezTo>
                    <a:pt x="250" y="311"/>
                    <a:pt x="203" y="264"/>
                    <a:pt x="180" y="21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3"/>
            <p:cNvSpPr/>
            <p:nvPr/>
          </p:nvSpPr>
          <p:spPr>
            <a:xfrm>
              <a:off x="3437959" y="1832215"/>
              <a:ext cx="193788" cy="141726"/>
            </a:xfrm>
            <a:custGeom>
              <a:rect b="b" l="l" r="r" t="t"/>
              <a:pathLst>
                <a:path extrusionOk="0" h="2352" w="3216">
                  <a:moveTo>
                    <a:pt x="1298" y="0"/>
                  </a:moveTo>
                  <a:cubicBezTo>
                    <a:pt x="804" y="0"/>
                    <a:pt x="307" y="244"/>
                    <a:pt x="0" y="637"/>
                  </a:cubicBezTo>
                  <a:lnTo>
                    <a:pt x="3108" y="2352"/>
                  </a:lnTo>
                  <a:cubicBezTo>
                    <a:pt x="3215" y="1816"/>
                    <a:pt x="3108" y="1233"/>
                    <a:pt x="2798" y="792"/>
                  </a:cubicBezTo>
                  <a:cubicBezTo>
                    <a:pt x="2489" y="340"/>
                    <a:pt x="1965" y="42"/>
                    <a:pt x="1429" y="6"/>
                  </a:cubicBezTo>
                  <a:cubicBezTo>
                    <a:pt x="1386" y="2"/>
                    <a:pt x="1342" y="0"/>
                    <a:pt x="1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3"/>
            <p:cNvSpPr/>
            <p:nvPr/>
          </p:nvSpPr>
          <p:spPr>
            <a:xfrm>
              <a:off x="3467364" y="1681875"/>
              <a:ext cx="69658" cy="217469"/>
            </a:xfrm>
            <a:custGeom>
              <a:rect b="b" l="l" r="r" t="t"/>
              <a:pathLst>
                <a:path extrusionOk="0" h="3609" w="1156">
                  <a:moveTo>
                    <a:pt x="465" y="1"/>
                  </a:moveTo>
                  <a:cubicBezTo>
                    <a:pt x="399" y="1"/>
                    <a:pt x="332" y="41"/>
                    <a:pt x="286" y="96"/>
                  </a:cubicBezTo>
                  <a:cubicBezTo>
                    <a:pt x="239" y="180"/>
                    <a:pt x="215" y="263"/>
                    <a:pt x="203" y="358"/>
                  </a:cubicBezTo>
                  <a:cubicBezTo>
                    <a:pt x="1" y="1370"/>
                    <a:pt x="167" y="2454"/>
                    <a:pt x="655" y="3370"/>
                  </a:cubicBezTo>
                  <a:lnTo>
                    <a:pt x="703" y="3609"/>
                  </a:lnTo>
                  <a:cubicBezTo>
                    <a:pt x="929" y="3275"/>
                    <a:pt x="1036" y="2870"/>
                    <a:pt x="1072" y="2466"/>
                  </a:cubicBezTo>
                  <a:cubicBezTo>
                    <a:pt x="1155" y="1692"/>
                    <a:pt x="1132" y="811"/>
                    <a:pt x="679" y="144"/>
                  </a:cubicBezTo>
                  <a:cubicBezTo>
                    <a:pt x="632" y="84"/>
                    <a:pt x="584" y="25"/>
                    <a:pt x="524" y="13"/>
                  </a:cubicBezTo>
                  <a:cubicBezTo>
                    <a:pt x="505" y="5"/>
                    <a:pt x="485"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3"/>
            <p:cNvSpPr/>
            <p:nvPr/>
          </p:nvSpPr>
          <p:spPr>
            <a:xfrm>
              <a:off x="3336068" y="1737914"/>
              <a:ext cx="175831" cy="150644"/>
            </a:xfrm>
            <a:custGeom>
              <a:rect b="b" l="l" r="r" t="t"/>
              <a:pathLst>
                <a:path extrusionOk="0" h="2500" w="2918">
                  <a:moveTo>
                    <a:pt x="317" y="0"/>
                  </a:moveTo>
                  <a:cubicBezTo>
                    <a:pt x="249" y="0"/>
                    <a:pt x="185" y="17"/>
                    <a:pt x="132" y="59"/>
                  </a:cubicBezTo>
                  <a:cubicBezTo>
                    <a:pt x="1" y="178"/>
                    <a:pt x="60" y="404"/>
                    <a:pt x="132" y="571"/>
                  </a:cubicBezTo>
                  <a:cubicBezTo>
                    <a:pt x="656" y="1595"/>
                    <a:pt x="1703" y="2321"/>
                    <a:pt x="2834" y="2464"/>
                  </a:cubicBezTo>
                  <a:lnTo>
                    <a:pt x="2918" y="2500"/>
                  </a:lnTo>
                  <a:cubicBezTo>
                    <a:pt x="2525" y="1405"/>
                    <a:pt x="1668" y="500"/>
                    <a:pt x="572" y="59"/>
                  </a:cubicBezTo>
                  <a:cubicBezTo>
                    <a:pt x="493" y="26"/>
                    <a:pt x="402" y="0"/>
                    <a:pt x="3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3"/>
            <p:cNvSpPr/>
            <p:nvPr/>
          </p:nvSpPr>
          <p:spPr>
            <a:xfrm>
              <a:off x="2914944" y="2121686"/>
              <a:ext cx="174385" cy="225363"/>
            </a:xfrm>
            <a:custGeom>
              <a:rect b="b" l="l" r="r" t="t"/>
              <a:pathLst>
                <a:path extrusionOk="0" h="3740" w="2894">
                  <a:moveTo>
                    <a:pt x="441" y="0"/>
                  </a:moveTo>
                  <a:lnTo>
                    <a:pt x="441" y="0"/>
                  </a:lnTo>
                  <a:cubicBezTo>
                    <a:pt x="1" y="1274"/>
                    <a:pt x="298" y="2739"/>
                    <a:pt x="1191" y="3739"/>
                  </a:cubicBezTo>
                  <a:cubicBezTo>
                    <a:pt x="1572" y="3441"/>
                    <a:pt x="1953" y="3144"/>
                    <a:pt x="2263" y="2775"/>
                  </a:cubicBezTo>
                  <a:cubicBezTo>
                    <a:pt x="2573" y="2406"/>
                    <a:pt x="2823" y="1965"/>
                    <a:pt x="2894" y="1489"/>
                  </a:cubicBezTo>
                  <a:lnTo>
                    <a:pt x="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3"/>
            <p:cNvSpPr/>
            <p:nvPr/>
          </p:nvSpPr>
          <p:spPr>
            <a:xfrm>
              <a:off x="2988878" y="1840711"/>
              <a:ext cx="793531" cy="621134"/>
            </a:xfrm>
            <a:custGeom>
              <a:rect b="b" l="l" r="r" t="t"/>
              <a:pathLst>
                <a:path extrusionOk="0" h="10308" w="13169">
                  <a:moveTo>
                    <a:pt x="5193" y="0"/>
                  </a:moveTo>
                  <a:cubicBezTo>
                    <a:pt x="4544" y="0"/>
                    <a:pt x="3897" y="72"/>
                    <a:pt x="3274" y="222"/>
                  </a:cubicBezTo>
                  <a:cubicBezTo>
                    <a:pt x="2465" y="413"/>
                    <a:pt x="1667" y="651"/>
                    <a:pt x="965" y="1115"/>
                  </a:cubicBezTo>
                  <a:cubicBezTo>
                    <a:pt x="560" y="1377"/>
                    <a:pt x="179" y="1723"/>
                    <a:pt x="0" y="2163"/>
                  </a:cubicBezTo>
                  <a:lnTo>
                    <a:pt x="10025" y="9628"/>
                  </a:lnTo>
                  <a:cubicBezTo>
                    <a:pt x="10037" y="9628"/>
                    <a:pt x="10049" y="9628"/>
                    <a:pt x="10061" y="9628"/>
                  </a:cubicBezTo>
                  <a:cubicBezTo>
                    <a:pt x="10548" y="9628"/>
                    <a:pt x="11008" y="9864"/>
                    <a:pt x="11275" y="10236"/>
                  </a:cubicBezTo>
                  <a:cubicBezTo>
                    <a:pt x="11311" y="10271"/>
                    <a:pt x="11323" y="10295"/>
                    <a:pt x="11371" y="10307"/>
                  </a:cubicBezTo>
                  <a:cubicBezTo>
                    <a:pt x="11394" y="10307"/>
                    <a:pt x="11442" y="10295"/>
                    <a:pt x="11478" y="10283"/>
                  </a:cubicBezTo>
                  <a:cubicBezTo>
                    <a:pt x="12906" y="9545"/>
                    <a:pt x="13168" y="7664"/>
                    <a:pt x="13121" y="6235"/>
                  </a:cubicBezTo>
                  <a:cubicBezTo>
                    <a:pt x="13085" y="4402"/>
                    <a:pt x="12514" y="2377"/>
                    <a:pt x="10525" y="1830"/>
                  </a:cubicBezTo>
                  <a:cubicBezTo>
                    <a:pt x="10406" y="1794"/>
                    <a:pt x="10287" y="1746"/>
                    <a:pt x="10180" y="1699"/>
                  </a:cubicBezTo>
                  <a:cubicBezTo>
                    <a:pt x="10073" y="1627"/>
                    <a:pt x="10001" y="1532"/>
                    <a:pt x="9906" y="1437"/>
                  </a:cubicBezTo>
                  <a:cubicBezTo>
                    <a:pt x="9180" y="651"/>
                    <a:pt x="7787" y="342"/>
                    <a:pt x="6775" y="139"/>
                  </a:cubicBezTo>
                  <a:cubicBezTo>
                    <a:pt x="6255" y="48"/>
                    <a:pt x="5724" y="0"/>
                    <a:pt x="5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3"/>
            <p:cNvSpPr/>
            <p:nvPr/>
          </p:nvSpPr>
          <p:spPr>
            <a:xfrm>
              <a:off x="2902773" y="2275580"/>
              <a:ext cx="105511" cy="235004"/>
            </a:xfrm>
            <a:custGeom>
              <a:rect b="b" l="l" r="r" t="t"/>
              <a:pathLst>
                <a:path extrusionOk="0" h="3900" w="1751">
                  <a:moveTo>
                    <a:pt x="1352" y="0"/>
                  </a:moveTo>
                  <a:cubicBezTo>
                    <a:pt x="896" y="0"/>
                    <a:pt x="493" y="232"/>
                    <a:pt x="250" y="661"/>
                  </a:cubicBezTo>
                  <a:cubicBezTo>
                    <a:pt x="12" y="1078"/>
                    <a:pt x="0" y="1578"/>
                    <a:pt x="60" y="2030"/>
                  </a:cubicBezTo>
                  <a:cubicBezTo>
                    <a:pt x="119" y="2471"/>
                    <a:pt x="262" y="2911"/>
                    <a:pt x="548" y="3269"/>
                  </a:cubicBezTo>
                  <a:cubicBezTo>
                    <a:pt x="834" y="3626"/>
                    <a:pt x="1274" y="3876"/>
                    <a:pt x="1751" y="3900"/>
                  </a:cubicBezTo>
                  <a:lnTo>
                    <a:pt x="1739" y="54"/>
                  </a:lnTo>
                  <a:cubicBezTo>
                    <a:pt x="1607" y="18"/>
                    <a:pt x="1478" y="0"/>
                    <a:pt x="1352" y="0"/>
                  </a:cubicBezTo>
                  <a:close/>
                </a:path>
              </a:pathLst>
            </a:custGeom>
            <a:solidFill>
              <a:srgbClr val="E06C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3"/>
            <p:cNvSpPr/>
            <p:nvPr/>
          </p:nvSpPr>
          <p:spPr>
            <a:xfrm>
              <a:off x="2929285" y="2322460"/>
              <a:ext cx="68211" cy="142931"/>
            </a:xfrm>
            <a:custGeom>
              <a:rect b="b" l="l" r="r" t="t"/>
              <a:pathLst>
                <a:path extrusionOk="0" h="2372" w="1132">
                  <a:moveTo>
                    <a:pt x="34" y="0"/>
                  </a:moveTo>
                  <a:cubicBezTo>
                    <a:pt x="29" y="0"/>
                    <a:pt x="26" y="1"/>
                    <a:pt x="25" y="2"/>
                  </a:cubicBezTo>
                  <a:cubicBezTo>
                    <a:pt x="1" y="38"/>
                    <a:pt x="144" y="109"/>
                    <a:pt x="322" y="276"/>
                  </a:cubicBezTo>
                  <a:cubicBezTo>
                    <a:pt x="477" y="443"/>
                    <a:pt x="668" y="717"/>
                    <a:pt x="811" y="1062"/>
                  </a:cubicBezTo>
                  <a:cubicBezTo>
                    <a:pt x="930" y="1407"/>
                    <a:pt x="989" y="1752"/>
                    <a:pt x="1013" y="1991"/>
                  </a:cubicBezTo>
                  <a:cubicBezTo>
                    <a:pt x="1049" y="2229"/>
                    <a:pt x="1072" y="2372"/>
                    <a:pt x="1108" y="2372"/>
                  </a:cubicBezTo>
                  <a:cubicBezTo>
                    <a:pt x="1120" y="2372"/>
                    <a:pt x="1132" y="2229"/>
                    <a:pt x="1132" y="1967"/>
                  </a:cubicBezTo>
                  <a:cubicBezTo>
                    <a:pt x="1120" y="1717"/>
                    <a:pt x="1096" y="1371"/>
                    <a:pt x="953" y="1002"/>
                  </a:cubicBezTo>
                  <a:cubicBezTo>
                    <a:pt x="822" y="633"/>
                    <a:pt x="596" y="347"/>
                    <a:pt x="394" y="181"/>
                  </a:cubicBezTo>
                  <a:cubicBezTo>
                    <a:pt x="204" y="44"/>
                    <a:pt x="70" y="0"/>
                    <a:pt x="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3"/>
            <p:cNvSpPr/>
            <p:nvPr/>
          </p:nvSpPr>
          <p:spPr>
            <a:xfrm>
              <a:off x="2955858" y="2047992"/>
              <a:ext cx="792808" cy="630233"/>
            </a:xfrm>
            <a:custGeom>
              <a:rect b="b" l="l" r="r" t="t"/>
              <a:pathLst>
                <a:path extrusionOk="0" h="10459" w="13157">
                  <a:moveTo>
                    <a:pt x="5427" y="1"/>
                  </a:moveTo>
                  <a:cubicBezTo>
                    <a:pt x="5158" y="1"/>
                    <a:pt x="4889" y="7"/>
                    <a:pt x="4620" y="21"/>
                  </a:cubicBezTo>
                  <a:cubicBezTo>
                    <a:pt x="3751" y="69"/>
                    <a:pt x="2763" y="128"/>
                    <a:pt x="1965" y="533"/>
                  </a:cubicBezTo>
                  <a:cubicBezTo>
                    <a:pt x="965" y="1033"/>
                    <a:pt x="489" y="2331"/>
                    <a:pt x="370" y="3390"/>
                  </a:cubicBezTo>
                  <a:cubicBezTo>
                    <a:pt x="155" y="5093"/>
                    <a:pt x="0" y="7296"/>
                    <a:pt x="1012" y="8820"/>
                  </a:cubicBezTo>
                  <a:cubicBezTo>
                    <a:pt x="1501" y="9546"/>
                    <a:pt x="2322" y="9998"/>
                    <a:pt x="3167" y="10201"/>
                  </a:cubicBezTo>
                  <a:cubicBezTo>
                    <a:pt x="3883" y="10383"/>
                    <a:pt x="4611" y="10459"/>
                    <a:pt x="5340" y="10459"/>
                  </a:cubicBezTo>
                  <a:cubicBezTo>
                    <a:pt x="5995" y="10459"/>
                    <a:pt x="6651" y="10397"/>
                    <a:pt x="7299" y="10296"/>
                  </a:cubicBezTo>
                  <a:cubicBezTo>
                    <a:pt x="7406" y="10272"/>
                    <a:pt x="7525" y="10260"/>
                    <a:pt x="7632" y="10236"/>
                  </a:cubicBezTo>
                  <a:cubicBezTo>
                    <a:pt x="8716" y="10034"/>
                    <a:pt x="9656" y="9653"/>
                    <a:pt x="10204" y="8629"/>
                  </a:cubicBezTo>
                  <a:cubicBezTo>
                    <a:pt x="10323" y="8403"/>
                    <a:pt x="10430" y="8165"/>
                    <a:pt x="10514" y="7915"/>
                  </a:cubicBezTo>
                  <a:cubicBezTo>
                    <a:pt x="10607" y="7935"/>
                    <a:pt x="10701" y="7945"/>
                    <a:pt x="10797" y="7945"/>
                  </a:cubicBezTo>
                  <a:cubicBezTo>
                    <a:pt x="11590" y="7945"/>
                    <a:pt x="12425" y="7277"/>
                    <a:pt x="12776" y="6629"/>
                  </a:cubicBezTo>
                  <a:cubicBezTo>
                    <a:pt x="13157" y="5903"/>
                    <a:pt x="12943" y="4760"/>
                    <a:pt x="12300" y="4224"/>
                  </a:cubicBezTo>
                  <a:cubicBezTo>
                    <a:pt x="12032" y="3991"/>
                    <a:pt x="11709" y="3877"/>
                    <a:pt x="11383" y="3877"/>
                  </a:cubicBezTo>
                  <a:cubicBezTo>
                    <a:pt x="11259" y="3877"/>
                    <a:pt x="11135" y="3893"/>
                    <a:pt x="11014" y="3926"/>
                  </a:cubicBezTo>
                  <a:cubicBezTo>
                    <a:pt x="10990" y="3593"/>
                    <a:pt x="10966" y="3271"/>
                    <a:pt x="10918" y="2950"/>
                  </a:cubicBezTo>
                  <a:cubicBezTo>
                    <a:pt x="10776" y="1700"/>
                    <a:pt x="10145" y="616"/>
                    <a:pt x="8847" y="354"/>
                  </a:cubicBezTo>
                  <a:cubicBezTo>
                    <a:pt x="7728" y="123"/>
                    <a:pt x="6577" y="1"/>
                    <a:pt x="5427"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3"/>
            <p:cNvSpPr/>
            <p:nvPr/>
          </p:nvSpPr>
          <p:spPr>
            <a:xfrm>
              <a:off x="3021837" y="2303178"/>
              <a:ext cx="159321" cy="155766"/>
            </a:xfrm>
            <a:custGeom>
              <a:rect b="b" l="l" r="r" t="t"/>
              <a:pathLst>
                <a:path extrusionOk="0" h="2585" w="2644">
                  <a:moveTo>
                    <a:pt x="1322" y="1"/>
                  </a:moveTo>
                  <a:cubicBezTo>
                    <a:pt x="596" y="1"/>
                    <a:pt x="1" y="584"/>
                    <a:pt x="1" y="1299"/>
                  </a:cubicBezTo>
                  <a:cubicBezTo>
                    <a:pt x="1" y="2013"/>
                    <a:pt x="596" y="2584"/>
                    <a:pt x="1322" y="2584"/>
                  </a:cubicBezTo>
                  <a:cubicBezTo>
                    <a:pt x="2049" y="2584"/>
                    <a:pt x="2644" y="2013"/>
                    <a:pt x="2644" y="1299"/>
                  </a:cubicBezTo>
                  <a:cubicBezTo>
                    <a:pt x="2644" y="584"/>
                    <a:pt x="2049" y="1"/>
                    <a:pt x="1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3"/>
            <p:cNvSpPr/>
            <p:nvPr/>
          </p:nvSpPr>
          <p:spPr>
            <a:xfrm>
              <a:off x="3331067" y="2303178"/>
              <a:ext cx="167215" cy="161490"/>
            </a:xfrm>
            <a:custGeom>
              <a:rect b="b" l="l" r="r" t="t"/>
              <a:pathLst>
                <a:path extrusionOk="0" h="2680" w="2775">
                  <a:moveTo>
                    <a:pt x="1393" y="1"/>
                  </a:moveTo>
                  <a:cubicBezTo>
                    <a:pt x="620" y="1"/>
                    <a:pt x="0" y="596"/>
                    <a:pt x="0" y="1334"/>
                  </a:cubicBezTo>
                  <a:cubicBezTo>
                    <a:pt x="0" y="2084"/>
                    <a:pt x="620" y="2680"/>
                    <a:pt x="1393" y="2680"/>
                  </a:cubicBezTo>
                  <a:cubicBezTo>
                    <a:pt x="2155" y="2680"/>
                    <a:pt x="2775" y="2084"/>
                    <a:pt x="2775" y="1334"/>
                  </a:cubicBezTo>
                  <a:cubicBezTo>
                    <a:pt x="2775" y="596"/>
                    <a:pt x="2155" y="1"/>
                    <a:pt x="1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3"/>
            <p:cNvSpPr/>
            <p:nvPr/>
          </p:nvSpPr>
          <p:spPr>
            <a:xfrm>
              <a:off x="3130176" y="2321857"/>
              <a:ext cx="50255" cy="116297"/>
            </a:xfrm>
            <a:custGeom>
              <a:rect b="b" l="l" r="r" t="t"/>
              <a:pathLst>
                <a:path extrusionOk="0" h="1930" w="834">
                  <a:moveTo>
                    <a:pt x="358" y="0"/>
                  </a:moveTo>
                  <a:cubicBezTo>
                    <a:pt x="144" y="238"/>
                    <a:pt x="1" y="572"/>
                    <a:pt x="1" y="929"/>
                  </a:cubicBezTo>
                  <a:cubicBezTo>
                    <a:pt x="1" y="1334"/>
                    <a:pt x="167" y="1691"/>
                    <a:pt x="441" y="1929"/>
                  </a:cubicBezTo>
                  <a:cubicBezTo>
                    <a:pt x="596" y="1774"/>
                    <a:pt x="715" y="1584"/>
                    <a:pt x="786" y="1370"/>
                  </a:cubicBezTo>
                  <a:cubicBezTo>
                    <a:pt x="822" y="1262"/>
                    <a:pt x="834" y="1167"/>
                    <a:pt x="834" y="1048"/>
                  </a:cubicBezTo>
                  <a:cubicBezTo>
                    <a:pt x="834" y="631"/>
                    <a:pt x="655" y="238"/>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3"/>
            <p:cNvSpPr/>
            <p:nvPr/>
          </p:nvSpPr>
          <p:spPr>
            <a:xfrm>
              <a:off x="3445130" y="2321857"/>
              <a:ext cx="53147" cy="118406"/>
            </a:xfrm>
            <a:custGeom>
              <a:rect b="b" l="l" r="r" t="t"/>
              <a:pathLst>
                <a:path extrusionOk="0" h="1965" w="882">
                  <a:moveTo>
                    <a:pt x="358" y="0"/>
                  </a:moveTo>
                  <a:cubicBezTo>
                    <a:pt x="131" y="238"/>
                    <a:pt x="0" y="572"/>
                    <a:pt x="0" y="929"/>
                  </a:cubicBezTo>
                  <a:cubicBezTo>
                    <a:pt x="0" y="1346"/>
                    <a:pt x="191" y="1727"/>
                    <a:pt x="489" y="1965"/>
                  </a:cubicBezTo>
                  <a:cubicBezTo>
                    <a:pt x="727" y="1727"/>
                    <a:pt x="882" y="1405"/>
                    <a:pt x="882" y="1048"/>
                  </a:cubicBezTo>
                  <a:cubicBezTo>
                    <a:pt x="882" y="608"/>
                    <a:pt x="691" y="238"/>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3"/>
            <p:cNvSpPr/>
            <p:nvPr/>
          </p:nvSpPr>
          <p:spPr>
            <a:xfrm>
              <a:off x="3032623" y="2186281"/>
              <a:ext cx="109789" cy="59715"/>
            </a:xfrm>
            <a:custGeom>
              <a:rect b="b" l="l" r="r" t="t"/>
              <a:pathLst>
                <a:path extrusionOk="0" h="991" w="1822">
                  <a:moveTo>
                    <a:pt x="1194" y="0"/>
                  </a:moveTo>
                  <a:cubicBezTo>
                    <a:pt x="1068" y="0"/>
                    <a:pt x="929" y="19"/>
                    <a:pt x="786" y="60"/>
                  </a:cubicBezTo>
                  <a:cubicBezTo>
                    <a:pt x="334" y="202"/>
                    <a:pt x="0" y="500"/>
                    <a:pt x="72" y="738"/>
                  </a:cubicBezTo>
                  <a:cubicBezTo>
                    <a:pt x="112" y="900"/>
                    <a:pt x="329" y="991"/>
                    <a:pt x="606" y="991"/>
                  </a:cubicBezTo>
                  <a:cubicBezTo>
                    <a:pt x="736" y="991"/>
                    <a:pt x="880" y="971"/>
                    <a:pt x="1024" y="929"/>
                  </a:cubicBezTo>
                  <a:cubicBezTo>
                    <a:pt x="1489" y="798"/>
                    <a:pt x="1822" y="500"/>
                    <a:pt x="1739" y="262"/>
                  </a:cubicBezTo>
                  <a:cubicBezTo>
                    <a:pt x="1697" y="97"/>
                    <a:pt x="1479" y="0"/>
                    <a:pt x="1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3"/>
            <p:cNvSpPr/>
            <p:nvPr/>
          </p:nvSpPr>
          <p:spPr>
            <a:xfrm>
              <a:off x="3371980" y="2186281"/>
              <a:ext cx="109066" cy="59715"/>
            </a:xfrm>
            <a:custGeom>
              <a:rect b="b" l="l" r="r" t="t"/>
              <a:pathLst>
                <a:path extrusionOk="0" h="991" w="1810">
                  <a:moveTo>
                    <a:pt x="616" y="0"/>
                  </a:moveTo>
                  <a:cubicBezTo>
                    <a:pt x="331" y="0"/>
                    <a:pt x="113" y="97"/>
                    <a:pt x="71" y="262"/>
                  </a:cubicBezTo>
                  <a:cubicBezTo>
                    <a:pt x="0" y="500"/>
                    <a:pt x="322" y="798"/>
                    <a:pt x="786" y="929"/>
                  </a:cubicBezTo>
                  <a:cubicBezTo>
                    <a:pt x="934" y="971"/>
                    <a:pt x="1079" y="991"/>
                    <a:pt x="1209" y="991"/>
                  </a:cubicBezTo>
                  <a:cubicBezTo>
                    <a:pt x="1487" y="991"/>
                    <a:pt x="1698" y="900"/>
                    <a:pt x="1738" y="738"/>
                  </a:cubicBezTo>
                  <a:cubicBezTo>
                    <a:pt x="1810" y="500"/>
                    <a:pt x="1488" y="202"/>
                    <a:pt x="1024" y="60"/>
                  </a:cubicBezTo>
                  <a:cubicBezTo>
                    <a:pt x="882" y="19"/>
                    <a:pt x="742" y="0"/>
                    <a:pt x="616" y="0"/>
                  </a:cubicBezTo>
                  <a:close/>
                </a:path>
              </a:pathLst>
            </a:custGeom>
            <a:solidFill>
              <a:srgbClr val="772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3"/>
            <p:cNvSpPr/>
            <p:nvPr/>
          </p:nvSpPr>
          <p:spPr>
            <a:xfrm>
              <a:off x="3111557" y="2284137"/>
              <a:ext cx="68211" cy="44229"/>
            </a:xfrm>
            <a:custGeom>
              <a:rect b="b" l="l" r="r" t="t"/>
              <a:pathLst>
                <a:path extrusionOk="0" h="734" w="1132">
                  <a:moveTo>
                    <a:pt x="82" y="0"/>
                  </a:moveTo>
                  <a:cubicBezTo>
                    <a:pt x="31" y="0"/>
                    <a:pt x="0" y="12"/>
                    <a:pt x="0" y="19"/>
                  </a:cubicBezTo>
                  <a:cubicBezTo>
                    <a:pt x="0" y="43"/>
                    <a:pt x="310" y="79"/>
                    <a:pt x="607" y="305"/>
                  </a:cubicBezTo>
                  <a:cubicBezTo>
                    <a:pt x="898" y="491"/>
                    <a:pt x="1075" y="734"/>
                    <a:pt x="1117" y="734"/>
                  </a:cubicBezTo>
                  <a:cubicBezTo>
                    <a:pt x="1118" y="734"/>
                    <a:pt x="1118" y="734"/>
                    <a:pt x="1119" y="733"/>
                  </a:cubicBezTo>
                  <a:cubicBezTo>
                    <a:pt x="1131" y="722"/>
                    <a:pt x="988" y="436"/>
                    <a:pt x="667" y="210"/>
                  </a:cubicBezTo>
                  <a:cubicBezTo>
                    <a:pt x="500" y="91"/>
                    <a:pt x="345" y="31"/>
                    <a:pt x="202" y="19"/>
                  </a:cubicBezTo>
                  <a:cubicBezTo>
                    <a:pt x="156" y="5"/>
                    <a:pt x="115" y="0"/>
                    <a:pt x="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3"/>
            <p:cNvSpPr/>
            <p:nvPr/>
          </p:nvSpPr>
          <p:spPr>
            <a:xfrm>
              <a:off x="3326065" y="2287210"/>
              <a:ext cx="60318" cy="51219"/>
            </a:xfrm>
            <a:custGeom>
              <a:rect b="b" l="l" r="r" t="t"/>
              <a:pathLst>
                <a:path extrusionOk="0" h="850" w="1001">
                  <a:moveTo>
                    <a:pt x="941" y="0"/>
                  </a:moveTo>
                  <a:cubicBezTo>
                    <a:pt x="909" y="0"/>
                    <a:pt x="856" y="12"/>
                    <a:pt x="786" y="40"/>
                  </a:cubicBezTo>
                  <a:cubicBezTo>
                    <a:pt x="667" y="75"/>
                    <a:pt x="512" y="147"/>
                    <a:pt x="369" y="278"/>
                  </a:cubicBezTo>
                  <a:cubicBezTo>
                    <a:pt x="214" y="397"/>
                    <a:pt x="131" y="551"/>
                    <a:pt x="71" y="647"/>
                  </a:cubicBezTo>
                  <a:cubicBezTo>
                    <a:pt x="12" y="754"/>
                    <a:pt x="0" y="837"/>
                    <a:pt x="12" y="849"/>
                  </a:cubicBezTo>
                  <a:cubicBezTo>
                    <a:pt x="12" y="849"/>
                    <a:pt x="13" y="850"/>
                    <a:pt x="13" y="850"/>
                  </a:cubicBezTo>
                  <a:cubicBezTo>
                    <a:pt x="40" y="850"/>
                    <a:pt x="148" y="571"/>
                    <a:pt x="417" y="349"/>
                  </a:cubicBezTo>
                  <a:cubicBezTo>
                    <a:pt x="703" y="99"/>
                    <a:pt x="1000" y="40"/>
                    <a:pt x="976" y="16"/>
                  </a:cubicBezTo>
                  <a:cubicBezTo>
                    <a:pt x="976" y="6"/>
                    <a:pt x="964" y="0"/>
                    <a:pt x="9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3"/>
            <p:cNvSpPr/>
            <p:nvPr/>
          </p:nvSpPr>
          <p:spPr>
            <a:xfrm>
              <a:off x="2868307" y="1856137"/>
              <a:ext cx="841617" cy="438012"/>
            </a:xfrm>
            <a:custGeom>
              <a:rect b="b" l="l" r="r" t="t"/>
              <a:pathLst>
                <a:path extrusionOk="0" h="7269" w="13967">
                  <a:moveTo>
                    <a:pt x="6160" y="0"/>
                  </a:moveTo>
                  <a:cubicBezTo>
                    <a:pt x="5038" y="0"/>
                    <a:pt x="3902" y="220"/>
                    <a:pt x="2906" y="752"/>
                  </a:cubicBezTo>
                  <a:cubicBezTo>
                    <a:pt x="2608" y="895"/>
                    <a:pt x="2346" y="1098"/>
                    <a:pt x="2108" y="1336"/>
                  </a:cubicBezTo>
                  <a:cubicBezTo>
                    <a:pt x="1584" y="1848"/>
                    <a:pt x="1191" y="2491"/>
                    <a:pt x="930" y="3181"/>
                  </a:cubicBezTo>
                  <a:cubicBezTo>
                    <a:pt x="751" y="3634"/>
                    <a:pt x="1" y="5241"/>
                    <a:pt x="584" y="5634"/>
                  </a:cubicBezTo>
                  <a:cubicBezTo>
                    <a:pt x="918" y="5860"/>
                    <a:pt x="1394" y="5860"/>
                    <a:pt x="1763" y="5943"/>
                  </a:cubicBezTo>
                  <a:cubicBezTo>
                    <a:pt x="1881" y="5976"/>
                    <a:pt x="3080" y="6326"/>
                    <a:pt x="3344" y="6326"/>
                  </a:cubicBezTo>
                  <a:cubicBezTo>
                    <a:pt x="3373" y="6326"/>
                    <a:pt x="3391" y="6322"/>
                    <a:pt x="3394" y="6312"/>
                  </a:cubicBezTo>
                  <a:cubicBezTo>
                    <a:pt x="3775" y="5658"/>
                    <a:pt x="4025" y="4919"/>
                    <a:pt x="4382" y="4253"/>
                  </a:cubicBezTo>
                  <a:lnTo>
                    <a:pt x="4382" y="4253"/>
                  </a:lnTo>
                  <a:cubicBezTo>
                    <a:pt x="4323" y="4800"/>
                    <a:pt x="4251" y="5312"/>
                    <a:pt x="4251" y="5860"/>
                  </a:cubicBezTo>
                  <a:cubicBezTo>
                    <a:pt x="4251" y="5955"/>
                    <a:pt x="4251" y="6074"/>
                    <a:pt x="4335" y="6158"/>
                  </a:cubicBezTo>
                  <a:cubicBezTo>
                    <a:pt x="4394" y="6193"/>
                    <a:pt x="4466" y="6217"/>
                    <a:pt x="4549" y="6229"/>
                  </a:cubicBezTo>
                  <a:cubicBezTo>
                    <a:pt x="5292" y="6360"/>
                    <a:pt x="6054" y="6421"/>
                    <a:pt x="6819" y="6421"/>
                  </a:cubicBezTo>
                  <a:cubicBezTo>
                    <a:pt x="6888" y="6421"/>
                    <a:pt x="6957" y="6421"/>
                    <a:pt x="7026" y="6420"/>
                  </a:cubicBezTo>
                  <a:cubicBezTo>
                    <a:pt x="7109" y="6420"/>
                    <a:pt x="7180" y="6420"/>
                    <a:pt x="7240" y="6372"/>
                  </a:cubicBezTo>
                  <a:cubicBezTo>
                    <a:pt x="7287" y="6336"/>
                    <a:pt x="7299" y="6277"/>
                    <a:pt x="7311" y="6229"/>
                  </a:cubicBezTo>
                  <a:cubicBezTo>
                    <a:pt x="7502" y="5574"/>
                    <a:pt x="7645" y="4884"/>
                    <a:pt x="7728" y="4217"/>
                  </a:cubicBezTo>
                  <a:cubicBezTo>
                    <a:pt x="7740" y="4967"/>
                    <a:pt x="7776" y="5777"/>
                    <a:pt x="7966" y="6491"/>
                  </a:cubicBezTo>
                  <a:cubicBezTo>
                    <a:pt x="8681" y="6527"/>
                    <a:pt x="9383" y="6539"/>
                    <a:pt x="10097" y="6539"/>
                  </a:cubicBezTo>
                  <a:cubicBezTo>
                    <a:pt x="10240" y="5753"/>
                    <a:pt x="10395" y="4979"/>
                    <a:pt x="10538" y="4193"/>
                  </a:cubicBezTo>
                  <a:lnTo>
                    <a:pt x="10538" y="4193"/>
                  </a:lnTo>
                  <a:cubicBezTo>
                    <a:pt x="10478" y="4527"/>
                    <a:pt x="10645" y="5098"/>
                    <a:pt x="10752" y="5419"/>
                  </a:cubicBezTo>
                  <a:cubicBezTo>
                    <a:pt x="10871" y="5836"/>
                    <a:pt x="11074" y="6241"/>
                    <a:pt x="11407" y="6539"/>
                  </a:cubicBezTo>
                  <a:cubicBezTo>
                    <a:pt x="11779" y="6890"/>
                    <a:pt x="12403" y="7269"/>
                    <a:pt x="12958" y="7269"/>
                  </a:cubicBezTo>
                  <a:cubicBezTo>
                    <a:pt x="13042" y="7269"/>
                    <a:pt x="13125" y="7260"/>
                    <a:pt x="13205" y="7241"/>
                  </a:cubicBezTo>
                  <a:cubicBezTo>
                    <a:pt x="13848" y="7074"/>
                    <a:pt x="13967" y="6181"/>
                    <a:pt x="13955" y="5419"/>
                  </a:cubicBezTo>
                  <a:cubicBezTo>
                    <a:pt x="13955" y="5098"/>
                    <a:pt x="13907" y="4788"/>
                    <a:pt x="13872" y="4562"/>
                  </a:cubicBezTo>
                  <a:cubicBezTo>
                    <a:pt x="13753" y="3634"/>
                    <a:pt x="13360" y="2633"/>
                    <a:pt x="12431" y="2241"/>
                  </a:cubicBezTo>
                  <a:cubicBezTo>
                    <a:pt x="12169" y="2121"/>
                    <a:pt x="11883" y="2062"/>
                    <a:pt x="11609" y="1943"/>
                  </a:cubicBezTo>
                  <a:cubicBezTo>
                    <a:pt x="11133" y="1717"/>
                    <a:pt x="10859" y="1193"/>
                    <a:pt x="10395" y="919"/>
                  </a:cubicBezTo>
                  <a:cubicBezTo>
                    <a:pt x="9919" y="633"/>
                    <a:pt x="9383" y="502"/>
                    <a:pt x="8847" y="359"/>
                  </a:cubicBezTo>
                  <a:cubicBezTo>
                    <a:pt x="8026" y="169"/>
                    <a:pt x="7180" y="38"/>
                    <a:pt x="6335" y="2"/>
                  </a:cubicBezTo>
                  <a:cubicBezTo>
                    <a:pt x="6277" y="1"/>
                    <a:pt x="6218" y="0"/>
                    <a:pt x="6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3"/>
            <p:cNvSpPr/>
            <p:nvPr/>
          </p:nvSpPr>
          <p:spPr>
            <a:xfrm>
              <a:off x="3019005" y="2295284"/>
              <a:ext cx="166491" cy="109126"/>
            </a:xfrm>
            <a:custGeom>
              <a:rect b="b" l="l" r="r" t="t"/>
              <a:pathLst>
                <a:path extrusionOk="0" h="1811" w="2763">
                  <a:moveTo>
                    <a:pt x="1393" y="1"/>
                  </a:moveTo>
                  <a:cubicBezTo>
                    <a:pt x="1036" y="1"/>
                    <a:pt x="667" y="132"/>
                    <a:pt x="453" y="358"/>
                  </a:cubicBezTo>
                  <a:cubicBezTo>
                    <a:pt x="226" y="572"/>
                    <a:pt x="95" y="846"/>
                    <a:pt x="48" y="1072"/>
                  </a:cubicBezTo>
                  <a:cubicBezTo>
                    <a:pt x="0" y="1310"/>
                    <a:pt x="24" y="1489"/>
                    <a:pt x="36" y="1620"/>
                  </a:cubicBezTo>
                  <a:cubicBezTo>
                    <a:pt x="60" y="1739"/>
                    <a:pt x="72" y="1811"/>
                    <a:pt x="95" y="1811"/>
                  </a:cubicBezTo>
                  <a:cubicBezTo>
                    <a:pt x="107" y="1811"/>
                    <a:pt x="107" y="1739"/>
                    <a:pt x="107" y="1620"/>
                  </a:cubicBezTo>
                  <a:cubicBezTo>
                    <a:pt x="107" y="1501"/>
                    <a:pt x="119" y="1322"/>
                    <a:pt x="179" y="1108"/>
                  </a:cubicBezTo>
                  <a:cubicBezTo>
                    <a:pt x="238" y="906"/>
                    <a:pt x="357" y="679"/>
                    <a:pt x="572" y="501"/>
                  </a:cubicBezTo>
                  <a:cubicBezTo>
                    <a:pt x="774" y="322"/>
                    <a:pt x="1072" y="215"/>
                    <a:pt x="1393" y="215"/>
                  </a:cubicBezTo>
                  <a:cubicBezTo>
                    <a:pt x="1548" y="215"/>
                    <a:pt x="1703" y="251"/>
                    <a:pt x="1834" y="298"/>
                  </a:cubicBezTo>
                  <a:cubicBezTo>
                    <a:pt x="1965" y="358"/>
                    <a:pt x="2084" y="429"/>
                    <a:pt x="2191" y="513"/>
                  </a:cubicBezTo>
                  <a:cubicBezTo>
                    <a:pt x="2393" y="715"/>
                    <a:pt x="2512" y="929"/>
                    <a:pt x="2560" y="1144"/>
                  </a:cubicBezTo>
                  <a:cubicBezTo>
                    <a:pt x="2679" y="1525"/>
                    <a:pt x="2596" y="1811"/>
                    <a:pt x="2643" y="1811"/>
                  </a:cubicBezTo>
                  <a:cubicBezTo>
                    <a:pt x="2655" y="1811"/>
                    <a:pt x="2679" y="1751"/>
                    <a:pt x="2715" y="1632"/>
                  </a:cubicBezTo>
                  <a:cubicBezTo>
                    <a:pt x="2739" y="1513"/>
                    <a:pt x="2762" y="1322"/>
                    <a:pt x="2715" y="1084"/>
                  </a:cubicBezTo>
                  <a:cubicBezTo>
                    <a:pt x="2667" y="858"/>
                    <a:pt x="2548" y="572"/>
                    <a:pt x="2322" y="358"/>
                  </a:cubicBezTo>
                  <a:cubicBezTo>
                    <a:pt x="2203" y="251"/>
                    <a:pt x="2072" y="144"/>
                    <a:pt x="1905" y="84"/>
                  </a:cubicBezTo>
                  <a:cubicBezTo>
                    <a:pt x="1738" y="25"/>
                    <a:pt x="1560" y="1"/>
                    <a:pt x="13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3"/>
            <p:cNvSpPr/>
            <p:nvPr/>
          </p:nvSpPr>
          <p:spPr>
            <a:xfrm>
              <a:off x="3326065" y="2296730"/>
              <a:ext cx="173662" cy="110573"/>
            </a:xfrm>
            <a:custGeom>
              <a:rect b="b" l="l" r="r" t="t"/>
              <a:pathLst>
                <a:path extrusionOk="0" h="1835" w="2882">
                  <a:moveTo>
                    <a:pt x="1453" y="1"/>
                  </a:moveTo>
                  <a:cubicBezTo>
                    <a:pt x="1095" y="1"/>
                    <a:pt x="726" y="120"/>
                    <a:pt x="488" y="346"/>
                  </a:cubicBezTo>
                  <a:cubicBezTo>
                    <a:pt x="250" y="572"/>
                    <a:pt x="119" y="834"/>
                    <a:pt x="60" y="1060"/>
                  </a:cubicBezTo>
                  <a:cubicBezTo>
                    <a:pt x="0" y="1298"/>
                    <a:pt x="24" y="1489"/>
                    <a:pt x="36" y="1608"/>
                  </a:cubicBezTo>
                  <a:cubicBezTo>
                    <a:pt x="71" y="1739"/>
                    <a:pt x="83" y="1798"/>
                    <a:pt x="95" y="1798"/>
                  </a:cubicBezTo>
                  <a:cubicBezTo>
                    <a:pt x="119" y="1798"/>
                    <a:pt x="119" y="1727"/>
                    <a:pt x="119" y="1608"/>
                  </a:cubicBezTo>
                  <a:cubicBezTo>
                    <a:pt x="119" y="1489"/>
                    <a:pt x="131" y="1298"/>
                    <a:pt x="191" y="1108"/>
                  </a:cubicBezTo>
                  <a:cubicBezTo>
                    <a:pt x="250" y="894"/>
                    <a:pt x="381" y="679"/>
                    <a:pt x="607" y="489"/>
                  </a:cubicBezTo>
                  <a:cubicBezTo>
                    <a:pt x="810" y="310"/>
                    <a:pt x="1131" y="215"/>
                    <a:pt x="1453" y="215"/>
                  </a:cubicBezTo>
                  <a:cubicBezTo>
                    <a:pt x="1619" y="215"/>
                    <a:pt x="1774" y="239"/>
                    <a:pt x="1917" y="286"/>
                  </a:cubicBezTo>
                  <a:cubicBezTo>
                    <a:pt x="2072" y="346"/>
                    <a:pt x="2191" y="417"/>
                    <a:pt x="2286" y="513"/>
                  </a:cubicBezTo>
                  <a:cubicBezTo>
                    <a:pt x="2500" y="691"/>
                    <a:pt x="2631" y="929"/>
                    <a:pt x="2691" y="1132"/>
                  </a:cubicBezTo>
                  <a:cubicBezTo>
                    <a:pt x="2822" y="1536"/>
                    <a:pt x="2738" y="1822"/>
                    <a:pt x="2762" y="1834"/>
                  </a:cubicBezTo>
                  <a:cubicBezTo>
                    <a:pt x="2786" y="1834"/>
                    <a:pt x="2810" y="1775"/>
                    <a:pt x="2846" y="1644"/>
                  </a:cubicBezTo>
                  <a:cubicBezTo>
                    <a:pt x="2869" y="1513"/>
                    <a:pt x="2881" y="1310"/>
                    <a:pt x="2846" y="1084"/>
                  </a:cubicBezTo>
                  <a:cubicBezTo>
                    <a:pt x="2798" y="846"/>
                    <a:pt x="2667" y="584"/>
                    <a:pt x="2417" y="358"/>
                  </a:cubicBezTo>
                  <a:cubicBezTo>
                    <a:pt x="2298" y="251"/>
                    <a:pt x="2155" y="167"/>
                    <a:pt x="1988" y="96"/>
                  </a:cubicBezTo>
                  <a:cubicBezTo>
                    <a:pt x="1822" y="36"/>
                    <a:pt x="1655" y="1"/>
                    <a:pt x="14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3"/>
            <p:cNvSpPr/>
            <p:nvPr/>
          </p:nvSpPr>
          <p:spPr>
            <a:xfrm>
              <a:off x="3455192" y="2285221"/>
              <a:ext cx="21572" cy="29586"/>
            </a:xfrm>
            <a:custGeom>
              <a:rect b="b" l="l" r="r" t="t"/>
              <a:pathLst>
                <a:path extrusionOk="0" h="491" w="358">
                  <a:moveTo>
                    <a:pt x="341" y="0"/>
                  </a:moveTo>
                  <a:cubicBezTo>
                    <a:pt x="312" y="0"/>
                    <a:pt x="233" y="92"/>
                    <a:pt x="143" y="227"/>
                  </a:cubicBezTo>
                  <a:cubicBezTo>
                    <a:pt x="60" y="358"/>
                    <a:pt x="0" y="477"/>
                    <a:pt x="24" y="489"/>
                  </a:cubicBezTo>
                  <a:cubicBezTo>
                    <a:pt x="25" y="490"/>
                    <a:pt x="27" y="490"/>
                    <a:pt x="29" y="490"/>
                  </a:cubicBezTo>
                  <a:cubicBezTo>
                    <a:pt x="57" y="490"/>
                    <a:pt x="137" y="398"/>
                    <a:pt x="226" y="263"/>
                  </a:cubicBezTo>
                  <a:cubicBezTo>
                    <a:pt x="298" y="132"/>
                    <a:pt x="357" y="13"/>
                    <a:pt x="345" y="1"/>
                  </a:cubicBezTo>
                  <a:cubicBezTo>
                    <a:pt x="344" y="0"/>
                    <a:pt x="343" y="0"/>
                    <a:pt x="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3"/>
            <p:cNvSpPr/>
            <p:nvPr/>
          </p:nvSpPr>
          <p:spPr>
            <a:xfrm>
              <a:off x="3476703" y="2312939"/>
              <a:ext cx="28743" cy="20789"/>
            </a:xfrm>
            <a:custGeom>
              <a:rect b="b" l="l" r="r" t="t"/>
              <a:pathLst>
                <a:path extrusionOk="0" h="345" w="477">
                  <a:moveTo>
                    <a:pt x="449" y="0"/>
                  </a:moveTo>
                  <a:cubicBezTo>
                    <a:pt x="411" y="0"/>
                    <a:pt x="324" y="55"/>
                    <a:pt x="203" y="136"/>
                  </a:cubicBezTo>
                  <a:cubicBezTo>
                    <a:pt x="84" y="220"/>
                    <a:pt x="0" y="327"/>
                    <a:pt x="12" y="339"/>
                  </a:cubicBezTo>
                  <a:cubicBezTo>
                    <a:pt x="14" y="342"/>
                    <a:pt x="18" y="344"/>
                    <a:pt x="24" y="344"/>
                  </a:cubicBezTo>
                  <a:cubicBezTo>
                    <a:pt x="57" y="344"/>
                    <a:pt x="151" y="289"/>
                    <a:pt x="262" y="208"/>
                  </a:cubicBezTo>
                  <a:cubicBezTo>
                    <a:pt x="381" y="124"/>
                    <a:pt x="477" y="17"/>
                    <a:pt x="465" y="5"/>
                  </a:cubicBezTo>
                  <a:cubicBezTo>
                    <a:pt x="461" y="2"/>
                    <a:pt x="456" y="0"/>
                    <a:pt x="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3"/>
            <p:cNvSpPr/>
            <p:nvPr/>
          </p:nvSpPr>
          <p:spPr>
            <a:xfrm>
              <a:off x="3488875" y="2353672"/>
              <a:ext cx="34528" cy="10304"/>
            </a:xfrm>
            <a:custGeom>
              <a:rect b="b" l="l" r="r" t="t"/>
              <a:pathLst>
                <a:path extrusionOk="0" h="171" w="573">
                  <a:moveTo>
                    <a:pt x="549" y="0"/>
                  </a:moveTo>
                  <a:cubicBezTo>
                    <a:pt x="505" y="0"/>
                    <a:pt x="406" y="28"/>
                    <a:pt x="287" y="56"/>
                  </a:cubicBezTo>
                  <a:cubicBezTo>
                    <a:pt x="144" y="80"/>
                    <a:pt x="1" y="115"/>
                    <a:pt x="1" y="139"/>
                  </a:cubicBezTo>
                  <a:cubicBezTo>
                    <a:pt x="1" y="158"/>
                    <a:pt x="42" y="170"/>
                    <a:pt x="103" y="170"/>
                  </a:cubicBezTo>
                  <a:cubicBezTo>
                    <a:pt x="157" y="170"/>
                    <a:pt x="226" y="161"/>
                    <a:pt x="298" y="139"/>
                  </a:cubicBezTo>
                  <a:cubicBezTo>
                    <a:pt x="453" y="103"/>
                    <a:pt x="572" y="44"/>
                    <a:pt x="572" y="8"/>
                  </a:cubicBezTo>
                  <a:cubicBezTo>
                    <a:pt x="570" y="3"/>
                    <a:pt x="561" y="0"/>
                    <a:pt x="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3"/>
            <p:cNvSpPr/>
            <p:nvPr/>
          </p:nvSpPr>
          <p:spPr>
            <a:xfrm>
              <a:off x="2997434" y="2337042"/>
              <a:ext cx="34528" cy="12353"/>
            </a:xfrm>
            <a:custGeom>
              <a:rect b="b" l="l" r="r" t="t"/>
              <a:pathLst>
                <a:path extrusionOk="0" h="205" w="573">
                  <a:moveTo>
                    <a:pt x="51" y="1"/>
                  </a:moveTo>
                  <a:cubicBezTo>
                    <a:pt x="34" y="1"/>
                    <a:pt x="25" y="4"/>
                    <a:pt x="25" y="10"/>
                  </a:cubicBezTo>
                  <a:cubicBezTo>
                    <a:pt x="1" y="34"/>
                    <a:pt x="120" y="94"/>
                    <a:pt x="275" y="141"/>
                  </a:cubicBezTo>
                  <a:cubicBezTo>
                    <a:pt x="376" y="187"/>
                    <a:pt x="478" y="205"/>
                    <a:pt x="529" y="205"/>
                  </a:cubicBezTo>
                  <a:cubicBezTo>
                    <a:pt x="544" y="205"/>
                    <a:pt x="555" y="203"/>
                    <a:pt x="561" y="201"/>
                  </a:cubicBezTo>
                  <a:cubicBezTo>
                    <a:pt x="572" y="165"/>
                    <a:pt x="453" y="105"/>
                    <a:pt x="299" y="58"/>
                  </a:cubicBezTo>
                  <a:cubicBezTo>
                    <a:pt x="194" y="23"/>
                    <a:pt x="96" y="1"/>
                    <a:pt x="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3"/>
            <p:cNvSpPr/>
            <p:nvPr/>
          </p:nvSpPr>
          <p:spPr>
            <a:xfrm>
              <a:off x="3017559" y="2303117"/>
              <a:ext cx="23018" cy="25308"/>
            </a:xfrm>
            <a:custGeom>
              <a:rect b="b" l="l" r="r" t="t"/>
              <a:pathLst>
                <a:path extrusionOk="0" h="420" w="382">
                  <a:moveTo>
                    <a:pt x="18" y="1"/>
                  </a:moveTo>
                  <a:cubicBezTo>
                    <a:pt x="16" y="1"/>
                    <a:pt x="14" y="1"/>
                    <a:pt x="12" y="2"/>
                  </a:cubicBezTo>
                  <a:cubicBezTo>
                    <a:pt x="0" y="14"/>
                    <a:pt x="24" y="133"/>
                    <a:pt x="131" y="252"/>
                  </a:cubicBezTo>
                  <a:cubicBezTo>
                    <a:pt x="229" y="361"/>
                    <a:pt x="338" y="420"/>
                    <a:pt x="364" y="420"/>
                  </a:cubicBezTo>
                  <a:cubicBezTo>
                    <a:pt x="367" y="420"/>
                    <a:pt x="368" y="419"/>
                    <a:pt x="369" y="418"/>
                  </a:cubicBezTo>
                  <a:cubicBezTo>
                    <a:pt x="381" y="407"/>
                    <a:pt x="310" y="311"/>
                    <a:pt x="203" y="192"/>
                  </a:cubicBezTo>
                  <a:cubicBezTo>
                    <a:pt x="125" y="81"/>
                    <a:pt x="4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3"/>
            <p:cNvSpPr/>
            <p:nvPr/>
          </p:nvSpPr>
          <p:spPr>
            <a:xfrm>
              <a:off x="3056303" y="2280883"/>
              <a:ext cx="14402" cy="32479"/>
            </a:xfrm>
            <a:custGeom>
              <a:rect b="b" l="l" r="r" t="t"/>
              <a:pathLst>
                <a:path extrusionOk="0" h="539" w="239">
                  <a:moveTo>
                    <a:pt x="26" y="1"/>
                  </a:moveTo>
                  <a:cubicBezTo>
                    <a:pt x="25" y="1"/>
                    <a:pt x="25" y="1"/>
                    <a:pt x="24" y="2"/>
                  </a:cubicBezTo>
                  <a:cubicBezTo>
                    <a:pt x="0" y="2"/>
                    <a:pt x="24" y="133"/>
                    <a:pt x="84" y="275"/>
                  </a:cubicBezTo>
                  <a:cubicBezTo>
                    <a:pt x="140" y="423"/>
                    <a:pt x="197" y="538"/>
                    <a:pt x="213" y="538"/>
                  </a:cubicBezTo>
                  <a:cubicBezTo>
                    <a:pt x="213" y="538"/>
                    <a:pt x="214" y="538"/>
                    <a:pt x="215" y="537"/>
                  </a:cubicBezTo>
                  <a:cubicBezTo>
                    <a:pt x="238" y="514"/>
                    <a:pt x="215" y="395"/>
                    <a:pt x="155" y="252"/>
                  </a:cubicBezTo>
                  <a:cubicBezTo>
                    <a:pt x="121" y="105"/>
                    <a:pt x="44" y="1"/>
                    <a:pt x="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3"/>
            <p:cNvSpPr/>
            <p:nvPr/>
          </p:nvSpPr>
          <p:spPr>
            <a:xfrm>
              <a:off x="3419280" y="2687733"/>
              <a:ext cx="401134" cy="450606"/>
            </a:xfrm>
            <a:custGeom>
              <a:rect b="b" l="l" r="r" t="t"/>
              <a:pathLst>
                <a:path extrusionOk="0" h="7478" w="6657">
                  <a:moveTo>
                    <a:pt x="120" y="0"/>
                  </a:moveTo>
                  <a:cubicBezTo>
                    <a:pt x="84" y="36"/>
                    <a:pt x="48" y="48"/>
                    <a:pt x="1" y="48"/>
                  </a:cubicBezTo>
                  <a:lnTo>
                    <a:pt x="1544" y="348"/>
                  </a:lnTo>
                  <a:lnTo>
                    <a:pt x="1544" y="348"/>
                  </a:lnTo>
                  <a:cubicBezTo>
                    <a:pt x="1508" y="343"/>
                    <a:pt x="1471" y="338"/>
                    <a:pt x="1430" y="334"/>
                  </a:cubicBezTo>
                  <a:cubicBezTo>
                    <a:pt x="1013" y="1608"/>
                    <a:pt x="560" y="2953"/>
                    <a:pt x="680" y="4311"/>
                  </a:cubicBezTo>
                  <a:cubicBezTo>
                    <a:pt x="727" y="4572"/>
                    <a:pt x="787" y="4846"/>
                    <a:pt x="894" y="5108"/>
                  </a:cubicBezTo>
                  <a:cubicBezTo>
                    <a:pt x="977" y="5334"/>
                    <a:pt x="1144" y="5537"/>
                    <a:pt x="1168" y="5763"/>
                  </a:cubicBezTo>
                  <a:cubicBezTo>
                    <a:pt x="1251" y="6335"/>
                    <a:pt x="1251" y="6835"/>
                    <a:pt x="1501" y="7370"/>
                  </a:cubicBezTo>
                  <a:cubicBezTo>
                    <a:pt x="1513" y="7406"/>
                    <a:pt x="1549" y="7442"/>
                    <a:pt x="1572" y="7466"/>
                  </a:cubicBezTo>
                  <a:cubicBezTo>
                    <a:pt x="1608" y="7478"/>
                    <a:pt x="1632" y="7478"/>
                    <a:pt x="1680" y="7478"/>
                  </a:cubicBezTo>
                  <a:cubicBezTo>
                    <a:pt x="2346" y="7418"/>
                    <a:pt x="3001" y="7192"/>
                    <a:pt x="3632" y="6906"/>
                  </a:cubicBezTo>
                  <a:cubicBezTo>
                    <a:pt x="4013" y="6727"/>
                    <a:pt x="4406" y="6513"/>
                    <a:pt x="4740" y="6275"/>
                  </a:cubicBezTo>
                  <a:cubicBezTo>
                    <a:pt x="5442" y="5811"/>
                    <a:pt x="6085" y="5358"/>
                    <a:pt x="6656" y="4727"/>
                  </a:cubicBezTo>
                  <a:cubicBezTo>
                    <a:pt x="6633" y="4596"/>
                    <a:pt x="6549" y="4501"/>
                    <a:pt x="6478" y="4406"/>
                  </a:cubicBezTo>
                  <a:cubicBezTo>
                    <a:pt x="6156" y="4049"/>
                    <a:pt x="5859" y="3668"/>
                    <a:pt x="5537" y="3322"/>
                  </a:cubicBezTo>
                  <a:cubicBezTo>
                    <a:pt x="5299" y="3084"/>
                    <a:pt x="5085" y="2917"/>
                    <a:pt x="4882" y="2632"/>
                  </a:cubicBezTo>
                  <a:cubicBezTo>
                    <a:pt x="4418" y="2001"/>
                    <a:pt x="3823" y="1465"/>
                    <a:pt x="3168" y="1036"/>
                  </a:cubicBezTo>
                  <a:cubicBezTo>
                    <a:pt x="2370" y="489"/>
                    <a:pt x="1477" y="239"/>
                    <a:pt x="537" y="84"/>
                  </a:cubicBezTo>
                  <a:cubicBezTo>
                    <a:pt x="429" y="60"/>
                    <a:pt x="310" y="48"/>
                    <a:pt x="203" y="24"/>
                  </a:cubicBezTo>
                  <a:lnTo>
                    <a:pt x="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3"/>
            <p:cNvSpPr/>
            <p:nvPr/>
          </p:nvSpPr>
          <p:spPr>
            <a:xfrm>
              <a:off x="3577872" y="2324448"/>
              <a:ext cx="88277" cy="178965"/>
            </a:xfrm>
            <a:custGeom>
              <a:rect b="b" l="l" r="r" t="t"/>
              <a:pathLst>
                <a:path extrusionOk="0" h="2970" w="1465">
                  <a:moveTo>
                    <a:pt x="1414" y="1"/>
                  </a:moveTo>
                  <a:cubicBezTo>
                    <a:pt x="1346" y="1"/>
                    <a:pt x="1158" y="30"/>
                    <a:pt x="941" y="172"/>
                  </a:cubicBezTo>
                  <a:cubicBezTo>
                    <a:pt x="655" y="326"/>
                    <a:pt x="310" y="684"/>
                    <a:pt x="155" y="1196"/>
                  </a:cubicBezTo>
                  <a:cubicBezTo>
                    <a:pt x="0" y="1684"/>
                    <a:pt x="48" y="2160"/>
                    <a:pt x="131" y="2470"/>
                  </a:cubicBezTo>
                  <a:cubicBezTo>
                    <a:pt x="226" y="2791"/>
                    <a:pt x="322" y="2970"/>
                    <a:pt x="345" y="2970"/>
                  </a:cubicBezTo>
                  <a:cubicBezTo>
                    <a:pt x="369" y="2946"/>
                    <a:pt x="298" y="2767"/>
                    <a:pt x="250" y="2458"/>
                  </a:cubicBezTo>
                  <a:cubicBezTo>
                    <a:pt x="203" y="2148"/>
                    <a:pt x="167" y="1696"/>
                    <a:pt x="310" y="1255"/>
                  </a:cubicBezTo>
                  <a:cubicBezTo>
                    <a:pt x="441" y="803"/>
                    <a:pt x="738" y="469"/>
                    <a:pt x="1000" y="291"/>
                  </a:cubicBezTo>
                  <a:cubicBezTo>
                    <a:pt x="1250" y="76"/>
                    <a:pt x="1465" y="29"/>
                    <a:pt x="1441" y="5"/>
                  </a:cubicBezTo>
                  <a:cubicBezTo>
                    <a:pt x="1441" y="2"/>
                    <a:pt x="1431" y="1"/>
                    <a:pt x="1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3"/>
            <p:cNvSpPr/>
            <p:nvPr/>
          </p:nvSpPr>
          <p:spPr>
            <a:xfrm>
              <a:off x="3592936" y="2386994"/>
              <a:ext cx="57425" cy="81348"/>
            </a:xfrm>
            <a:custGeom>
              <a:rect b="b" l="l" r="r" t="t"/>
              <a:pathLst>
                <a:path extrusionOk="0" h="1350" w="953">
                  <a:moveTo>
                    <a:pt x="235" y="0"/>
                  </a:moveTo>
                  <a:cubicBezTo>
                    <a:pt x="159" y="0"/>
                    <a:pt x="101" y="28"/>
                    <a:pt x="60" y="38"/>
                  </a:cubicBezTo>
                  <a:cubicBezTo>
                    <a:pt x="24" y="74"/>
                    <a:pt x="0" y="86"/>
                    <a:pt x="0" y="98"/>
                  </a:cubicBezTo>
                  <a:cubicBezTo>
                    <a:pt x="7" y="105"/>
                    <a:pt x="20" y="107"/>
                    <a:pt x="37" y="107"/>
                  </a:cubicBezTo>
                  <a:cubicBezTo>
                    <a:pt x="56" y="107"/>
                    <a:pt x="82" y="105"/>
                    <a:pt x="113" y="105"/>
                  </a:cubicBezTo>
                  <a:cubicBezTo>
                    <a:pt x="153" y="105"/>
                    <a:pt x="202" y="108"/>
                    <a:pt x="262" y="122"/>
                  </a:cubicBezTo>
                  <a:cubicBezTo>
                    <a:pt x="405" y="169"/>
                    <a:pt x="572" y="289"/>
                    <a:pt x="679" y="503"/>
                  </a:cubicBezTo>
                  <a:cubicBezTo>
                    <a:pt x="774" y="705"/>
                    <a:pt x="798" y="931"/>
                    <a:pt x="762" y="1074"/>
                  </a:cubicBezTo>
                  <a:cubicBezTo>
                    <a:pt x="750" y="1241"/>
                    <a:pt x="703" y="1336"/>
                    <a:pt x="715" y="1348"/>
                  </a:cubicBezTo>
                  <a:cubicBezTo>
                    <a:pt x="716" y="1349"/>
                    <a:pt x="718" y="1349"/>
                    <a:pt x="720" y="1349"/>
                  </a:cubicBezTo>
                  <a:cubicBezTo>
                    <a:pt x="750" y="1349"/>
                    <a:pt x="826" y="1276"/>
                    <a:pt x="881" y="1110"/>
                  </a:cubicBezTo>
                  <a:cubicBezTo>
                    <a:pt x="941" y="943"/>
                    <a:pt x="953" y="681"/>
                    <a:pt x="822" y="419"/>
                  </a:cubicBezTo>
                  <a:cubicBezTo>
                    <a:pt x="762" y="300"/>
                    <a:pt x="679" y="205"/>
                    <a:pt x="572" y="122"/>
                  </a:cubicBezTo>
                  <a:cubicBezTo>
                    <a:pt x="465" y="50"/>
                    <a:pt x="357" y="27"/>
                    <a:pt x="274" y="3"/>
                  </a:cubicBezTo>
                  <a:cubicBezTo>
                    <a:pt x="261" y="1"/>
                    <a:pt x="248"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3"/>
            <p:cNvSpPr/>
            <p:nvPr/>
          </p:nvSpPr>
          <p:spPr>
            <a:xfrm>
              <a:off x="3192600" y="2385006"/>
              <a:ext cx="63210" cy="70742"/>
            </a:xfrm>
            <a:custGeom>
              <a:rect b="b" l="l" r="r" t="t"/>
              <a:pathLst>
                <a:path extrusionOk="0" h="1174" w="1049">
                  <a:moveTo>
                    <a:pt x="679" y="0"/>
                  </a:moveTo>
                  <a:cubicBezTo>
                    <a:pt x="560" y="0"/>
                    <a:pt x="417" y="24"/>
                    <a:pt x="274" y="119"/>
                  </a:cubicBezTo>
                  <a:cubicBezTo>
                    <a:pt x="143" y="202"/>
                    <a:pt x="12" y="369"/>
                    <a:pt x="0" y="560"/>
                  </a:cubicBezTo>
                  <a:cubicBezTo>
                    <a:pt x="0" y="667"/>
                    <a:pt x="12" y="750"/>
                    <a:pt x="60" y="845"/>
                  </a:cubicBezTo>
                  <a:cubicBezTo>
                    <a:pt x="96" y="929"/>
                    <a:pt x="179" y="976"/>
                    <a:pt x="239" y="1036"/>
                  </a:cubicBezTo>
                  <a:cubicBezTo>
                    <a:pt x="370" y="1131"/>
                    <a:pt x="512" y="1155"/>
                    <a:pt x="632" y="1167"/>
                  </a:cubicBezTo>
                  <a:cubicBezTo>
                    <a:pt x="676" y="1172"/>
                    <a:pt x="717" y="1173"/>
                    <a:pt x="755" y="1173"/>
                  </a:cubicBezTo>
                  <a:cubicBezTo>
                    <a:pt x="912" y="1173"/>
                    <a:pt x="1013" y="1141"/>
                    <a:pt x="1013" y="1131"/>
                  </a:cubicBezTo>
                  <a:cubicBezTo>
                    <a:pt x="1013" y="1107"/>
                    <a:pt x="858" y="1131"/>
                    <a:pt x="655" y="1084"/>
                  </a:cubicBezTo>
                  <a:cubicBezTo>
                    <a:pt x="548" y="1048"/>
                    <a:pt x="417" y="1024"/>
                    <a:pt x="310" y="929"/>
                  </a:cubicBezTo>
                  <a:cubicBezTo>
                    <a:pt x="251" y="893"/>
                    <a:pt x="203" y="845"/>
                    <a:pt x="155" y="786"/>
                  </a:cubicBezTo>
                  <a:cubicBezTo>
                    <a:pt x="131" y="726"/>
                    <a:pt x="120" y="655"/>
                    <a:pt x="120" y="572"/>
                  </a:cubicBezTo>
                  <a:cubicBezTo>
                    <a:pt x="131" y="429"/>
                    <a:pt x="215" y="298"/>
                    <a:pt x="334" y="214"/>
                  </a:cubicBezTo>
                  <a:cubicBezTo>
                    <a:pt x="453" y="143"/>
                    <a:pt x="572" y="107"/>
                    <a:pt x="679" y="83"/>
                  </a:cubicBezTo>
                  <a:cubicBezTo>
                    <a:pt x="905" y="60"/>
                    <a:pt x="1036" y="71"/>
                    <a:pt x="1048" y="60"/>
                  </a:cubicBezTo>
                  <a:cubicBezTo>
                    <a:pt x="1048" y="36"/>
                    <a:pt x="917" y="0"/>
                    <a:pt x="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3"/>
            <p:cNvSpPr/>
            <p:nvPr/>
          </p:nvSpPr>
          <p:spPr>
            <a:xfrm>
              <a:off x="3257857" y="2433512"/>
              <a:ext cx="18740" cy="10605"/>
            </a:xfrm>
            <a:custGeom>
              <a:rect b="b" l="l" r="r" t="t"/>
              <a:pathLst>
                <a:path extrusionOk="0" h="176" w="311">
                  <a:moveTo>
                    <a:pt x="274" y="0"/>
                  </a:moveTo>
                  <a:cubicBezTo>
                    <a:pt x="241" y="0"/>
                    <a:pt x="186" y="16"/>
                    <a:pt x="132" y="52"/>
                  </a:cubicBezTo>
                  <a:cubicBezTo>
                    <a:pt x="60" y="100"/>
                    <a:pt x="1" y="159"/>
                    <a:pt x="13" y="171"/>
                  </a:cubicBezTo>
                  <a:cubicBezTo>
                    <a:pt x="16" y="174"/>
                    <a:pt x="22" y="176"/>
                    <a:pt x="32" y="176"/>
                  </a:cubicBezTo>
                  <a:cubicBezTo>
                    <a:pt x="63" y="176"/>
                    <a:pt x="125" y="160"/>
                    <a:pt x="180" y="124"/>
                  </a:cubicBezTo>
                  <a:cubicBezTo>
                    <a:pt x="251" y="88"/>
                    <a:pt x="311" y="28"/>
                    <a:pt x="299" y="5"/>
                  </a:cubicBezTo>
                  <a:cubicBezTo>
                    <a:pt x="293" y="2"/>
                    <a:pt x="285" y="0"/>
                    <a:pt x="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3"/>
            <p:cNvSpPr/>
            <p:nvPr/>
          </p:nvSpPr>
          <p:spPr>
            <a:xfrm>
              <a:off x="3210556" y="2443755"/>
              <a:ext cx="98340" cy="46700"/>
            </a:xfrm>
            <a:custGeom>
              <a:rect b="b" l="l" r="r" t="t"/>
              <a:pathLst>
                <a:path extrusionOk="0" h="775" w="1632">
                  <a:moveTo>
                    <a:pt x="1617" y="0"/>
                  </a:moveTo>
                  <a:cubicBezTo>
                    <a:pt x="1602" y="0"/>
                    <a:pt x="1554" y="103"/>
                    <a:pt x="1441" y="228"/>
                  </a:cubicBezTo>
                  <a:cubicBezTo>
                    <a:pt x="1334" y="359"/>
                    <a:pt x="1155" y="513"/>
                    <a:pt x="917" y="597"/>
                  </a:cubicBezTo>
                  <a:cubicBezTo>
                    <a:pt x="777" y="639"/>
                    <a:pt x="638" y="656"/>
                    <a:pt x="513" y="656"/>
                  </a:cubicBezTo>
                  <a:cubicBezTo>
                    <a:pt x="424" y="656"/>
                    <a:pt x="343" y="647"/>
                    <a:pt x="274" y="632"/>
                  </a:cubicBezTo>
                  <a:cubicBezTo>
                    <a:pt x="153" y="604"/>
                    <a:pt x="61" y="562"/>
                    <a:pt x="27" y="562"/>
                  </a:cubicBezTo>
                  <a:cubicBezTo>
                    <a:pt x="17" y="562"/>
                    <a:pt x="12" y="565"/>
                    <a:pt x="12" y="573"/>
                  </a:cubicBezTo>
                  <a:cubicBezTo>
                    <a:pt x="0" y="585"/>
                    <a:pt x="83" y="656"/>
                    <a:pt x="262" y="716"/>
                  </a:cubicBezTo>
                  <a:cubicBezTo>
                    <a:pt x="355" y="749"/>
                    <a:pt x="477" y="775"/>
                    <a:pt x="614" y="775"/>
                  </a:cubicBezTo>
                  <a:cubicBezTo>
                    <a:pt x="723" y="775"/>
                    <a:pt x="843" y="758"/>
                    <a:pt x="965" y="716"/>
                  </a:cubicBezTo>
                  <a:cubicBezTo>
                    <a:pt x="1226" y="632"/>
                    <a:pt x="1429" y="430"/>
                    <a:pt x="1512" y="287"/>
                  </a:cubicBezTo>
                  <a:cubicBezTo>
                    <a:pt x="1619" y="120"/>
                    <a:pt x="1631" y="13"/>
                    <a:pt x="1619" y="1"/>
                  </a:cubicBezTo>
                  <a:cubicBezTo>
                    <a:pt x="1619" y="1"/>
                    <a:pt x="1618" y="0"/>
                    <a:pt x="1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3"/>
            <p:cNvSpPr/>
            <p:nvPr/>
          </p:nvSpPr>
          <p:spPr>
            <a:xfrm>
              <a:off x="3496045" y="2914417"/>
              <a:ext cx="286344" cy="185894"/>
            </a:xfrm>
            <a:custGeom>
              <a:rect b="b" l="l" r="r" t="t"/>
              <a:pathLst>
                <a:path extrusionOk="0" h="3085" w="4752">
                  <a:moveTo>
                    <a:pt x="4656" y="1"/>
                  </a:moveTo>
                  <a:cubicBezTo>
                    <a:pt x="4525" y="156"/>
                    <a:pt x="4394" y="287"/>
                    <a:pt x="4239" y="453"/>
                  </a:cubicBezTo>
                  <a:cubicBezTo>
                    <a:pt x="3894" y="799"/>
                    <a:pt x="3489" y="1156"/>
                    <a:pt x="3025" y="1489"/>
                  </a:cubicBezTo>
                  <a:cubicBezTo>
                    <a:pt x="2561" y="1822"/>
                    <a:pt x="2084" y="2108"/>
                    <a:pt x="1656" y="2323"/>
                  </a:cubicBezTo>
                  <a:cubicBezTo>
                    <a:pt x="1430" y="2430"/>
                    <a:pt x="1227" y="2537"/>
                    <a:pt x="1013" y="2620"/>
                  </a:cubicBezTo>
                  <a:cubicBezTo>
                    <a:pt x="918" y="2668"/>
                    <a:pt x="822" y="2715"/>
                    <a:pt x="715" y="2739"/>
                  </a:cubicBezTo>
                  <a:cubicBezTo>
                    <a:pt x="632" y="2775"/>
                    <a:pt x="537" y="2823"/>
                    <a:pt x="441" y="2846"/>
                  </a:cubicBezTo>
                  <a:cubicBezTo>
                    <a:pt x="287" y="2906"/>
                    <a:pt x="144" y="2954"/>
                    <a:pt x="1" y="3001"/>
                  </a:cubicBezTo>
                  <a:cubicBezTo>
                    <a:pt x="1" y="3025"/>
                    <a:pt x="25" y="3061"/>
                    <a:pt x="37" y="3085"/>
                  </a:cubicBezTo>
                  <a:cubicBezTo>
                    <a:pt x="168" y="3061"/>
                    <a:pt x="322" y="3013"/>
                    <a:pt x="477" y="2954"/>
                  </a:cubicBezTo>
                  <a:cubicBezTo>
                    <a:pt x="572" y="2918"/>
                    <a:pt x="679" y="2894"/>
                    <a:pt x="763" y="2858"/>
                  </a:cubicBezTo>
                  <a:cubicBezTo>
                    <a:pt x="870" y="2835"/>
                    <a:pt x="953" y="2787"/>
                    <a:pt x="1060" y="2739"/>
                  </a:cubicBezTo>
                  <a:cubicBezTo>
                    <a:pt x="1263" y="2668"/>
                    <a:pt x="1489" y="2561"/>
                    <a:pt x="1715" y="2465"/>
                  </a:cubicBezTo>
                  <a:cubicBezTo>
                    <a:pt x="2156" y="2239"/>
                    <a:pt x="2632" y="1953"/>
                    <a:pt x="3108" y="1608"/>
                  </a:cubicBezTo>
                  <a:cubicBezTo>
                    <a:pt x="3597" y="1287"/>
                    <a:pt x="4013" y="918"/>
                    <a:pt x="4347" y="560"/>
                  </a:cubicBezTo>
                  <a:cubicBezTo>
                    <a:pt x="4501" y="406"/>
                    <a:pt x="4632" y="263"/>
                    <a:pt x="4751" y="108"/>
                  </a:cubicBezTo>
                  <a:cubicBezTo>
                    <a:pt x="4728" y="84"/>
                    <a:pt x="4692" y="37"/>
                    <a:pt x="46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3"/>
            <p:cNvSpPr/>
            <p:nvPr/>
          </p:nvSpPr>
          <p:spPr>
            <a:xfrm>
              <a:off x="3326728" y="2677369"/>
              <a:ext cx="339430" cy="763221"/>
            </a:xfrm>
            <a:custGeom>
              <a:rect b="b" l="l" r="r" t="t"/>
              <a:pathLst>
                <a:path extrusionOk="0" h="12666" w="5633">
                  <a:moveTo>
                    <a:pt x="1463" y="0"/>
                  </a:moveTo>
                  <a:cubicBezTo>
                    <a:pt x="1428" y="0"/>
                    <a:pt x="1393" y="2"/>
                    <a:pt x="1358" y="6"/>
                  </a:cubicBezTo>
                  <a:cubicBezTo>
                    <a:pt x="572" y="161"/>
                    <a:pt x="346" y="2423"/>
                    <a:pt x="251" y="3030"/>
                  </a:cubicBezTo>
                  <a:cubicBezTo>
                    <a:pt x="1" y="4875"/>
                    <a:pt x="334" y="6733"/>
                    <a:pt x="763" y="8519"/>
                  </a:cubicBezTo>
                  <a:cubicBezTo>
                    <a:pt x="1120" y="9995"/>
                    <a:pt x="1203" y="11483"/>
                    <a:pt x="2716" y="12317"/>
                  </a:cubicBezTo>
                  <a:cubicBezTo>
                    <a:pt x="3121" y="12545"/>
                    <a:pt x="3601" y="12665"/>
                    <a:pt x="4066" y="12665"/>
                  </a:cubicBezTo>
                  <a:cubicBezTo>
                    <a:pt x="4161" y="12665"/>
                    <a:pt x="4254" y="12660"/>
                    <a:pt x="4347" y="12650"/>
                  </a:cubicBezTo>
                  <a:cubicBezTo>
                    <a:pt x="4632" y="12614"/>
                    <a:pt x="4930" y="12543"/>
                    <a:pt x="5192" y="12388"/>
                  </a:cubicBezTo>
                  <a:cubicBezTo>
                    <a:pt x="5633" y="12174"/>
                    <a:pt x="5585" y="12150"/>
                    <a:pt x="5466" y="11733"/>
                  </a:cubicBezTo>
                  <a:cubicBezTo>
                    <a:pt x="5371" y="11317"/>
                    <a:pt x="5168" y="10924"/>
                    <a:pt x="4954" y="10519"/>
                  </a:cubicBezTo>
                  <a:cubicBezTo>
                    <a:pt x="4692" y="10031"/>
                    <a:pt x="4418" y="9531"/>
                    <a:pt x="4228" y="9019"/>
                  </a:cubicBezTo>
                  <a:cubicBezTo>
                    <a:pt x="3382" y="6602"/>
                    <a:pt x="3906" y="3851"/>
                    <a:pt x="4025" y="1375"/>
                  </a:cubicBezTo>
                  <a:cubicBezTo>
                    <a:pt x="4049" y="720"/>
                    <a:pt x="3501" y="518"/>
                    <a:pt x="2906" y="351"/>
                  </a:cubicBezTo>
                  <a:cubicBezTo>
                    <a:pt x="2608" y="268"/>
                    <a:pt x="2323" y="184"/>
                    <a:pt x="2025" y="101"/>
                  </a:cubicBezTo>
                  <a:cubicBezTo>
                    <a:pt x="1834" y="51"/>
                    <a:pt x="1651" y="0"/>
                    <a:pt x="14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3"/>
            <p:cNvSpPr/>
            <p:nvPr/>
          </p:nvSpPr>
          <p:spPr>
            <a:xfrm>
              <a:off x="3448022" y="2694904"/>
              <a:ext cx="50255" cy="640718"/>
            </a:xfrm>
            <a:custGeom>
              <a:rect b="b" l="l" r="r" t="t"/>
              <a:pathLst>
                <a:path extrusionOk="0" h="10633" w="834">
                  <a:moveTo>
                    <a:pt x="584" y="1"/>
                  </a:moveTo>
                  <a:cubicBezTo>
                    <a:pt x="548" y="96"/>
                    <a:pt x="536" y="179"/>
                    <a:pt x="500" y="286"/>
                  </a:cubicBezTo>
                  <a:cubicBezTo>
                    <a:pt x="464" y="465"/>
                    <a:pt x="429" y="655"/>
                    <a:pt x="381" y="870"/>
                  </a:cubicBezTo>
                  <a:cubicBezTo>
                    <a:pt x="298" y="1263"/>
                    <a:pt x="238" y="1679"/>
                    <a:pt x="179" y="2144"/>
                  </a:cubicBezTo>
                  <a:cubicBezTo>
                    <a:pt x="72" y="3049"/>
                    <a:pt x="0" y="4049"/>
                    <a:pt x="12" y="5108"/>
                  </a:cubicBezTo>
                  <a:cubicBezTo>
                    <a:pt x="24" y="6168"/>
                    <a:pt x="119" y="7156"/>
                    <a:pt x="238" y="8073"/>
                  </a:cubicBezTo>
                  <a:cubicBezTo>
                    <a:pt x="298" y="8513"/>
                    <a:pt x="369" y="8942"/>
                    <a:pt x="441" y="9347"/>
                  </a:cubicBezTo>
                  <a:cubicBezTo>
                    <a:pt x="524" y="9752"/>
                    <a:pt x="595" y="10121"/>
                    <a:pt x="667" y="10454"/>
                  </a:cubicBezTo>
                  <a:lnTo>
                    <a:pt x="714" y="10633"/>
                  </a:lnTo>
                  <a:lnTo>
                    <a:pt x="834" y="10633"/>
                  </a:lnTo>
                  <a:cubicBezTo>
                    <a:pt x="834" y="10526"/>
                    <a:pt x="822" y="10454"/>
                    <a:pt x="798" y="10371"/>
                  </a:cubicBezTo>
                  <a:cubicBezTo>
                    <a:pt x="726" y="10037"/>
                    <a:pt x="655" y="9680"/>
                    <a:pt x="595" y="9275"/>
                  </a:cubicBezTo>
                  <a:cubicBezTo>
                    <a:pt x="524" y="8871"/>
                    <a:pt x="464" y="8454"/>
                    <a:pt x="405" y="7990"/>
                  </a:cubicBezTo>
                  <a:cubicBezTo>
                    <a:pt x="298" y="7097"/>
                    <a:pt x="203" y="6108"/>
                    <a:pt x="191" y="5061"/>
                  </a:cubicBezTo>
                  <a:cubicBezTo>
                    <a:pt x="179" y="4025"/>
                    <a:pt x="238" y="3025"/>
                    <a:pt x="345" y="2132"/>
                  </a:cubicBezTo>
                  <a:cubicBezTo>
                    <a:pt x="405" y="1679"/>
                    <a:pt x="464" y="1251"/>
                    <a:pt x="536" y="870"/>
                  </a:cubicBezTo>
                  <a:cubicBezTo>
                    <a:pt x="584" y="667"/>
                    <a:pt x="607" y="477"/>
                    <a:pt x="643" y="298"/>
                  </a:cubicBezTo>
                  <a:cubicBezTo>
                    <a:pt x="667" y="215"/>
                    <a:pt x="679" y="120"/>
                    <a:pt x="703" y="36"/>
                  </a:cubicBezTo>
                  <a:cubicBezTo>
                    <a:pt x="655" y="12"/>
                    <a:pt x="619" y="1"/>
                    <a:pt x="5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3"/>
            <p:cNvSpPr/>
            <p:nvPr/>
          </p:nvSpPr>
          <p:spPr>
            <a:xfrm>
              <a:off x="3041239" y="3085906"/>
              <a:ext cx="795700" cy="319847"/>
            </a:xfrm>
            <a:custGeom>
              <a:rect b="b" l="l" r="r" t="t"/>
              <a:pathLst>
                <a:path extrusionOk="0" h="5308" w="13205">
                  <a:moveTo>
                    <a:pt x="2024" y="0"/>
                  </a:moveTo>
                  <a:cubicBezTo>
                    <a:pt x="1929" y="0"/>
                    <a:pt x="1786" y="0"/>
                    <a:pt x="1727" y="96"/>
                  </a:cubicBezTo>
                  <a:cubicBezTo>
                    <a:pt x="1643" y="215"/>
                    <a:pt x="1750" y="393"/>
                    <a:pt x="1846" y="489"/>
                  </a:cubicBezTo>
                  <a:cubicBezTo>
                    <a:pt x="2072" y="703"/>
                    <a:pt x="2346" y="846"/>
                    <a:pt x="2620" y="929"/>
                  </a:cubicBezTo>
                  <a:cubicBezTo>
                    <a:pt x="2370" y="1085"/>
                    <a:pt x="2085" y="1141"/>
                    <a:pt x="1787" y="1141"/>
                  </a:cubicBezTo>
                  <a:cubicBezTo>
                    <a:pt x="1402" y="1141"/>
                    <a:pt x="995" y="1047"/>
                    <a:pt x="619" y="953"/>
                  </a:cubicBezTo>
                  <a:cubicBezTo>
                    <a:pt x="554" y="945"/>
                    <a:pt x="499" y="931"/>
                    <a:pt x="441" y="931"/>
                  </a:cubicBezTo>
                  <a:cubicBezTo>
                    <a:pt x="414" y="931"/>
                    <a:pt x="387" y="934"/>
                    <a:pt x="357" y="941"/>
                  </a:cubicBezTo>
                  <a:cubicBezTo>
                    <a:pt x="215" y="989"/>
                    <a:pt x="143" y="1167"/>
                    <a:pt x="179" y="1310"/>
                  </a:cubicBezTo>
                  <a:cubicBezTo>
                    <a:pt x="215" y="1465"/>
                    <a:pt x="334" y="1584"/>
                    <a:pt x="465" y="1667"/>
                  </a:cubicBezTo>
                  <a:cubicBezTo>
                    <a:pt x="790" y="1882"/>
                    <a:pt x="1172" y="1935"/>
                    <a:pt x="1560" y="1935"/>
                  </a:cubicBezTo>
                  <a:cubicBezTo>
                    <a:pt x="1711" y="1935"/>
                    <a:pt x="1862" y="1927"/>
                    <a:pt x="2012" y="1917"/>
                  </a:cubicBezTo>
                  <a:lnTo>
                    <a:pt x="2012" y="1917"/>
                  </a:lnTo>
                  <a:cubicBezTo>
                    <a:pt x="1820" y="2004"/>
                    <a:pt x="1610" y="2023"/>
                    <a:pt x="1396" y="2023"/>
                  </a:cubicBezTo>
                  <a:cubicBezTo>
                    <a:pt x="1226" y="2023"/>
                    <a:pt x="1054" y="2011"/>
                    <a:pt x="887" y="2011"/>
                  </a:cubicBezTo>
                  <a:cubicBezTo>
                    <a:pt x="626" y="2011"/>
                    <a:pt x="376" y="2040"/>
                    <a:pt x="167" y="2191"/>
                  </a:cubicBezTo>
                  <a:cubicBezTo>
                    <a:pt x="107" y="2239"/>
                    <a:pt x="36" y="2310"/>
                    <a:pt x="48" y="2382"/>
                  </a:cubicBezTo>
                  <a:cubicBezTo>
                    <a:pt x="60" y="2429"/>
                    <a:pt x="96" y="2477"/>
                    <a:pt x="143" y="2501"/>
                  </a:cubicBezTo>
                  <a:cubicBezTo>
                    <a:pt x="475" y="2806"/>
                    <a:pt x="935" y="2874"/>
                    <a:pt x="1406" y="2874"/>
                  </a:cubicBezTo>
                  <a:cubicBezTo>
                    <a:pt x="1561" y="2874"/>
                    <a:pt x="1717" y="2867"/>
                    <a:pt x="1870" y="2858"/>
                  </a:cubicBezTo>
                  <a:lnTo>
                    <a:pt x="1870" y="2858"/>
                  </a:lnTo>
                  <a:cubicBezTo>
                    <a:pt x="1441" y="2906"/>
                    <a:pt x="1000" y="2989"/>
                    <a:pt x="572" y="3108"/>
                  </a:cubicBezTo>
                  <a:cubicBezTo>
                    <a:pt x="369" y="3167"/>
                    <a:pt x="155" y="3263"/>
                    <a:pt x="36" y="3441"/>
                  </a:cubicBezTo>
                  <a:cubicBezTo>
                    <a:pt x="24" y="3465"/>
                    <a:pt x="0" y="3513"/>
                    <a:pt x="0" y="3560"/>
                  </a:cubicBezTo>
                  <a:cubicBezTo>
                    <a:pt x="0" y="3608"/>
                    <a:pt x="36" y="3632"/>
                    <a:pt x="60" y="3644"/>
                  </a:cubicBezTo>
                  <a:cubicBezTo>
                    <a:pt x="176" y="3752"/>
                    <a:pt x="337" y="3785"/>
                    <a:pt x="501" y="3785"/>
                  </a:cubicBezTo>
                  <a:cubicBezTo>
                    <a:pt x="589" y="3785"/>
                    <a:pt x="679" y="3775"/>
                    <a:pt x="762" y="3763"/>
                  </a:cubicBezTo>
                  <a:cubicBezTo>
                    <a:pt x="1131" y="3739"/>
                    <a:pt x="1524" y="3691"/>
                    <a:pt x="1893" y="3668"/>
                  </a:cubicBezTo>
                  <a:lnTo>
                    <a:pt x="1893" y="3668"/>
                  </a:lnTo>
                  <a:cubicBezTo>
                    <a:pt x="1572" y="3739"/>
                    <a:pt x="1250" y="3906"/>
                    <a:pt x="988" y="4108"/>
                  </a:cubicBezTo>
                  <a:cubicBezTo>
                    <a:pt x="893" y="4180"/>
                    <a:pt x="810" y="4275"/>
                    <a:pt x="762" y="4382"/>
                  </a:cubicBezTo>
                  <a:cubicBezTo>
                    <a:pt x="715" y="4477"/>
                    <a:pt x="715" y="4620"/>
                    <a:pt x="810" y="4703"/>
                  </a:cubicBezTo>
                  <a:cubicBezTo>
                    <a:pt x="871" y="4772"/>
                    <a:pt x="957" y="4797"/>
                    <a:pt x="1045" y="4797"/>
                  </a:cubicBezTo>
                  <a:cubicBezTo>
                    <a:pt x="1110" y="4797"/>
                    <a:pt x="1178" y="4783"/>
                    <a:pt x="1239" y="4763"/>
                  </a:cubicBezTo>
                  <a:cubicBezTo>
                    <a:pt x="1621" y="4682"/>
                    <a:pt x="2027" y="4465"/>
                    <a:pt x="2411" y="4465"/>
                  </a:cubicBezTo>
                  <a:cubicBezTo>
                    <a:pt x="2421" y="4465"/>
                    <a:pt x="2431" y="4465"/>
                    <a:pt x="2441" y="4465"/>
                  </a:cubicBezTo>
                  <a:cubicBezTo>
                    <a:pt x="2882" y="4477"/>
                    <a:pt x="3322" y="4525"/>
                    <a:pt x="3739" y="4572"/>
                  </a:cubicBezTo>
                  <a:cubicBezTo>
                    <a:pt x="3786" y="4572"/>
                    <a:pt x="3810" y="4584"/>
                    <a:pt x="3858" y="4584"/>
                  </a:cubicBezTo>
                  <a:cubicBezTo>
                    <a:pt x="4632" y="4751"/>
                    <a:pt x="5537" y="4882"/>
                    <a:pt x="5703" y="4918"/>
                  </a:cubicBezTo>
                  <a:cubicBezTo>
                    <a:pt x="6659" y="5043"/>
                    <a:pt x="8056" y="5307"/>
                    <a:pt x="9380" y="5307"/>
                  </a:cubicBezTo>
                  <a:cubicBezTo>
                    <a:pt x="11191" y="5307"/>
                    <a:pt x="12865" y="4814"/>
                    <a:pt x="13085" y="2798"/>
                  </a:cubicBezTo>
                  <a:cubicBezTo>
                    <a:pt x="13204" y="2179"/>
                    <a:pt x="13192" y="1072"/>
                    <a:pt x="12823" y="477"/>
                  </a:cubicBezTo>
                  <a:cubicBezTo>
                    <a:pt x="12752" y="358"/>
                    <a:pt x="12657" y="286"/>
                    <a:pt x="12549" y="227"/>
                  </a:cubicBezTo>
                  <a:cubicBezTo>
                    <a:pt x="12353" y="118"/>
                    <a:pt x="12104" y="93"/>
                    <a:pt x="11860" y="93"/>
                  </a:cubicBezTo>
                  <a:cubicBezTo>
                    <a:pt x="11705" y="93"/>
                    <a:pt x="11553" y="103"/>
                    <a:pt x="11418" y="108"/>
                  </a:cubicBezTo>
                  <a:cubicBezTo>
                    <a:pt x="10811" y="119"/>
                    <a:pt x="10204" y="179"/>
                    <a:pt x="9585" y="179"/>
                  </a:cubicBezTo>
                  <a:cubicBezTo>
                    <a:pt x="8716" y="191"/>
                    <a:pt x="7835" y="227"/>
                    <a:pt x="6965" y="274"/>
                  </a:cubicBezTo>
                  <a:cubicBezTo>
                    <a:pt x="6453" y="298"/>
                    <a:pt x="5941" y="334"/>
                    <a:pt x="5418" y="358"/>
                  </a:cubicBezTo>
                  <a:lnTo>
                    <a:pt x="5418" y="346"/>
                  </a:lnTo>
                  <a:cubicBezTo>
                    <a:pt x="5203" y="346"/>
                    <a:pt x="4978" y="330"/>
                    <a:pt x="4757" y="330"/>
                  </a:cubicBezTo>
                  <a:cubicBezTo>
                    <a:pt x="4646" y="330"/>
                    <a:pt x="4537" y="334"/>
                    <a:pt x="4429" y="346"/>
                  </a:cubicBezTo>
                  <a:cubicBezTo>
                    <a:pt x="4260" y="372"/>
                    <a:pt x="4124" y="406"/>
                    <a:pt x="3971" y="406"/>
                  </a:cubicBezTo>
                  <a:cubicBezTo>
                    <a:pt x="3920" y="406"/>
                    <a:pt x="3867" y="402"/>
                    <a:pt x="3810" y="393"/>
                  </a:cubicBezTo>
                  <a:cubicBezTo>
                    <a:pt x="3203" y="286"/>
                    <a:pt x="2643" y="48"/>
                    <a:pt x="2024"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3"/>
            <p:cNvSpPr/>
            <p:nvPr/>
          </p:nvSpPr>
          <p:spPr>
            <a:xfrm>
              <a:off x="3446576" y="3093679"/>
              <a:ext cx="342986" cy="19704"/>
            </a:xfrm>
            <a:custGeom>
              <a:rect b="b" l="l" r="r" t="t"/>
              <a:pathLst>
                <a:path extrusionOk="0" h="327" w="5692">
                  <a:moveTo>
                    <a:pt x="2663" y="1"/>
                  </a:moveTo>
                  <a:cubicBezTo>
                    <a:pt x="1949" y="1"/>
                    <a:pt x="1313" y="55"/>
                    <a:pt x="846" y="110"/>
                  </a:cubicBezTo>
                  <a:cubicBezTo>
                    <a:pt x="322" y="169"/>
                    <a:pt x="0" y="241"/>
                    <a:pt x="24" y="264"/>
                  </a:cubicBezTo>
                  <a:cubicBezTo>
                    <a:pt x="24" y="271"/>
                    <a:pt x="49" y="274"/>
                    <a:pt x="96" y="274"/>
                  </a:cubicBezTo>
                  <a:cubicBezTo>
                    <a:pt x="218" y="274"/>
                    <a:pt x="489" y="254"/>
                    <a:pt x="858" y="229"/>
                  </a:cubicBezTo>
                  <a:cubicBezTo>
                    <a:pt x="1310" y="208"/>
                    <a:pt x="1886" y="179"/>
                    <a:pt x="2549" y="179"/>
                  </a:cubicBezTo>
                  <a:cubicBezTo>
                    <a:pt x="2654" y="179"/>
                    <a:pt x="2761" y="179"/>
                    <a:pt x="2870" y="181"/>
                  </a:cubicBezTo>
                  <a:cubicBezTo>
                    <a:pt x="3656" y="205"/>
                    <a:pt x="4358" y="241"/>
                    <a:pt x="4870" y="288"/>
                  </a:cubicBezTo>
                  <a:cubicBezTo>
                    <a:pt x="5300" y="298"/>
                    <a:pt x="5598" y="326"/>
                    <a:pt x="5673" y="326"/>
                  </a:cubicBezTo>
                  <a:cubicBezTo>
                    <a:pt x="5685" y="326"/>
                    <a:pt x="5691" y="326"/>
                    <a:pt x="5691" y="324"/>
                  </a:cubicBezTo>
                  <a:cubicBezTo>
                    <a:pt x="5691" y="300"/>
                    <a:pt x="5382" y="229"/>
                    <a:pt x="4870" y="157"/>
                  </a:cubicBezTo>
                  <a:cubicBezTo>
                    <a:pt x="4370" y="86"/>
                    <a:pt x="3656" y="26"/>
                    <a:pt x="2870" y="2"/>
                  </a:cubicBezTo>
                  <a:cubicBezTo>
                    <a:pt x="2800" y="1"/>
                    <a:pt x="2731" y="1"/>
                    <a:pt x="2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3" name="Google Shape;3423;p53"/>
          <p:cNvGrpSpPr/>
          <p:nvPr/>
        </p:nvGrpSpPr>
        <p:grpSpPr>
          <a:xfrm>
            <a:off x="602004" y="1464700"/>
            <a:ext cx="1797914" cy="2910204"/>
            <a:chOff x="602004" y="1617100"/>
            <a:chExt cx="1797914" cy="2910204"/>
          </a:xfrm>
        </p:grpSpPr>
        <p:sp>
          <p:nvSpPr>
            <p:cNvPr id="3424" name="Google Shape;3424;p53"/>
            <p:cNvSpPr/>
            <p:nvPr/>
          </p:nvSpPr>
          <p:spPr>
            <a:xfrm>
              <a:off x="1757035" y="4169193"/>
              <a:ext cx="437710" cy="358110"/>
            </a:xfrm>
            <a:custGeom>
              <a:rect b="b" l="l" r="r" t="t"/>
              <a:pathLst>
                <a:path extrusionOk="0" h="5943" w="7264">
                  <a:moveTo>
                    <a:pt x="703" y="1"/>
                  </a:moveTo>
                  <a:cubicBezTo>
                    <a:pt x="489" y="691"/>
                    <a:pt x="369" y="1382"/>
                    <a:pt x="274" y="2084"/>
                  </a:cubicBezTo>
                  <a:cubicBezTo>
                    <a:pt x="131" y="2894"/>
                    <a:pt x="0" y="3727"/>
                    <a:pt x="36" y="4537"/>
                  </a:cubicBezTo>
                  <a:cubicBezTo>
                    <a:pt x="36" y="4716"/>
                    <a:pt x="48" y="4918"/>
                    <a:pt x="131" y="5073"/>
                  </a:cubicBezTo>
                  <a:cubicBezTo>
                    <a:pt x="286" y="5335"/>
                    <a:pt x="429" y="5299"/>
                    <a:pt x="667" y="5311"/>
                  </a:cubicBezTo>
                  <a:cubicBezTo>
                    <a:pt x="989" y="5335"/>
                    <a:pt x="1298" y="5430"/>
                    <a:pt x="1608" y="5478"/>
                  </a:cubicBezTo>
                  <a:cubicBezTo>
                    <a:pt x="2501" y="5632"/>
                    <a:pt x="3382" y="5752"/>
                    <a:pt x="4275" y="5835"/>
                  </a:cubicBezTo>
                  <a:cubicBezTo>
                    <a:pt x="4765" y="5896"/>
                    <a:pt x="5250" y="5943"/>
                    <a:pt x="5734" y="5943"/>
                  </a:cubicBezTo>
                  <a:cubicBezTo>
                    <a:pt x="6002" y="5943"/>
                    <a:pt x="6269" y="5928"/>
                    <a:pt x="6537" y="5894"/>
                  </a:cubicBezTo>
                  <a:cubicBezTo>
                    <a:pt x="6739" y="5871"/>
                    <a:pt x="6989" y="5811"/>
                    <a:pt x="7120" y="5632"/>
                  </a:cubicBezTo>
                  <a:cubicBezTo>
                    <a:pt x="7263" y="5418"/>
                    <a:pt x="7192" y="5132"/>
                    <a:pt x="7073" y="4918"/>
                  </a:cubicBezTo>
                  <a:cubicBezTo>
                    <a:pt x="6823" y="4454"/>
                    <a:pt x="6346" y="4120"/>
                    <a:pt x="5823" y="4049"/>
                  </a:cubicBezTo>
                  <a:cubicBezTo>
                    <a:pt x="5870" y="3227"/>
                    <a:pt x="5894" y="2430"/>
                    <a:pt x="5930" y="1608"/>
                  </a:cubicBezTo>
                  <a:lnTo>
                    <a:pt x="703" y="1"/>
                  </a:ln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3"/>
            <p:cNvSpPr/>
            <p:nvPr/>
          </p:nvSpPr>
          <p:spPr>
            <a:xfrm>
              <a:off x="602004" y="3446540"/>
              <a:ext cx="479288" cy="404207"/>
            </a:xfrm>
            <a:custGeom>
              <a:rect b="b" l="l" r="r" t="t"/>
              <a:pathLst>
                <a:path extrusionOk="0" h="6708" w="7954">
                  <a:moveTo>
                    <a:pt x="3648" y="0"/>
                  </a:moveTo>
                  <a:cubicBezTo>
                    <a:pt x="3627" y="0"/>
                    <a:pt x="3605" y="1"/>
                    <a:pt x="3584" y="4"/>
                  </a:cubicBezTo>
                  <a:cubicBezTo>
                    <a:pt x="3286" y="16"/>
                    <a:pt x="3239" y="159"/>
                    <a:pt x="3144" y="373"/>
                  </a:cubicBezTo>
                  <a:cubicBezTo>
                    <a:pt x="2989" y="647"/>
                    <a:pt x="2774" y="897"/>
                    <a:pt x="2596" y="1147"/>
                  </a:cubicBezTo>
                  <a:cubicBezTo>
                    <a:pt x="2084" y="1885"/>
                    <a:pt x="1596" y="2647"/>
                    <a:pt x="1131" y="3409"/>
                  </a:cubicBezTo>
                  <a:cubicBezTo>
                    <a:pt x="727" y="4052"/>
                    <a:pt x="358" y="4719"/>
                    <a:pt x="119" y="5433"/>
                  </a:cubicBezTo>
                  <a:cubicBezTo>
                    <a:pt x="48" y="5648"/>
                    <a:pt x="0" y="5886"/>
                    <a:pt x="107" y="6076"/>
                  </a:cubicBezTo>
                  <a:cubicBezTo>
                    <a:pt x="216" y="6282"/>
                    <a:pt x="471" y="6340"/>
                    <a:pt x="704" y="6340"/>
                  </a:cubicBezTo>
                  <a:cubicBezTo>
                    <a:pt x="728" y="6340"/>
                    <a:pt x="751" y="6339"/>
                    <a:pt x="774" y="6338"/>
                  </a:cubicBezTo>
                  <a:cubicBezTo>
                    <a:pt x="1298" y="6315"/>
                    <a:pt x="1798" y="6017"/>
                    <a:pt x="2084" y="5576"/>
                  </a:cubicBezTo>
                  <a:cubicBezTo>
                    <a:pt x="2810" y="5957"/>
                    <a:pt x="3525" y="6338"/>
                    <a:pt x="4263" y="6707"/>
                  </a:cubicBezTo>
                  <a:lnTo>
                    <a:pt x="7954" y="2683"/>
                  </a:lnTo>
                  <a:cubicBezTo>
                    <a:pt x="7430" y="2207"/>
                    <a:pt x="6835" y="1802"/>
                    <a:pt x="6251" y="1397"/>
                  </a:cubicBezTo>
                  <a:cubicBezTo>
                    <a:pt x="5561" y="933"/>
                    <a:pt x="4882" y="457"/>
                    <a:pt x="4120" y="135"/>
                  </a:cubicBezTo>
                  <a:cubicBezTo>
                    <a:pt x="3963" y="72"/>
                    <a:pt x="3805" y="0"/>
                    <a:pt x="3648"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3"/>
            <p:cNvSpPr/>
            <p:nvPr/>
          </p:nvSpPr>
          <p:spPr>
            <a:xfrm>
              <a:off x="1759205" y="4337007"/>
              <a:ext cx="434818" cy="190293"/>
            </a:xfrm>
            <a:custGeom>
              <a:rect b="b" l="l" r="r" t="t"/>
              <a:pathLst>
                <a:path extrusionOk="0" h="3158" w="7216">
                  <a:moveTo>
                    <a:pt x="219" y="1"/>
                  </a:moveTo>
                  <a:cubicBezTo>
                    <a:pt x="194" y="1"/>
                    <a:pt x="168" y="1"/>
                    <a:pt x="143" y="2"/>
                  </a:cubicBezTo>
                  <a:cubicBezTo>
                    <a:pt x="60" y="597"/>
                    <a:pt x="0" y="1181"/>
                    <a:pt x="12" y="1776"/>
                  </a:cubicBezTo>
                  <a:cubicBezTo>
                    <a:pt x="12" y="1955"/>
                    <a:pt x="24" y="2145"/>
                    <a:pt x="119" y="2312"/>
                  </a:cubicBezTo>
                  <a:cubicBezTo>
                    <a:pt x="262" y="2562"/>
                    <a:pt x="417" y="2526"/>
                    <a:pt x="655" y="2550"/>
                  </a:cubicBezTo>
                  <a:cubicBezTo>
                    <a:pt x="965" y="2562"/>
                    <a:pt x="1274" y="2669"/>
                    <a:pt x="1584" y="2705"/>
                  </a:cubicBezTo>
                  <a:cubicBezTo>
                    <a:pt x="2465" y="2847"/>
                    <a:pt x="3358" y="2967"/>
                    <a:pt x="4227" y="3050"/>
                  </a:cubicBezTo>
                  <a:cubicBezTo>
                    <a:pt x="4709" y="3111"/>
                    <a:pt x="5197" y="3158"/>
                    <a:pt x="5683" y="3158"/>
                  </a:cubicBezTo>
                  <a:cubicBezTo>
                    <a:pt x="5953" y="3158"/>
                    <a:pt x="6222" y="3143"/>
                    <a:pt x="6489" y="3109"/>
                  </a:cubicBezTo>
                  <a:cubicBezTo>
                    <a:pt x="6691" y="3086"/>
                    <a:pt x="6941" y="3026"/>
                    <a:pt x="7061" y="2847"/>
                  </a:cubicBezTo>
                  <a:cubicBezTo>
                    <a:pt x="7215" y="2633"/>
                    <a:pt x="7144" y="2359"/>
                    <a:pt x="7025" y="2133"/>
                  </a:cubicBezTo>
                  <a:cubicBezTo>
                    <a:pt x="6763" y="1669"/>
                    <a:pt x="6287" y="1347"/>
                    <a:pt x="5775" y="1264"/>
                  </a:cubicBezTo>
                  <a:lnTo>
                    <a:pt x="5775" y="1240"/>
                  </a:lnTo>
                  <a:cubicBezTo>
                    <a:pt x="5203" y="1252"/>
                    <a:pt x="4644" y="1359"/>
                    <a:pt x="4084" y="1514"/>
                  </a:cubicBezTo>
                  <a:cubicBezTo>
                    <a:pt x="4016" y="1548"/>
                    <a:pt x="3935" y="1576"/>
                    <a:pt x="3851" y="1576"/>
                  </a:cubicBezTo>
                  <a:cubicBezTo>
                    <a:pt x="3818" y="1576"/>
                    <a:pt x="3784" y="1572"/>
                    <a:pt x="3751" y="1562"/>
                  </a:cubicBezTo>
                  <a:cubicBezTo>
                    <a:pt x="3667" y="1538"/>
                    <a:pt x="3608" y="1478"/>
                    <a:pt x="3548" y="1431"/>
                  </a:cubicBezTo>
                  <a:cubicBezTo>
                    <a:pt x="2941" y="907"/>
                    <a:pt x="2227" y="502"/>
                    <a:pt x="1465" y="240"/>
                  </a:cubicBezTo>
                  <a:cubicBezTo>
                    <a:pt x="1071" y="94"/>
                    <a:pt x="646"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3"/>
            <p:cNvSpPr/>
            <p:nvPr/>
          </p:nvSpPr>
          <p:spPr>
            <a:xfrm>
              <a:off x="604836" y="3448107"/>
              <a:ext cx="338707" cy="381430"/>
            </a:xfrm>
            <a:custGeom>
              <a:rect b="b" l="l" r="r" t="t"/>
              <a:pathLst>
                <a:path extrusionOk="0" h="6330" w="5621">
                  <a:moveTo>
                    <a:pt x="3577" y="1"/>
                  </a:moveTo>
                  <a:cubicBezTo>
                    <a:pt x="3564" y="1"/>
                    <a:pt x="3550" y="1"/>
                    <a:pt x="3537" y="2"/>
                  </a:cubicBezTo>
                  <a:cubicBezTo>
                    <a:pt x="3239" y="14"/>
                    <a:pt x="3192" y="169"/>
                    <a:pt x="3097" y="371"/>
                  </a:cubicBezTo>
                  <a:cubicBezTo>
                    <a:pt x="2942" y="645"/>
                    <a:pt x="2727" y="895"/>
                    <a:pt x="2549" y="1145"/>
                  </a:cubicBezTo>
                  <a:cubicBezTo>
                    <a:pt x="2037" y="1895"/>
                    <a:pt x="1561" y="2633"/>
                    <a:pt x="1132" y="3395"/>
                  </a:cubicBezTo>
                  <a:cubicBezTo>
                    <a:pt x="727" y="4038"/>
                    <a:pt x="358" y="4705"/>
                    <a:pt x="120" y="5419"/>
                  </a:cubicBezTo>
                  <a:cubicBezTo>
                    <a:pt x="49" y="5634"/>
                    <a:pt x="1" y="5872"/>
                    <a:pt x="108" y="6062"/>
                  </a:cubicBezTo>
                  <a:cubicBezTo>
                    <a:pt x="211" y="6258"/>
                    <a:pt x="448" y="6329"/>
                    <a:pt x="672" y="6329"/>
                  </a:cubicBezTo>
                  <a:cubicBezTo>
                    <a:pt x="707" y="6329"/>
                    <a:pt x="741" y="6327"/>
                    <a:pt x="775" y="6324"/>
                  </a:cubicBezTo>
                  <a:cubicBezTo>
                    <a:pt x="1299" y="6300"/>
                    <a:pt x="1799" y="6003"/>
                    <a:pt x="2085" y="5574"/>
                  </a:cubicBezTo>
                  <a:cubicBezTo>
                    <a:pt x="2096" y="5574"/>
                    <a:pt x="2096" y="5586"/>
                    <a:pt x="2108" y="5586"/>
                  </a:cubicBezTo>
                  <a:cubicBezTo>
                    <a:pt x="2335" y="5050"/>
                    <a:pt x="2501" y="4503"/>
                    <a:pt x="2573" y="3931"/>
                  </a:cubicBezTo>
                  <a:cubicBezTo>
                    <a:pt x="2608" y="3812"/>
                    <a:pt x="2620" y="3693"/>
                    <a:pt x="2692" y="3610"/>
                  </a:cubicBezTo>
                  <a:cubicBezTo>
                    <a:pt x="2739" y="3550"/>
                    <a:pt x="2811" y="3514"/>
                    <a:pt x="2882" y="3491"/>
                  </a:cubicBezTo>
                  <a:cubicBezTo>
                    <a:pt x="3620" y="3145"/>
                    <a:pt x="4287" y="2681"/>
                    <a:pt x="4847" y="2098"/>
                  </a:cubicBezTo>
                  <a:cubicBezTo>
                    <a:pt x="5168" y="1788"/>
                    <a:pt x="5442" y="1419"/>
                    <a:pt x="5621" y="1002"/>
                  </a:cubicBezTo>
                  <a:cubicBezTo>
                    <a:pt x="5121" y="669"/>
                    <a:pt x="4609" y="371"/>
                    <a:pt x="4073" y="133"/>
                  </a:cubicBezTo>
                  <a:cubicBezTo>
                    <a:pt x="3908" y="67"/>
                    <a:pt x="3742" y="1"/>
                    <a:pt x="35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3"/>
            <p:cNvSpPr/>
            <p:nvPr/>
          </p:nvSpPr>
          <p:spPr>
            <a:xfrm>
              <a:off x="1723292" y="3170446"/>
              <a:ext cx="435541" cy="1138083"/>
            </a:xfrm>
            <a:custGeom>
              <a:rect b="b" l="l" r="r" t="t"/>
              <a:pathLst>
                <a:path extrusionOk="0" h="18887" w="7228">
                  <a:moveTo>
                    <a:pt x="3795" y="0"/>
                  </a:moveTo>
                  <a:cubicBezTo>
                    <a:pt x="2067" y="0"/>
                    <a:pt x="1" y="3360"/>
                    <a:pt x="1" y="3360"/>
                  </a:cubicBezTo>
                  <a:cubicBezTo>
                    <a:pt x="1" y="3360"/>
                    <a:pt x="834" y="13635"/>
                    <a:pt x="191" y="18374"/>
                  </a:cubicBezTo>
                  <a:cubicBezTo>
                    <a:pt x="191" y="18374"/>
                    <a:pt x="2075" y="18887"/>
                    <a:pt x="4160" y="18887"/>
                  </a:cubicBezTo>
                  <a:cubicBezTo>
                    <a:pt x="5202" y="18887"/>
                    <a:pt x="6295" y="18759"/>
                    <a:pt x="7228" y="18374"/>
                  </a:cubicBezTo>
                  <a:cubicBezTo>
                    <a:pt x="7228" y="18374"/>
                    <a:pt x="7002" y="6086"/>
                    <a:pt x="5418" y="1622"/>
                  </a:cubicBezTo>
                  <a:cubicBezTo>
                    <a:pt x="4996" y="436"/>
                    <a:pt x="4417" y="0"/>
                    <a:pt x="3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3"/>
            <p:cNvSpPr/>
            <p:nvPr/>
          </p:nvSpPr>
          <p:spPr>
            <a:xfrm>
              <a:off x="850195" y="3283908"/>
              <a:ext cx="920554" cy="730502"/>
            </a:xfrm>
            <a:custGeom>
              <a:rect b="b" l="l" r="r" t="t"/>
              <a:pathLst>
                <a:path extrusionOk="0" h="12123" w="15277">
                  <a:moveTo>
                    <a:pt x="8907" y="1"/>
                  </a:moveTo>
                  <a:cubicBezTo>
                    <a:pt x="8907" y="1"/>
                    <a:pt x="7580" y="4705"/>
                    <a:pt x="5926" y="4705"/>
                  </a:cubicBezTo>
                  <a:cubicBezTo>
                    <a:pt x="5856" y="4705"/>
                    <a:pt x="5786" y="4697"/>
                    <a:pt x="5716" y="4680"/>
                  </a:cubicBezTo>
                  <a:cubicBezTo>
                    <a:pt x="4632" y="4406"/>
                    <a:pt x="3680" y="4025"/>
                    <a:pt x="3120" y="3751"/>
                  </a:cubicBezTo>
                  <a:cubicBezTo>
                    <a:pt x="1751" y="5561"/>
                    <a:pt x="656" y="7585"/>
                    <a:pt x="1" y="9752"/>
                  </a:cubicBezTo>
                  <a:cubicBezTo>
                    <a:pt x="921" y="10368"/>
                    <a:pt x="3783" y="12123"/>
                    <a:pt x="6633" y="12123"/>
                  </a:cubicBezTo>
                  <a:cubicBezTo>
                    <a:pt x="7583" y="12123"/>
                    <a:pt x="8532" y="11928"/>
                    <a:pt x="9407" y="11431"/>
                  </a:cubicBezTo>
                  <a:cubicBezTo>
                    <a:pt x="13455" y="9145"/>
                    <a:pt x="15277" y="1465"/>
                    <a:pt x="15277" y="1465"/>
                  </a:cubicBezTo>
                  <a:lnTo>
                    <a:pt x="89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3"/>
            <p:cNvSpPr/>
            <p:nvPr/>
          </p:nvSpPr>
          <p:spPr>
            <a:xfrm>
              <a:off x="1744804" y="3293971"/>
              <a:ext cx="412583" cy="1000877"/>
            </a:xfrm>
            <a:custGeom>
              <a:rect b="b" l="l" r="r" t="t"/>
              <a:pathLst>
                <a:path extrusionOk="0" h="16610" w="6847">
                  <a:moveTo>
                    <a:pt x="739" y="0"/>
                  </a:moveTo>
                  <a:cubicBezTo>
                    <a:pt x="739" y="0"/>
                    <a:pt x="739" y="72"/>
                    <a:pt x="751" y="191"/>
                  </a:cubicBezTo>
                  <a:cubicBezTo>
                    <a:pt x="775" y="357"/>
                    <a:pt x="787" y="548"/>
                    <a:pt x="811" y="750"/>
                  </a:cubicBezTo>
                  <a:cubicBezTo>
                    <a:pt x="846" y="988"/>
                    <a:pt x="870" y="1286"/>
                    <a:pt x="906" y="1619"/>
                  </a:cubicBezTo>
                  <a:cubicBezTo>
                    <a:pt x="930" y="1965"/>
                    <a:pt x="977" y="2358"/>
                    <a:pt x="1025" y="2786"/>
                  </a:cubicBezTo>
                  <a:cubicBezTo>
                    <a:pt x="1108" y="3644"/>
                    <a:pt x="1192" y="4679"/>
                    <a:pt x="1263" y="5822"/>
                  </a:cubicBezTo>
                  <a:cubicBezTo>
                    <a:pt x="1323" y="6965"/>
                    <a:pt x="1382" y="8216"/>
                    <a:pt x="1394" y="9537"/>
                  </a:cubicBezTo>
                  <a:cubicBezTo>
                    <a:pt x="1406" y="10871"/>
                    <a:pt x="1394" y="12121"/>
                    <a:pt x="1370" y="13264"/>
                  </a:cubicBezTo>
                  <a:cubicBezTo>
                    <a:pt x="1346" y="13966"/>
                    <a:pt x="1323" y="14621"/>
                    <a:pt x="1287" y="15216"/>
                  </a:cubicBezTo>
                  <a:cubicBezTo>
                    <a:pt x="1215" y="15193"/>
                    <a:pt x="1132" y="15181"/>
                    <a:pt x="1049" y="15169"/>
                  </a:cubicBezTo>
                  <a:cubicBezTo>
                    <a:pt x="680" y="15097"/>
                    <a:pt x="334" y="15014"/>
                    <a:pt x="13" y="14919"/>
                  </a:cubicBezTo>
                  <a:cubicBezTo>
                    <a:pt x="13" y="14954"/>
                    <a:pt x="13" y="15014"/>
                    <a:pt x="1" y="15062"/>
                  </a:cubicBezTo>
                  <a:cubicBezTo>
                    <a:pt x="311" y="15169"/>
                    <a:pt x="656" y="15240"/>
                    <a:pt x="1013" y="15335"/>
                  </a:cubicBezTo>
                  <a:cubicBezTo>
                    <a:pt x="1096" y="15347"/>
                    <a:pt x="1192" y="15359"/>
                    <a:pt x="1263" y="15371"/>
                  </a:cubicBezTo>
                  <a:cubicBezTo>
                    <a:pt x="1251" y="15705"/>
                    <a:pt x="1227" y="16014"/>
                    <a:pt x="1204" y="16300"/>
                  </a:cubicBezTo>
                  <a:cubicBezTo>
                    <a:pt x="1204" y="16407"/>
                    <a:pt x="1192" y="16502"/>
                    <a:pt x="1192" y="16598"/>
                  </a:cubicBezTo>
                  <a:cubicBezTo>
                    <a:pt x="1227" y="16598"/>
                    <a:pt x="1263" y="16609"/>
                    <a:pt x="1311" y="16609"/>
                  </a:cubicBezTo>
                  <a:cubicBezTo>
                    <a:pt x="1323" y="16502"/>
                    <a:pt x="1323" y="16407"/>
                    <a:pt x="1334" y="16300"/>
                  </a:cubicBezTo>
                  <a:cubicBezTo>
                    <a:pt x="1370" y="16014"/>
                    <a:pt x="1382" y="15705"/>
                    <a:pt x="1406" y="15395"/>
                  </a:cubicBezTo>
                  <a:cubicBezTo>
                    <a:pt x="2061" y="15490"/>
                    <a:pt x="2775" y="15574"/>
                    <a:pt x="3537" y="15585"/>
                  </a:cubicBezTo>
                  <a:cubicBezTo>
                    <a:pt x="4430" y="15585"/>
                    <a:pt x="5299" y="15478"/>
                    <a:pt x="6049" y="15335"/>
                  </a:cubicBezTo>
                  <a:cubicBezTo>
                    <a:pt x="6299" y="15276"/>
                    <a:pt x="6573" y="15216"/>
                    <a:pt x="6847" y="15133"/>
                  </a:cubicBezTo>
                  <a:lnTo>
                    <a:pt x="6847" y="14990"/>
                  </a:lnTo>
                  <a:cubicBezTo>
                    <a:pt x="6573" y="15062"/>
                    <a:pt x="6287" y="15121"/>
                    <a:pt x="5990" y="15181"/>
                  </a:cubicBezTo>
                  <a:cubicBezTo>
                    <a:pt x="5240" y="15312"/>
                    <a:pt x="4406" y="15419"/>
                    <a:pt x="3513" y="15419"/>
                  </a:cubicBezTo>
                  <a:cubicBezTo>
                    <a:pt x="2763" y="15419"/>
                    <a:pt x="2049" y="15347"/>
                    <a:pt x="1394" y="15240"/>
                  </a:cubicBezTo>
                  <a:cubicBezTo>
                    <a:pt x="1442" y="14633"/>
                    <a:pt x="1465" y="13978"/>
                    <a:pt x="1501" y="13276"/>
                  </a:cubicBezTo>
                  <a:cubicBezTo>
                    <a:pt x="1549" y="12133"/>
                    <a:pt x="1561" y="10871"/>
                    <a:pt x="1549" y="9537"/>
                  </a:cubicBezTo>
                  <a:cubicBezTo>
                    <a:pt x="1525" y="8216"/>
                    <a:pt x="1465" y="6953"/>
                    <a:pt x="1394" y="5822"/>
                  </a:cubicBezTo>
                  <a:cubicBezTo>
                    <a:pt x="1323" y="4679"/>
                    <a:pt x="1215" y="3644"/>
                    <a:pt x="1132" y="2786"/>
                  </a:cubicBezTo>
                  <a:cubicBezTo>
                    <a:pt x="1084" y="2358"/>
                    <a:pt x="1025" y="1965"/>
                    <a:pt x="989" y="1619"/>
                  </a:cubicBezTo>
                  <a:cubicBezTo>
                    <a:pt x="953" y="1286"/>
                    <a:pt x="906" y="988"/>
                    <a:pt x="870" y="750"/>
                  </a:cubicBezTo>
                  <a:cubicBezTo>
                    <a:pt x="846" y="548"/>
                    <a:pt x="811" y="357"/>
                    <a:pt x="787" y="191"/>
                  </a:cubicBezTo>
                  <a:cubicBezTo>
                    <a:pt x="775" y="72"/>
                    <a:pt x="751" y="0"/>
                    <a:pt x="739" y="0"/>
                  </a:cubicBezTo>
                  <a:close/>
                </a:path>
              </a:pathLst>
            </a:custGeom>
            <a:solidFill>
              <a:srgbClr val="1A9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3"/>
            <p:cNvSpPr/>
            <p:nvPr/>
          </p:nvSpPr>
          <p:spPr>
            <a:xfrm>
              <a:off x="924128" y="3304697"/>
              <a:ext cx="563227" cy="614928"/>
            </a:xfrm>
            <a:custGeom>
              <a:rect b="b" l="l" r="r" t="t"/>
              <a:pathLst>
                <a:path extrusionOk="0" h="10205" w="9347">
                  <a:moveTo>
                    <a:pt x="9347" y="1"/>
                  </a:moveTo>
                  <a:lnTo>
                    <a:pt x="9239" y="13"/>
                  </a:lnTo>
                  <a:cubicBezTo>
                    <a:pt x="8704" y="1227"/>
                    <a:pt x="7918" y="2787"/>
                    <a:pt x="6834" y="4347"/>
                  </a:cubicBezTo>
                  <a:cubicBezTo>
                    <a:pt x="6537" y="4763"/>
                    <a:pt x="6203" y="5132"/>
                    <a:pt x="5834" y="5430"/>
                  </a:cubicBezTo>
                  <a:cubicBezTo>
                    <a:pt x="5465" y="5728"/>
                    <a:pt x="5048" y="5930"/>
                    <a:pt x="4632" y="6013"/>
                  </a:cubicBezTo>
                  <a:cubicBezTo>
                    <a:pt x="4429" y="6057"/>
                    <a:pt x="4232" y="6073"/>
                    <a:pt x="4040" y="6073"/>
                  </a:cubicBezTo>
                  <a:cubicBezTo>
                    <a:pt x="3816" y="6073"/>
                    <a:pt x="3599" y="6051"/>
                    <a:pt x="3394" y="6025"/>
                  </a:cubicBezTo>
                  <a:cubicBezTo>
                    <a:pt x="3001" y="5990"/>
                    <a:pt x="2643" y="5906"/>
                    <a:pt x="2322" y="5811"/>
                  </a:cubicBezTo>
                  <a:cubicBezTo>
                    <a:pt x="2167" y="5763"/>
                    <a:pt x="2036" y="5716"/>
                    <a:pt x="1905" y="5668"/>
                  </a:cubicBezTo>
                  <a:cubicBezTo>
                    <a:pt x="1977" y="5525"/>
                    <a:pt x="2036" y="5371"/>
                    <a:pt x="2108" y="5228"/>
                  </a:cubicBezTo>
                  <a:cubicBezTo>
                    <a:pt x="2370" y="4704"/>
                    <a:pt x="2620" y="4228"/>
                    <a:pt x="2858" y="3811"/>
                  </a:cubicBezTo>
                  <a:cubicBezTo>
                    <a:pt x="2810" y="3799"/>
                    <a:pt x="2762" y="3787"/>
                    <a:pt x="2739" y="3763"/>
                  </a:cubicBezTo>
                  <a:cubicBezTo>
                    <a:pt x="2501" y="4180"/>
                    <a:pt x="2251" y="4644"/>
                    <a:pt x="1977" y="5168"/>
                  </a:cubicBezTo>
                  <a:lnTo>
                    <a:pt x="1750" y="5609"/>
                  </a:lnTo>
                  <a:cubicBezTo>
                    <a:pt x="1381" y="5466"/>
                    <a:pt x="1084" y="5311"/>
                    <a:pt x="857" y="5192"/>
                  </a:cubicBezTo>
                  <a:cubicBezTo>
                    <a:pt x="798" y="5168"/>
                    <a:pt x="762" y="5132"/>
                    <a:pt x="715" y="5109"/>
                  </a:cubicBezTo>
                  <a:cubicBezTo>
                    <a:pt x="703" y="5121"/>
                    <a:pt x="703" y="5132"/>
                    <a:pt x="679" y="5156"/>
                  </a:cubicBezTo>
                  <a:cubicBezTo>
                    <a:pt x="727" y="5180"/>
                    <a:pt x="774" y="5216"/>
                    <a:pt x="834" y="5240"/>
                  </a:cubicBezTo>
                  <a:cubicBezTo>
                    <a:pt x="1060" y="5371"/>
                    <a:pt x="1334" y="5537"/>
                    <a:pt x="1715" y="5692"/>
                  </a:cubicBezTo>
                  <a:cubicBezTo>
                    <a:pt x="1453" y="6228"/>
                    <a:pt x="1203" y="6787"/>
                    <a:pt x="953" y="7383"/>
                  </a:cubicBezTo>
                  <a:cubicBezTo>
                    <a:pt x="619" y="8204"/>
                    <a:pt x="357" y="8990"/>
                    <a:pt x="119" y="9716"/>
                  </a:cubicBezTo>
                  <a:cubicBezTo>
                    <a:pt x="72" y="9859"/>
                    <a:pt x="48" y="9990"/>
                    <a:pt x="0" y="10121"/>
                  </a:cubicBezTo>
                  <a:cubicBezTo>
                    <a:pt x="48" y="10157"/>
                    <a:pt x="84" y="10169"/>
                    <a:pt x="131" y="10204"/>
                  </a:cubicBezTo>
                  <a:cubicBezTo>
                    <a:pt x="179" y="10050"/>
                    <a:pt x="226" y="9919"/>
                    <a:pt x="262" y="9764"/>
                  </a:cubicBezTo>
                  <a:cubicBezTo>
                    <a:pt x="500" y="9050"/>
                    <a:pt x="774" y="8264"/>
                    <a:pt x="1096" y="7466"/>
                  </a:cubicBezTo>
                  <a:cubicBezTo>
                    <a:pt x="1334" y="6871"/>
                    <a:pt x="1596" y="6287"/>
                    <a:pt x="1846" y="5752"/>
                  </a:cubicBezTo>
                  <a:cubicBezTo>
                    <a:pt x="1977" y="5811"/>
                    <a:pt x="2131" y="5859"/>
                    <a:pt x="2274" y="5894"/>
                  </a:cubicBezTo>
                  <a:cubicBezTo>
                    <a:pt x="2608" y="6002"/>
                    <a:pt x="2965" y="6085"/>
                    <a:pt x="3358" y="6133"/>
                  </a:cubicBezTo>
                  <a:cubicBezTo>
                    <a:pt x="3583" y="6166"/>
                    <a:pt x="3815" y="6191"/>
                    <a:pt x="4055" y="6191"/>
                  </a:cubicBezTo>
                  <a:cubicBezTo>
                    <a:pt x="4246" y="6191"/>
                    <a:pt x="4443" y="6175"/>
                    <a:pt x="4644" y="6133"/>
                  </a:cubicBezTo>
                  <a:cubicBezTo>
                    <a:pt x="5084" y="6049"/>
                    <a:pt x="5537" y="5835"/>
                    <a:pt x="5918" y="5525"/>
                  </a:cubicBezTo>
                  <a:cubicBezTo>
                    <a:pt x="6311" y="5216"/>
                    <a:pt x="6656" y="4835"/>
                    <a:pt x="6953" y="4406"/>
                  </a:cubicBezTo>
                  <a:cubicBezTo>
                    <a:pt x="8061" y="2811"/>
                    <a:pt x="8835" y="1227"/>
                    <a:pt x="9347" y="1"/>
                  </a:cubicBezTo>
                  <a:close/>
                </a:path>
              </a:pathLst>
            </a:custGeom>
            <a:solidFill>
              <a:srgbClr val="1A9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3"/>
            <p:cNvSpPr/>
            <p:nvPr/>
          </p:nvSpPr>
          <p:spPr>
            <a:xfrm>
              <a:off x="1339467" y="3214855"/>
              <a:ext cx="764186" cy="295925"/>
            </a:xfrm>
            <a:custGeom>
              <a:rect b="b" l="l" r="r" t="t"/>
              <a:pathLst>
                <a:path extrusionOk="0" h="4911" w="12682">
                  <a:moveTo>
                    <a:pt x="5416" y="0"/>
                  </a:moveTo>
                  <a:cubicBezTo>
                    <a:pt x="4506" y="0"/>
                    <a:pt x="3595" y="203"/>
                    <a:pt x="2775" y="599"/>
                  </a:cubicBezTo>
                  <a:lnTo>
                    <a:pt x="1" y="3385"/>
                  </a:lnTo>
                  <a:cubicBezTo>
                    <a:pt x="457" y="4317"/>
                    <a:pt x="1484" y="4911"/>
                    <a:pt x="2509" y="4911"/>
                  </a:cubicBezTo>
                  <a:cubicBezTo>
                    <a:pt x="2714" y="4911"/>
                    <a:pt x="2920" y="4887"/>
                    <a:pt x="3120" y="4837"/>
                  </a:cubicBezTo>
                  <a:cubicBezTo>
                    <a:pt x="3632" y="4718"/>
                    <a:pt x="4085" y="4456"/>
                    <a:pt x="4597" y="4326"/>
                  </a:cubicBezTo>
                  <a:cubicBezTo>
                    <a:pt x="4889" y="4252"/>
                    <a:pt x="5189" y="4227"/>
                    <a:pt x="5492" y="4227"/>
                  </a:cubicBezTo>
                  <a:cubicBezTo>
                    <a:pt x="5880" y="4227"/>
                    <a:pt x="6274" y="4268"/>
                    <a:pt x="6668" y="4302"/>
                  </a:cubicBezTo>
                  <a:cubicBezTo>
                    <a:pt x="7046" y="4329"/>
                    <a:pt x="7424" y="4342"/>
                    <a:pt x="7802" y="4342"/>
                  </a:cubicBezTo>
                  <a:cubicBezTo>
                    <a:pt x="8914" y="4342"/>
                    <a:pt x="10025" y="4226"/>
                    <a:pt x="11109" y="4004"/>
                  </a:cubicBezTo>
                  <a:cubicBezTo>
                    <a:pt x="11562" y="3921"/>
                    <a:pt x="12026" y="3790"/>
                    <a:pt x="12336" y="3444"/>
                  </a:cubicBezTo>
                  <a:cubicBezTo>
                    <a:pt x="12633" y="3099"/>
                    <a:pt x="12681" y="2492"/>
                    <a:pt x="12300" y="2242"/>
                  </a:cubicBezTo>
                  <a:cubicBezTo>
                    <a:pt x="12122" y="2123"/>
                    <a:pt x="11907" y="2099"/>
                    <a:pt x="11693" y="2075"/>
                  </a:cubicBezTo>
                  <a:cubicBezTo>
                    <a:pt x="10097" y="1861"/>
                    <a:pt x="8776" y="777"/>
                    <a:pt x="7252" y="289"/>
                  </a:cubicBezTo>
                  <a:cubicBezTo>
                    <a:pt x="6661" y="96"/>
                    <a:pt x="6039" y="0"/>
                    <a:pt x="541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3"/>
            <p:cNvSpPr/>
            <p:nvPr/>
          </p:nvSpPr>
          <p:spPr>
            <a:xfrm>
              <a:off x="2011011" y="2743711"/>
              <a:ext cx="370945" cy="430480"/>
            </a:xfrm>
            <a:custGeom>
              <a:rect b="b" l="l" r="r" t="t"/>
              <a:pathLst>
                <a:path extrusionOk="0" h="7144" w="6156">
                  <a:moveTo>
                    <a:pt x="3405" y="0"/>
                  </a:moveTo>
                  <a:lnTo>
                    <a:pt x="238" y="1643"/>
                  </a:lnTo>
                  <a:cubicBezTo>
                    <a:pt x="143" y="1691"/>
                    <a:pt x="60" y="1738"/>
                    <a:pt x="24" y="1822"/>
                  </a:cubicBezTo>
                  <a:cubicBezTo>
                    <a:pt x="0" y="1881"/>
                    <a:pt x="24" y="1965"/>
                    <a:pt x="48" y="2036"/>
                  </a:cubicBezTo>
                  <a:cubicBezTo>
                    <a:pt x="369" y="3274"/>
                    <a:pt x="1119" y="4405"/>
                    <a:pt x="2131" y="5203"/>
                  </a:cubicBezTo>
                  <a:lnTo>
                    <a:pt x="5953" y="7144"/>
                  </a:lnTo>
                  <a:cubicBezTo>
                    <a:pt x="5965" y="7084"/>
                    <a:pt x="5965" y="7037"/>
                    <a:pt x="5977" y="6977"/>
                  </a:cubicBezTo>
                  <a:cubicBezTo>
                    <a:pt x="6156" y="5727"/>
                    <a:pt x="5679" y="4441"/>
                    <a:pt x="5215" y="3298"/>
                  </a:cubicBezTo>
                  <a:cubicBezTo>
                    <a:pt x="4739" y="2143"/>
                    <a:pt x="4144" y="1024"/>
                    <a:pt x="3405"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3"/>
            <p:cNvSpPr/>
            <p:nvPr/>
          </p:nvSpPr>
          <p:spPr>
            <a:xfrm>
              <a:off x="1056810" y="2516846"/>
              <a:ext cx="1238352" cy="927785"/>
            </a:xfrm>
            <a:custGeom>
              <a:rect b="b" l="l" r="r" t="t"/>
              <a:pathLst>
                <a:path extrusionOk="0" h="15397" w="20551">
                  <a:moveTo>
                    <a:pt x="13364" y="1"/>
                  </a:moveTo>
                  <a:cubicBezTo>
                    <a:pt x="13160" y="1"/>
                    <a:pt x="12959" y="10"/>
                    <a:pt x="12764" y="27"/>
                  </a:cubicBezTo>
                  <a:cubicBezTo>
                    <a:pt x="11931" y="98"/>
                    <a:pt x="11121" y="253"/>
                    <a:pt x="10300" y="348"/>
                  </a:cubicBezTo>
                  <a:cubicBezTo>
                    <a:pt x="10108" y="377"/>
                    <a:pt x="9914" y="388"/>
                    <a:pt x="9719" y="388"/>
                  </a:cubicBezTo>
                  <a:cubicBezTo>
                    <a:pt x="9058" y="388"/>
                    <a:pt x="8383" y="262"/>
                    <a:pt x="7720" y="262"/>
                  </a:cubicBezTo>
                  <a:cubicBezTo>
                    <a:pt x="7595" y="262"/>
                    <a:pt x="7471" y="266"/>
                    <a:pt x="7347" y="277"/>
                  </a:cubicBezTo>
                  <a:cubicBezTo>
                    <a:pt x="6061" y="396"/>
                    <a:pt x="4882" y="622"/>
                    <a:pt x="3823" y="1491"/>
                  </a:cubicBezTo>
                  <a:cubicBezTo>
                    <a:pt x="2263" y="2765"/>
                    <a:pt x="1025" y="4670"/>
                    <a:pt x="1" y="6396"/>
                  </a:cubicBezTo>
                  <a:cubicBezTo>
                    <a:pt x="346" y="6742"/>
                    <a:pt x="727" y="7063"/>
                    <a:pt x="1120" y="7349"/>
                  </a:cubicBezTo>
                  <a:cubicBezTo>
                    <a:pt x="1858" y="7825"/>
                    <a:pt x="2632" y="8242"/>
                    <a:pt x="3406" y="8611"/>
                  </a:cubicBezTo>
                  <a:cubicBezTo>
                    <a:pt x="3537" y="8671"/>
                    <a:pt x="3644" y="8742"/>
                    <a:pt x="3739" y="8837"/>
                  </a:cubicBezTo>
                  <a:cubicBezTo>
                    <a:pt x="4013" y="8956"/>
                    <a:pt x="4311" y="9075"/>
                    <a:pt x="4597" y="9182"/>
                  </a:cubicBezTo>
                  <a:cubicBezTo>
                    <a:pt x="4609" y="9182"/>
                    <a:pt x="4609" y="9194"/>
                    <a:pt x="4632" y="9194"/>
                  </a:cubicBezTo>
                  <a:cubicBezTo>
                    <a:pt x="4822" y="9029"/>
                    <a:pt x="5000" y="8863"/>
                    <a:pt x="5189" y="8720"/>
                  </a:cubicBezTo>
                  <a:lnTo>
                    <a:pt x="5189" y="8720"/>
                  </a:lnTo>
                  <a:cubicBezTo>
                    <a:pt x="5108" y="8785"/>
                    <a:pt x="5061" y="9091"/>
                    <a:pt x="5025" y="9421"/>
                  </a:cubicBezTo>
                  <a:cubicBezTo>
                    <a:pt x="5418" y="9718"/>
                    <a:pt x="5644" y="10206"/>
                    <a:pt x="5490" y="10742"/>
                  </a:cubicBezTo>
                  <a:cubicBezTo>
                    <a:pt x="5406" y="11064"/>
                    <a:pt x="5144" y="11361"/>
                    <a:pt x="4847" y="11528"/>
                  </a:cubicBezTo>
                  <a:cubicBezTo>
                    <a:pt x="4811" y="11588"/>
                    <a:pt x="4763" y="11659"/>
                    <a:pt x="4716" y="11719"/>
                  </a:cubicBezTo>
                  <a:cubicBezTo>
                    <a:pt x="4644" y="12230"/>
                    <a:pt x="4251" y="13647"/>
                    <a:pt x="4537" y="14135"/>
                  </a:cubicBezTo>
                  <a:cubicBezTo>
                    <a:pt x="4597" y="14243"/>
                    <a:pt x="4728" y="14302"/>
                    <a:pt x="4871" y="14326"/>
                  </a:cubicBezTo>
                  <a:cubicBezTo>
                    <a:pt x="7140" y="15039"/>
                    <a:pt x="9513" y="15397"/>
                    <a:pt x="11888" y="15397"/>
                  </a:cubicBezTo>
                  <a:cubicBezTo>
                    <a:pt x="13636" y="15397"/>
                    <a:pt x="15387" y="15203"/>
                    <a:pt x="17098" y="14814"/>
                  </a:cubicBezTo>
                  <a:cubicBezTo>
                    <a:pt x="17253" y="14790"/>
                    <a:pt x="17348" y="14659"/>
                    <a:pt x="17348" y="14493"/>
                  </a:cubicBezTo>
                  <a:cubicBezTo>
                    <a:pt x="17324" y="13671"/>
                    <a:pt x="17277" y="12850"/>
                    <a:pt x="17122" y="12052"/>
                  </a:cubicBezTo>
                  <a:cubicBezTo>
                    <a:pt x="17098" y="11933"/>
                    <a:pt x="17158" y="11826"/>
                    <a:pt x="17229" y="11766"/>
                  </a:cubicBezTo>
                  <a:cubicBezTo>
                    <a:pt x="17170" y="10706"/>
                    <a:pt x="17158" y="9659"/>
                    <a:pt x="17158" y="8599"/>
                  </a:cubicBezTo>
                  <a:cubicBezTo>
                    <a:pt x="17158" y="8415"/>
                    <a:pt x="17304" y="8322"/>
                    <a:pt x="17449" y="8322"/>
                  </a:cubicBezTo>
                  <a:cubicBezTo>
                    <a:pt x="17595" y="8322"/>
                    <a:pt x="17741" y="8415"/>
                    <a:pt x="17741" y="8599"/>
                  </a:cubicBezTo>
                  <a:lnTo>
                    <a:pt x="17741" y="9968"/>
                  </a:lnTo>
                  <a:cubicBezTo>
                    <a:pt x="18003" y="9790"/>
                    <a:pt x="18432" y="9694"/>
                    <a:pt x="18658" y="9552"/>
                  </a:cubicBezTo>
                  <a:cubicBezTo>
                    <a:pt x="18111" y="8707"/>
                    <a:pt x="17635" y="7815"/>
                    <a:pt x="17219" y="6888"/>
                  </a:cubicBezTo>
                  <a:lnTo>
                    <a:pt x="17219" y="6888"/>
                  </a:lnTo>
                  <a:cubicBezTo>
                    <a:pt x="17225" y="6901"/>
                    <a:pt x="17240" y="6907"/>
                    <a:pt x="17262" y="6907"/>
                  </a:cubicBezTo>
                  <a:cubicBezTo>
                    <a:pt x="17572" y="6907"/>
                    <a:pt x="19313" y="5674"/>
                    <a:pt x="19468" y="5563"/>
                  </a:cubicBezTo>
                  <a:cubicBezTo>
                    <a:pt x="19884" y="5230"/>
                    <a:pt x="20313" y="4908"/>
                    <a:pt x="20551" y="4444"/>
                  </a:cubicBezTo>
                  <a:cubicBezTo>
                    <a:pt x="19991" y="3884"/>
                    <a:pt x="19360" y="3384"/>
                    <a:pt x="18825" y="2789"/>
                  </a:cubicBezTo>
                  <a:cubicBezTo>
                    <a:pt x="18229" y="2158"/>
                    <a:pt x="17575" y="1563"/>
                    <a:pt x="16872" y="1027"/>
                  </a:cubicBezTo>
                  <a:cubicBezTo>
                    <a:pt x="15934" y="313"/>
                    <a:pt x="14585" y="1"/>
                    <a:pt x="133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3"/>
            <p:cNvSpPr/>
            <p:nvPr/>
          </p:nvSpPr>
          <p:spPr>
            <a:xfrm>
              <a:off x="2036800" y="2754437"/>
              <a:ext cx="232534" cy="163840"/>
            </a:xfrm>
            <a:custGeom>
              <a:rect b="b" l="l" r="r" t="t"/>
              <a:pathLst>
                <a:path extrusionOk="0" h="2719" w="3859">
                  <a:moveTo>
                    <a:pt x="3739" y="1"/>
                  </a:moveTo>
                  <a:cubicBezTo>
                    <a:pt x="3692" y="36"/>
                    <a:pt x="3644" y="96"/>
                    <a:pt x="3608" y="144"/>
                  </a:cubicBezTo>
                  <a:cubicBezTo>
                    <a:pt x="3346" y="429"/>
                    <a:pt x="3037" y="727"/>
                    <a:pt x="2715" y="1013"/>
                  </a:cubicBezTo>
                  <a:cubicBezTo>
                    <a:pt x="2370" y="1287"/>
                    <a:pt x="2037" y="1549"/>
                    <a:pt x="1715" y="1751"/>
                  </a:cubicBezTo>
                  <a:cubicBezTo>
                    <a:pt x="1406" y="1965"/>
                    <a:pt x="1108" y="2144"/>
                    <a:pt x="846" y="2275"/>
                  </a:cubicBezTo>
                  <a:cubicBezTo>
                    <a:pt x="346" y="2537"/>
                    <a:pt x="1" y="2692"/>
                    <a:pt x="13" y="2715"/>
                  </a:cubicBezTo>
                  <a:cubicBezTo>
                    <a:pt x="13" y="2718"/>
                    <a:pt x="16" y="2719"/>
                    <a:pt x="23" y="2719"/>
                  </a:cubicBezTo>
                  <a:cubicBezTo>
                    <a:pt x="85" y="2719"/>
                    <a:pt x="423" y="2619"/>
                    <a:pt x="906" y="2394"/>
                  </a:cubicBezTo>
                  <a:cubicBezTo>
                    <a:pt x="1180" y="2275"/>
                    <a:pt x="1477" y="2096"/>
                    <a:pt x="1822" y="1882"/>
                  </a:cubicBezTo>
                  <a:cubicBezTo>
                    <a:pt x="2144" y="1680"/>
                    <a:pt x="2489" y="1429"/>
                    <a:pt x="2835" y="1144"/>
                  </a:cubicBezTo>
                  <a:cubicBezTo>
                    <a:pt x="3168" y="846"/>
                    <a:pt x="3466" y="548"/>
                    <a:pt x="3727" y="251"/>
                  </a:cubicBezTo>
                  <a:cubicBezTo>
                    <a:pt x="3763" y="203"/>
                    <a:pt x="3811" y="144"/>
                    <a:pt x="3858" y="96"/>
                  </a:cubicBezTo>
                  <a:cubicBezTo>
                    <a:pt x="3811" y="60"/>
                    <a:pt x="3787" y="25"/>
                    <a:pt x="37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3"/>
            <p:cNvSpPr/>
            <p:nvPr/>
          </p:nvSpPr>
          <p:spPr>
            <a:xfrm>
              <a:off x="1500891" y="2517690"/>
              <a:ext cx="381008" cy="113284"/>
            </a:xfrm>
            <a:custGeom>
              <a:rect b="b" l="l" r="r" t="t"/>
              <a:pathLst>
                <a:path extrusionOk="0" h="1880" w="6323">
                  <a:moveTo>
                    <a:pt x="6192" y="1"/>
                  </a:moveTo>
                  <a:cubicBezTo>
                    <a:pt x="6168" y="25"/>
                    <a:pt x="6156" y="36"/>
                    <a:pt x="6144" y="72"/>
                  </a:cubicBezTo>
                  <a:cubicBezTo>
                    <a:pt x="6037" y="251"/>
                    <a:pt x="5918" y="441"/>
                    <a:pt x="5752" y="620"/>
                  </a:cubicBezTo>
                  <a:cubicBezTo>
                    <a:pt x="5597" y="798"/>
                    <a:pt x="5394" y="977"/>
                    <a:pt x="5180" y="1144"/>
                  </a:cubicBezTo>
                  <a:cubicBezTo>
                    <a:pt x="4728" y="1453"/>
                    <a:pt x="4144" y="1679"/>
                    <a:pt x="3513" y="1703"/>
                  </a:cubicBezTo>
                  <a:cubicBezTo>
                    <a:pt x="3426" y="1710"/>
                    <a:pt x="3339" y="1713"/>
                    <a:pt x="3253" y="1713"/>
                  </a:cubicBezTo>
                  <a:cubicBezTo>
                    <a:pt x="2716" y="1713"/>
                    <a:pt x="2204" y="1590"/>
                    <a:pt x="1763" y="1406"/>
                  </a:cubicBezTo>
                  <a:cubicBezTo>
                    <a:pt x="1263" y="1203"/>
                    <a:pt x="834" y="917"/>
                    <a:pt x="513" y="656"/>
                  </a:cubicBezTo>
                  <a:cubicBezTo>
                    <a:pt x="358" y="513"/>
                    <a:pt x="239" y="370"/>
                    <a:pt x="120" y="251"/>
                  </a:cubicBezTo>
                  <a:lnTo>
                    <a:pt x="1" y="251"/>
                  </a:lnTo>
                  <a:cubicBezTo>
                    <a:pt x="96" y="394"/>
                    <a:pt x="251" y="560"/>
                    <a:pt x="429" y="739"/>
                  </a:cubicBezTo>
                  <a:cubicBezTo>
                    <a:pt x="739" y="1037"/>
                    <a:pt x="1168" y="1334"/>
                    <a:pt x="1692" y="1560"/>
                  </a:cubicBezTo>
                  <a:cubicBezTo>
                    <a:pt x="2143" y="1755"/>
                    <a:pt x="2683" y="1880"/>
                    <a:pt x="3244" y="1880"/>
                  </a:cubicBezTo>
                  <a:cubicBezTo>
                    <a:pt x="3333" y="1880"/>
                    <a:pt x="3423" y="1877"/>
                    <a:pt x="3513" y="1870"/>
                  </a:cubicBezTo>
                  <a:cubicBezTo>
                    <a:pt x="4180" y="1822"/>
                    <a:pt x="4787" y="1584"/>
                    <a:pt x="5252" y="1263"/>
                  </a:cubicBezTo>
                  <a:cubicBezTo>
                    <a:pt x="5513" y="1108"/>
                    <a:pt x="5716" y="917"/>
                    <a:pt x="5871" y="727"/>
                  </a:cubicBezTo>
                  <a:cubicBezTo>
                    <a:pt x="6037" y="536"/>
                    <a:pt x="6156" y="322"/>
                    <a:pt x="6264" y="132"/>
                  </a:cubicBezTo>
                  <a:cubicBezTo>
                    <a:pt x="6287" y="84"/>
                    <a:pt x="6311" y="36"/>
                    <a:pt x="6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3"/>
            <p:cNvSpPr/>
            <p:nvPr/>
          </p:nvSpPr>
          <p:spPr>
            <a:xfrm>
              <a:off x="1553313" y="2440923"/>
              <a:ext cx="306349" cy="140882"/>
            </a:xfrm>
            <a:custGeom>
              <a:rect b="b" l="l" r="r" t="t"/>
              <a:pathLst>
                <a:path extrusionOk="0" h="2338" w="5084">
                  <a:moveTo>
                    <a:pt x="5084" y="1"/>
                  </a:moveTo>
                  <a:lnTo>
                    <a:pt x="0" y="417"/>
                  </a:lnTo>
                  <a:cubicBezTo>
                    <a:pt x="167" y="810"/>
                    <a:pt x="333" y="1215"/>
                    <a:pt x="595" y="1537"/>
                  </a:cubicBezTo>
                  <a:cubicBezTo>
                    <a:pt x="1034" y="2066"/>
                    <a:pt x="1720" y="2337"/>
                    <a:pt x="2401" y="2337"/>
                  </a:cubicBezTo>
                  <a:cubicBezTo>
                    <a:pt x="2700" y="2337"/>
                    <a:pt x="2998" y="2285"/>
                    <a:pt x="3274" y="2180"/>
                  </a:cubicBezTo>
                  <a:cubicBezTo>
                    <a:pt x="4191" y="1822"/>
                    <a:pt x="4858" y="953"/>
                    <a:pt x="5084" y="1"/>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3"/>
            <p:cNvSpPr/>
            <p:nvPr/>
          </p:nvSpPr>
          <p:spPr>
            <a:xfrm>
              <a:off x="1251254" y="2248405"/>
              <a:ext cx="190896" cy="203791"/>
            </a:xfrm>
            <a:custGeom>
              <a:rect b="b" l="l" r="r" t="t"/>
              <a:pathLst>
                <a:path extrusionOk="0" h="3382" w="3168">
                  <a:moveTo>
                    <a:pt x="2220" y="1"/>
                  </a:moveTo>
                  <a:cubicBezTo>
                    <a:pt x="1885" y="1"/>
                    <a:pt x="1571" y="177"/>
                    <a:pt x="1286" y="374"/>
                  </a:cubicBezTo>
                  <a:cubicBezTo>
                    <a:pt x="251" y="1076"/>
                    <a:pt x="0" y="2303"/>
                    <a:pt x="1132" y="3077"/>
                  </a:cubicBezTo>
                  <a:cubicBezTo>
                    <a:pt x="1427" y="3278"/>
                    <a:pt x="1790" y="3382"/>
                    <a:pt x="2151" y="3382"/>
                  </a:cubicBezTo>
                  <a:cubicBezTo>
                    <a:pt x="2517" y="3382"/>
                    <a:pt x="2880" y="3275"/>
                    <a:pt x="3168" y="3053"/>
                  </a:cubicBezTo>
                  <a:lnTo>
                    <a:pt x="2310" y="5"/>
                  </a:lnTo>
                  <a:cubicBezTo>
                    <a:pt x="2280" y="2"/>
                    <a:pt x="2250" y="1"/>
                    <a:pt x="2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3"/>
            <p:cNvSpPr/>
            <p:nvPr/>
          </p:nvSpPr>
          <p:spPr>
            <a:xfrm>
              <a:off x="1162317" y="1617100"/>
              <a:ext cx="989368" cy="543402"/>
            </a:xfrm>
            <a:custGeom>
              <a:rect b="b" l="l" r="r" t="t"/>
              <a:pathLst>
                <a:path extrusionOk="0" h="9018" w="16419">
                  <a:moveTo>
                    <a:pt x="10473" y="0"/>
                  </a:moveTo>
                  <a:cubicBezTo>
                    <a:pt x="9324" y="0"/>
                    <a:pt x="8158" y="149"/>
                    <a:pt x="7023" y="149"/>
                  </a:cubicBezTo>
                  <a:cubicBezTo>
                    <a:pt x="6952" y="149"/>
                    <a:pt x="6881" y="148"/>
                    <a:pt x="6810" y="147"/>
                  </a:cubicBezTo>
                  <a:cubicBezTo>
                    <a:pt x="6373" y="143"/>
                    <a:pt x="5950" y="113"/>
                    <a:pt x="5541" y="113"/>
                  </a:cubicBezTo>
                  <a:cubicBezTo>
                    <a:pt x="4783" y="113"/>
                    <a:pt x="4075" y="218"/>
                    <a:pt x="3417" y="790"/>
                  </a:cubicBezTo>
                  <a:cubicBezTo>
                    <a:pt x="3072" y="1088"/>
                    <a:pt x="2798" y="1493"/>
                    <a:pt x="2786" y="1933"/>
                  </a:cubicBezTo>
                  <a:cubicBezTo>
                    <a:pt x="1488" y="2302"/>
                    <a:pt x="572" y="3493"/>
                    <a:pt x="286" y="4791"/>
                  </a:cubicBezTo>
                  <a:cubicBezTo>
                    <a:pt x="0" y="6029"/>
                    <a:pt x="298" y="7327"/>
                    <a:pt x="655" y="8541"/>
                  </a:cubicBezTo>
                  <a:lnTo>
                    <a:pt x="14681" y="9017"/>
                  </a:lnTo>
                  <a:cubicBezTo>
                    <a:pt x="15466" y="8636"/>
                    <a:pt x="16085" y="7898"/>
                    <a:pt x="16252" y="7041"/>
                  </a:cubicBezTo>
                  <a:cubicBezTo>
                    <a:pt x="16419" y="6196"/>
                    <a:pt x="16050" y="5219"/>
                    <a:pt x="15300" y="4779"/>
                  </a:cubicBezTo>
                  <a:cubicBezTo>
                    <a:pt x="15740" y="3957"/>
                    <a:pt x="15645" y="2898"/>
                    <a:pt x="15169" y="2088"/>
                  </a:cubicBezTo>
                  <a:cubicBezTo>
                    <a:pt x="14692" y="1266"/>
                    <a:pt x="13895" y="683"/>
                    <a:pt x="13002" y="373"/>
                  </a:cubicBezTo>
                  <a:cubicBezTo>
                    <a:pt x="12181" y="83"/>
                    <a:pt x="11331" y="0"/>
                    <a:pt x="10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3"/>
            <p:cNvSpPr/>
            <p:nvPr/>
          </p:nvSpPr>
          <p:spPr>
            <a:xfrm>
              <a:off x="1612845" y="1673319"/>
              <a:ext cx="488628" cy="454763"/>
            </a:xfrm>
            <a:custGeom>
              <a:rect b="b" l="l" r="r" t="t"/>
              <a:pathLst>
                <a:path extrusionOk="0" h="7547" w="8109">
                  <a:moveTo>
                    <a:pt x="3405" y="0"/>
                  </a:moveTo>
                  <a:lnTo>
                    <a:pt x="0" y="1846"/>
                  </a:lnTo>
                  <a:cubicBezTo>
                    <a:pt x="691" y="1881"/>
                    <a:pt x="1489" y="1929"/>
                    <a:pt x="1977" y="2429"/>
                  </a:cubicBezTo>
                  <a:cubicBezTo>
                    <a:pt x="2417" y="2881"/>
                    <a:pt x="2501" y="3548"/>
                    <a:pt x="2620" y="4155"/>
                  </a:cubicBezTo>
                  <a:cubicBezTo>
                    <a:pt x="2834" y="5346"/>
                    <a:pt x="3358" y="6584"/>
                    <a:pt x="4417" y="7191"/>
                  </a:cubicBezTo>
                  <a:cubicBezTo>
                    <a:pt x="4831" y="7429"/>
                    <a:pt x="5311" y="7546"/>
                    <a:pt x="5792" y="7546"/>
                  </a:cubicBezTo>
                  <a:cubicBezTo>
                    <a:pt x="6156" y="7546"/>
                    <a:pt x="6520" y="7479"/>
                    <a:pt x="6858" y="7346"/>
                  </a:cubicBezTo>
                  <a:cubicBezTo>
                    <a:pt x="7180" y="7203"/>
                    <a:pt x="7501" y="7013"/>
                    <a:pt x="7704" y="6727"/>
                  </a:cubicBezTo>
                  <a:cubicBezTo>
                    <a:pt x="8049" y="6287"/>
                    <a:pt x="8108" y="5644"/>
                    <a:pt x="7930" y="5108"/>
                  </a:cubicBezTo>
                  <a:cubicBezTo>
                    <a:pt x="7751" y="4572"/>
                    <a:pt x="7334" y="4132"/>
                    <a:pt x="6858" y="3834"/>
                  </a:cubicBezTo>
                  <a:cubicBezTo>
                    <a:pt x="6727" y="3739"/>
                    <a:pt x="6561" y="3655"/>
                    <a:pt x="6489" y="3501"/>
                  </a:cubicBezTo>
                  <a:cubicBezTo>
                    <a:pt x="6394" y="3358"/>
                    <a:pt x="6406" y="3155"/>
                    <a:pt x="6442" y="3000"/>
                  </a:cubicBezTo>
                  <a:cubicBezTo>
                    <a:pt x="6513" y="2500"/>
                    <a:pt x="6656" y="1988"/>
                    <a:pt x="6489" y="1512"/>
                  </a:cubicBezTo>
                  <a:cubicBezTo>
                    <a:pt x="6322" y="1000"/>
                    <a:pt x="5846" y="643"/>
                    <a:pt x="5358" y="417"/>
                  </a:cubicBezTo>
                  <a:cubicBezTo>
                    <a:pt x="4751" y="143"/>
                    <a:pt x="4072" y="0"/>
                    <a:pt x="3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3"/>
            <p:cNvSpPr/>
            <p:nvPr/>
          </p:nvSpPr>
          <p:spPr>
            <a:xfrm>
              <a:off x="1965096" y="2047450"/>
              <a:ext cx="141364" cy="270857"/>
            </a:xfrm>
            <a:custGeom>
              <a:rect b="b" l="l" r="r" t="t"/>
              <a:pathLst>
                <a:path extrusionOk="0" h="4495" w="2346">
                  <a:moveTo>
                    <a:pt x="112" y="1"/>
                  </a:moveTo>
                  <a:cubicBezTo>
                    <a:pt x="75" y="1"/>
                    <a:pt x="37" y="3"/>
                    <a:pt x="0" y="6"/>
                  </a:cubicBezTo>
                  <a:lnTo>
                    <a:pt x="548" y="4495"/>
                  </a:lnTo>
                  <a:cubicBezTo>
                    <a:pt x="1072" y="4459"/>
                    <a:pt x="1536" y="4161"/>
                    <a:pt x="1834" y="3757"/>
                  </a:cubicBezTo>
                  <a:cubicBezTo>
                    <a:pt x="2131" y="3352"/>
                    <a:pt x="2262" y="2864"/>
                    <a:pt x="2310" y="2387"/>
                  </a:cubicBezTo>
                  <a:cubicBezTo>
                    <a:pt x="2346" y="1875"/>
                    <a:pt x="2298" y="1340"/>
                    <a:pt x="2024" y="899"/>
                  </a:cubicBezTo>
                  <a:cubicBezTo>
                    <a:pt x="1822" y="566"/>
                    <a:pt x="1500" y="328"/>
                    <a:pt x="1131" y="220"/>
                  </a:cubicBezTo>
                  <a:cubicBezTo>
                    <a:pt x="810" y="135"/>
                    <a:pt x="450" y="1"/>
                    <a:pt x="112" y="1"/>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3"/>
            <p:cNvSpPr/>
            <p:nvPr/>
          </p:nvSpPr>
          <p:spPr>
            <a:xfrm>
              <a:off x="1025959" y="2815597"/>
              <a:ext cx="339430" cy="548765"/>
            </a:xfrm>
            <a:custGeom>
              <a:rect b="b" l="l" r="r" t="t"/>
              <a:pathLst>
                <a:path extrusionOk="0" h="9107" w="5633">
                  <a:moveTo>
                    <a:pt x="2023" y="1"/>
                  </a:moveTo>
                  <a:cubicBezTo>
                    <a:pt x="1983" y="1"/>
                    <a:pt x="1942" y="4"/>
                    <a:pt x="1894" y="10"/>
                  </a:cubicBezTo>
                  <a:cubicBezTo>
                    <a:pt x="1751" y="34"/>
                    <a:pt x="1632" y="141"/>
                    <a:pt x="1525" y="248"/>
                  </a:cubicBezTo>
                  <a:cubicBezTo>
                    <a:pt x="1061" y="724"/>
                    <a:pt x="858" y="1367"/>
                    <a:pt x="703" y="1998"/>
                  </a:cubicBezTo>
                  <a:cubicBezTo>
                    <a:pt x="180" y="4248"/>
                    <a:pt x="1" y="7332"/>
                    <a:pt x="1763" y="9106"/>
                  </a:cubicBezTo>
                  <a:lnTo>
                    <a:pt x="5335" y="2641"/>
                  </a:lnTo>
                  <a:cubicBezTo>
                    <a:pt x="5371" y="2260"/>
                    <a:pt x="5537" y="1879"/>
                    <a:pt x="5585" y="1498"/>
                  </a:cubicBezTo>
                  <a:cubicBezTo>
                    <a:pt x="5633" y="1105"/>
                    <a:pt x="5525" y="665"/>
                    <a:pt x="5204" y="450"/>
                  </a:cubicBezTo>
                  <a:cubicBezTo>
                    <a:pt x="5049" y="367"/>
                    <a:pt x="4871" y="331"/>
                    <a:pt x="4704" y="307"/>
                  </a:cubicBezTo>
                  <a:cubicBezTo>
                    <a:pt x="3859" y="176"/>
                    <a:pt x="3013" y="69"/>
                    <a:pt x="2144" y="10"/>
                  </a:cubicBezTo>
                  <a:cubicBezTo>
                    <a:pt x="2102" y="4"/>
                    <a:pt x="2064" y="1"/>
                    <a:pt x="2023"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3"/>
            <p:cNvSpPr/>
            <p:nvPr/>
          </p:nvSpPr>
          <p:spPr>
            <a:xfrm>
              <a:off x="2004564" y="2108429"/>
              <a:ext cx="68211" cy="158959"/>
            </a:xfrm>
            <a:custGeom>
              <a:rect b="b" l="l" r="r" t="t"/>
              <a:pathLst>
                <a:path extrusionOk="0" h="2638" w="1132">
                  <a:moveTo>
                    <a:pt x="1099" y="1"/>
                  </a:moveTo>
                  <a:cubicBezTo>
                    <a:pt x="1047" y="1"/>
                    <a:pt x="908" y="61"/>
                    <a:pt x="726" y="232"/>
                  </a:cubicBezTo>
                  <a:cubicBezTo>
                    <a:pt x="524" y="411"/>
                    <a:pt x="286" y="732"/>
                    <a:pt x="155" y="1149"/>
                  </a:cubicBezTo>
                  <a:cubicBezTo>
                    <a:pt x="12" y="1554"/>
                    <a:pt x="0" y="1935"/>
                    <a:pt x="12" y="2209"/>
                  </a:cubicBezTo>
                  <a:cubicBezTo>
                    <a:pt x="36" y="2471"/>
                    <a:pt x="48" y="2637"/>
                    <a:pt x="71" y="2637"/>
                  </a:cubicBezTo>
                  <a:cubicBezTo>
                    <a:pt x="107" y="2637"/>
                    <a:pt x="119" y="2471"/>
                    <a:pt x="155" y="2209"/>
                  </a:cubicBezTo>
                  <a:cubicBezTo>
                    <a:pt x="179" y="1935"/>
                    <a:pt x="202" y="1566"/>
                    <a:pt x="333" y="1197"/>
                  </a:cubicBezTo>
                  <a:cubicBezTo>
                    <a:pt x="452" y="804"/>
                    <a:pt x="643" y="506"/>
                    <a:pt x="822" y="316"/>
                  </a:cubicBezTo>
                  <a:cubicBezTo>
                    <a:pt x="1000" y="125"/>
                    <a:pt x="1131" y="30"/>
                    <a:pt x="1119" y="6"/>
                  </a:cubicBezTo>
                  <a:cubicBezTo>
                    <a:pt x="1116" y="3"/>
                    <a:pt x="1109" y="1"/>
                    <a:pt x="10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3"/>
            <p:cNvSpPr/>
            <p:nvPr/>
          </p:nvSpPr>
          <p:spPr>
            <a:xfrm>
              <a:off x="1155147" y="1796664"/>
              <a:ext cx="878916" cy="716763"/>
            </a:xfrm>
            <a:custGeom>
              <a:rect b="b" l="l" r="r" t="t"/>
              <a:pathLst>
                <a:path extrusionOk="0" h="11895" w="14586">
                  <a:moveTo>
                    <a:pt x="8672" y="0"/>
                  </a:moveTo>
                  <a:cubicBezTo>
                    <a:pt x="8639" y="0"/>
                    <a:pt x="8606" y="0"/>
                    <a:pt x="8573" y="1"/>
                  </a:cubicBezTo>
                  <a:cubicBezTo>
                    <a:pt x="7322" y="13"/>
                    <a:pt x="6060" y="322"/>
                    <a:pt x="4977" y="930"/>
                  </a:cubicBezTo>
                  <a:cubicBezTo>
                    <a:pt x="3548" y="1739"/>
                    <a:pt x="2608" y="2156"/>
                    <a:pt x="2465" y="3990"/>
                  </a:cubicBezTo>
                  <a:cubicBezTo>
                    <a:pt x="2429" y="4323"/>
                    <a:pt x="2417" y="4680"/>
                    <a:pt x="2417" y="5037"/>
                  </a:cubicBezTo>
                  <a:cubicBezTo>
                    <a:pt x="2285" y="5008"/>
                    <a:pt x="2154" y="4995"/>
                    <a:pt x="2027" y="4995"/>
                  </a:cubicBezTo>
                  <a:cubicBezTo>
                    <a:pt x="1628" y="4995"/>
                    <a:pt x="1259" y="5127"/>
                    <a:pt x="953" y="5335"/>
                  </a:cubicBezTo>
                  <a:cubicBezTo>
                    <a:pt x="381" y="5752"/>
                    <a:pt x="0" y="6502"/>
                    <a:pt x="48" y="7228"/>
                  </a:cubicBezTo>
                  <a:cubicBezTo>
                    <a:pt x="108" y="8492"/>
                    <a:pt x="1275" y="9426"/>
                    <a:pt x="2481" y="9426"/>
                  </a:cubicBezTo>
                  <a:cubicBezTo>
                    <a:pt x="2706" y="9426"/>
                    <a:pt x="2934" y="9393"/>
                    <a:pt x="3155" y="9324"/>
                  </a:cubicBezTo>
                  <a:cubicBezTo>
                    <a:pt x="3417" y="9883"/>
                    <a:pt x="3596" y="10383"/>
                    <a:pt x="4048" y="10788"/>
                  </a:cubicBezTo>
                  <a:cubicBezTo>
                    <a:pt x="4870" y="11502"/>
                    <a:pt x="6072" y="11729"/>
                    <a:pt x="7132" y="11824"/>
                  </a:cubicBezTo>
                  <a:cubicBezTo>
                    <a:pt x="7570" y="11869"/>
                    <a:pt x="8013" y="11894"/>
                    <a:pt x="8457" y="11894"/>
                  </a:cubicBezTo>
                  <a:cubicBezTo>
                    <a:pt x="9412" y="11894"/>
                    <a:pt x="10369" y="11779"/>
                    <a:pt x="11287" y="11502"/>
                  </a:cubicBezTo>
                  <a:cubicBezTo>
                    <a:pt x="12192" y="11217"/>
                    <a:pt x="13073" y="10693"/>
                    <a:pt x="13561" y="9883"/>
                  </a:cubicBezTo>
                  <a:cubicBezTo>
                    <a:pt x="14585" y="8181"/>
                    <a:pt x="14311" y="5787"/>
                    <a:pt x="13990" y="3930"/>
                  </a:cubicBezTo>
                  <a:cubicBezTo>
                    <a:pt x="13567" y="1310"/>
                    <a:pt x="11139" y="0"/>
                    <a:pt x="8672"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3"/>
            <p:cNvSpPr/>
            <p:nvPr/>
          </p:nvSpPr>
          <p:spPr>
            <a:xfrm>
              <a:off x="1460038" y="2112226"/>
              <a:ext cx="177940" cy="169565"/>
            </a:xfrm>
            <a:custGeom>
              <a:rect b="b" l="l" r="r" t="t"/>
              <a:pathLst>
                <a:path extrusionOk="0" h="2814" w="2953">
                  <a:moveTo>
                    <a:pt x="1506" y="0"/>
                  </a:moveTo>
                  <a:cubicBezTo>
                    <a:pt x="1477" y="0"/>
                    <a:pt x="1447" y="1"/>
                    <a:pt x="1417" y="3"/>
                  </a:cubicBezTo>
                  <a:cubicBezTo>
                    <a:pt x="619" y="38"/>
                    <a:pt x="0" y="693"/>
                    <a:pt x="36" y="1467"/>
                  </a:cubicBezTo>
                  <a:cubicBezTo>
                    <a:pt x="59" y="2226"/>
                    <a:pt x="712" y="2813"/>
                    <a:pt x="1490" y="2813"/>
                  </a:cubicBezTo>
                  <a:cubicBezTo>
                    <a:pt x="1505" y="2813"/>
                    <a:pt x="1521" y="2813"/>
                    <a:pt x="1536" y="2813"/>
                  </a:cubicBezTo>
                  <a:cubicBezTo>
                    <a:pt x="2346" y="2765"/>
                    <a:pt x="2953" y="2110"/>
                    <a:pt x="2917" y="1336"/>
                  </a:cubicBezTo>
                  <a:cubicBezTo>
                    <a:pt x="2883" y="591"/>
                    <a:pt x="2274" y="0"/>
                    <a:pt x="1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3"/>
            <p:cNvSpPr/>
            <p:nvPr/>
          </p:nvSpPr>
          <p:spPr>
            <a:xfrm>
              <a:off x="1784271" y="2094269"/>
              <a:ext cx="177278" cy="169565"/>
            </a:xfrm>
            <a:custGeom>
              <a:rect b="b" l="l" r="r" t="t"/>
              <a:pathLst>
                <a:path extrusionOk="0" h="2814" w="2942">
                  <a:moveTo>
                    <a:pt x="1437" y="0"/>
                  </a:moveTo>
                  <a:cubicBezTo>
                    <a:pt x="689" y="0"/>
                    <a:pt x="59" y="580"/>
                    <a:pt x="25" y="1337"/>
                  </a:cubicBezTo>
                  <a:cubicBezTo>
                    <a:pt x="1" y="2110"/>
                    <a:pt x="608" y="2765"/>
                    <a:pt x="1406" y="2813"/>
                  </a:cubicBezTo>
                  <a:cubicBezTo>
                    <a:pt x="1421" y="2813"/>
                    <a:pt x="1437" y="2814"/>
                    <a:pt x="1453" y="2814"/>
                  </a:cubicBezTo>
                  <a:cubicBezTo>
                    <a:pt x="2241" y="2814"/>
                    <a:pt x="2883" y="2226"/>
                    <a:pt x="2918" y="1467"/>
                  </a:cubicBezTo>
                  <a:cubicBezTo>
                    <a:pt x="2942" y="694"/>
                    <a:pt x="2334" y="39"/>
                    <a:pt x="1525" y="3"/>
                  </a:cubicBezTo>
                  <a:cubicBezTo>
                    <a:pt x="1495" y="1"/>
                    <a:pt x="1466" y="0"/>
                    <a:pt x="1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3"/>
            <p:cNvSpPr/>
            <p:nvPr/>
          </p:nvSpPr>
          <p:spPr>
            <a:xfrm>
              <a:off x="1529632" y="2148199"/>
              <a:ext cx="106957" cy="133531"/>
            </a:xfrm>
            <a:custGeom>
              <a:rect b="b" l="l" r="r" t="t"/>
              <a:pathLst>
                <a:path extrusionOk="0" h="2216" w="1775">
                  <a:moveTo>
                    <a:pt x="1405" y="1"/>
                  </a:moveTo>
                  <a:cubicBezTo>
                    <a:pt x="619" y="25"/>
                    <a:pt x="0" y="692"/>
                    <a:pt x="24" y="1465"/>
                  </a:cubicBezTo>
                  <a:cubicBezTo>
                    <a:pt x="36" y="1751"/>
                    <a:pt x="131" y="2001"/>
                    <a:pt x="274" y="2216"/>
                  </a:cubicBezTo>
                  <a:lnTo>
                    <a:pt x="369" y="2216"/>
                  </a:lnTo>
                  <a:cubicBezTo>
                    <a:pt x="1167" y="2180"/>
                    <a:pt x="1774" y="1513"/>
                    <a:pt x="1750" y="739"/>
                  </a:cubicBezTo>
                  <a:cubicBezTo>
                    <a:pt x="1738" y="465"/>
                    <a:pt x="1643" y="203"/>
                    <a:pt x="15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3"/>
            <p:cNvSpPr/>
            <p:nvPr/>
          </p:nvSpPr>
          <p:spPr>
            <a:xfrm>
              <a:off x="1835247" y="2148741"/>
              <a:ext cx="124854" cy="115152"/>
            </a:xfrm>
            <a:custGeom>
              <a:rect b="b" l="l" r="r" t="t"/>
              <a:pathLst>
                <a:path extrusionOk="0" h="1911" w="2072">
                  <a:moveTo>
                    <a:pt x="1516" y="1"/>
                  </a:moveTo>
                  <a:cubicBezTo>
                    <a:pt x="1483" y="1"/>
                    <a:pt x="1450" y="2"/>
                    <a:pt x="1417" y="4"/>
                  </a:cubicBezTo>
                  <a:cubicBezTo>
                    <a:pt x="619" y="16"/>
                    <a:pt x="0" y="683"/>
                    <a:pt x="24" y="1456"/>
                  </a:cubicBezTo>
                  <a:cubicBezTo>
                    <a:pt x="24" y="1576"/>
                    <a:pt x="60" y="1695"/>
                    <a:pt x="84" y="1802"/>
                  </a:cubicBezTo>
                  <a:cubicBezTo>
                    <a:pt x="238" y="1861"/>
                    <a:pt x="381" y="1897"/>
                    <a:pt x="560" y="1909"/>
                  </a:cubicBezTo>
                  <a:cubicBezTo>
                    <a:pt x="583" y="1910"/>
                    <a:pt x="606" y="1910"/>
                    <a:pt x="629" y="1910"/>
                  </a:cubicBezTo>
                  <a:cubicBezTo>
                    <a:pt x="1407" y="1910"/>
                    <a:pt x="2037" y="1327"/>
                    <a:pt x="2072" y="563"/>
                  </a:cubicBezTo>
                  <a:cubicBezTo>
                    <a:pt x="2072" y="409"/>
                    <a:pt x="2048" y="242"/>
                    <a:pt x="2012" y="87"/>
                  </a:cubicBezTo>
                  <a:cubicBezTo>
                    <a:pt x="1863" y="27"/>
                    <a:pt x="1688" y="1"/>
                    <a:pt x="15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3"/>
            <p:cNvSpPr/>
            <p:nvPr/>
          </p:nvSpPr>
          <p:spPr>
            <a:xfrm>
              <a:off x="1817291" y="1977252"/>
              <a:ext cx="117743" cy="63331"/>
            </a:xfrm>
            <a:custGeom>
              <a:rect b="b" l="l" r="r" t="t"/>
              <a:pathLst>
                <a:path extrusionOk="0" h="1051" w="1954">
                  <a:moveTo>
                    <a:pt x="728" y="1"/>
                  </a:moveTo>
                  <a:cubicBezTo>
                    <a:pt x="388" y="1"/>
                    <a:pt x="114" y="114"/>
                    <a:pt x="60" y="302"/>
                  </a:cubicBezTo>
                  <a:cubicBezTo>
                    <a:pt x="1" y="576"/>
                    <a:pt x="358" y="885"/>
                    <a:pt x="858" y="1004"/>
                  </a:cubicBezTo>
                  <a:cubicBezTo>
                    <a:pt x="992" y="1036"/>
                    <a:pt x="1123" y="1050"/>
                    <a:pt x="1244" y="1050"/>
                  </a:cubicBezTo>
                  <a:cubicBezTo>
                    <a:pt x="1585" y="1050"/>
                    <a:pt x="1850" y="933"/>
                    <a:pt x="1894" y="731"/>
                  </a:cubicBezTo>
                  <a:cubicBezTo>
                    <a:pt x="1953" y="469"/>
                    <a:pt x="1596" y="159"/>
                    <a:pt x="1084" y="40"/>
                  </a:cubicBezTo>
                  <a:cubicBezTo>
                    <a:pt x="962" y="13"/>
                    <a:pt x="841"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3"/>
            <p:cNvSpPr/>
            <p:nvPr/>
          </p:nvSpPr>
          <p:spPr>
            <a:xfrm>
              <a:off x="1447806" y="1992135"/>
              <a:ext cx="119189" cy="66163"/>
            </a:xfrm>
            <a:custGeom>
              <a:rect b="b" l="l" r="r" t="t"/>
              <a:pathLst>
                <a:path extrusionOk="0" h="1098" w="1978">
                  <a:moveTo>
                    <a:pt x="1357" y="0"/>
                  </a:moveTo>
                  <a:cubicBezTo>
                    <a:pt x="1198" y="0"/>
                    <a:pt x="1018" y="30"/>
                    <a:pt x="834" y="91"/>
                  </a:cubicBezTo>
                  <a:cubicBezTo>
                    <a:pt x="346" y="245"/>
                    <a:pt x="1" y="591"/>
                    <a:pt x="84" y="841"/>
                  </a:cubicBezTo>
                  <a:cubicBezTo>
                    <a:pt x="145" y="1008"/>
                    <a:pt x="360" y="1097"/>
                    <a:pt x="634" y="1097"/>
                  </a:cubicBezTo>
                  <a:cubicBezTo>
                    <a:pt x="791" y="1097"/>
                    <a:pt x="966" y="1068"/>
                    <a:pt x="1144" y="1007"/>
                  </a:cubicBezTo>
                  <a:cubicBezTo>
                    <a:pt x="1632" y="841"/>
                    <a:pt x="1977" y="507"/>
                    <a:pt x="1894" y="245"/>
                  </a:cubicBezTo>
                  <a:cubicBezTo>
                    <a:pt x="1841" y="87"/>
                    <a:pt x="1631" y="0"/>
                    <a:pt x="1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3"/>
            <p:cNvSpPr/>
            <p:nvPr/>
          </p:nvSpPr>
          <p:spPr>
            <a:xfrm>
              <a:off x="1779993" y="2087762"/>
              <a:ext cx="185171" cy="122925"/>
            </a:xfrm>
            <a:custGeom>
              <a:rect b="b" l="l" r="r" t="t"/>
              <a:pathLst>
                <a:path extrusionOk="0" h="2040" w="3073">
                  <a:moveTo>
                    <a:pt x="1555" y="1"/>
                  </a:moveTo>
                  <a:cubicBezTo>
                    <a:pt x="1521" y="1"/>
                    <a:pt x="1487" y="2"/>
                    <a:pt x="1453" y="4"/>
                  </a:cubicBezTo>
                  <a:cubicBezTo>
                    <a:pt x="1239" y="16"/>
                    <a:pt x="1048" y="63"/>
                    <a:pt x="870" y="135"/>
                  </a:cubicBezTo>
                  <a:cubicBezTo>
                    <a:pt x="691" y="206"/>
                    <a:pt x="548" y="325"/>
                    <a:pt x="429" y="468"/>
                  </a:cubicBezTo>
                  <a:cubicBezTo>
                    <a:pt x="298" y="587"/>
                    <a:pt x="215" y="730"/>
                    <a:pt x="155" y="873"/>
                  </a:cubicBezTo>
                  <a:cubicBezTo>
                    <a:pt x="96" y="1004"/>
                    <a:pt x="48" y="1135"/>
                    <a:pt x="36" y="1266"/>
                  </a:cubicBezTo>
                  <a:cubicBezTo>
                    <a:pt x="0" y="1528"/>
                    <a:pt x="36" y="1730"/>
                    <a:pt x="60" y="1861"/>
                  </a:cubicBezTo>
                  <a:cubicBezTo>
                    <a:pt x="131" y="1968"/>
                    <a:pt x="155" y="2040"/>
                    <a:pt x="167" y="2040"/>
                  </a:cubicBezTo>
                  <a:cubicBezTo>
                    <a:pt x="215" y="2028"/>
                    <a:pt x="108" y="1742"/>
                    <a:pt x="203" y="1278"/>
                  </a:cubicBezTo>
                  <a:cubicBezTo>
                    <a:pt x="227" y="1159"/>
                    <a:pt x="274" y="1040"/>
                    <a:pt x="322" y="921"/>
                  </a:cubicBezTo>
                  <a:cubicBezTo>
                    <a:pt x="381" y="802"/>
                    <a:pt x="465" y="683"/>
                    <a:pt x="572" y="587"/>
                  </a:cubicBezTo>
                  <a:cubicBezTo>
                    <a:pt x="679" y="480"/>
                    <a:pt x="810" y="385"/>
                    <a:pt x="953" y="313"/>
                  </a:cubicBezTo>
                  <a:cubicBezTo>
                    <a:pt x="1108" y="254"/>
                    <a:pt x="1286" y="206"/>
                    <a:pt x="1465" y="206"/>
                  </a:cubicBezTo>
                  <a:cubicBezTo>
                    <a:pt x="1483" y="206"/>
                    <a:pt x="1501" y="205"/>
                    <a:pt x="1519" y="205"/>
                  </a:cubicBezTo>
                  <a:cubicBezTo>
                    <a:pt x="1857" y="205"/>
                    <a:pt x="2179" y="311"/>
                    <a:pt x="2405" y="492"/>
                  </a:cubicBezTo>
                  <a:cubicBezTo>
                    <a:pt x="2644" y="683"/>
                    <a:pt x="2775" y="944"/>
                    <a:pt x="2846" y="1147"/>
                  </a:cubicBezTo>
                  <a:cubicBezTo>
                    <a:pt x="2929" y="1373"/>
                    <a:pt x="2941" y="1564"/>
                    <a:pt x="2953" y="1683"/>
                  </a:cubicBezTo>
                  <a:cubicBezTo>
                    <a:pt x="2965" y="1814"/>
                    <a:pt x="2965" y="1897"/>
                    <a:pt x="2977" y="1897"/>
                  </a:cubicBezTo>
                  <a:cubicBezTo>
                    <a:pt x="3001" y="1897"/>
                    <a:pt x="3025" y="1814"/>
                    <a:pt x="3036" y="1683"/>
                  </a:cubicBezTo>
                  <a:cubicBezTo>
                    <a:pt x="3060" y="1552"/>
                    <a:pt x="3072" y="1337"/>
                    <a:pt x="3013" y="1099"/>
                  </a:cubicBezTo>
                  <a:cubicBezTo>
                    <a:pt x="2953" y="861"/>
                    <a:pt x="2810" y="587"/>
                    <a:pt x="2536" y="349"/>
                  </a:cubicBezTo>
                  <a:cubicBezTo>
                    <a:pt x="2405" y="230"/>
                    <a:pt x="2239" y="135"/>
                    <a:pt x="2048" y="75"/>
                  </a:cubicBezTo>
                  <a:cubicBezTo>
                    <a:pt x="1899" y="26"/>
                    <a:pt x="1726" y="1"/>
                    <a:pt x="1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3"/>
            <p:cNvSpPr/>
            <p:nvPr/>
          </p:nvSpPr>
          <p:spPr>
            <a:xfrm>
              <a:off x="1451421" y="2104995"/>
              <a:ext cx="190173" cy="123648"/>
            </a:xfrm>
            <a:custGeom>
              <a:rect b="b" l="l" r="r" t="t"/>
              <a:pathLst>
                <a:path extrusionOk="0" h="2052" w="3156">
                  <a:moveTo>
                    <a:pt x="1602" y="1"/>
                  </a:moveTo>
                  <a:cubicBezTo>
                    <a:pt x="1569" y="1"/>
                    <a:pt x="1535" y="2"/>
                    <a:pt x="1501" y="4"/>
                  </a:cubicBezTo>
                  <a:cubicBezTo>
                    <a:pt x="1286" y="16"/>
                    <a:pt x="1096" y="39"/>
                    <a:pt x="917" y="123"/>
                  </a:cubicBezTo>
                  <a:cubicBezTo>
                    <a:pt x="739" y="194"/>
                    <a:pt x="596" y="301"/>
                    <a:pt x="453" y="432"/>
                  </a:cubicBezTo>
                  <a:cubicBezTo>
                    <a:pt x="203" y="682"/>
                    <a:pt x="84" y="980"/>
                    <a:pt x="36" y="1230"/>
                  </a:cubicBezTo>
                  <a:cubicBezTo>
                    <a:pt x="0" y="1492"/>
                    <a:pt x="24" y="1706"/>
                    <a:pt x="72" y="1849"/>
                  </a:cubicBezTo>
                  <a:cubicBezTo>
                    <a:pt x="131" y="1980"/>
                    <a:pt x="179" y="2051"/>
                    <a:pt x="179" y="2051"/>
                  </a:cubicBezTo>
                  <a:cubicBezTo>
                    <a:pt x="191" y="2051"/>
                    <a:pt x="179" y="1968"/>
                    <a:pt x="167" y="1825"/>
                  </a:cubicBezTo>
                  <a:cubicBezTo>
                    <a:pt x="143" y="1694"/>
                    <a:pt x="143" y="1504"/>
                    <a:pt x="203" y="1266"/>
                  </a:cubicBezTo>
                  <a:cubicBezTo>
                    <a:pt x="262" y="1039"/>
                    <a:pt x="381" y="778"/>
                    <a:pt x="608" y="563"/>
                  </a:cubicBezTo>
                  <a:cubicBezTo>
                    <a:pt x="727" y="456"/>
                    <a:pt x="858" y="373"/>
                    <a:pt x="1012" y="313"/>
                  </a:cubicBezTo>
                  <a:cubicBezTo>
                    <a:pt x="1155" y="254"/>
                    <a:pt x="1334" y="218"/>
                    <a:pt x="1512" y="206"/>
                  </a:cubicBezTo>
                  <a:cubicBezTo>
                    <a:pt x="1535" y="205"/>
                    <a:pt x="1557" y="205"/>
                    <a:pt x="1579" y="205"/>
                  </a:cubicBezTo>
                  <a:cubicBezTo>
                    <a:pt x="1912" y="205"/>
                    <a:pt x="2230" y="290"/>
                    <a:pt x="2453" y="480"/>
                  </a:cubicBezTo>
                  <a:cubicBezTo>
                    <a:pt x="2691" y="658"/>
                    <a:pt x="2858" y="908"/>
                    <a:pt x="2929" y="1135"/>
                  </a:cubicBezTo>
                  <a:cubicBezTo>
                    <a:pt x="3001" y="1349"/>
                    <a:pt x="3036" y="1551"/>
                    <a:pt x="3036" y="1682"/>
                  </a:cubicBezTo>
                  <a:cubicBezTo>
                    <a:pt x="3036" y="1813"/>
                    <a:pt x="3048" y="1885"/>
                    <a:pt x="3060" y="1909"/>
                  </a:cubicBezTo>
                  <a:cubicBezTo>
                    <a:pt x="3072" y="1909"/>
                    <a:pt x="3108" y="1825"/>
                    <a:pt x="3120" y="1694"/>
                  </a:cubicBezTo>
                  <a:cubicBezTo>
                    <a:pt x="3132" y="1563"/>
                    <a:pt x="3155" y="1337"/>
                    <a:pt x="3072" y="1087"/>
                  </a:cubicBezTo>
                  <a:cubicBezTo>
                    <a:pt x="3001" y="837"/>
                    <a:pt x="2858" y="551"/>
                    <a:pt x="2572" y="325"/>
                  </a:cubicBezTo>
                  <a:cubicBezTo>
                    <a:pt x="2321" y="118"/>
                    <a:pt x="1971" y="1"/>
                    <a:pt x="1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3"/>
            <p:cNvSpPr/>
            <p:nvPr/>
          </p:nvSpPr>
          <p:spPr>
            <a:xfrm>
              <a:off x="1782162" y="2075469"/>
              <a:ext cx="71767" cy="52062"/>
            </a:xfrm>
            <a:custGeom>
              <a:rect b="b" l="l" r="r" t="t"/>
              <a:pathLst>
                <a:path extrusionOk="0" h="864" w="1191">
                  <a:moveTo>
                    <a:pt x="1142" y="1"/>
                  </a:moveTo>
                  <a:cubicBezTo>
                    <a:pt x="1104" y="1"/>
                    <a:pt x="1043" y="10"/>
                    <a:pt x="965" y="29"/>
                  </a:cubicBezTo>
                  <a:cubicBezTo>
                    <a:pt x="834" y="53"/>
                    <a:pt x="655" y="136"/>
                    <a:pt x="476" y="267"/>
                  </a:cubicBezTo>
                  <a:cubicBezTo>
                    <a:pt x="155" y="529"/>
                    <a:pt x="0" y="851"/>
                    <a:pt x="12" y="863"/>
                  </a:cubicBezTo>
                  <a:cubicBezTo>
                    <a:pt x="13" y="863"/>
                    <a:pt x="14" y="863"/>
                    <a:pt x="14" y="863"/>
                  </a:cubicBezTo>
                  <a:cubicBezTo>
                    <a:pt x="55" y="863"/>
                    <a:pt x="233" y="584"/>
                    <a:pt x="536" y="339"/>
                  </a:cubicBezTo>
                  <a:cubicBezTo>
                    <a:pt x="845" y="89"/>
                    <a:pt x="1191" y="29"/>
                    <a:pt x="1191" y="17"/>
                  </a:cubicBezTo>
                  <a:cubicBezTo>
                    <a:pt x="1191" y="7"/>
                    <a:pt x="1174" y="1"/>
                    <a:pt x="1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3"/>
            <p:cNvSpPr/>
            <p:nvPr/>
          </p:nvSpPr>
          <p:spPr>
            <a:xfrm>
              <a:off x="1574101" y="2093004"/>
              <a:ext cx="67488" cy="51701"/>
            </a:xfrm>
            <a:custGeom>
              <a:rect b="b" l="l" r="r" t="t"/>
              <a:pathLst>
                <a:path extrusionOk="0" h="858" w="1120">
                  <a:moveTo>
                    <a:pt x="0" y="0"/>
                  </a:moveTo>
                  <a:cubicBezTo>
                    <a:pt x="0" y="36"/>
                    <a:pt x="310" y="95"/>
                    <a:pt x="631" y="334"/>
                  </a:cubicBezTo>
                  <a:cubicBezTo>
                    <a:pt x="935" y="567"/>
                    <a:pt x="1067" y="858"/>
                    <a:pt x="1094" y="858"/>
                  </a:cubicBezTo>
                  <a:cubicBezTo>
                    <a:pt x="1095" y="858"/>
                    <a:pt x="1095" y="858"/>
                    <a:pt x="1096" y="857"/>
                  </a:cubicBezTo>
                  <a:cubicBezTo>
                    <a:pt x="1119" y="857"/>
                    <a:pt x="1084" y="762"/>
                    <a:pt x="1024" y="643"/>
                  </a:cubicBezTo>
                  <a:cubicBezTo>
                    <a:pt x="965" y="524"/>
                    <a:pt x="846" y="381"/>
                    <a:pt x="679" y="262"/>
                  </a:cubicBezTo>
                  <a:cubicBezTo>
                    <a:pt x="524" y="143"/>
                    <a:pt x="346" y="48"/>
                    <a:pt x="227" y="24"/>
                  </a:cubicBezTo>
                  <a:cubicBezTo>
                    <a:pt x="72"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3"/>
            <p:cNvSpPr/>
            <p:nvPr/>
          </p:nvSpPr>
          <p:spPr>
            <a:xfrm>
              <a:off x="1031021" y="2561014"/>
              <a:ext cx="492183" cy="530688"/>
            </a:xfrm>
            <a:custGeom>
              <a:rect b="b" l="l" r="r" t="t"/>
              <a:pathLst>
                <a:path extrusionOk="0" h="8807" w="8168">
                  <a:moveTo>
                    <a:pt x="6136" y="0"/>
                  </a:moveTo>
                  <a:cubicBezTo>
                    <a:pt x="4822" y="0"/>
                    <a:pt x="3416" y="1399"/>
                    <a:pt x="2632" y="2211"/>
                  </a:cubicBezTo>
                  <a:cubicBezTo>
                    <a:pt x="2393" y="2461"/>
                    <a:pt x="488" y="4699"/>
                    <a:pt x="0" y="5628"/>
                  </a:cubicBezTo>
                  <a:cubicBezTo>
                    <a:pt x="1429" y="7176"/>
                    <a:pt x="3417" y="8247"/>
                    <a:pt x="5501" y="8807"/>
                  </a:cubicBezTo>
                  <a:lnTo>
                    <a:pt x="6275" y="7318"/>
                  </a:lnTo>
                  <a:cubicBezTo>
                    <a:pt x="6811" y="6283"/>
                    <a:pt x="7346" y="5259"/>
                    <a:pt x="7632" y="4139"/>
                  </a:cubicBezTo>
                  <a:cubicBezTo>
                    <a:pt x="7870" y="3163"/>
                    <a:pt x="8168" y="1258"/>
                    <a:pt x="7346" y="496"/>
                  </a:cubicBezTo>
                  <a:cubicBezTo>
                    <a:pt x="6968" y="144"/>
                    <a:pt x="6557" y="0"/>
                    <a:pt x="61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3"/>
            <p:cNvSpPr/>
            <p:nvPr/>
          </p:nvSpPr>
          <p:spPr>
            <a:xfrm>
              <a:off x="1081213" y="2817585"/>
              <a:ext cx="327921" cy="190173"/>
            </a:xfrm>
            <a:custGeom>
              <a:rect b="b" l="l" r="r" t="t"/>
              <a:pathLst>
                <a:path extrusionOk="0" h="3156" w="5442">
                  <a:moveTo>
                    <a:pt x="72" y="1"/>
                  </a:moveTo>
                  <a:cubicBezTo>
                    <a:pt x="36" y="36"/>
                    <a:pt x="13" y="84"/>
                    <a:pt x="1" y="108"/>
                  </a:cubicBezTo>
                  <a:cubicBezTo>
                    <a:pt x="84" y="215"/>
                    <a:pt x="191" y="298"/>
                    <a:pt x="298" y="405"/>
                  </a:cubicBezTo>
                  <a:cubicBezTo>
                    <a:pt x="513" y="632"/>
                    <a:pt x="787" y="834"/>
                    <a:pt x="1048" y="1060"/>
                  </a:cubicBezTo>
                  <a:cubicBezTo>
                    <a:pt x="1620" y="1489"/>
                    <a:pt x="2263" y="1929"/>
                    <a:pt x="2989" y="2298"/>
                  </a:cubicBezTo>
                  <a:cubicBezTo>
                    <a:pt x="3715" y="2656"/>
                    <a:pt x="4466" y="2918"/>
                    <a:pt x="5132" y="3096"/>
                  </a:cubicBezTo>
                  <a:cubicBezTo>
                    <a:pt x="5204" y="3120"/>
                    <a:pt x="5275" y="3132"/>
                    <a:pt x="5370" y="3156"/>
                  </a:cubicBezTo>
                  <a:lnTo>
                    <a:pt x="5430" y="3037"/>
                  </a:lnTo>
                  <a:cubicBezTo>
                    <a:pt x="5430" y="3025"/>
                    <a:pt x="5442" y="3025"/>
                    <a:pt x="5442" y="3013"/>
                  </a:cubicBezTo>
                  <a:cubicBezTo>
                    <a:pt x="5370" y="3013"/>
                    <a:pt x="5275" y="2977"/>
                    <a:pt x="5192" y="2965"/>
                  </a:cubicBezTo>
                  <a:cubicBezTo>
                    <a:pt x="4525" y="2775"/>
                    <a:pt x="3787" y="2501"/>
                    <a:pt x="3073" y="2144"/>
                  </a:cubicBezTo>
                  <a:cubicBezTo>
                    <a:pt x="2358" y="1786"/>
                    <a:pt x="1703" y="1358"/>
                    <a:pt x="1156" y="941"/>
                  </a:cubicBezTo>
                  <a:cubicBezTo>
                    <a:pt x="894" y="715"/>
                    <a:pt x="620" y="524"/>
                    <a:pt x="394" y="298"/>
                  </a:cubicBezTo>
                  <a:cubicBezTo>
                    <a:pt x="298" y="203"/>
                    <a:pt x="179" y="108"/>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3"/>
            <p:cNvSpPr/>
            <p:nvPr/>
          </p:nvSpPr>
          <p:spPr>
            <a:xfrm>
              <a:off x="1311509" y="1738938"/>
              <a:ext cx="631438" cy="396133"/>
            </a:xfrm>
            <a:custGeom>
              <a:rect b="b" l="l" r="r" t="t"/>
              <a:pathLst>
                <a:path extrusionOk="0" h="6574" w="10479">
                  <a:moveTo>
                    <a:pt x="5226" y="0"/>
                  </a:moveTo>
                  <a:cubicBezTo>
                    <a:pt x="3992" y="0"/>
                    <a:pt x="2748" y="558"/>
                    <a:pt x="1989" y="1542"/>
                  </a:cubicBezTo>
                  <a:lnTo>
                    <a:pt x="1" y="6019"/>
                  </a:lnTo>
                  <a:cubicBezTo>
                    <a:pt x="167" y="6329"/>
                    <a:pt x="524" y="6519"/>
                    <a:pt x="882" y="6567"/>
                  </a:cubicBezTo>
                  <a:cubicBezTo>
                    <a:pt x="928" y="6571"/>
                    <a:pt x="975" y="6574"/>
                    <a:pt x="1022" y="6574"/>
                  </a:cubicBezTo>
                  <a:cubicBezTo>
                    <a:pt x="1332" y="6574"/>
                    <a:pt x="1638" y="6475"/>
                    <a:pt x="1918" y="6341"/>
                  </a:cubicBezTo>
                  <a:cubicBezTo>
                    <a:pt x="2882" y="5864"/>
                    <a:pt x="3572" y="4840"/>
                    <a:pt x="3644" y="3757"/>
                  </a:cubicBezTo>
                  <a:cubicBezTo>
                    <a:pt x="4013" y="4316"/>
                    <a:pt x="4715" y="4662"/>
                    <a:pt x="5406" y="4662"/>
                  </a:cubicBezTo>
                  <a:cubicBezTo>
                    <a:pt x="6085" y="4662"/>
                    <a:pt x="6751" y="4328"/>
                    <a:pt x="7204" y="3816"/>
                  </a:cubicBezTo>
                  <a:cubicBezTo>
                    <a:pt x="7263" y="3733"/>
                    <a:pt x="7335" y="3662"/>
                    <a:pt x="7430" y="3626"/>
                  </a:cubicBezTo>
                  <a:cubicBezTo>
                    <a:pt x="7473" y="3605"/>
                    <a:pt x="7520" y="3600"/>
                    <a:pt x="7572" y="3600"/>
                  </a:cubicBezTo>
                  <a:cubicBezTo>
                    <a:pt x="7606" y="3600"/>
                    <a:pt x="7642" y="3602"/>
                    <a:pt x="7680" y="3602"/>
                  </a:cubicBezTo>
                  <a:cubicBezTo>
                    <a:pt x="7988" y="3634"/>
                    <a:pt x="8298" y="3665"/>
                    <a:pt x="8604" y="3665"/>
                  </a:cubicBezTo>
                  <a:cubicBezTo>
                    <a:pt x="8878" y="3665"/>
                    <a:pt x="9148" y="3640"/>
                    <a:pt x="9407" y="3566"/>
                  </a:cubicBezTo>
                  <a:cubicBezTo>
                    <a:pt x="9954" y="3400"/>
                    <a:pt x="10478" y="2912"/>
                    <a:pt x="10478" y="2328"/>
                  </a:cubicBezTo>
                  <a:cubicBezTo>
                    <a:pt x="10478" y="1983"/>
                    <a:pt x="10311" y="1661"/>
                    <a:pt x="10133" y="1364"/>
                  </a:cubicBezTo>
                  <a:cubicBezTo>
                    <a:pt x="9942" y="1018"/>
                    <a:pt x="9728" y="673"/>
                    <a:pt x="9430" y="435"/>
                  </a:cubicBezTo>
                  <a:cubicBezTo>
                    <a:pt x="9347" y="376"/>
                    <a:pt x="9252" y="316"/>
                    <a:pt x="9145" y="316"/>
                  </a:cubicBezTo>
                  <a:cubicBezTo>
                    <a:pt x="8942" y="316"/>
                    <a:pt x="8811" y="507"/>
                    <a:pt x="8633" y="614"/>
                  </a:cubicBezTo>
                  <a:cubicBezTo>
                    <a:pt x="8470" y="720"/>
                    <a:pt x="8278" y="763"/>
                    <a:pt x="8081" y="763"/>
                  </a:cubicBezTo>
                  <a:cubicBezTo>
                    <a:pt x="7947" y="763"/>
                    <a:pt x="7811" y="743"/>
                    <a:pt x="7680" y="709"/>
                  </a:cubicBezTo>
                  <a:cubicBezTo>
                    <a:pt x="7359" y="614"/>
                    <a:pt x="7085" y="435"/>
                    <a:pt x="6763" y="316"/>
                  </a:cubicBezTo>
                  <a:cubicBezTo>
                    <a:pt x="6279" y="102"/>
                    <a:pt x="5753" y="0"/>
                    <a:pt x="522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3"/>
            <p:cNvSpPr/>
            <p:nvPr/>
          </p:nvSpPr>
          <p:spPr>
            <a:xfrm>
              <a:off x="1254146" y="1671451"/>
              <a:ext cx="789916" cy="438494"/>
            </a:xfrm>
            <a:custGeom>
              <a:rect b="b" l="l" r="r" t="t"/>
              <a:pathLst>
                <a:path extrusionOk="0" h="7277" w="13109">
                  <a:moveTo>
                    <a:pt x="11124" y="0"/>
                  </a:moveTo>
                  <a:cubicBezTo>
                    <a:pt x="10927" y="0"/>
                    <a:pt x="10729" y="14"/>
                    <a:pt x="10537" y="31"/>
                  </a:cubicBezTo>
                  <a:cubicBezTo>
                    <a:pt x="9689" y="94"/>
                    <a:pt x="8869" y="123"/>
                    <a:pt x="8040" y="123"/>
                  </a:cubicBezTo>
                  <a:cubicBezTo>
                    <a:pt x="7774" y="123"/>
                    <a:pt x="7508" y="120"/>
                    <a:pt x="7239" y="114"/>
                  </a:cubicBezTo>
                  <a:cubicBezTo>
                    <a:pt x="7098" y="110"/>
                    <a:pt x="6955" y="108"/>
                    <a:pt x="6811" y="108"/>
                  </a:cubicBezTo>
                  <a:cubicBezTo>
                    <a:pt x="5780" y="108"/>
                    <a:pt x="4697" y="222"/>
                    <a:pt x="3715" y="484"/>
                  </a:cubicBezTo>
                  <a:cubicBezTo>
                    <a:pt x="2369" y="829"/>
                    <a:pt x="1917" y="2389"/>
                    <a:pt x="1119" y="3365"/>
                  </a:cubicBezTo>
                  <a:cubicBezTo>
                    <a:pt x="845" y="3710"/>
                    <a:pt x="536" y="4246"/>
                    <a:pt x="322" y="4829"/>
                  </a:cubicBezTo>
                  <a:cubicBezTo>
                    <a:pt x="83" y="5484"/>
                    <a:pt x="0" y="6187"/>
                    <a:pt x="298" y="6663"/>
                  </a:cubicBezTo>
                  <a:cubicBezTo>
                    <a:pt x="526" y="7054"/>
                    <a:pt x="982" y="7276"/>
                    <a:pt x="1430" y="7276"/>
                  </a:cubicBezTo>
                  <a:cubicBezTo>
                    <a:pt x="1474" y="7276"/>
                    <a:pt x="1517" y="7274"/>
                    <a:pt x="1560" y="7270"/>
                  </a:cubicBezTo>
                  <a:cubicBezTo>
                    <a:pt x="2369" y="7199"/>
                    <a:pt x="3048" y="6603"/>
                    <a:pt x="3417" y="5913"/>
                  </a:cubicBezTo>
                  <a:cubicBezTo>
                    <a:pt x="3858" y="5115"/>
                    <a:pt x="3941" y="4174"/>
                    <a:pt x="4001" y="3246"/>
                  </a:cubicBezTo>
                  <a:cubicBezTo>
                    <a:pt x="4465" y="3901"/>
                    <a:pt x="5227" y="4294"/>
                    <a:pt x="5977" y="4520"/>
                  </a:cubicBezTo>
                  <a:cubicBezTo>
                    <a:pt x="6248" y="4587"/>
                    <a:pt x="6525" y="4649"/>
                    <a:pt x="6800" y="4649"/>
                  </a:cubicBezTo>
                  <a:cubicBezTo>
                    <a:pt x="6911" y="4649"/>
                    <a:pt x="7022" y="4639"/>
                    <a:pt x="7132" y="4615"/>
                  </a:cubicBezTo>
                  <a:cubicBezTo>
                    <a:pt x="7727" y="4508"/>
                    <a:pt x="8215" y="3984"/>
                    <a:pt x="8299" y="3389"/>
                  </a:cubicBezTo>
                  <a:cubicBezTo>
                    <a:pt x="8763" y="3889"/>
                    <a:pt x="9430" y="4210"/>
                    <a:pt x="10120" y="4282"/>
                  </a:cubicBezTo>
                  <a:cubicBezTo>
                    <a:pt x="10150" y="4283"/>
                    <a:pt x="10180" y="4284"/>
                    <a:pt x="10210" y="4284"/>
                  </a:cubicBezTo>
                  <a:cubicBezTo>
                    <a:pt x="10766" y="4284"/>
                    <a:pt x="11335" y="3978"/>
                    <a:pt x="11775" y="3651"/>
                  </a:cubicBezTo>
                  <a:cubicBezTo>
                    <a:pt x="12287" y="3270"/>
                    <a:pt x="12752" y="2758"/>
                    <a:pt x="12930" y="2138"/>
                  </a:cubicBezTo>
                  <a:cubicBezTo>
                    <a:pt x="13109" y="1507"/>
                    <a:pt x="12954" y="769"/>
                    <a:pt x="12442" y="364"/>
                  </a:cubicBezTo>
                  <a:cubicBezTo>
                    <a:pt x="12072" y="78"/>
                    <a:pt x="11600" y="0"/>
                    <a:pt x="111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3"/>
            <p:cNvSpPr/>
            <p:nvPr/>
          </p:nvSpPr>
          <p:spPr>
            <a:xfrm>
              <a:off x="1522462" y="2689902"/>
              <a:ext cx="629209" cy="167215"/>
            </a:xfrm>
            <a:custGeom>
              <a:rect b="b" l="l" r="r" t="t"/>
              <a:pathLst>
                <a:path extrusionOk="0" h="2775" w="10442">
                  <a:moveTo>
                    <a:pt x="857" y="0"/>
                  </a:moveTo>
                  <a:cubicBezTo>
                    <a:pt x="381" y="0"/>
                    <a:pt x="0" y="381"/>
                    <a:pt x="0" y="857"/>
                  </a:cubicBezTo>
                  <a:lnTo>
                    <a:pt x="0" y="1917"/>
                  </a:lnTo>
                  <a:cubicBezTo>
                    <a:pt x="0" y="2393"/>
                    <a:pt x="381" y="2774"/>
                    <a:pt x="857" y="2774"/>
                  </a:cubicBezTo>
                  <a:lnTo>
                    <a:pt x="9585" y="2774"/>
                  </a:lnTo>
                  <a:cubicBezTo>
                    <a:pt x="10061" y="2774"/>
                    <a:pt x="10442" y="2393"/>
                    <a:pt x="10442" y="1917"/>
                  </a:cubicBezTo>
                  <a:lnTo>
                    <a:pt x="10442" y="857"/>
                  </a:lnTo>
                  <a:cubicBezTo>
                    <a:pt x="10442" y="381"/>
                    <a:pt x="10061" y="0"/>
                    <a:pt x="95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3"/>
            <p:cNvSpPr/>
            <p:nvPr/>
          </p:nvSpPr>
          <p:spPr>
            <a:xfrm>
              <a:off x="1602059" y="2689902"/>
              <a:ext cx="42421" cy="167938"/>
            </a:xfrm>
            <a:custGeom>
              <a:rect b="b" l="l" r="r" t="t"/>
              <a:pathLst>
                <a:path extrusionOk="0" h="2787" w="704">
                  <a:moveTo>
                    <a:pt x="1" y="0"/>
                  </a:moveTo>
                  <a:lnTo>
                    <a:pt x="1" y="2786"/>
                  </a:lnTo>
                  <a:lnTo>
                    <a:pt x="703" y="2786"/>
                  </a:lnTo>
                  <a:lnTo>
                    <a:pt x="7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3"/>
            <p:cNvSpPr/>
            <p:nvPr/>
          </p:nvSpPr>
          <p:spPr>
            <a:xfrm>
              <a:off x="1386105" y="2858499"/>
              <a:ext cx="876084" cy="233197"/>
            </a:xfrm>
            <a:custGeom>
              <a:rect b="b" l="l" r="r" t="t"/>
              <a:pathLst>
                <a:path extrusionOk="0" h="3870" w="14539">
                  <a:moveTo>
                    <a:pt x="1203" y="0"/>
                  </a:moveTo>
                  <a:cubicBezTo>
                    <a:pt x="537" y="0"/>
                    <a:pt x="1" y="536"/>
                    <a:pt x="1" y="1203"/>
                  </a:cubicBezTo>
                  <a:lnTo>
                    <a:pt x="1" y="2655"/>
                  </a:lnTo>
                  <a:cubicBezTo>
                    <a:pt x="1" y="3334"/>
                    <a:pt x="537" y="3870"/>
                    <a:pt x="1203" y="3870"/>
                  </a:cubicBezTo>
                  <a:lnTo>
                    <a:pt x="13336" y="3870"/>
                  </a:lnTo>
                  <a:cubicBezTo>
                    <a:pt x="14003" y="3870"/>
                    <a:pt x="14538" y="3310"/>
                    <a:pt x="14538" y="2655"/>
                  </a:cubicBezTo>
                  <a:lnTo>
                    <a:pt x="14538" y="1274"/>
                  </a:lnTo>
                  <a:cubicBezTo>
                    <a:pt x="14538" y="572"/>
                    <a:pt x="13967" y="0"/>
                    <a:pt x="13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3"/>
            <p:cNvSpPr/>
            <p:nvPr/>
          </p:nvSpPr>
          <p:spPr>
            <a:xfrm>
              <a:off x="2082715" y="2915863"/>
              <a:ext cx="118466" cy="118466"/>
            </a:xfrm>
            <a:custGeom>
              <a:rect b="b" l="l" r="r" t="t"/>
              <a:pathLst>
                <a:path extrusionOk="0" h="1966" w="1966">
                  <a:moveTo>
                    <a:pt x="977" y="1"/>
                  </a:moveTo>
                  <a:cubicBezTo>
                    <a:pt x="441" y="1"/>
                    <a:pt x="1" y="441"/>
                    <a:pt x="1" y="977"/>
                  </a:cubicBezTo>
                  <a:cubicBezTo>
                    <a:pt x="1" y="1525"/>
                    <a:pt x="441" y="1965"/>
                    <a:pt x="977" y="1965"/>
                  </a:cubicBezTo>
                  <a:cubicBezTo>
                    <a:pt x="1525" y="1965"/>
                    <a:pt x="1965" y="1525"/>
                    <a:pt x="1965" y="977"/>
                  </a:cubicBezTo>
                  <a:cubicBezTo>
                    <a:pt x="1965" y="441"/>
                    <a:pt x="1525" y="1"/>
                    <a:pt x="9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3"/>
            <p:cNvSpPr/>
            <p:nvPr/>
          </p:nvSpPr>
          <p:spPr>
            <a:xfrm>
              <a:off x="1921291" y="2857053"/>
              <a:ext cx="144256" cy="234643"/>
            </a:xfrm>
            <a:custGeom>
              <a:rect b="b" l="l" r="r" t="t"/>
              <a:pathLst>
                <a:path extrusionOk="0" h="3894" w="2394">
                  <a:moveTo>
                    <a:pt x="1334" y="0"/>
                  </a:moveTo>
                  <a:lnTo>
                    <a:pt x="1" y="3894"/>
                  </a:lnTo>
                  <a:lnTo>
                    <a:pt x="1072" y="3894"/>
                  </a:lnTo>
                  <a:lnTo>
                    <a:pt x="23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3"/>
            <p:cNvSpPr/>
            <p:nvPr/>
          </p:nvSpPr>
          <p:spPr>
            <a:xfrm>
              <a:off x="1574824" y="2857053"/>
              <a:ext cx="218855" cy="234643"/>
            </a:xfrm>
            <a:custGeom>
              <a:rect b="b" l="l" r="r" t="t"/>
              <a:pathLst>
                <a:path extrusionOk="0" h="3894" w="3632">
                  <a:moveTo>
                    <a:pt x="1346" y="0"/>
                  </a:moveTo>
                  <a:lnTo>
                    <a:pt x="0" y="3894"/>
                  </a:lnTo>
                  <a:lnTo>
                    <a:pt x="2298" y="3894"/>
                  </a:lnTo>
                  <a:lnTo>
                    <a:pt x="3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3"/>
            <p:cNvSpPr/>
            <p:nvPr/>
          </p:nvSpPr>
          <p:spPr>
            <a:xfrm>
              <a:off x="1693888" y="2736541"/>
              <a:ext cx="378899" cy="73213"/>
            </a:xfrm>
            <a:custGeom>
              <a:rect b="b" l="l" r="r" t="t"/>
              <a:pathLst>
                <a:path extrusionOk="0" h="1215" w="6288">
                  <a:moveTo>
                    <a:pt x="286" y="0"/>
                  </a:moveTo>
                  <a:cubicBezTo>
                    <a:pt x="132" y="0"/>
                    <a:pt x="1" y="131"/>
                    <a:pt x="1" y="274"/>
                  </a:cubicBezTo>
                  <a:lnTo>
                    <a:pt x="1" y="929"/>
                  </a:lnTo>
                  <a:cubicBezTo>
                    <a:pt x="1" y="1095"/>
                    <a:pt x="144" y="1215"/>
                    <a:pt x="286" y="1215"/>
                  </a:cubicBezTo>
                  <a:lnTo>
                    <a:pt x="6001" y="1215"/>
                  </a:lnTo>
                  <a:cubicBezTo>
                    <a:pt x="6156" y="1215"/>
                    <a:pt x="6275" y="1095"/>
                    <a:pt x="6287" y="929"/>
                  </a:cubicBezTo>
                  <a:lnTo>
                    <a:pt x="6287" y="274"/>
                  </a:lnTo>
                  <a:cubicBezTo>
                    <a:pt x="6287" y="119"/>
                    <a:pt x="6156" y="0"/>
                    <a:pt x="60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3"/>
            <p:cNvSpPr/>
            <p:nvPr/>
          </p:nvSpPr>
          <p:spPr>
            <a:xfrm>
              <a:off x="1864651" y="2894352"/>
              <a:ext cx="535267" cy="428190"/>
            </a:xfrm>
            <a:custGeom>
              <a:rect b="b" l="l" r="r" t="t"/>
              <a:pathLst>
                <a:path extrusionOk="0" h="7106" w="8883">
                  <a:moveTo>
                    <a:pt x="2358" y="0"/>
                  </a:moveTo>
                  <a:cubicBezTo>
                    <a:pt x="1429" y="917"/>
                    <a:pt x="596" y="1917"/>
                    <a:pt x="0" y="3120"/>
                  </a:cubicBezTo>
                  <a:cubicBezTo>
                    <a:pt x="655" y="4049"/>
                    <a:pt x="1405" y="4894"/>
                    <a:pt x="2215" y="5668"/>
                  </a:cubicBezTo>
                  <a:cubicBezTo>
                    <a:pt x="2703" y="6132"/>
                    <a:pt x="3251" y="6573"/>
                    <a:pt x="3870" y="6823"/>
                  </a:cubicBezTo>
                  <a:cubicBezTo>
                    <a:pt x="4308" y="7008"/>
                    <a:pt x="4784" y="7105"/>
                    <a:pt x="5259" y="7105"/>
                  </a:cubicBezTo>
                  <a:cubicBezTo>
                    <a:pt x="5945" y="7105"/>
                    <a:pt x="6629" y="6902"/>
                    <a:pt x="7192" y="6466"/>
                  </a:cubicBezTo>
                  <a:cubicBezTo>
                    <a:pt x="8156" y="5775"/>
                    <a:pt x="8882" y="4203"/>
                    <a:pt x="8144" y="3096"/>
                  </a:cubicBezTo>
                  <a:cubicBezTo>
                    <a:pt x="7656" y="2358"/>
                    <a:pt x="6799" y="2239"/>
                    <a:pt x="6084" y="1846"/>
                  </a:cubicBezTo>
                  <a:cubicBezTo>
                    <a:pt x="4858" y="1167"/>
                    <a:pt x="3644" y="512"/>
                    <a:pt x="2358"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3"/>
            <p:cNvSpPr/>
            <p:nvPr/>
          </p:nvSpPr>
          <p:spPr>
            <a:xfrm>
              <a:off x="2064819" y="2920864"/>
              <a:ext cx="297069" cy="203851"/>
            </a:xfrm>
            <a:custGeom>
              <a:rect b="b" l="l" r="r" t="t"/>
              <a:pathLst>
                <a:path extrusionOk="0" h="3383" w="4930">
                  <a:moveTo>
                    <a:pt x="0" y="1"/>
                  </a:moveTo>
                  <a:lnTo>
                    <a:pt x="0" y="1"/>
                  </a:lnTo>
                  <a:cubicBezTo>
                    <a:pt x="0" y="13"/>
                    <a:pt x="298" y="168"/>
                    <a:pt x="786" y="406"/>
                  </a:cubicBezTo>
                  <a:cubicBezTo>
                    <a:pt x="1274" y="644"/>
                    <a:pt x="1965" y="965"/>
                    <a:pt x="2655" y="1418"/>
                  </a:cubicBezTo>
                  <a:cubicBezTo>
                    <a:pt x="3012" y="1644"/>
                    <a:pt x="3334" y="1858"/>
                    <a:pt x="3608" y="2085"/>
                  </a:cubicBezTo>
                  <a:cubicBezTo>
                    <a:pt x="3894" y="2311"/>
                    <a:pt x="4132" y="2537"/>
                    <a:pt x="4322" y="2728"/>
                  </a:cubicBezTo>
                  <a:cubicBezTo>
                    <a:pt x="4695" y="3123"/>
                    <a:pt x="4897" y="3383"/>
                    <a:pt x="4928" y="3383"/>
                  </a:cubicBezTo>
                  <a:cubicBezTo>
                    <a:pt x="4928" y="3383"/>
                    <a:pt x="4929" y="3383"/>
                    <a:pt x="4929" y="3382"/>
                  </a:cubicBezTo>
                  <a:cubicBezTo>
                    <a:pt x="4929" y="3382"/>
                    <a:pt x="4882" y="3311"/>
                    <a:pt x="4810" y="3168"/>
                  </a:cubicBezTo>
                  <a:cubicBezTo>
                    <a:pt x="4763" y="3120"/>
                    <a:pt x="4703" y="3037"/>
                    <a:pt x="4644" y="2954"/>
                  </a:cubicBezTo>
                  <a:cubicBezTo>
                    <a:pt x="4560" y="2858"/>
                    <a:pt x="4489" y="2775"/>
                    <a:pt x="4405" y="2668"/>
                  </a:cubicBezTo>
                  <a:cubicBezTo>
                    <a:pt x="4227" y="2466"/>
                    <a:pt x="3989" y="2239"/>
                    <a:pt x="3703" y="2001"/>
                  </a:cubicBezTo>
                  <a:cubicBezTo>
                    <a:pt x="3417" y="1763"/>
                    <a:pt x="3096" y="1525"/>
                    <a:pt x="2739" y="1299"/>
                  </a:cubicBezTo>
                  <a:cubicBezTo>
                    <a:pt x="2024" y="846"/>
                    <a:pt x="1322" y="525"/>
                    <a:pt x="834" y="311"/>
                  </a:cubicBezTo>
                  <a:cubicBezTo>
                    <a:pt x="572" y="215"/>
                    <a:pt x="369" y="120"/>
                    <a:pt x="214" y="72"/>
                  </a:cubicBezTo>
                  <a:cubicBezTo>
                    <a:pt x="72" y="13"/>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3"/>
            <p:cNvSpPr/>
            <p:nvPr/>
          </p:nvSpPr>
          <p:spPr>
            <a:xfrm>
              <a:off x="1063980" y="2935989"/>
              <a:ext cx="580521" cy="478264"/>
            </a:xfrm>
            <a:custGeom>
              <a:rect b="b" l="l" r="r" t="t"/>
              <a:pathLst>
                <a:path extrusionOk="0" h="7937" w="9634">
                  <a:moveTo>
                    <a:pt x="7157" y="0"/>
                  </a:moveTo>
                  <a:cubicBezTo>
                    <a:pt x="7133" y="24"/>
                    <a:pt x="7085" y="24"/>
                    <a:pt x="7049" y="36"/>
                  </a:cubicBezTo>
                  <a:lnTo>
                    <a:pt x="7038" y="36"/>
                  </a:lnTo>
                  <a:cubicBezTo>
                    <a:pt x="6085" y="345"/>
                    <a:pt x="5133" y="702"/>
                    <a:pt x="4216" y="1107"/>
                  </a:cubicBezTo>
                  <a:cubicBezTo>
                    <a:pt x="3406" y="1464"/>
                    <a:pt x="2585" y="1691"/>
                    <a:pt x="1775" y="2012"/>
                  </a:cubicBezTo>
                  <a:cubicBezTo>
                    <a:pt x="1073" y="2298"/>
                    <a:pt x="180" y="2881"/>
                    <a:pt x="84" y="3715"/>
                  </a:cubicBezTo>
                  <a:cubicBezTo>
                    <a:pt x="1" y="4596"/>
                    <a:pt x="37" y="5441"/>
                    <a:pt x="430" y="6239"/>
                  </a:cubicBezTo>
                  <a:cubicBezTo>
                    <a:pt x="949" y="7279"/>
                    <a:pt x="2216" y="7937"/>
                    <a:pt x="3381" y="7937"/>
                  </a:cubicBezTo>
                  <a:cubicBezTo>
                    <a:pt x="3657" y="7937"/>
                    <a:pt x="3927" y="7900"/>
                    <a:pt x="4180" y="7822"/>
                  </a:cubicBezTo>
                  <a:cubicBezTo>
                    <a:pt x="6478" y="7120"/>
                    <a:pt x="8371" y="5203"/>
                    <a:pt x="9633" y="3179"/>
                  </a:cubicBezTo>
                  <a:cubicBezTo>
                    <a:pt x="8931" y="2048"/>
                    <a:pt x="8121" y="941"/>
                    <a:pt x="7157"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3"/>
            <p:cNvSpPr/>
            <p:nvPr/>
          </p:nvSpPr>
          <p:spPr>
            <a:xfrm>
              <a:off x="1419124" y="2792398"/>
              <a:ext cx="383901" cy="414813"/>
            </a:xfrm>
            <a:custGeom>
              <a:rect b="b" l="l" r="r" t="t"/>
              <a:pathLst>
                <a:path extrusionOk="0" h="6884" w="6371">
                  <a:moveTo>
                    <a:pt x="4007" y="1"/>
                  </a:moveTo>
                  <a:cubicBezTo>
                    <a:pt x="4001" y="1"/>
                    <a:pt x="3995" y="1"/>
                    <a:pt x="3989" y="2"/>
                  </a:cubicBezTo>
                  <a:cubicBezTo>
                    <a:pt x="3846" y="26"/>
                    <a:pt x="3763" y="157"/>
                    <a:pt x="3703" y="276"/>
                  </a:cubicBezTo>
                  <a:cubicBezTo>
                    <a:pt x="3549" y="573"/>
                    <a:pt x="3453" y="942"/>
                    <a:pt x="3227" y="1192"/>
                  </a:cubicBezTo>
                  <a:cubicBezTo>
                    <a:pt x="3108" y="1335"/>
                    <a:pt x="2989" y="1454"/>
                    <a:pt x="2858" y="1550"/>
                  </a:cubicBezTo>
                  <a:cubicBezTo>
                    <a:pt x="2799" y="1597"/>
                    <a:pt x="2501" y="1764"/>
                    <a:pt x="2477" y="1823"/>
                  </a:cubicBezTo>
                  <a:cubicBezTo>
                    <a:pt x="2525" y="1585"/>
                    <a:pt x="2620" y="1347"/>
                    <a:pt x="2656" y="1109"/>
                  </a:cubicBezTo>
                  <a:cubicBezTo>
                    <a:pt x="2703" y="859"/>
                    <a:pt x="2715" y="597"/>
                    <a:pt x="2644" y="383"/>
                  </a:cubicBezTo>
                  <a:cubicBezTo>
                    <a:pt x="2620" y="276"/>
                    <a:pt x="2548" y="168"/>
                    <a:pt x="2418" y="168"/>
                  </a:cubicBezTo>
                  <a:cubicBezTo>
                    <a:pt x="2346" y="180"/>
                    <a:pt x="2287" y="228"/>
                    <a:pt x="2251" y="288"/>
                  </a:cubicBezTo>
                  <a:cubicBezTo>
                    <a:pt x="2084" y="478"/>
                    <a:pt x="2025" y="752"/>
                    <a:pt x="1929" y="990"/>
                  </a:cubicBezTo>
                  <a:cubicBezTo>
                    <a:pt x="1846" y="1228"/>
                    <a:pt x="1739" y="1478"/>
                    <a:pt x="1572" y="1692"/>
                  </a:cubicBezTo>
                  <a:cubicBezTo>
                    <a:pt x="1382" y="1954"/>
                    <a:pt x="1144" y="2181"/>
                    <a:pt x="953" y="2431"/>
                  </a:cubicBezTo>
                  <a:cubicBezTo>
                    <a:pt x="739" y="2704"/>
                    <a:pt x="310" y="2859"/>
                    <a:pt x="1" y="3014"/>
                  </a:cubicBezTo>
                  <a:lnTo>
                    <a:pt x="2287" y="6884"/>
                  </a:lnTo>
                  <a:cubicBezTo>
                    <a:pt x="2513" y="6765"/>
                    <a:pt x="2763" y="6693"/>
                    <a:pt x="2977" y="6538"/>
                  </a:cubicBezTo>
                  <a:cubicBezTo>
                    <a:pt x="3239" y="6348"/>
                    <a:pt x="3430" y="6062"/>
                    <a:pt x="3691" y="5836"/>
                  </a:cubicBezTo>
                  <a:cubicBezTo>
                    <a:pt x="4263" y="5336"/>
                    <a:pt x="4918" y="4919"/>
                    <a:pt x="5513" y="4431"/>
                  </a:cubicBezTo>
                  <a:cubicBezTo>
                    <a:pt x="5680" y="4288"/>
                    <a:pt x="5835" y="4157"/>
                    <a:pt x="5954" y="3990"/>
                  </a:cubicBezTo>
                  <a:cubicBezTo>
                    <a:pt x="5989" y="3919"/>
                    <a:pt x="6049" y="3836"/>
                    <a:pt x="6049" y="3740"/>
                  </a:cubicBezTo>
                  <a:cubicBezTo>
                    <a:pt x="6064" y="3549"/>
                    <a:pt x="5960" y="3494"/>
                    <a:pt x="5828" y="3494"/>
                  </a:cubicBezTo>
                  <a:cubicBezTo>
                    <a:pt x="5747" y="3494"/>
                    <a:pt x="5655" y="3515"/>
                    <a:pt x="5573" y="3538"/>
                  </a:cubicBezTo>
                  <a:cubicBezTo>
                    <a:pt x="5204" y="3657"/>
                    <a:pt x="4834" y="3752"/>
                    <a:pt x="4442" y="3800"/>
                  </a:cubicBezTo>
                  <a:cubicBezTo>
                    <a:pt x="4858" y="3574"/>
                    <a:pt x="5251" y="3193"/>
                    <a:pt x="5561" y="2835"/>
                  </a:cubicBezTo>
                  <a:cubicBezTo>
                    <a:pt x="5787" y="2585"/>
                    <a:pt x="6370" y="1966"/>
                    <a:pt x="6049" y="1633"/>
                  </a:cubicBezTo>
                  <a:cubicBezTo>
                    <a:pt x="5997" y="1574"/>
                    <a:pt x="5932" y="1551"/>
                    <a:pt x="5864" y="1551"/>
                  </a:cubicBezTo>
                  <a:cubicBezTo>
                    <a:pt x="5822" y="1551"/>
                    <a:pt x="5780" y="1560"/>
                    <a:pt x="5739" y="1573"/>
                  </a:cubicBezTo>
                  <a:cubicBezTo>
                    <a:pt x="5632" y="1597"/>
                    <a:pt x="5561" y="1669"/>
                    <a:pt x="5477" y="1752"/>
                  </a:cubicBezTo>
                  <a:cubicBezTo>
                    <a:pt x="5192" y="2002"/>
                    <a:pt x="4894" y="2252"/>
                    <a:pt x="4608" y="2502"/>
                  </a:cubicBezTo>
                  <a:cubicBezTo>
                    <a:pt x="4477" y="2621"/>
                    <a:pt x="4323" y="2764"/>
                    <a:pt x="4144" y="2788"/>
                  </a:cubicBezTo>
                  <a:cubicBezTo>
                    <a:pt x="4465" y="2478"/>
                    <a:pt x="4775" y="2181"/>
                    <a:pt x="5025" y="1823"/>
                  </a:cubicBezTo>
                  <a:cubicBezTo>
                    <a:pt x="5144" y="1645"/>
                    <a:pt x="5251" y="1466"/>
                    <a:pt x="5311" y="1252"/>
                  </a:cubicBezTo>
                  <a:cubicBezTo>
                    <a:pt x="5370" y="1061"/>
                    <a:pt x="5477" y="823"/>
                    <a:pt x="5394" y="633"/>
                  </a:cubicBezTo>
                  <a:cubicBezTo>
                    <a:pt x="5345" y="487"/>
                    <a:pt x="5244" y="418"/>
                    <a:pt x="5137" y="418"/>
                  </a:cubicBezTo>
                  <a:cubicBezTo>
                    <a:pt x="5035" y="418"/>
                    <a:pt x="4928" y="481"/>
                    <a:pt x="4858" y="597"/>
                  </a:cubicBezTo>
                  <a:cubicBezTo>
                    <a:pt x="4620" y="1014"/>
                    <a:pt x="4346" y="1419"/>
                    <a:pt x="4013" y="1788"/>
                  </a:cubicBezTo>
                  <a:cubicBezTo>
                    <a:pt x="3822" y="2014"/>
                    <a:pt x="3584" y="2240"/>
                    <a:pt x="3287" y="2300"/>
                  </a:cubicBezTo>
                  <a:cubicBezTo>
                    <a:pt x="3775" y="1823"/>
                    <a:pt x="4108" y="1216"/>
                    <a:pt x="4239" y="538"/>
                  </a:cubicBezTo>
                  <a:cubicBezTo>
                    <a:pt x="4251" y="419"/>
                    <a:pt x="4263" y="299"/>
                    <a:pt x="4239" y="204"/>
                  </a:cubicBezTo>
                  <a:cubicBezTo>
                    <a:pt x="4205" y="103"/>
                    <a:pt x="4118" y="1"/>
                    <a:pt x="4007"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3"/>
            <p:cNvSpPr/>
            <p:nvPr/>
          </p:nvSpPr>
          <p:spPr>
            <a:xfrm>
              <a:off x="1068319" y="2940568"/>
              <a:ext cx="411137" cy="210058"/>
            </a:xfrm>
            <a:custGeom>
              <a:rect b="b" l="l" r="r" t="t"/>
              <a:pathLst>
                <a:path extrusionOk="0" h="3486" w="6823">
                  <a:moveTo>
                    <a:pt x="6786" y="0"/>
                  </a:moveTo>
                  <a:cubicBezTo>
                    <a:pt x="6754" y="0"/>
                    <a:pt x="6661" y="34"/>
                    <a:pt x="6501" y="91"/>
                  </a:cubicBezTo>
                  <a:cubicBezTo>
                    <a:pt x="6323" y="150"/>
                    <a:pt x="6061" y="257"/>
                    <a:pt x="5727" y="376"/>
                  </a:cubicBezTo>
                  <a:cubicBezTo>
                    <a:pt x="5072" y="626"/>
                    <a:pt x="4179" y="1007"/>
                    <a:pt x="3191" y="1353"/>
                  </a:cubicBezTo>
                  <a:cubicBezTo>
                    <a:pt x="2679" y="1543"/>
                    <a:pt x="2203" y="1746"/>
                    <a:pt x="1798" y="1972"/>
                  </a:cubicBezTo>
                  <a:cubicBezTo>
                    <a:pt x="1382" y="2198"/>
                    <a:pt x="1048" y="2436"/>
                    <a:pt x="774" y="2651"/>
                  </a:cubicBezTo>
                  <a:cubicBezTo>
                    <a:pt x="512" y="2877"/>
                    <a:pt x="310" y="3091"/>
                    <a:pt x="179" y="3234"/>
                  </a:cubicBezTo>
                  <a:cubicBezTo>
                    <a:pt x="60" y="3389"/>
                    <a:pt x="0" y="3484"/>
                    <a:pt x="0" y="3484"/>
                  </a:cubicBezTo>
                  <a:cubicBezTo>
                    <a:pt x="1" y="3485"/>
                    <a:pt x="1" y="3485"/>
                    <a:pt x="2" y="3485"/>
                  </a:cubicBezTo>
                  <a:cubicBezTo>
                    <a:pt x="29" y="3485"/>
                    <a:pt x="292" y="3137"/>
                    <a:pt x="822" y="2734"/>
                  </a:cubicBezTo>
                  <a:cubicBezTo>
                    <a:pt x="1084" y="2520"/>
                    <a:pt x="1441" y="2293"/>
                    <a:pt x="1846" y="2079"/>
                  </a:cubicBezTo>
                  <a:cubicBezTo>
                    <a:pt x="2251" y="1865"/>
                    <a:pt x="2727" y="1674"/>
                    <a:pt x="3215" y="1496"/>
                  </a:cubicBezTo>
                  <a:cubicBezTo>
                    <a:pt x="4227" y="1127"/>
                    <a:pt x="5108" y="734"/>
                    <a:pt x="5751" y="472"/>
                  </a:cubicBezTo>
                  <a:cubicBezTo>
                    <a:pt x="6001" y="365"/>
                    <a:pt x="6251" y="257"/>
                    <a:pt x="6501" y="138"/>
                  </a:cubicBezTo>
                  <a:cubicBezTo>
                    <a:pt x="6716" y="43"/>
                    <a:pt x="6823" y="7"/>
                    <a:pt x="6799" y="7"/>
                  </a:cubicBezTo>
                  <a:cubicBezTo>
                    <a:pt x="6799" y="2"/>
                    <a:pt x="6795" y="0"/>
                    <a:pt x="67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3"/>
            <p:cNvSpPr/>
            <p:nvPr/>
          </p:nvSpPr>
          <p:spPr>
            <a:xfrm>
              <a:off x="1698889" y="2774442"/>
              <a:ext cx="385347" cy="379683"/>
            </a:xfrm>
            <a:custGeom>
              <a:rect b="b" l="l" r="r" t="t"/>
              <a:pathLst>
                <a:path extrusionOk="0" h="6301" w="6395">
                  <a:moveTo>
                    <a:pt x="4077" y="1"/>
                  </a:moveTo>
                  <a:cubicBezTo>
                    <a:pt x="4068" y="1"/>
                    <a:pt x="4059" y="1"/>
                    <a:pt x="4049" y="2"/>
                  </a:cubicBezTo>
                  <a:cubicBezTo>
                    <a:pt x="3525" y="97"/>
                    <a:pt x="3716" y="1133"/>
                    <a:pt x="3787" y="1478"/>
                  </a:cubicBezTo>
                  <a:cubicBezTo>
                    <a:pt x="3811" y="1538"/>
                    <a:pt x="3882" y="1729"/>
                    <a:pt x="3811" y="1776"/>
                  </a:cubicBezTo>
                  <a:cubicBezTo>
                    <a:pt x="3804" y="1780"/>
                    <a:pt x="3796" y="1782"/>
                    <a:pt x="3787" y="1782"/>
                  </a:cubicBezTo>
                  <a:cubicBezTo>
                    <a:pt x="3714" y="1782"/>
                    <a:pt x="3568" y="1666"/>
                    <a:pt x="3525" y="1645"/>
                  </a:cubicBezTo>
                  <a:cubicBezTo>
                    <a:pt x="3359" y="1526"/>
                    <a:pt x="3228" y="1359"/>
                    <a:pt x="3120" y="1181"/>
                  </a:cubicBezTo>
                  <a:cubicBezTo>
                    <a:pt x="2942" y="895"/>
                    <a:pt x="2811" y="574"/>
                    <a:pt x="2597" y="324"/>
                  </a:cubicBezTo>
                  <a:cubicBezTo>
                    <a:pt x="2561" y="264"/>
                    <a:pt x="2501" y="205"/>
                    <a:pt x="2430" y="205"/>
                  </a:cubicBezTo>
                  <a:cubicBezTo>
                    <a:pt x="2419" y="202"/>
                    <a:pt x="2408" y="200"/>
                    <a:pt x="2397" y="200"/>
                  </a:cubicBezTo>
                  <a:cubicBezTo>
                    <a:pt x="2316" y="200"/>
                    <a:pt x="2247" y="274"/>
                    <a:pt x="2216" y="347"/>
                  </a:cubicBezTo>
                  <a:cubicBezTo>
                    <a:pt x="2192" y="443"/>
                    <a:pt x="2192" y="526"/>
                    <a:pt x="2204" y="621"/>
                  </a:cubicBezTo>
                  <a:cubicBezTo>
                    <a:pt x="2275" y="1193"/>
                    <a:pt x="2525" y="1752"/>
                    <a:pt x="2918" y="2181"/>
                  </a:cubicBezTo>
                  <a:cubicBezTo>
                    <a:pt x="2430" y="1943"/>
                    <a:pt x="2013" y="1538"/>
                    <a:pt x="1751" y="1050"/>
                  </a:cubicBezTo>
                  <a:cubicBezTo>
                    <a:pt x="1675" y="898"/>
                    <a:pt x="1560" y="637"/>
                    <a:pt x="1360" y="637"/>
                  </a:cubicBezTo>
                  <a:cubicBezTo>
                    <a:pt x="1340" y="637"/>
                    <a:pt x="1320" y="640"/>
                    <a:pt x="1299" y="645"/>
                  </a:cubicBezTo>
                  <a:cubicBezTo>
                    <a:pt x="1096" y="693"/>
                    <a:pt x="1061" y="955"/>
                    <a:pt x="1096" y="1109"/>
                  </a:cubicBezTo>
                  <a:cubicBezTo>
                    <a:pt x="1180" y="1359"/>
                    <a:pt x="1299" y="1598"/>
                    <a:pt x="1430" y="1836"/>
                  </a:cubicBezTo>
                  <a:cubicBezTo>
                    <a:pt x="1632" y="2205"/>
                    <a:pt x="1858" y="2562"/>
                    <a:pt x="2096" y="2919"/>
                  </a:cubicBezTo>
                  <a:cubicBezTo>
                    <a:pt x="1501" y="2788"/>
                    <a:pt x="1049" y="2443"/>
                    <a:pt x="656" y="2014"/>
                  </a:cubicBezTo>
                  <a:cubicBezTo>
                    <a:pt x="598" y="1946"/>
                    <a:pt x="484" y="1871"/>
                    <a:pt x="380" y="1871"/>
                  </a:cubicBezTo>
                  <a:cubicBezTo>
                    <a:pt x="356" y="1871"/>
                    <a:pt x="333" y="1874"/>
                    <a:pt x="311" y="1883"/>
                  </a:cubicBezTo>
                  <a:cubicBezTo>
                    <a:pt x="1" y="2002"/>
                    <a:pt x="382" y="2705"/>
                    <a:pt x="501" y="2860"/>
                  </a:cubicBezTo>
                  <a:cubicBezTo>
                    <a:pt x="656" y="3074"/>
                    <a:pt x="858" y="3264"/>
                    <a:pt x="1073" y="3419"/>
                  </a:cubicBezTo>
                  <a:cubicBezTo>
                    <a:pt x="1221" y="3504"/>
                    <a:pt x="1530" y="3702"/>
                    <a:pt x="1739" y="3702"/>
                  </a:cubicBezTo>
                  <a:cubicBezTo>
                    <a:pt x="1759" y="3702"/>
                    <a:pt x="1779" y="3701"/>
                    <a:pt x="1797" y="3697"/>
                  </a:cubicBezTo>
                  <a:lnTo>
                    <a:pt x="1797" y="3697"/>
                  </a:lnTo>
                  <a:cubicBezTo>
                    <a:pt x="1730" y="3713"/>
                    <a:pt x="1663" y="3720"/>
                    <a:pt x="1596" y="3720"/>
                  </a:cubicBezTo>
                  <a:cubicBezTo>
                    <a:pt x="1489" y="3720"/>
                    <a:pt x="1382" y="3703"/>
                    <a:pt x="1275" y="3681"/>
                  </a:cubicBezTo>
                  <a:cubicBezTo>
                    <a:pt x="1179" y="3668"/>
                    <a:pt x="1084" y="3656"/>
                    <a:pt x="989" y="3656"/>
                  </a:cubicBezTo>
                  <a:cubicBezTo>
                    <a:pt x="905" y="3656"/>
                    <a:pt x="822" y="3665"/>
                    <a:pt x="739" y="3693"/>
                  </a:cubicBezTo>
                  <a:cubicBezTo>
                    <a:pt x="584" y="3753"/>
                    <a:pt x="442" y="3931"/>
                    <a:pt x="489" y="4110"/>
                  </a:cubicBezTo>
                  <a:cubicBezTo>
                    <a:pt x="525" y="4253"/>
                    <a:pt x="656" y="4336"/>
                    <a:pt x="787" y="4396"/>
                  </a:cubicBezTo>
                  <a:cubicBezTo>
                    <a:pt x="1084" y="4515"/>
                    <a:pt x="1394" y="4550"/>
                    <a:pt x="1715" y="4634"/>
                  </a:cubicBezTo>
                  <a:cubicBezTo>
                    <a:pt x="2347" y="4824"/>
                    <a:pt x="2989" y="5300"/>
                    <a:pt x="3418" y="5824"/>
                  </a:cubicBezTo>
                  <a:cubicBezTo>
                    <a:pt x="3573" y="6003"/>
                    <a:pt x="3716" y="6217"/>
                    <a:pt x="3930" y="6301"/>
                  </a:cubicBezTo>
                  <a:lnTo>
                    <a:pt x="6395" y="2621"/>
                  </a:lnTo>
                  <a:cubicBezTo>
                    <a:pt x="6026" y="2443"/>
                    <a:pt x="5621" y="2264"/>
                    <a:pt x="5275" y="2050"/>
                  </a:cubicBezTo>
                  <a:cubicBezTo>
                    <a:pt x="4966" y="1836"/>
                    <a:pt x="4728" y="1467"/>
                    <a:pt x="4561" y="1157"/>
                  </a:cubicBezTo>
                  <a:cubicBezTo>
                    <a:pt x="4442" y="919"/>
                    <a:pt x="4406" y="657"/>
                    <a:pt x="4323" y="395"/>
                  </a:cubicBezTo>
                  <a:cubicBezTo>
                    <a:pt x="4289" y="236"/>
                    <a:pt x="4266" y="1"/>
                    <a:pt x="4077"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3"/>
            <p:cNvSpPr/>
            <p:nvPr/>
          </p:nvSpPr>
          <p:spPr>
            <a:xfrm>
              <a:off x="1253423" y="2146451"/>
              <a:ext cx="98340" cy="191980"/>
            </a:xfrm>
            <a:custGeom>
              <a:rect b="b" l="l" r="r" t="t"/>
              <a:pathLst>
                <a:path extrusionOk="0" h="3186" w="1632">
                  <a:moveTo>
                    <a:pt x="42" y="0"/>
                  </a:moveTo>
                  <a:cubicBezTo>
                    <a:pt x="15" y="0"/>
                    <a:pt x="0" y="3"/>
                    <a:pt x="0" y="6"/>
                  </a:cubicBezTo>
                  <a:cubicBezTo>
                    <a:pt x="0" y="42"/>
                    <a:pt x="203" y="90"/>
                    <a:pt x="488" y="268"/>
                  </a:cubicBezTo>
                  <a:cubicBezTo>
                    <a:pt x="774" y="447"/>
                    <a:pt x="1107" y="804"/>
                    <a:pt x="1286" y="1292"/>
                  </a:cubicBezTo>
                  <a:cubicBezTo>
                    <a:pt x="1465" y="1780"/>
                    <a:pt x="1453" y="2280"/>
                    <a:pt x="1405" y="2614"/>
                  </a:cubicBezTo>
                  <a:cubicBezTo>
                    <a:pt x="1369" y="2959"/>
                    <a:pt x="1310" y="3173"/>
                    <a:pt x="1334" y="3185"/>
                  </a:cubicBezTo>
                  <a:cubicBezTo>
                    <a:pt x="1334" y="3185"/>
                    <a:pt x="1334" y="3186"/>
                    <a:pt x="1335" y="3186"/>
                  </a:cubicBezTo>
                  <a:cubicBezTo>
                    <a:pt x="1351" y="3186"/>
                    <a:pt x="1455" y="2973"/>
                    <a:pt x="1524" y="2626"/>
                  </a:cubicBezTo>
                  <a:cubicBezTo>
                    <a:pt x="1608" y="2292"/>
                    <a:pt x="1631" y="1768"/>
                    <a:pt x="1453" y="1233"/>
                  </a:cubicBezTo>
                  <a:cubicBezTo>
                    <a:pt x="1262" y="697"/>
                    <a:pt x="869" y="328"/>
                    <a:pt x="548" y="161"/>
                  </a:cubicBezTo>
                  <a:cubicBezTo>
                    <a:pt x="316" y="27"/>
                    <a:pt x="124" y="0"/>
                    <a:pt x="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3"/>
            <p:cNvSpPr/>
            <p:nvPr/>
          </p:nvSpPr>
          <p:spPr>
            <a:xfrm>
              <a:off x="1275657" y="2213215"/>
              <a:ext cx="58872" cy="89422"/>
            </a:xfrm>
            <a:custGeom>
              <a:rect b="b" l="l" r="r" t="t"/>
              <a:pathLst>
                <a:path extrusionOk="0" h="1484" w="977">
                  <a:moveTo>
                    <a:pt x="762" y="1"/>
                  </a:moveTo>
                  <a:cubicBezTo>
                    <a:pt x="736" y="1"/>
                    <a:pt x="708" y="2"/>
                    <a:pt x="679" y="5"/>
                  </a:cubicBezTo>
                  <a:cubicBezTo>
                    <a:pt x="584" y="17"/>
                    <a:pt x="477" y="65"/>
                    <a:pt x="369" y="136"/>
                  </a:cubicBezTo>
                  <a:cubicBezTo>
                    <a:pt x="262" y="232"/>
                    <a:pt x="179" y="327"/>
                    <a:pt x="119" y="482"/>
                  </a:cubicBezTo>
                  <a:cubicBezTo>
                    <a:pt x="0" y="767"/>
                    <a:pt x="12" y="1041"/>
                    <a:pt x="84" y="1220"/>
                  </a:cubicBezTo>
                  <a:cubicBezTo>
                    <a:pt x="139" y="1408"/>
                    <a:pt x="225" y="1483"/>
                    <a:pt x="247" y="1483"/>
                  </a:cubicBezTo>
                  <a:cubicBezTo>
                    <a:pt x="248" y="1483"/>
                    <a:pt x="249" y="1483"/>
                    <a:pt x="250" y="1482"/>
                  </a:cubicBezTo>
                  <a:cubicBezTo>
                    <a:pt x="286" y="1458"/>
                    <a:pt x="227" y="1363"/>
                    <a:pt x="191" y="1196"/>
                  </a:cubicBezTo>
                  <a:cubicBezTo>
                    <a:pt x="167" y="1029"/>
                    <a:pt x="167" y="791"/>
                    <a:pt x="262" y="553"/>
                  </a:cubicBezTo>
                  <a:cubicBezTo>
                    <a:pt x="310" y="434"/>
                    <a:pt x="381" y="351"/>
                    <a:pt x="477" y="279"/>
                  </a:cubicBezTo>
                  <a:cubicBezTo>
                    <a:pt x="548" y="196"/>
                    <a:pt x="643" y="160"/>
                    <a:pt x="715" y="125"/>
                  </a:cubicBezTo>
                  <a:cubicBezTo>
                    <a:pt x="777" y="99"/>
                    <a:pt x="833" y="93"/>
                    <a:pt x="876" y="93"/>
                  </a:cubicBezTo>
                  <a:cubicBezTo>
                    <a:pt x="909" y="93"/>
                    <a:pt x="935" y="96"/>
                    <a:pt x="953" y="96"/>
                  </a:cubicBezTo>
                  <a:cubicBezTo>
                    <a:pt x="966" y="96"/>
                    <a:pt x="974" y="94"/>
                    <a:pt x="977" y="89"/>
                  </a:cubicBezTo>
                  <a:cubicBezTo>
                    <a:pt x="977" y="77"/>
                    <a:pt x="965" y="65"/>
                    <a:pt x="917" y="29"/>
                  </a:cubicBezTo>
                  <a:cubicBezTo>
                    <a:pt x="891" y="12"/>
                    <a:pt x="833" y="1"/>
                    <a:pt x="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3"/>
            <p:cNvSpPr/>
            <p:nvPr/>
          </p:nvSpPr>
          <p:spPr>
            <a:xfrm>
              <a:off x="1698226" y="2184533"/>
              <a:ext cx="71767" cy="68874"/>
            </a:xfrm>
            <a:custGeom>
              <a:rect b="b" l="l" r="r" t="t"/>
              <a:pathLst>
                <a:path extrusionOk="0" h="1143" w="1191">
                  <a:moveTo>
                    <a:pt x="477" y="1"/>
                  </a:moveTo>
                  <a:cubicBezTo>
                    <a:pt x="444" y="1"/>
                    <a:pt x="412" y="2"/>
                    <a:pt x="381" y="5"/>
                  </a:cubicBezTo>
                  <a:cubicBezTo>
                    <a:pt x="131" y="41"/>
                    <a:pt x="0" y="112"/>
                    <a:pt x="0" y="124"/>
                  </a:cubicBezTo>
                  <a:cubicBezTo>
                    <a:pt x="0" y="125"/>
                    <a:pt x="1" y="126"/>
                    <a:pt x="4" y="126"/>
                  </a:cubicBezTo>
                  <a:cubicBezTo>
                    <a:pt x="27" y="126"/>
                    <a:pt x="164" y="76"/>
                    <a:pt x="381" y="65"/>
                  </a:cubicBezTo>
                  <a:cubicBezTo>
                    <a:pt x="500" y="65"/>
                    <a:pt x="655" y="77"/>
                    <a:pt x="798" y="124"/>
                  </a:cubicBezTo>
                  <a:cubicBezTo>
                    <a:pt x="953" y="172"/>
                    <a:pt x="1095" y="291"/>
                    <a:pt x="1095" y="458"/>
                  </a:cubicBezTo>
                  <a:cubicBezTo>
                    <a:pt x="1095" y="612"/>
                    <a:pt x="976" y="767"/>
                    <a:pt x="845" y="839"/>
                  </a:cubicBezTo>
                  <a:cubicBezTo>
                    <a:pt x="714" y="934"/>
                    <a:pt x="572" y="970"/>
                    <a:pt x="453" y="1017"/>
                  </a:cubicBezTo>
                  <a:cubicBezTo>
                    <a:pt x="238" y="1089"/>
                    <a:pt x="83" y="1124"/>
                    <a:pt x="83" y="1136"/>
                  </a:cubicBezTo>
                  <a:cubicBezTo>
                    <a:pt x="83" y="1140"/>
                    <a:pt x="99" y="1143"/>
                    <a:pt x="128" y="1143"/>
                  </a:cubicBezTo>
                  <a:cubicBezTo>
                    <a:pt x="193" y="1143"/>
                    <a:pt x="324" y="1130"/>
                    <a:pt x="488" y="1089"/>
                  </a:cubicBezTo>
                  <a:cubicBezTo>
                    <a:pt x="607" y="1065"/>
                    <a:pt x="750" y="1017"/>
                    <a:pt x="893" y="922"/>
                  </a:cubicBezTo>
                  <a:cubicBezTo>
                    <a:pt x="1036" y="839"/>
                    <a:pt x="1191" y="672"/>
                    <a:pt x="1191" y="470"/>
                  </a:cubicBezTo>
                  <a:cubicBezTo>
                    <a:pt x="1191" y="362"/>
                    <a:pt x="1143" y="255"/>
                    <a:pt x="1060" y="184"/>
                  </a:cubicBezTo>
                  <a:cubicBezTo>
                    <a:pt x="988" y="112"/>
                    <a:pt x="905" y="77"/>
                    <a:pt x="822" y="53"/>
                  </a:cubicBezTo>
                  <a:cubicBezTo>
                    <a:pt x="703" y="16"/>
                    <a:pt x="585"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3"/>
            <p:cNvSpPr/>
            <p:nvPr/>
          </p:nvSpPr>
          <p:spPr>
            <a:xfrm>
              <a:off x="1677378" y="2229183"/>
              <a:ext cx="18740" cy="14884"/>
            </a:xfrm>
            <a:custGeom>
              <a:rect b="b" l="l" r="r" t="t"/>
              <a:pathLst>
                <a:path extrusionOk="0" h="247" w="311">
                  <a:moveTo>
                    <a:pt x="21" y="0"/>
                  </a:moveTo>
                  <a:cubicBezTo>
                    <a:pt x="17" y="0"/>
                    <a:pt x="14" y="1"/>
                    <a:pt x="13" y="2"/>
                  </a:cubicBezTo>
                  <a:cubicBezTo>
                    <a:pt x="1" y="26"/>
                    <a:pt x="60" y="98"/>
                    <a:pt x="132" y="157"/>
                  </a:cubicBezTo>
                  <a:cubicBezTo>
                    <a:pt x="190" y="206"/>
                    <a:pt x="257" y="247"/>
                    <a:pt x="286" y="247"/>
                  </a:cubicBezTo>
                  <a:cubicBezTo>
                    <a:pt x="292" y="247"/>
                    <a:pt x="296" y="245"/>
                    <a:pt x="298" y="241"/>
                  </a:cubicBezTo>
                  <a:cubicBezTo>
                    <a:pt x="310" y="229"/>
                    <a:pt x="287" y="157"/>
                    <a:pt x="191" y="86"/>
                  </a:cubicBezTo>
                  <a:cubicBezTo>
                    <a:pt x="129" y="34"/>
                    <a:pt x="49"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3"/>
            <p:cNvSpPr/>
            <p:nvPr/>
          </p:nvSpPr>
          <p:spPr>
            <a:xfrm>
              <a:off x="1645804" y="2265096"/>
              <a:ext cx="108403" cy="42903"/>
            </a:xfrm>
            <a:custGeom>
              <a:rect b="b" l="l" r="r" t="t"/>
              <a:pathLst>
                <a:path extrusionOk="0" h="712" w="1799">
                  <a:moveTo>
                    <a:pt x="16" y="1"/>
                  </a:moveTo>
                  <a:cubicBezTo>
                    <a:pt x="15" y="1"/>
                    <a:pt x="14" y="1"/>
                    <a:pt x="13" y="2"/>
                  </a:cubicBezTo>
                  <a:cubicBezTo>
                    <a:pt x="1" y="2"/>
                    <a:pt x="13" y="145"/>
                    <a:pt x="132" y="287"/>
                  </a:cubicBezTo>
                  <a:cubicBezTo>
                    <a:pt x="251" y="442"/>
                    <a:pt x="489" y="597"/>
                    <a:pt x="775" y="680"/>
                  </a:cubicBezTo>
                  <a:cubicBezTo>
                    <a:pt x="866" y="702"/>
                    <a:pt x="956" y="712"/>
                    <a:pt x="1042" y="712"/>
                  </a:cubicBezTo>
                  <a:cubicBezTo>
                    <a:pt x="1237" y="712"/>
                    <a:pt x="1409" y="663"/>
                    <a:pt x="1525" y="597"/>
                  </a:cubicBezTo>
                  <a:cubicBezTo>
                    <a:pt x="1715" y="514"/>
                    <a:pt x="1799" y="418"/>
                    <a:pt x="1787" y="418"/>
                  </a:cubicBezTo>
                  <a:cubicBezTo>
                    <a:pt x="1786" y="418"/>
                    <a:pt x="1785" y="417"/>
                    <a:pt x="1783" y="417"/>
                  </a:cubicBezTo>
                  <a:cubicBezTo>
                    <a:pt x="1760" y="417"/>
                    <a:pt x="1666" y="482"/>
                    <a:pt x="1501" y="537"/>
                  </a:cubicBezTo>
                  <a:cubicBezTo>
                    <a:pt x="1380" y="578"/>
                    <a:pt x="1227" y="612"/>
                    <a:pt x="1060" y="612"/>
                  </a:cubicBezTo>
                  <a:cubicBezTo>
                    <a:pt x="979" y="612"/>
                    <a:pt x="896" y="604"/>
                    <a:pt x="811" y="585"/>
                  </a:cubicBezTo>
                  <a:cubicBezTo>
                    <a:pt x="537" y="526"/>
                    <a:pt x="310" y="383"/>
                    <a:pt x="191" y="240"/>
                  </a:cubicBezTo>
                  <a:cubicBezTo>
                    <a:pt x="67" y="115"/>
                    <a:pt x="39"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7" name="Google Shape;3477;p53"/>
          <p:cNvGrpSpPr/>
          <p:nvPr/>
        </p:nvGrpSpPr>
        <p:grpSpPr>
          <a:xfrm rot="4750868">
            <a:off x="567376" y="4629739"/>
            <a:ext cx="305234" cy="304477"/>
            <a:chOff x="1548327" y="2761296"/>
            <a:chExt cx="305242" cy="304485"/>
          </a:xfrm>
        </p:grpSpPr>
        <p:sp>
          <p:nvSpPr>
            <p:cNvPr id="3478" name="Google Shape;3478;p53"/>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3"/>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3"/>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1" name="Google Shape;3481;p53"/>
          <p:cNvSpPr/>
          <p:nvPr/>
        </p:nvSpPr>
        <p:spPr>
          <a:xfrm rot="10800000">
            <a:off x="2" y="415440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2" name="Google Shape;3482;p53"/>
          <p:cNvGrpSpPr/>
          <p:nvPr/>
        </p:nvGrpSpPr>
        <p:grpSpPr>
          <a:xfrm flipH="1" rot="-10303539">
            <a:off x="8580125" y="560385"/>
            <a:ext cx="305214" cy="304458"/>
            <a:chOff x="1548327" y="2761296"/>
            <a:chExt cx="305242" cy="304485"/>
          </a:xfrm>
        </p:grpSpPr>
        <p:sp>
          <p:nvSpPr>
            <p:cNvPr id="3483" name="Google Shape;3483;p53"/>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3"/>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3"/>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6" name="Google Shape;3486;p53"/>
          <p:cNvSpPr/>
          <p:nvPr/>
        </p:nvSpPr>
        <p:spPr>
          <a:xfrm flipH="1" rot="5247003">
            <a:off x="8155926" y="238072"/>
            <a:ext cx="331199" cy="252383"/>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0" name="Shape 3490"/>
        <p:cNvGrpSpPr/>
        <p:nvPr/>
      </p:nvGrpSpPr>
      <p:grpSpPr>
        <a:xfrm>
          <a:off x="0" y="0"/>
          <a:ext cx="0" cy="0"/>
          <a:chOff x="0" y="0"/>
          <a:chExt cx="0" cy="0"/>
        </a:xfrm>
      </p:grpSpPr>
      <p:sp>
        <p:nvSpPr>
          <p:cNvPr id="3491" name="Google Shape;3491;p54"/>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492" name="Google Shape;3492;p54"/>
          <p:cNvSpPr txBox="1"/>
          <p:nvPr>
            <p:ph idx="1" type="subTitle"/>
          </p:nvPr>
        </p:nvSpPr>
        <p:spPr>
          <a:xfrm>
            <a:off x="726750" y="1323975"/>
            <a:ext cx="7690500" cy="3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800">
                <a:latin typeface="Luckiest Guy"/>
                <a:ea typeface="Luckiest Guy"/>
                <a:cs typeface="Luckiest Guy"/>
                <a:sym typeface="Luckiest Guy"/>
              </a:rPr>
              <a:t>VECTORS:</a:t>
            </a:r>
            <a:br>
              <a:rPr lang="en"/>
            </a:br>
            <a:endParaRPr/>
          </a:p>
          <a:p>
            <a:pPr indent="-317500" lvl="0" marL="457200" rtl="0" algn="l">
              <a:spcBef>
                <a:spcPts val="0"/>
              </a:spcBef>
              <a:spcAft>
                <a:spcPts val="0"/>
              </a:spcAft>
              <a:buSzPts val="1400"/>
              <a:buChar char="●"/>
            </a:pPr>
            <a:r>
              <a:rPr lang="en">
                <a:solidFill>
                  <a:schemeClr val="hlink"/>
                </a:solidFill>
                <a:uFill>
                  <a:noFill/>
                </a:uFill>
                <a:hlinkClick r:id="rId3"/>
              </a:rPr>
              <a:t>Back to school card template</a:t>
            </a:r>
            <a:endParaRPr/>
          </a:p>
          <a:p>
            <a:pPr indent="-317500" lvl="0" marL="457200" rtl="0" algn="l">
              <a:spcBef>
                <a:spcPts val="0"/>
              </a:spcBef>
              <a:spcAft>
                <a:spcPts val="0"/>
              </a:spcAft>
              <a:buSzPts val="1400"/>
              <a:buChar char="●"/>
            </a:pPr>
            <a:r>
              <a:rPr lang="en">
                <a:solidFill>
                  <a:schemeClr val="hlink"/>
                </a:solidFill>
                <a:uFill>
                  <a:noFill/>
                </a:uFill>
                <a:hlinkClick r:id="rId4"/>
              </a:rPr>
              <a:t>Hand drawn children back to school I</a:t>
            </a:r>
            <a:endParaRPr/>
          </a:p>
          <a:p>
            <a:pPr indent="-317500" lvl="0" marL="457200" rtl="0" algn="l">
              <a:spcBef>
                <a:spcPts val="0"/>
              </a:spcBef>
              <a:spcAft>
                <a:spcPts val="0"/>
              </a:spcAft>
              <a:buSzPts val="1400"/>
              <a:buChar char="●"/>
            </a:pPr>
            <a:r>
              <a:rPr lang="en">
                <a:solidFill>
                  <a:schemeClr val="hlink"/>
                </a:solidFill>
                <a:uFill>
                  <a:noFill/>
                </a:uFill>
                <a:hlinkClick r:id="rId5"/>
              </a:rPr>
              <a:t>Back to school landing page concept I</a:t>
            </a:r>
            <a:endParaRPr/>
          </a:p>
          <a:p>
            <a:pPr indent="-317500" lvl="0" marL="457200" rtl="0" algn="l">
              <a:spcBef>
                <a:spcPts val="0"/>
              </a:spcBef>
              <a:spcAft>
                <a:spcPts val="0"/>
              </a:spcAft>
              <a:buSzPts val="1400"/>
              <a:buChar char="●"/>
            </a:pPr>
            <a:r>
              <a:rPr lang="en">
                <a:solidFill>
                  <a:schemeClr val="hlink"/>
                </a:solidFill>
                <a:uFill>
                  <a:noFill/>
                </a:uFill>
                <a:hlinkClick r:id="rId6"/>
              </a:rPr>
              <a:t>Hand drawn children back to school II</a:t>
            </a:r>
            <a:endParaRPr/>
          </a:p>
          <a:p>
            <a:pPr indent="-317500" lvl="0" marL="457200" rtl="0" algn="l">
              <a:spcBef>
                <a:spcPts val="0"/>
              </a:spcBef>
              <a:spcAft>
                <a:spcPts val="0"/>
              </a:spcAft>
              <a:buSzPts val="1400"/>
              <a:buChar char="●"/>
            </a:pPr>
            <a:r>
              <a:rPr lang="en">
                <a:solidFill>
                  <a:schemeClr val="hlink"/>
                </a:solidFill>
                <a:uFill>
                  <a:noFill/>
                </a:uFill>
                <a:hlinkClick r:id="rId7"/>
              </a:rPr>
              <a:t>Hand drawn back to school pattern collection</a:t>
            </a:r>
            <a:endParaRPr/>
          </a:p>
          <a:p>
            <a:pPr indent="-317500" lvl="0" marL="457200" rtl="0" algn="l">
              <a:spcBef>
                <a:spcPts val="0"/>
              </a:spcBef>
              <a:spcAft>
                <a:spcPts val="0"/>
              </a:spcAft>
              <a:buSzPts val="1400"/>
              <a:buChar char="●"/>
            </a:pPr>
            <a:r>
              <a:rPr lang="en">
                <a:solidFill>
                  <a:schemeClr val="hlink"/>
                </a:solidFill>
                <a:uFill>
                  <a:noFill/>
                </a:uFill>
                <a:hlinkClick r:id="rId8"/>
              </a:rPr>
              <a:t>Collection of cute yellow smileys</a:t>
            </a:r>
            <a:endParaRPr/>
          </a:p>
          <a:p>
            <a:pPr indent="-317500" lvl="0" marL="457200" rtl="0" algn="l">
              <a:spcBef>
                <a:spcPts val="0"/>
              </a:spcBef>
              <a:spcAft>
                <a:spcPts val="0"/>
              </a:spcAft>
              <a:buSzPts val="1400"/>
              <a:buChar char="●"/>
            </a:pPr>
            <a:r>
              <a:rPr lang="en">
                <a:solidFill>
                  <a:schemeClr val="hlink"/>
                </a:solidFill>
                <a:uFill>
                  <a:noFill/>
                </a:uFill>
                <a:hlinkClick r:id="rId9"/>
              </a:rPr>
              <a:t>Hand drawn back to school background</a:t>
            </a:r>
            <a:endParaRPr/>
          </a:p>
          <a:p>
            <a:pPr indent="-317500" lvl="0" marL="457200" rtl="0" algn="l">
              <a:spcBef>
                <a:spcPts val="0"/>
              </a:spcBef>
              <a:spcAft>
                <a:spcPts val="0"/>
              </a:spcAft>
              <a:buSzPts val="1400"/>
              <a:buChar char="●"/>
            </a:pPr>
            <a:r>
              <a:rPr lang="en">
                <a:solidFill>
                  <a:schemeClr val="hlink"/>
                </a:solidFill>
                <a:uFill>
                  <a:noFill/>
                </a:uFill>
                <a:hlinkClick r:id="rId10"/>
              </a:rPr>
              <a:t>Back to school landing page concept II</a:t>
            </a:r>
            <a:endParaRPr/>
          </a:p>
          <a:p>
            <a:pPr indent="-317500" lvl="0" marL="457200" rtl="0" algn="l">
              <a:spcBef>
                <a:spcPts val="0"/>
              </a:spcBef>
              <a:spcAft>
                <a:spcPts val="0"/>
              </a:spcAft>
              <a:buSzPts val="1400"/>
              <a:buChar char="●"/>
            </a:pPr>
            <a:r>
              <a:rPr lang="en">
                <a:solidFill>
                  <a:schemeClr val="hlink"/>
                </a:solidFill>
                <a:uFill>
                  <a:noFill/>
                </a:uFill>
                <a:hlinkClick r:id="rId11"/>
              </a:rPr>
              <a:t>Flat international jazz day</a:t>
            </a:r>
            <a:endParaRPr/>
          </a:p>
          <a:p>
            <a:pPr indent="-317500" lvl="0" marL="457200" rtl="0" algn="l">
              <a:spcBef>
                <a:spcPts val="0"/>
              </a:spcBef>
              <a:spcAft>
                <a:spcPts val="0"/>
              </a:spcAft>
              <a:buSzPts val="1400"/>
              <a:buChar char="●"/>
            </a:pPr>
            <a:r>
              <a:rPr lang="en">
                <a:solidFill>
                  <a:schemeClr val="hlink"/>
                </a:solidFill>
                <a:uFill>
                  <a:noFill/>
                </a:uFill>
                <a:hlinkClick r:id="rId12"/>
              </a:rPr>
              <a:t>Hand drawn back to school labels </a:t>
            </a:r>
            <a:endParaRPr/>
          </a:p>
          <a:p>
            <a:pPr indent="-317500" lvl="0" marL="457200" rtl="0" algn="l">
              <a:spcBef>
                <a:spcPts val="0"/>
              </a:spcBef>
              <a:spcAft>
                <a:spcPts val="0"/>
              </a:spcAft>
              <a:buSzPts val="1400"/>
              <a:buChar char="●"/>
            </a:pPr>
            <a:r>
              <a:rPr lang="en">
                <a:solidFill>
                  <a:schemeClr val="hlink"/>
                </a:solidFill>
                <a:uFill>
                  <a:noFill/>
                </a:uFill>
                <a:hlinkClick r:id="rId13"/>
              </a:rPr>
              <a:t>Back to school landing page</a:t>
            </a:r>
            <a:endParaRPr/>
          </a:p>
        </p:txBody>
      </p:sp>
      <p:grpSp>
        <p:nvGrpSpPr>
          <p:cNvPr id="3493" name="Google Shape;3493;p54"/>
          <p:cNvGrpSpPr/>
          <p:nvPr/>
        </p:nvGrpSpPr>
        <p:grpSpPr>
          <a:xfrm rot="-1347857">
            <a:off x="5740030" y="2685064"/>
            <a:ext cx="2250706" cy="2238057"/>
            <a:chOff x="10382676" y="1843232"/>
            <a:chExt cx="2250750" cy="2238101"/>
          </a:xfrm>
        </p:grpSpPr>
        <p:sp>
          <p:nvSpPr>
            <p:cNvPr id="3494" name="Google Shape;3494;p54"/>
            <p:cNvSpPr/>
            <p:nvPr/>
          </p:nvSpPr>
          <p:spPr>
            <a:xfrm rot="-2700000">
              <a:off x="11112809" y="1997929"/>
              <a:ext cx="744503" cy="741054"/>
            </a:xfrm>
            <a:custGeom>
              <a:rect b="b" l="l" r="r" t="t"/>
              <a:pathLst>
                <a:path extrusionOk="0" h="10312" w="10360">
                  <a:moveTo>
                    <a:pt x="8887" y="9804"/>
                  </a:moveTo>
                  <a:lnTo>
                    <a:pt x="8887" y="9804"/>
                  </a:lnTo>
                  <a:cubicBezTo>
                    <a:pt x="8847" y="9838"/>
                    <a:pt x="8807" y="9873"/>
                    <a:pt x="8764" y="9906"/>
                  </a:cubicBezTo>
                  <a:cubicBezTo>
                    <a:pt x="8805" y="9871"/>
                    <a:pt x="8845" y="9837"/>
                    <a:pt x="8887" y="9804"/>
                  </a:cubicBezTo>
                  <a:close/>
                  <a:moveTo>
                    <a:pt x="608" y="1"/>
                  </a:moveTo>
                  <a:cubicBezTo>
                    <a:pt x="572" y="1"/>
                    <a:pt x="537" y="12"/>
                    <a:pt x="513" y="24"/>
                  </a:cubicBezTo>
                  <a:lnTo>
                    <a:pt x="489" y="60"/>
                  </a:lnTo>
                  <a:cubicBezTo>
                    <a:pt x="477" y="60"/>
                    <a:pt x="453" y="72"/>
                    <a:pt x="453" y="84"/>
                  </a:cubicBezTo>
                  <a:cubicBezTo>
                    <a:pt x="334" y="179"/>
                    <a:pt x="251" y="274"/>
                    <a:pt x="179" y="417"/>
                  </a:cubicBezTo>
                  <a:cubicBezTo>
                    <a:pt x="120" y="536"/>
                    <a:pt x="72" y="679"/>
                    <a:pt x="25" y="846"/>
                  </a:cubicBezTo>
                  <a:cubicBezTo>
                    <a:pt x="1" y="977"/>
                    <a:pt x="1" y="1132"/>
                    <a:pt x="13" y="1286"/>
                  </a:cubicBezTo>
                  <a:cubicBezTo>
                    <a:pt x="25" y="1441"/>
                    <a:pt x="37" y="1608"/>
                    <a:pt x="72" y="1786"/>
                  </a:cubicBezTo>
                  <a:cubicBezTo>
                    <a:pt x="120" y="2048"/>
                    <a:pt x="203" y="2322"/>
                    <a:pt x="310" y="2596"/>
                  </a:cubicBezTo>
                  <a:cubicBezTo>
                    <a:pt x="441" y="2941"/>
                    <a:pt x="608" y="3299"/>
                    <a:pt x="810" y="3703"/>
                  </a:cubicBezTo>
                  <a:cubicBezTo>
                    <a:pt x="1191" y="4418"/>
                    <a:pt x="1644" y="5144"/>
                    <a:pt x="2203" y="5858"/>
                  </a:cubicBezTo>
                  <a:cubicBezTo>
                    <a:pt x="2704" y="6513"/>
                    <a:pt x="3275" y="7156"/>
                    <a:pt x="3894" y="7763"/>
                  </a:cubicBezTo>
                  <a:cubicBezTo>
                    <a:pt x="4192" y="8061"/>
                    <a:pt x="4501" y="8335"/>
                    <a:pt x="4799" y="8597"/>
                  </a:cubicBezTo>
                  <a:cubicBezTo>
                    <a:pt x="5120" y="8871"/>
                    <a:pt x="5394" y="9097"/>
                    <a:pt x="5692" y="9287"/>
                  </a:cubicBezTo>
                  <a:cubicBezTo>
                    <a:pt x="6037" y="9525"/>
                    <a:pt x="6394" y="9716"/>
                    <a:pt x="6752" y="9883"/>
                  </a:cubicBezTo>
                  <a:cubicBezTo>
                    <a:pt x="7121" y="10061"/>
                    <a:pt x="7514" y="10157"/>
                    <a:pt x="7883" y="10228"/>
                  </a:cubicBezTo>
                  <a:cubicBezTo>
                    <a:pt x="8014" y="10240"/>
                    <a:pt x="8157" y="10252"/>
                    <a:pt x="8288" y="10252"/>
                  </a:cubicBezTo>
                  <a:cubicBezTo>
                    <a:pt x="8371" y="10252"/>
                    <a:pt x="8466" y="10252"/>
                    <a:pt x="8549" y="10240"/>
                  </a:cubicBezTo>
                  <a:cubicBezTo>
                    <a:pt x="8549" y="10252"/>
                    <a:pt x="8573" y="10252"/>
                    <a:pt x="8573" y="10264"/>
                  </a:cubicBezTo>
                  <a:cubicBezTo>
                    <a:pt x="8597" y="10299"/>
                    <a:pt x="8633" y="10311"/>
                    <a:pt x="8669" y="10311"/>
                  </a:cubicBezTo>
                  <a:cubicBezTo>
                    <a:pt x="8704" y="10311"/>
                    <a:pt x="8752" y="10299"/>
                    <a:pt x="8776" y="10276"/>
                  </a:cubicBezTo>
                  <a:cubicBezTo>
                    <a:pt x="9431" y="9764"/>
                    <a:pt x="9919" y="9311"/>
                    <a:pt x="10312" y="8847"/>
                  </a:cubicBezTo>
                  <a:cubicBezTo>
                    <a:pt x="10324" y="8835"/>
                    <a:pt x="10324" y="8823"/>
                    <a:pt x="10324" y="8811"/>
                  </a:cubicBezTo>
                  <a:cubicBezTo>
                    <a:pt x="10359" y="8763"/>
                    <a:pt x="10359" y="8692"/>
                    <a:pt x="10312" y="8633"/>
                  </a:cubicBezTo>
                  <a:lnTo>
                    <a:pt x="10157" y="8466"/>
                  </a:lnTo>
                  <a:cubicBezTo>
                    <a:pt x="9026" y="7216"/>
                    <a:pt x="7871" y="5918"/>
                    <a:pt x="6680" y="4703"/>
                  </a:cubicBezTo>
                  <a:cubicBezTo>
                    <a:pt x="5240" y="3227"/>
                    <a:pt x="3954" y="2084"/>
                    <a:pt x="2680" y="1108"/>
                  </a:cubicBezTo>
                  <a:cubicBezTo>
                    <a:pt x="2358" y="870"/>
                    <a:pt x="2049" y="655"/>
                    <a:pt x="1727" y="453"/>
                  </a:cubicBezTo>
                  <a:cubicBezTo>
                    <a:pt x="1549" y="358"/>
                    <a:pt x="1370" y="262"/>
                    <a:pt x="1191" y="191"/>
                  </a:cubicBezTo>
                  <a:cubicBezTo>
                    <a:pt x="1013" y="120"/>
                    <a:pt x="834" y="60"/>
                    <a:pt x="620" y="12"/>
                  </a:cubicBezTo>
                  <a:cubicBezTo>
                    <a:pt x="620" y="1"/>
                    <a:pt x="620" y="1"/>
                    <a:pt x="6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4"/>
            <p:cNvSpPr/>
            <p:nvPr/>
          </p:nvSpPr>
          <p:spPr>
            <a:xfrm rot="-2700000">
              <a:off x="11165189" y="2029197"/>
              <a:ext cx="711087" cy="748743"/>
            </a:xfrm>
            <a:custGeom>
              <a:rect b="b" l="l" r="r" t="t"/>
              <a:pathLst>
                <a:path extrusionOk="0" h="10419" w="9895">
                  <a:moveTo>
                    <a:pt x="632" y="0"/>
                  </a:moveTo>
                  <a:cubicBezTo>
                    <a:pt x="596" y="24"/>
                    <a:pt x="561" y="24"/>
                    <a:pt x="537" y="24"/>
                  </a:cubicBezTo>
                  <a:lnTo>
                    <a:pt x="453" y="24"/>
                  </a:lnTo>
                  <a:cubicBezTo>
                    <a:pt x="394" y="36"/>
                    <a:pt x="334" y="60"/>
                    <a:pt x="275" y="84"/>
                  </a:cubicBezTo>
                  <a:cubicBezTo>
                    <a:pt x="191" y="131"/>
                    <a:pt x="132" y="203"/>
                    <a:pt x="72" y="298"/>
                  </a:cubicBezTo>
                  <a:cubicBezTo>
                    <a:pt x="25" y="370"/>
                    <a:pt x="1" y="453"/>
                    <a:pt x="1" y="572"/>
                  </a:cubicBezTo>
                  <a:cubicBezTo>
                    <a:pt x="1" y="679"/>
                    <a:pt x="13" y="798"/>
                    <a:pt x="25" y="893"/>
                  </a:cubicBezTo>
                  <a:cubicBezTo>
                    <a:pt x="84" y="1143"/>
                    <a:pt x="191" y="1382"/>
                    <a:pt x="299" y="1572"/>
                  </a:cubicBezTo>
                  <a:cubicBezTo>
                    <a:pt x="394" y="1786"/>
                    <a:pt x="513" y="1989"/>
                    <a:pt x="691" y="2239"/>
                  </a:cubicBezTo>
                  <a:cubicBezTo>
                    <a:pt x="811" y="2417"/>
                    <a:pt x="930" y="2584"/>
                    <a:pt x="1072" y="2751"/>
                  </a:cubicBezTo>
                  <a:cubicBezTo>
                    <a:pt x="1203" y="2929"/>
                    <a:pt x="1346" y="3096"/>
                    <a:pt x="1489" y="3251"/>
                  </a:cubicBezTo>
                  <a:lnTo>
                    <a:pt x="1561" y="3346"/>
                  </a:lnTo>
                  <a:cubicBezTo>
                    <a:pt x="2835" y="4834"/>
                    <a:pt x="4085" y="6108"/>
                    <a:pt x="5394" y="7275"/>
                  </a:cubicBezTo>
                  <a:cubicBezTo>
                    <a:pt x="5740" y="7573"/>
                    <a:pt x="6085" y="7870"/>
                    <a:pt x="6442" y="8168"/>
                  </a:cubicBezTo>
                  <a:cubicBezTo>
                    <a:pt x="6621" y="8311"/>
                    <a:pt x="6799" y="8454"/>
                    <a:pt x="6978" y="8585"/>
                  </a:cubicBezTo>
                  <a:cubicBezTo>
                    <a:pt x="7026" y="8609"/>
                    <a:pt x="7061" y="8656"/>
                    <a:pt x="7109" y="8692"/>
                  </a:cubicBezTo>
                  <a:cubicBezTo>
                    <a:pt x="7216" y="8763"/>
                    <a:pt x="7335" y="8847"/>
                    <a:pt x="7419" y="8942"/>
                  </a:cubicBezTo>
                  <a:cubicBezTo>
                    <a:pt x="7573" y="9073"/>
                    <a:pt x="7740" y="9228"/>
                    <a:pt x="7871" y="9359"/>
                  </a:cubicBezTo>
                  <a:cubicBezTo>
                    <a:pt x="7978" y="9454"/>
                    <a:pt x="8073" y="9561"/>
                    <a:pt x="8192" y="9668"/>
                  </a:cubicBezTo>
                  <a:cubicBezTo>
                    <a:pt x="8347" y="9799"/>
                    <a:pt x="8478" y="9918"/>
                    <a:pt x="8609" y="10014"/>
                  </a:cubicBezTo>
                  <a:cubicBezTo>
                    <a:pt x="8776" y="10133"/>
                    <a:pt x="8931" y="10216"/>
                    <a:pt x="9073" y="10276"/>
                  </a:cubicBezTo>
                  <a:cubicBezTo>
                    <a:pt x="9193" y="10335"/>
                    <a:pt x="9324" y="10371"/>
                    <a:pt x="9443" y="10383"/>
                  </a:cubicBezTo>
                  <a:lnTo>
                    <a:pt x="9466" y="10383"/>
                  </a:lnTo>
                  <a:cubicBezTo>
                    <a:pt x="9490" y="10395"/>
                    <a:pt x="9502" y="10418"/>
                    <a:pt x="9538" y="10418"/>
                  </a:cubicBezTo>
                  <a:lnTo>
                    <a:pt x="9562" y="10418"/>
                  </a:lnTo>
                  <a:cubicBezTo>
                    <a:pt x="9597" y="10418"/>
                    <a:pt x="9621" y="10395"/>
                    <a:pt x="9657" y="10383"/>
                  </a:cubicBezTo>
                  <a:cubicBezTo>
                    <a:pt x="9681" y="10359"/>
                    <a:pt x="9705" y="10323"/>
                    <a:pt x="9716" y="10276"/>
                  </a:cubicBezTo>
                  <a:cubicBezTo>
                    <a:pt x="9824" y="9966"/>
                    <a:pt x="9859" y="9644"/>
                    <a:pt x="9883" y="9299"/>
                  </a:cubicBezTo>
                  <a:cubicBezTo>
                    <a:pt x="9895" y="8954"/>
                    <a:pt x="9835" y="8609"/>
                    <a:pt x="9716" y="8311"/>
                  </a:cubicBezTo>
                  <a:cubicBezTo>
                    <a:pt x="9716" y="8311"/>
                    <a:pt x="9716" y="8299"/>
                    <a:pt x="9705" y="8299"/>
                  </a:cubicBezTo>
                  <a:cubicBezTo>
                    <a:pt x="9705" y="8275"/>
                    <a:pt x="9681" y="8251"/>
                    <a:pt x="9657" y="8228"/>
                  </a:cubicBezTo>
                  <a:lnTo>
                    <a:pt x="9050" y="7597"/>
                  </a:lnTo>
                  <a:cubicBezTo>
                    <a:pt x="7954" y="6489"/>
                    <a:pt x="6823" y="5323"/>
                    <a:pt x="5680" y="4227"/>
                  </a:cubicBezTo>
                  <a:cubicBezTo>
                    <a:pt x="4954" y="3513"/>
                    <a:pt x="4287" y="2882"/>
                    <a:pt x="3632" y="2298"/>
                  </a:cubicBezTo>
                  <a:cubicBezTo>
                    <a:pt x="3275" y="1989"/>
                    <a:pt x="2918" y="1679"/>
                    <a:pt x="2573" y="1382"/>
                  </a:cubicBezTo>
                  <a:lnTo>
                    <a:pt x="2513" y="1334"/>
                  </a:lnTo>
                  <a:cubicBezTo>
                    <a:pt x="2418" y="1262"/>
                    <a:pt x="2346" y="1203"/>
                    <a:pt x="2275" y="1132"/>
                  </a:cubicBezTo>
                  <a:lnTo>
                    <a:pt x="2168" y="1024"/>
                  </a:lnTo>
                  <a:cubicBezTo>
                    <a:pt x="2120" y="977"/>
                    <a:pt x="2061" y="929"/>
                    <a:pt x="2025" y="893"/>
                  </a:cubicBezTo>
                  <a:cubicBezTo>
                    <a:pt x="1823" y="715"/>
                    <a:pt x="1596" y="512"/>
                    <a:pt x="1346" y="334"/>
                  </a:cubicBezTo>
                  <a:cubicBezTo>
                    <a:pt x="1215" y="239"/>
                    <a:pt x="1096" y="179"/>
                    <a:pt x="977" y="120"/>
                  </a:cubicBezTo>
                  <a:cubicBezTo>
                    <a:pt x="846" y="60"/>
                    <a:pt x="739" y="12"/>
                    <a:pt x="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4"/>
            <p:cNvSpPr/>
            <p:nvPr/>
          </p:nvSpPr>
          <p:spPr>
            <a:xfrm rot="-2700000">
              <a:off x="11157824" y="2289308"/>
              <a:ext cx="134384" cy="120946"/>
            </a:xfrm>
            <a:custGeom>
              <a:rect b="b" l="l" r="r" t="t"/>
              <a:pathLst>
                <a:path extrusionOk="0" h="1683" w="1870">
                  <a:moveTo>
                    <a:pt x="143" y="0"/>
                  </a:moveTo>
                  <a:cubicBezTo>
                    <a:pt x="119" y="0"/>
                    <a:pt x="72" y="24"/>
                    <a:pt x="48" y="48"/>
                  </a:cubicBezTo>
                  <a:cubicBezTo>
                    <a:pt x="0" y="107"/>
                    <a:pt x="0" y="214"/>
                    <a:pt x="60" y="262"/>
                  </a:cubicBezTo>
                  <a:cubicBezTo>
                    <a:pt x="607" y="691"/>
                    <a:pt x="1119" y="1167"/>
                    <a:pt x="1607" y="1643"/>
                  </a:cubicBezTo>
                  <a:cubicBezTo>
                    <a:pt x="1634" y="1670"/>
                    <a:pt x="1671" y="1682"/>
                    <a:pt x="1706" y="1682"/>
                  </a:cubicBezTo>
                  <a:cubicBezTo>
                    <a:pt x="1749" y="1682"/>
                    <a:pt x="1790" y="1664"/>
                    <a:pt x="1810" y="1631"/>
                  </a:cubicBezTo>
                  <a:cubicBezTo>
                    <a:pt x="1869" y="1572"/>
                    <a:pt x="1857" y="1476"/>
                    <a:pt x="1798" y="1417"/>
                  </a:cubicBezTo>
                  <a:cubicBezTo>
                    <a:pt x="1310" y="941"/>
                    <a:pt x="786" y="464"/>
                    <a:pt x="250" y="36"/>
                  </a:cubicBezTo>
                  <a:cubicBezTo>
                    <a:pt x="226" y="0"/>
                    <a:pt x="191" y="0"/>
                    <a:pt x="143"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4"/>
            <p:cNvSpPr/>
            <p:nvPr/>
          </p:nvSpPr>
          <p:spPr>
            <a:xfrm rot="-2700000">
              <a:off x="11139420" y="2285706"/>
              <a:ext cx="141211" cy="124898"/>
            </a:xfrm>
            <a:custGeom>
              <a:rect b="b" l="l" r="r" t="t"/>
              <a:pathLst>
                <a:path extrusionOk="0" h="1738" w="1965">
                  <a:moveTo>
                    <a:pt x="143" y="1"/>
                  </a:moveTo>
                  <a:cubicBezTo>
                    <a:pt x="131" y="1"/>
                    <a:pt x="96" y="13"/>
                    <a:pt x="60" y="48"/>
                  </a:cubicBezTo>
                  <a:cubicBezTo>
                    <a:pt x="0" y="108"/>
                    <a:pt x="12" y="215"/>
                    <a:pt x="72" y="251"/>
                  </a:cubicBezTo>
                  <a:cubicBezTo>
                    <a:pt x="643" y="715"/>
                    <a:pt x="1191" y="1191"/>
                    <a:pt x="1703" y="1703"/>
                  </a:cubicBezTo>
                  <a:cubicBezTo>
                    <a:pt x="1727" y="1727"/>
                    <a:pt x="1757" y="1738"/>
                    <a:pt x="1787" y="1738"/>
                  </a:cubicBezTo>
                  <a:cubicBezTo>
                    <a:pt x="1832" y="1738"/>
                    <a:pt x="1877" y="1715"/>
                    <a:pt x="1905" y="1679"/>
                  </a:cubicBezTo>
                  <a:cubicBezTo>
                    <a:pt x="1965" y="1620"/>
                    <a:pt x="1953" y="1537"/>
                    <a:pt x="1894" y="1477"/>
                  </a:cubicBezTo>
                  <a:cubicBezTo>
                    <a:pt x="1370" y="965"/>
                    <a:pt x="822" y="489"/>
                    <a:pt x="251" y="36"/>
                  </a:cubicBezTo>
                  <a:cubicBezTo>
                    <a:pt x="227" y="1"/>
                    <a:pt x="191" y="1"/>
                    <a:pt x="143"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4"/>
            <p:cNvSpPr/>
            <p:nvPr/>
          </p:nvSpPr>
          <p:spPr>
            <a:xfrm rot="-2700000">
              <a:off x="11136513" y="2282997"/>
              <a:ext cx="141283" cy="126911"/>
            </a:xfrm>
            <a:custGeom>
              <a:rect b="b" l="l" r="r" t="t"/>
              <a:pathLst>
                <a:path extrusionOk="0" h="1766" w="1966">
                  <a:moveTo>
                    <a:pt x="155" y="0"/>
                  </a:moveTo>
                  <a:cubicBezTo>
                    <a:pt x="132" y="0"/>
                    <a:pt x="84" y="12"/>
                    <a:pt x="60" y="48"/>
                  </a:cubicBezTo>
                  <a:cubicBezTo>
                    <a:pt x="1" y="107"/>
                    <a:pt x="12" y="214"/>
                    <a:pt x="72" y="250"/>
                  </a:cubicBezTo>
                  <a:cubicBezTo>
                    <a:pt x="644" y="714"/>
                    <a:pt x="1179" y="1203"/>
                    <a:pt x="1691" y="1726"/>
                  </a:cubicBezTo>
                  <a:cubicBezTo>
                    <a:pt x="1718" y="1753"/>
                    <a:pt x="1755" y="1766"/>
                    <a:pt x="1791" y="1766"/>
                  </a:cubicBezTo>
                  <a:cubicBezTo>
                    <a:pt x="1835" y="1766"/>
                    <a:pt x="1879" y="1747"/>
                    <a:pt x="1906" y="1715"/>
                  </a:cubicBezTo>
                  <a:cubicBezTo>
                    <a:pt x="1965" y="1655"/>
                    <a:pt x="1941" y="1560"/>
                    <a:pt x="1882" y="1500"/>
                  </a:cubicBezTo>
                  <a:cubicBezTo>
                    <a:pt x="1370" y="988"/>
                    <a:pt x="846" y="476"/>
                    <a:pt x="263" y="36"/>
                  </a:cubicBezTo>
                  <a:cubicBezTo>
                    <a:pt x="239" y="0"/>
                    <a:pt x="203" y="0"/>
                    <a:pt x="155"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4"/>
            <p:cNvSpPr/>
            <p:nvPr/>
          </p:nvSpPr>
          <p:spPr>
            <a:xfrm rot="-2700000">
              <a:off x="11129813" y="2283813"/>
              <a:ext cx="137762" cy="125330"/>
            </a:xfrm>
            <a:custGeom>
              <a:rect b="b" l="l" r="r" t="t"/>
              <a:pathLst>
                <a:path extrusionOk="0" h="1744" w="1917">
                  <a:moveTo>
                    <a:pt x="143" y="1"/>
                  </a:moveTo>
                  <a:cubicBezTo>
                    <a:pt x="107" y="1"/>
                    <a:pt x="60" y="13"/>
                    <a:pt x="48" y="48"/>
                  </a:cubicBezTo>
                  <a:cubicBezTo>
                    <a:pt x="0" y="108"/>
                    <a:pt x="0" y="203"/>
                    <a:pt x="60" y="251"/>
                  </a:cubicBezTo>
                  <a:cubicBezTo>
                    <a:pt x="619" y="715"/>
                    <a:pt x="1179" y="1179"/>
                    <a:pt x="1667" y="1715"/>
                  </a:cubicBezTo>
                  <a:cubicBezTo>
                    <a:pt x="1684" y="1733"/>
                    <a:pt x="1715" y="1744"/>
                    <a:pt x="1743" y="1744"/>
                  </a:cubicBezTo>
                  <a:cubicBezTo>
                    <a:pt x="1754" y="1744"/>
                    <a:pt x="1764" y="1742"/>
                    <a:pt x="1774" y="1739"/>
                  </a:cubicBezTo>
                  <a:cubicBezTo>
                    <a:pt x="1810" y="1739"/>
                    <a:pt x="1846" y="1727"/>
                    <a:pt x="1869" y="1691"/>
                  </a:cubicBezTo>
                  <a:cubicBezTo>
                    <a:pt x="1905" y="1668"/>
                    <a:pt x="1917" y="1620"/>
                    <a:pt x="1905" y="1596"/>
                  </a:cubicBezTo>
                  <a:cubicBezTo>
                    <a:pt x="1905" y="1548"/>
                    <a:pt x="1881" y="1513"/>
                    <a:pt x="1857" y="1489"/>
                  </a:cubicBezTo>
                  <a:cubicBezTo>
                    <a:pt x="1369" y="953"/>
                    <a:pt x="810" y="477"/>
                    <a:pt x="250" y="24"/>
                  </a:cubicBezTo>
                  <a:cubicBezTo>
                    <a:pt x="214" y="1"/>
                    <a:pt x="191" y="1"/>
                    <a:pt x="143"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4"/>
            <p:cNvSpPr/>
            <p:nvPr/>
          </p:nvSpPr>
          <p:spPr>
            <a:xfrm rot="-2700000">
              <a:off x="11139080" y="2295518"/>
              <a:ext cx="125833" cy="115844"/>
            </a:xfrm>
            <a:custGeom>
              <a:rect b="b" l="l" r="r" t="t"/>
              <a:pathLst>
                <a:path extrusionOk="0" h="1612" w="1751">
                  <a:moveTo>
                    <a:pt x="155" y="0"/>
                  </a:moveTo>
                  <a:cubicBezTo>
                    <a:pt x="132" y="0"/>
                    <a:pt x="84" y="12"/>
                    <a:pt x="60" y="36"/>
                  </a:cubicBezTo>
                  <a:cubicBezTo>
                    <a:pt x="1" y="96"/>
                    <a:pt x="13" y="203"/>
                    <a:pt x="72" y="250"/>
                  </a:cubicBezTo>
                  <a:cubicBezTo>
                    <a:pt x="560" y="679"/>
                    <a:pt x="1037" y="1108"/>
                    <a:pt x="1489" y="1572"/>
                  </a:cubicBezTo>
                  <a:cubicBezTo>
                    <a:pt x="1516" y="1599"/>
                    <a:pt x="1550" y="1611"/>
                    <a:pt x="1584" y="1611"/>
                  </a:cubicBezTo>
                  <a:cubicBezTo>
                    <a:pt x="1625" y="1611"/>
                    <a:pt x="1665" y="1593"/>
                    <a:pt x="1691" y="1560"/>
                  </a:cubicBezTo>
                  <a:cubicBezTo>
                    <a:pt x="1751" y="1501"/>
                    <a:pt x="1739" y="1405"/>
                    <a:pt x="1679" y="1346"/>
                  </a:cubicBezTo>
                  <a:cubicBezTo>
                    <a:pt x="1215" y="893"/>
                    <a:pt x="739" y="453"/>
                    <a:pt x="263" y="24"/>
                  </a:cubicBezTo>
                  <a:cubicBezTo>
                    <a:pt x="239" y="0"/>
                    <a:pt x="203" y="0"/>
                    <a:pt x="155"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4"/>
            <p:cNvSpPr/>
            <p:nvPr/>
          </p:nvSpPr>
          <p:spPr>
            <a:xfrm rot="-2700000">
              <a:off x="11136109" y="2289712"/>
              <a:ext cx="127557" cy="118359"/>
            </a:xfrm>
            <a:custGeom>
              <a:rect b="b" l="l" r="r" t="t"/>
              <a:pathLst>
                <a:path extrusionOk="0" h="1647" w="1775">
                  <a:moveTo>
                    <a:pt x="179" y="0"/>
                  </a:moveTo>
                  <a:cubicBezTo>
                    <a:pt x="132" y="0"/>
                    <a:pt x="84" y="24"/>
                    <a:pt x="60" y="48"/>
                  </a:cubicBezTo>
                  <a:cubicBezTo>
                    <a:pt x="1" y="107"/>
                    <a:pt x="12" y="202"/>
                    <a:pt x="72" y="262"/>
                  </a:cubicBezTo>
                  <a:cubicBezTo>
                    <a:pt x="548" y="702"/>
                    <a:pt x="1060" y="1131"/>
                    <a:pt x="1513" y="1607"/>
                  </a:cubicBezTo>
                  <a:cubicBezTo>
                    <a:pt x="1539" y="1634"/>
                    <a:pt x="1576" y="1646"/>
                    <a:pt x="1612" y="1646"/>
                  </a:cubicBezTo>
                  <a:cubicBezTo>
                    <a:pt x="1657" y="1646"/>
                    <a:pt x="1701" y="1628"/>
                    <a:pt x="1727" y="1595"/>
                  </a:cubicBezTo>
                  <a:cubicBezTo>
                    <a:pt x="1751" y="1572"/>
                    <a:pt x="1775" y="1524"/>
                    <a:pt x="1751" y="1488"/>
                  </a:cubicBezTo>
                  <a:cubicBezTo>
                    <a:pt x="1751" y="1453"/>
                    <a:pt x="1739" y="1417"/>
                    <a:pt x="1703" y="1393"/>
                  </a:cubicBezTo>
                  <a:cubicBezTo>
                    <a:pt x="1251" y="917"/>
                    <a:pt x="739" y="476"/>
                    <a:pt x="263" y="36"/>
                  </a:cubicBezTo>
                  <a:cubicBezTo>
                    <a:pt x="239" y="0"/>
                    <a:pt x="203" y="0"/>
                    <a:pt x="179"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4"/>
            <p:cNvSpPr/>
            <p:nvPr/>
          </p:nvSpPr>
          <p:spPr>
            <a:xfrm rot="-2700000">
              <a:off x="11129272" y="2291060"/>
              <a:ext cx="124970" cy="115053"/>
            </a:xfrm>
            <a:custGeom>
              <a:rect b="b" l="l" r="r" t="t"/>
              <a:pathLst>
                <a:path extrusionOk="0" h="1601" w="1739">
                  <a:moveTo>
                    <a:pt x="167" y="0"/>
                  </a:moveTo>
                  <a:cubicBezTo>
                    <a:pt x="131" y="0"/>
                    <a:pt x="83" y="24"/>
                    <a:pt x="60" y="48"/>
                  </a:cubicBezTo>
                  <a:cubicBezTo>
                    <a:pt x="0" y="108"/>
                    <a:pt x="12" y="215"/>
                    <a:pt x="71" y="262"/>
                  </a:cubicBezTo>
                  <a:cubicBezTo>
                    <a:pt x="548" y="691"/>
                    <a:pt x="1036" y="1108"/>
                    <a:pt x="1488" y="1572"/>
                  </a:cubicBezTo>
                  <a:cubicBezTo>
                    <a:pt x="1506" y="1590"/>
                    <a:pt x="1536" y="1601"/>
                    <a:pt x="1565" y="1601"/>
                  </a:cubicBezTo>
                  <a:cubicBezTo>
                    <a:pt x="1575" y="1601"/>
                    <a:pt x="1586" y="1599"/>
                    <a:pt x="1595" y="1596"/>
                  </a:cubicBezTo>
                  <a:cubicBezTo>
                    <a:pt x="1631" y="1596"/>
                    <a:pt x="1667" y="1584"/>
                    <a:pt x="1691" y="1548"/>
                  </a:cubicBezTo>
                  <a:cubicBezTo>
                    <a:pt x="1726" y="1524"/>
                    <a:pt x="1738" y="1477"/>
                    <a:pt x="1726" y="1453"/>
                  </a:cubicBezTo>
                  <a:cubicBezTo>
                    <a:pt x="1726" y="1405"/>
                    <a:pt x="1703" y="1370"/>
                    <a:pt x="1679" y="1346"/>
                  </a:cubicBezTo>
                  <a:cubicBezTo>
                    <a:pt x="1238" y="870"/>
                    <a:pt x="762" y="453"/>
                    <a:pt x="262" y="36"/>
                  </a:cubicBezTo>
                  <a:cubicBezTo>
                    <a:pt x="238" y="0"/>
                    <a:pt x="202" y="0"/>
                    <a:pt x="167"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4"/>
            <p:cNvSpPr/>
            <p:nvPr/>
          </p:nvSpPr>
          <p:spPr>
            <a:xfrm rot="-2700000">
              <a:off x="11132687" y="2292947"/>
              <a:ext cx="119868" cy="110669"/>
            </a:xfrm>
            <a:custGeom>
              <a:rect b="b" l="l" r="r" t="t"/>
              <a:pathLst>
                <a:path extrusionOk="0" h="1540" w="1668">
                  <a:moveTo>
                    <a:pt x="155" y="0"/>
                  </a:moveTo>
                  <a:cubicBezTo>
                    <a:pt x="132" y="0"/>
                    <a:pt x="84" y="12"/>
                    <a:pt x="60" y="48"/>
                  </a:cubicBezTo>
                  <a:cubicBezTo>
                    <a:pt x="1" y="107"/>
                    <a:pt x="13" y="203"/>
                    <a:pt x="72" y="250"/>
                  </a:cubicBezTo>
                  <a:cubicBezTo>
                    <a:pt x="548" y="643"/>
                    <a:pt x="989" y="1060"/>
                    <a:pt x="1406" y="1500"/>
                  </a:cubicBezTo>
                  <a:cubicBezTo>
                    <a:pt x="1432" y="1527"/>
                    <a:pt x="1469" y="1540"/>
                    <a:pt x="1505" y="1540"/>
                  </a:cubicBezTo>
                  <a:cubicBezTo>
                    <a:pt x="1550" y="1540"/>
                    <a:pt x="1594" y="1521"/>
                    <a:pt x="1620" y="1488"/>
                  </a:cubicBezTo>
                  <a:cubicBezTo>
                    <a:pt x="1644" y="1453"/>
                    <a:pt x="1668" y="1417"/>
                    <a:pt x="1644" y="1381"/>
                  </a:cubicBezTo>
                  <a:cubicBezTo>
                    <a:pt x="1644" y="1334"/>
                    <a:pt x="1632" y="1310"/>
                    <a:pt x="1608" y="1274"/>
                  </a:cubicBezTo>
                  <a:cubicBezTo>
                    <a:pt x="1191" y="834"/>
                    <a:pt x="739" y="417"/>
                    <a:pt x="263" y="24"/>
                  </a:cubicBezTo>
                  <a:cubicBezTo>
                    <a:pt x="239" y="0"/>
                    <a:pt x="203" y="0"/>
                    <a:pt x="155"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4"/>
            <p:cNvSpPr/>
            <p:nvPr/>
          </p:nvSpPr>
          <p:spPr>
            <a:xfrm rot="-2700000">
              <a:off x="11127680" y="2293180"/>
              <a:ext cx="117281" cy="110813"/>
            </a:xfrm>
            <a:custGeom>
              <a:rect b="b" l="l" r="r" t="t"/>
              <a:pathLst>
                <a:path extrusionOk="0" h="1542" w="1632">
                  <a:moveTo>
                    <a:pt x="143" y="1"/>
                  </a:moveTo>
                  <a:cubicBezTo>
                    <a:pt x="119" y="1"/>
                    <a:pt x="71" y="13"/>
                    <a:pt x="48" y="48"/>
                  </a:cubicBezTo>
                  <a:cubicBezTo>
                    <a:pt x="0" y="108"/>
                    <a:pt x="0" y="203"/>
                    <a:pt x="60" y="251"/>
                  </a:cubicBezTo>
                  <a:cubicBezTo>
                    <a:pt x="548" y="620"/>
                    <a:pt x="976" y="1060"/>
                    <a:pt x="1381" y="1501"/>
                  </a:cubicBezTo>
                  <a:cubicBezTo>
                    <a:pt x="1399" y="1528"/>
                    <a:pt x="1430" y="1541"/>
                    <a:pt x="1460" y="1541"/>
                  </a:cubicBezTo>
                  <a:cubicBezTo>
                    <a:pt x="1470" y="1541"/>
                    <a:pt x="1479" y="1540"/>
                    <a:pt x="1488" y="1537"/>
                  </a:cubicBezTo>
                  <a:cubicBezTo>
                    <a:pt x="1536" y="1537"/>
                    <a:pt x="1560" y="1513"/>
                    <a:pt x="1584" y="1489"/>
                  </a:cubicBezTo>
                  <a:cubicBezTo>
                    <a:pt x="1619" y="1453"/>
                    <a:pt x="1631" y="1406"/>
                    <a:pt x="1619" y="1382"/>
                  </a:cubicBezTo>
                  <a:cubicBezTo>
                    <a:pt x="1619" y="1334"/>
                    <a:pt x="1584" y="1310"/>
                    <a:pt x="1572" y="1275"/>
                  </a:cubicBezTo>
                  <a:cubicBezTo>
                    <a:pt x="1155" y="834"/>
                    <a:pt x="726" y="405"/>
                    <a:pt x="250" y="24"/>
                  </a:cubicBezTo>
                  <a:cubicBezTo>
                    <a:pt x="214" y="1"/>
                    <a:pt x="191" y="1"/>
                    <a:pt x="143"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4"/>
            <p:cNvSpPr/>
            <p:nvPr/>
          </p:nvSpPr>
          <p:spPr>
            <a:xfrm rot="-2700000">
              <a:off x="11128473" y="2288625"/>
              <a:ext cx="128348" cy="119365"/>
            </a:xfrm>
            <a:custGeom>
              <a:rect b="b" l="l" r="r" t="t"/>
              <a:pathLst>
                <a:path extrusionOk="0" h="1661" w="1786">
                  <a:moveTo>
                    <a:pt x="143" y="1"/>
                  </a:moveTo>
                  <a:cubicBezTo>
                    <a:pt x="95" y="1"/>
                    <a:pt x="72" y="13"/>
                    <a:pt x="36" y="48"/>
                  </a:cubicBezTo>
                  <a:cubicBezTo>
                    <a:pt x="0" y="108"/>
                    <a:pt x="0" y="203"/>
                    <a:pt x="60" y="251"/>
                  </a:cubicBezTo>
                  <a:cubicBezTo>
                    <a:pt x="548" y="620"/>
                    <a:pt x="1024" y="1013"/>
                    <a:pt x="1441" y="1477"/>
                  </a:cubicBezTo>
                  <a:cubicBezTo>
                    <a:pt x="1465" y="1513"/>
                    <a:pt x="1500" y="1548"/>
                    <a:pt x="1524" y="1596"/>
                  </a:cubicBezTo>
                  <a:cubicBezTo>
                    <a:pt x="1560" y="1620"/>
                    <a:pt x="1584" y="1656"/>
                    <a:pt x="1619" y="1656"/>
                  </a:cubicBezTo>
                  <a:cubicBezTo>
                    <a:pt x="1632" y="1659"/>
                    <a:pt x="1643" y="1660"/>
                    <a:pt x="1653" y="1660"/>
                  </a:cubicBezTo>
                  <a:cubicBezTo>
                    <a:pt x="1681" y="1660"/>
                    <a:pt x="1700" y="1649"/>
                    <a:pt x="1727" y="1632"/>
                  </a:cubicBezTo>
                  <a:cubicBezTo>
                    <a:pt x="1750" y="1620"/>
                    <a:pt x="1786" y="1572"/>
                    <a:pt x="1786" y="1548"/>
                  </a:cubicBezTo>
                  <a:cubicBezTo>
                    <a:pt x="1786" y="1513"/>
                    <a:pt x="1786" y="1477"/>
                    <a:pt x="1762" y="1441"/>
                  </a:cubicBezTo>
                  <a:cubicBezTo>
                    <a:pt x="1334" y="906"/>
                    <a:pt x="786" y="465"/>
                    <a:pt x="238" y="48"/>
                  </a:cubicBezTo>
                  <a:cubicBezTo>
                    <a:pt x="226" y="13"/>
                    <a:pt x="191" y="1"/>
                    <a:pt x="143"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4"/>
            <p:cNvSpPr/>
            <p:nvPr/>
          </p:nvSpPr>
          <p:spPr>
            <a:xfrm rot="-2700000">
              <a:off x="11123724" y="2285490"/>
              <a:ext cx="131797" cy="124467"/>
            </a:xfrm>
            <a:custGeom>
              <a:rect b="b" l="l" r="r" t="t"/>
              <a:pathLst>
                <a:path extrusionOk="0" h="1732" w="1834">
                  <a:moveTo>
                    <a:pt x="1441" y="1500"/>
                  </a:moveTo>
                  <a:cubicBezTo>
                    <a:pt x="1441" y="1512"/>
                    <a:pt x="1453" y="1512"/>
                    <a:pt x="1453" y="1512"/>
                  </a:cubicBezTo>
                  <a:lnTo>
                    <a:pt x="1441" y="1500"/>
                  </a:lnTo>
                  <a:close/>
                  <a:moveTo>
                    <a:pt x="143" y="0"/>
                  </a:moveTo>
                  <a:cubicBezTo>
                    <a:pt x="108" y="0"/>
                    <a:pt x="72" y="12"/>
                    <a:pt x="48" y="36"/>
                  </a:cubicBezTo>
                  <a:cubicBezTo>
                    <a:pt x="1" y="95"/>
                    <a:pt x="1" y="203"/>
                    <a:pt x="60" y="250"/>
                  </a:cubicBezTo>
                  <a:cubicBezTo>
                    <a:pt x="560" y="619"/>
                    <a:pt x="1036" y="1036"/>
                    <a:pt x="1453" y="1512"/>
                  </a:cubicBezTo>
                  <a:cubicBezTo>
                    <a:pt x="1501" y="1560"/>
                    <a:pt x="1536" y="1608"/>
                    <a:pt x="1572" y="1667"/>
                  </a:cubicBezTo>
                  <a:cubicBezTo>
                    <a:pt x="1608" y="1691"/>
                    <a:pt x="1632" y="1727"/>
                    <a:pt x="1667" y="1727"/>
                  </a:cubicBezTo>
                  <a:cubicBezTo>
                    <a:pt x="1680" y="1730"/>
                    <a:pt x="1691" y="1731"/>
                    <a:pt x="1701" y="1731"/>
                  </a:cubicBezTo>
                  <a:cubicBezTo>
                    <a:pt x="1729" y="1731"/>
                    <a:pt x="1748" y="1720"/>
                    <a:pt x="1775" y="1703"/>
                  </a:cubicBezTo>
                  <a:cubicBezTo>
                    <a:pt x="1798" y="1691"/>
                    <a:pt x="1834" y="1643"/>
                    <a:pt x="1834" y="1619"/>
                  </a:cubicBezTo>
                  <a:cubicBezTo>
                    <a:pt x="1834" y="1584"/>
                    <a:pt x="1834" y="1548"/>
                    <a:pt x="1810" y="1512"/>
                  </a:cubicBezTo>
                  <a:cubicBezTo>
                    <a:pt x="1346" y="953"/>
                    <a:pt x="822" y="476"/>
                    <a:pt x="239" y="36"/>
                  </a:cubicBezTo>
                  <a:cubicBezTo>
                    <a:pt x="227" y="12"/>
                    <a:pt x="191" y="0"/>
                    <a:pt x="143"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4"/>
            <p:cNvSpPr/>
            <p:nvPr/>
          </p:nvSpPr>
          <p:spPr>
            <a:xfrm rot="-2700000">
              <a:off x="11110475" y="2289168"/>
              <a:ext cx="130144" cy="115484"/>
            </a:xfrm>
            <a:custGeom>
              <a:rect b="b" l="l" r="r" t="t"/>
              <a:pathLst>
                <a:path extrusionOk="0" h="1607" w="1811">
                  <a:moveTo>
                    <a:pt x="167" y="1"/>
                  </a:moveTo>
                  <a:cubicBezTo>
                    <a:pt x="131" y="1"/>
                    <a:pt x="84" y="25"/>
                    <a:pt x="60" y="49"/>
                  </a:cubicBezTo>
                  <a:cubicBezTo>
                    <a:pt x="0" y="108"/>
                    <a:pt x="12" y="215"/>
                    <a:pt x="72" y="263"/>
                  </a:cubicBezTo>
                  <a:cubicBezTo>
                    <a:pt x="584" y="680"/>
                    <a:pt x="1084" y="1096"/>
                    <a:pt x="1548" y="1572"/>
                  </a:cubicBezTo>
                  <a:cubicBezTo>
                    <a:pt x="1572" y="1597"/>
                    <a:pt x="1604" y="1607"/>
                    <a:pt x="1636" y="1607"/>
                  </a:cubicBezTo>
                  <a:cubicBezTo>
                    <a:pt x="1683" y="1607"/>
                    <a:pt x="1729" y="1584"/>
                    <a:pt x="1751" y="1549"/>
                  </a:cubicBezTo>
                  <a:cubicBezTo>
                    <a:pt x="1810" y="1489"/>
                    <a:pt x="1798" y="1406"/>
                    <a:pt x="1739" y="1346"/>
                  </a:cubicBezTo>
                  <a:cubicBezTo>
                    <a:pt x="1274" y="882"/>
                    <a:pt x="774" y="465"/>
                    <a:pt x="262" y="37"/>
                  </a:cubicBezTo>
                  <a:cubicBezTo>
                    <a:pt x="239" y="1"/>
                    <a:pt x="203" y="1"/>
                    <a:pt x="167"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4"/>
            <p:cNvSpPr/>
            <p:nvPr/>
          </p:nvSpPr>
          <p:spPr>
            <a:xfrm rot="-2700000">
              <a:off x="11112163" y="2310965"/>
              <a:ext cx="86523" cy="76463"/>
            </a:xfrm>
            <a:custGeom>
              <a:rect b="b" l="l" r="r" t="t"/>
              <a:pathLst>
                <a:path extrusionOk="0" h="1064" w="1204">
                  <a:moveTo>
                    <a:pt x="156" y="0"/>
                  </a:moveTo>
                  <a:cubicBezTo>
                    <a:pt x="108" y="0"/>
                    <a:pt x="84" y="12"/>
                    <a:pt x="48" y="48"/>
                  </a:cubicBezTo>
                  <a:cubicBezTo>
                    <a:pt x="25" y="72"/>
                    <a:pt x="1" y="119"/>
                    <a:pt x="25" y="143"/>
                  </a:cubicBezTo>
                  <a:cubicBezTo>
                    <a:pt x="25" y="179"/>
                    <a:pt x="37" y="226"/>
                    <a:pt x="60" y="250"/>
                  </a:cubicBezTo>
                  <a:cubicBezTo>
                    <a:pt x="382" y="476"/>
                    <a:pt x="679" y="762"/>
                    <a:pt x="941" y="1024"/>
                  </a:cubicBezTo>
                  <a:cubicBezTo>
                    <a:pt x="968" y="1051"/>
                    <a:pt x="1005" y="1063"/>
                    <a:pt x="1041" y="1063"/>
                  </a:cubicBezTo>
                  <a:cubicBezTo>
                    <a:pt x="1085" y="1063"/>
                    <a:pt x="1130" y="1045"/>
                    <a:pt x="1156" y="1012"/>
                  </a:cubicBezTo>
                  <a:cubicBezTo>
                    <a:pt x="1203" y="953"/>
                    <a:pt x="1191" y="857"/>
                    <a:pt x="1132" y="798"/>
                  </a:cubicBezTo>
                  <a:cubicBezTo>
                    <a:pt x="858" y="536"/>
                    <a:pt x="572" y="250"/>
                    <a:pt x="263" y="24"/>
                  </a:cubicBezTo>
                  <a:cubicBezTo>
                    <a:pt x="227" y="12"/>
                    <a:pt x="203" y="0"/>
                    <a:pt x="156"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4"/>
            <p:cNvSpPr/>
            <p:nvPr/>
          </p:nvSpPr>
          <p:spPr>
            <a:xfrm rot="-2700000">
              <a:off x="11164579" y="2287053"/>
              <a:ext cx="130935" cy="118646"/>
            </a:xfrm>
            <a:custGeom>
              <a:rect b="b" l="l" r="r" t="t"/>
              <a:pathLst>
                <a:path extrusionOk="0" h="1651" w="1822">
                  <a:moveTo>
                    <a:pt x="154" y="1"/>
                  </a:moveTo>
                  <a:cubicBezTo>
                    <a:pt x="115" y="1"/>
                    <a:pt x="79" y="22"/>
                    <a:pt x="60" y="51"/>
                  </a:cubicBezTo>
                  <a:cubicBezTo>
                    <a:pt x="0" y="111"/>
                    <a:pt x="12" y="194"/>
                    <a:pt x="72" y="254"/>
                  </a:cubicBezTo>
                  <a:cubicBezTo>
                    <a:pt x="560" y="718"/>
                    <a:pt x="1084" y="1135"/>
                    <a:pt x="1560" y="1611"/>
                  </a:cubicBezTo>
                  <a:cubicBezTo>
                    <a:pt x="1587" y="1638"/>
                    <a:pt x="1623" y="1650"/>
                    <a:pt x="1660" y="1650"/>
                  </a:cubicBezTo>
                  <a:cubicBezTo>
                    <a:pt x="1704" y="1650"/>
                    <a:pt x="1748" y="1632"/>
                    <a:pt x="1774" y="1599"/>
                  </a:cubicBezTo>
                  <a:cubicBezTo>
                    <a:pt x="1822" y="1540"/>
                    <a:pt x="1810" y="1444"/>
                    <a:pt x="1750" y="1385"/>
                  </a:cubicBezTo>
                  <a:cubicBezTo>
                    <a:pt x="1274" y="921"/>
                    <a:pt x="750" y="492"/>
                    <a:pt x="262" y="28"/>
                  </a:cubicBezTo>
                  <a:cubicBezTo>
                    <a:pt x="238" y="4"/>
                    <a:pt x="203" y="4"/>
                    <a:pt x="179" y="4"/>
                  </a:cubicBezTo>
                  <a:cubicBezTo>
                    <a:pt x="170" y="2"/>
                    <a:pt x="162" y="1"/>
                    <a:pt x="15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4"/>
            <p:cNvSpPr/>
            <p:nvPr/>
          </p:nvSpPr>
          <p:spPr>
            <a:xfrm rot="-2700000">
              <a:off x="11171949" y="2285343"/>
              <a:ext cx="132660" cy="119221"/>
            </a:xfrm>
            <a:custGeom>
              <a:rect b="b" l="l" r="r" t="t"/>
              <a:pathLst>
                <a:path extrusionOk="0" h="1659" w="1846">
                  <a:moveTo>
                    <a:pt x="167" y="0"/>
                  </a:moveTo>
                  <a:cubicBezTo>
                    <a:pt x="143" y="0"/>
                    <a:pt x="96" y="12"/>
                    <a:pt x="60" y="48"/>
                  </a:cubicBezTo>
                  <a:cubicBezTo>
                    <a:pt x="1" y="108"/>
                    <a:pt x="24" y="203"/>
                    <a:pt x="84" y="250"/>
                  </a:cubicBezTo>
                  <a:cubicBezTo>
                    <a:pt x="596" y="679"/>
                    <a:pt x="1132" y="1131"/>
                    <a:pt x="1596" y="1620"/>
                  </a:cubicBezTo>
                  <a:cubicBezTo>
                    <a:pt x="1623" y="1646"/>
                    <a:pt x="1659" y="1659"/>
                    <a:pt x="1696" y="1659"/>
                  </a:cubicBezTo>
                  <a:cubicBezTo>
                    <a:pt x="1740" y="1659"/>
                    <a:pt x="1784" y="1640"/>
                    <a:pt x="1810" y="1608"/>
                  </a:cubicBezTo>
                  <a:cubicBezTo>
                    <a:pt x="1834" y="1572"/>
                    <a:pt x="1846" y="1536"/>
                    <a:pt x="1834" y="1501"/>
                  </a:cubicBezTo>
                  <a:cubicBezTo>
                    <a:pt x="1834" y="1453"/>
                    <a:pt x="1822" y="1429"/>
                    <a:pt x="1787" y="1393"/>
                  </a:cubicBezTo>
                  <a:cubicBezTo>
                    <a:pt x="1310" y="905"/>
                    <a:pt x="798" y="465"/>
                    <a:pt x="274" y="24"/>
                  </a:cubicBezTo>
                  <a:cubicBezTo>
                    <a:pt x="239" y="0"/>
                    <a:pt x="215" y="0"/>
                    <a:pt x="1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4"/>
            <p:cNvSpPr/>
            <p:nvPr/>
          </p:nvSpPr>
          <p:spPr>
            <a:xfrm rot="-2700000">
              <a:off x="11386545" y="2136099"/>
              <a:ext cx="436426" cy="437935"/>
            </a:xfrm>
            <a:custGeom>
              <a:rect b="b" l="l" r="r" t="t"/>
              <a:pathLst>
                <a:path extrusionOk="0" h="6094" w="6073">
                  <a:moveTo>
                    <a:pt x="143" y="1"/>
                  </a:moveTo>
                  <a:cubicBezTo>
                    <a:pt x="96" y="13"/>
                    <a:pt x="72" y="24"/>
                    <a:pt x="36" y="60"/>
                  </a:cubicBezTo>
                  <a:cubicBezTo>
                    <a:pt x="1" y="120"/>
                    <a:pt x="1" y="191"/>
                    <a:pt x="60" y="239"/>
                  </a:cubicBezTo>
                  <a:cubicBezTo>
                    <a:pt x="239" y="382"/>
                    <a:pt x="394" y="548"/>
                    <a:pt x="572" y="691"/>
                  </a:cubicBezTo>
                  <a:cubicBezTo>
                    <a:pt x="739" y="846"/>
                    <a:pt x="917" y="1013"/>
                    <a:pt x="1084" y="1167"/>
                  </a:cubicBezTo>
                  <a:cubicBezTo>
                    <a:pt x="1429" y="1489"/>
                    <a:pt x="1751" y="1810"/>
                    <a:pt x="2084" y="2144"/>
                  </a:cubicBezTo>
                  <a:cubicBezTo>
                    <a:pt x="2727" y="2799"/>
                    <a:pt x="3394" y="3453"/>
                    <a:pt x="4025" y="4120"/>
                  </a:cubicBezTo>
                  <a:lnTo>
                    <a:pt x="4525" y="4608"/>
                  </a:lnTo>
                  <a:lnTo>
                    <a:pt x="5013" y="5108"/>
                  </a:lnTo>
                  <a:lnTo>
                    <a:pt x="5989" y="6085"/>
                  </a:lnTo>
                  <a:cubicBezTo>
                    <a:pt x="6001" y="6091"/>
                    <a:pt x="6013" y="6094"/>
                    <a:pt x="6024" y="6094"/>
                  </a:cubicBezTo>
                  <a:cubicBezTo>
                    <a:pt x="6034" y="6094"/>
                    <a:pt x="6043" y="6091"/>
                    <a:pt x="6049" y="6085"/>
                  </a:cubicBezTo>
                  <a:cubicBezTo>
                    <a:pt x="6073" y="6073"/>
                    <a:pt x="6073" y="6037"/>
                    <a:pt x="6049" y="6025"/>
                  </a:cubicBezTo>
                  <a:cubicBezTo>
                    <a:pt x="5728" y="5704"/>
                    <a:pt x="5418" y="5358"/>
                    <a:pt x="5096" y="5013"/>
                  </a:cubicBezTo>
                  <a:cubicBezTo>
                    <a:pt x="4942" y="4846"/>
                    <a:pt x="4787" y="4668"/>
                    <a:pt x="4620" y="4501"/>
                  </a:cubicBezTo>
                  <a:cubicBezTo>
                    <a:pt x="4465" y="4346"/>
                    <a:pt x="4311" y="4168"/>
                    <a:pt x="4144" y="3989"/>
                  </a:cubicBezTo>
                  <a:cubicBezTo>
                    <a:pt x="3525" y="3299"/>
                    <a:pt x="2894" y="2620"/>
                    <a:pt x="2239" y="1953"/>
                  </a:cubicBezTo>
                  <a:lnTo>
                    <a:pt x="1263" y="965"/>
                  </a:lnTo>
                  <a:cubicBezTo>
                    <a:pt x="929" y="644"/>
                    <a:pt x="596" y="322"/>
                    <a:pt x="239" y="24"/>
                  </a:cubicBezTo>
                  <a:cubicBezTo>
                    <a:pt x="203" y="13"/>
                    <a:pt x="179" y="1"/>
                    <a:pt x="1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4"/>
            <p:cNvSpPr/>
            <p:nvPr/>
          </p:nvSpPr>
          <p:spPr>
            <a:xfrm rot="-2700000">
              <a:off x="11136163" y="2260543"/>
              <a:ext cx="270493" cy="253174"/>
            </a:xfrm>
            <a:custGeom>
              <a:rect b="b" l="l" r="r" t="t"/>
              <a:pathLst>
                <a:path extrusionOk="0" h="3523" w="3764">
                  <a:moveTo>
                    <a:pt x="132" y="1"/>
                  </a:moveTo>
                  <a:cubicBezTo>
                    <a:pt x="84" y="25"/>
                    <a:pt x="60" y="25"/>
                    <a:pt x="25" y="60"/>
                  </a:cubicBezTo>
                  <a:cubicBezTo>
                    <a:pt x="1" y="96"/>
                    <a:pt x="1" y="156"/>
                    <a:pt x="37" y="191"/>
                  </a:cubicBezTo>
                  <a:cubicBezTo>
                    <a:pt x="334" y="477"/>
                    <a:pt x="632" y="751"/>
                    <a:pt x="930" y="1025"/>
                  </a:cubicBezTo>
                  <a:cubicBezTo>
                    <a:pt x="1227" y="1311"/>
                    <a:pt x="1549" y="1572"/>
                    <a:pt x="1858" y="1846"/>
                  </a:cubicBezTo>
                  <a:cubicBezTo>
                    <a:pt x="2465" y="2394"/>
                    <a:pt x="3073" y="2930"/>
                    <a:pt x="3668" y="3513"/>
                  </a:cubicBezTo>
                  <a:cubicBezTo>
                    <a:pt x="3680" y="3519"/>
                    <a:pt x="3695" y="3522"/>
                    <a:pt x="3710" y="3522"/>
                  </a:cubicBezTo>
                  <a:cubicBezTo>
                    <a:pt x="3724" y="3522"/>
                    <a:pt x="3739" y="3519"/>
                    <a:pt x="3751" y="3513"/>
                  </a:cubicBezTo>
                  <a:cubicBezTo>
                    <a:pt x="3763" y="3489"/>
                    <a:pt x="3763" y="3454"/>
                    <a:pt x="3751" y="3430"/>
                  </a:cubicBezTo>
                  <a:cubicBezTo>
                    <a:pt x="3168" y="2858"/>
                    <a:pt x="2561" y="2299"/>
                    <a:pt x="1965" y="1739"/>
                  </a:cubicBezTo>
                  <a:lnTo>
                    <a:pt x="1072" y="894"/>
                  </a:lnTo>
                  <a:cubicBezTo>
                    <a:pt x="775" y="608"/>
                    <a:pt x="477" y="322"/>
                    <a:pt x="191" y="25"/>
                  </a:cubicBezTo>
                  <a:cubicBezTo>
                    <a:pt x="179" y="13"/>
                    <a:pt x="144" y="1"/>
                    <a:pt x="1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4"/>
            <p:cNvSpPr/>
            <p:nvPr/>
          </p:nvSpPr>
          <p:spPr>
            <a:xfrm rot="-2700000">
              <a:off x="11604395" y="2233710"/>
              <a:ext cx="302113" cy="310449"/>
            </a:xfrm>
            <a:custGeom>
              <a:rect b="b" l="l" r="r" t="t"/>
              <a:pathLst>
                <a:path extrusionOk="0" h="4320" w="4204">
                  <a:moveTo>
                    <a:pt x="95" y="0"/>
                  </a:moveTo>
                  <a:cubicBezTo>
                    <a:pt x="72" y="0"/>
                    <a:pt x="36" y="24"/>
                    <a:pt x="24" y="36"/>
                  </a:cubicBezTo>
                  <a:cubicBezTo>
                    <a:pt x="12" y="48"/>
                    <a:pt x="0" y="84"/>
                    <a:pt x="0" y="108"/>
                  </a:cubicBezTo>
                  <a:lnTo>
                    <a:pt x="0" y="143"/>
                  </a:lnTo>
                  <a:cubicBezTo>
                    <a:pt x="0" y="155"/>
                    <a:pt x="12" y="167"/>
                    <a:pt x="24" y="179"/>
                  </a:cubicBezTo>
                  <a:cubicBezTo>
                    <a:pt x="191" y="358"/>
                    <a:pt x="345" y="536"/>
                    <a:pt x="512" y="703"/>
                  </a:cubicBezTo>
                  <a:cubicBezTo>
                    <a:pt x="679" y="881"/>
                    <a:pt x="846" y="1048"/>
                    <a:pt x="1024" y="1215"/>
                  </a:cubicBezTo>
                  <a:lnTo>
                    <a:pt x="2036" y="2227"/>
                  </a:lnTo>
                  <a:cubicBezTo>
                    <a:pt x="2715" y="2894"/>
                    <a:pt x="3405" y="3560"/>
                    <a:pt x="4072" y="4251"/>
                  </a:cubicBezTo>
                  <a:lnTo>
                    <a:pt x="4132" y="4310"/>
                  </a:lnTo>
                  <a:cubicBezTo>
                    <a:pt x="4138" y="4316"/>
                    <a:pt x="4150" y="4319"/>
                    <a:pt x="4161" y="4319"/>
                  </a:cubicBezTo>
                  <a:cubicBezTo>
                    <a:pt x="4173" y="4319"/>
                    <a:pt x="4185" y="4316"/>
                    <a:pt x="4191" y="4310"/>
                  </a:cubicBezTo>
                  <a:cubicBezTo>
                    <a:pt x="4203" y="4287"/>
                    <a:pt x="4203" y="4263"/>
                    <a:pt x="4191" y="4251"/>
                  </a:cubicBezTo>
                  <a:cubicBezTo>
                    <a:pt x="3858" y="3906"/>
                    <a:pt x="3524" y="3560"/>
                    <a:pt x="3191" y="3215"/>
                  </a:cubicBezTo>
                  <a:cubicBezTo>
                    <a:pt x="2846" y="2882"/>
                    <a:pt x="2524" y="2536"/>
                    <a:pt x="2191" y="2191"/>
                  </a:cubicBezTo>
                  <a:cubicBezTo>
                    <a:pt x="1869" y="1846"/>
                    <a:pt x="1524" y="1512"/>
                    <a:pt x="1203" y="1155"/>
                  </a:cubicBezTo>
                  <a:cubicBezTo>
                    <a:pt x="1036" y="977"/>
                    <a:pt x="869" y="798"/>
                    <a:pt x="703" y="631"/>
                  </a:cubicBezTo>
                  <a:cubicBezTo>
                    <a:pt x="548" y="453"/>
                    <a:pt x="393" y="274"/>
                    <a:pt x="226" y="96"/>
                  </a:cubicBezTo>
                  <a:lnTo>
                    <a:pt x="167" y="36"/>
                  </a:lnTo>
                  <a:cubicBezTo>
                    <a:pt x="155" y="24"/>
                    <a:pt x="131" y="0"/>
                    <a:pt x="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4"/>
            <p:cNvSpPr/>
            <p:nvPr/>
          </p:nvSpPr>
          <p:spPr>
            <a:xfrm rot="-2700000">
              <a:off x="10607950" y="2474981"/>
              <a:ext cx="913885" cy="1015715"/>
            </a:xfrm>
            <a:custGeom>
              <a:rect b="b" l="l" r="r" t="t"/>
              <a:pathLst>
                <a:path extrusionOk="0" h="14134" w="12717">
                  <a:moveTo>
                    <a:pt x="11906" y="1"/>
                  </a:moveTo>
                  <a:cubicBezTo>
                    <a:pt x="11954" y="12"/>
                    <a:pt x="11954" y="12"/>
                    <a:pt x="11930" y="12"/>
                  </a:cubicBezTo>
                  <a:lnTo>
                    <a:pt x="11906" y="12"/>
                  </a:lnTo>
                  <a:cubicBezTo>
                    <a:pt x="11847" y="12"/>
                    <a:pt x="11811" y="48"/>
                    <a:pt x="11787" y="72"/>
                  </a:cubicBezTo>
                  <a:lnTo>
                    <a:pt x="11740" y="120"/>
                  </a:lnTo>
                  <a:lnTo>
                    <a:pt x="11514" y="322"/>
                  </a:lnTo>
                  <a:lnTo>
                    <a:pt x="11287" y="536"/>
                  </a:lnTo>
                  <a:lnTo>
                    <a:pt x="8049" y="3680"/>
                  </a:lnTo>
                  <a:lnTo>
                    <a:pt x="7942" y="3775"/>
                  </a:lnTo>
                  <a:lnTo>
                    <a:pt x="5965" y="5680"/>
                  </a:lnTo>
                  <a:lnTo>
                    <a:pt x="3989" y="7585"/>
                  </a:lnTo>
                  <a:lnTo>
                    <a:pt x="2596" y="8930"/>
                  </a:lnTo>
                  <a:lnTo>
                    <a:pt x="500" y="10954"/>
                  </a:lnTo>
                  <a:cubicBezTo>
                    <a:pt x="381" y="11073"/>
                    <a:pt x="262" y="11180"/>
                    <a:pt x="143" y="11300"/>
                  </a:cubicBezTo>
                  <a:cubicBezTo>
                    <a:pt x="119" y="11311"/>
                    <a:pt x="95" y="11335"/>
                    <a:pt x="72" y="11359"/>
                  </a:cubicBezTo>
                  <a:cubicBezTo>
                    <a:pt x="60" y="11430"/>
                    <a:pt x="36" y="11514"/>
                    <a:pt x="24" y="11609"/>
                  </a:cubicBezTo>
                  <a:lnTo>
                    <a:pt x="24" y="11585"/>
                  </a:lnTo>
                  <a:cubicBezTo>
                    <a:pt x="12" y="11740"/>
                    <a:pt x="0" y="11907"/>
                    <a:pt x="0" y="12050"/>
                  </a:cubicBezTo>
                  <a:cubicBezTo>
                    <a:pt x="0" y="12216"/>
                    <a:pt x="12" y="12371"/>
                    <a:pt x="24" y="12526"/>
                  </a:cubicBezTo>
                  <a:lnTo>
                    <a:pt x="24" y="12514"/>
                  </a:lnTo>
                  <a:cubicBezTo>
                    <a:pt x="60" y="12681"/>
                    <a:pt x="84" y="12835"/>
                    <a:pt x="131" y="13002"/>
                  </a:cubicBezTo>
                  <a:cubicBezTo>
                    <a:pt x="179" y="13169"/>
                    <a:pt x="238" y="13324"/>
                    <a:pt x="298" y="13466"/>
                  </a:cubicBezTo>
                  <a:lnTo>
                    <a:pt x="298" y="13455"/>
                  </a:lnTo>
                  <a:cubicBezTo>
                    <a:pt x="357" y="13597"/>
                    <a:pt x="429" y="13728"/>
                    <a:pt x="500" y="13871"/>
                  </a:cubicBezTo>
                  <a:cubicBezTo>
                    <a:pt x="536" y="13919"/>
                    <a:pt x="548" y="13955"/>
                    <a:pt x="572" y="13990"/>
                  </a:cubicBezTo>
                  <a:cubicBezTo>
                    <a:pt x="607" y="14038"/>
                    <a:pt x="655" y="14062"/>
                    <a:pt x="691" y="14109"/>
                  </a:cubicBezTo>
                  <a:cubicBezTo>
                    <a:pt x="727" y="14133"/>
                    <a:pt x="750" y="14133"/>
                    <a:pt x="786" y="14133"/>
                  </a:cubicBezTo>
                  <a:lnTo>
                    <a:pt x="798" y="14133"/>
                  </a:lnTo>
                  <a:cubicBezTo>
                    <a:pt x="846" y="14133"/>
                    <a:pt x="869" y="14109"/>
                    <a:pt x="905" y="14074"/>
                  </a:cubicBezTo>
                  <a:cubicBezTo>
                    <a:pt x="929" y="14050"/>
                    <a:pt x="929" y="14002"/>
                    <a:pt x="929" y="13978"/>
                  </a:cubicBezTo>
                  <a:cubicBezTo>
                    <a:pt x="929" y="13931"/>
                    <a:pt x="917" y="13895"/>
                    <a:pt x="869" y="13871"/>
                  </a:cubicBezTo>
                  <a:lnTo>
                    <a:pt x="846" y="13836"/>
                  </a:lnTo>
                  <a:lnTo>
                    <a:pt x="834" y="13824"/>
                  </a:lnTo>
                  <a:cubicBezTo>
                    <a:pt x="1024" y="13812"/>
                    <a:pt x="1203" y="13776"/>
                    <a:pt x="1369" y="13740"/>
                  </a:cubicBezTo>
                  <a:cubicBezTo>
                    <a:pt x="1548" y="13693"/>
                    <a:pt x="1727" y="13645"/>
                    <a:pt x="1905" y="13574"/>
                  </a:cubicBezTo>
                  <a:cubicBezTo>
                    <a:pt x="2286" y="13419"/>
                    <a:pt x="2632" y="13169"/>
                    <a:pt x="2953" y="12931"/>
                  </a:cubicBezTo>
                  <a:cubicBezTo>
                    <a:pt x="3644" y="12443"/>
                    <a:pt x="4322" y="11883"/>
                    <a:pt x="5060" y="11252"/>
                  </a:cubicBezTo>
                  <a:cubicBezTo>
                    <a:pt x="6430" y="10026"/>
                    <a:pt x="7692" y="8704"/>
                    <a:pt x="8882" y="7454"/>
                  </a:cubicBezTo>
                  <a:cubicBezTo>
                    <a:pt x="10061" y="6204"/>
                    <a:pt x="11264" y="4834"/>
                    <a:pt x="12216" y="3275"/>
                  </a:cubicBezTo>
                  <a:cubicBezTo>
                    <a:pt x="12383" y="3001"/>
                    <a:pt x="12538" y="2703"/>
                    <a:pt x="12692" y="2429"/>
                  </a:cubicBezTo>
                  <a:cubicBezTo>
                    <a:pt x="12704" y="2382"/>
                    <a:pt x="12716" y="2346"/>
                    <a:pt x="12704" y="2298"/>
                  </a:cubicBezTo>
                  <a:cubicBezTo>
                    <a:pt x="12704" y="2286"/>
                    <a:pt x="12704" y="2275"/>
                    <a:pt x="12692" y="2275"/>
                  </a:cubicBezTo>
                  <a:cubicBezTo>
                    <a:pt x="12704" y="2227"/>
                    <a:pt x="12704" y="2167"/>
                    <a:pt x="12680" y="2144"/>
                  </a:cubicBezTo>
                  <a:cubicBezTo>
                    <a:pt x="12597" y="2036"/>
                    <a:pt x="12526" y="1929"/>
                    <a:pt x="12454" y="1810"/>
                  </a:cubicBezTo>
                  <a:cubicBezTo>
                    <a:pt x="12299" y="1560"/>
                    <a:pt x="12204" y="1322"/>
                    <a:pt x="12121" y="1072"/>
                  </a:cubicBezTo>
                  <a:cubicBezTo>
                    <a:pt x="12097" y="941"/>
                    <a:pt x="12061" y="822"/>
                    <a:pt x="12049" y="679"/>
                  </a:cubicBezTo>
                  <a:lnTo>
                    <a:pt x="12002" y="370"/>
                  </a:lnTo>
                  <a:cubicBezTo>
                    <a:pt x="11990" y="286"/>
                    <a:pt x="11990" y="191"/>
                    <a:pt x="11990" y="84"/>
                  </a:cubicBezTo>
                  <a:lnTo>
                    <a:pt x="11990" y="24"/>
                  </a:lnTo>
                  <a:cubicBezTo>
                    <a:pt x="11978" y="12"/>
                    <a:pt x="11942" y="1"/>
                    <a:pt x="119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4"/>
            <p:cNvSpPr/>
            <p:nvPr/>
          </p:nvSpPr>
          <p:spPr>
            <a:xfrm rot="-2700000">
              <a:off x="10964731" y="3527621"/>
              <a:ext cx="72" cy="72"/>
            </a:xfrm>
            <a:custGeom>
              <a:rect b="b" l="l" r="r" t="t"/>
              <a:pathLst>
                <a:path extrusionOk="0" h="1" w="1">
                  <a:moveTo>
                    <a:pt x="0" y="0"/>
                  </a:moveTo>
                  <a:lnTo>
                    <a:pt x="0" y="0"/>
                  </a:lnTo>
                  <a:lnTo>
                    <a:pt x="0" y="0"/>
                  </a:lnTo>
                  <a:lnTo>
                    <a:pt x="0" y="0"/>
                  </a:lnTo>
                  <a:close/>
                </a:path>
              </a:pathLst>
            </a:custGeom>
            <a:solidFill>
              <a:srgbClr val="F22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4"/>
            <p:cNvSpPr/>
            <p:nvPr/>
          </p:nvSpPr>
          <p:spPr>
            <a:xfrm rot="-2700000">
              <a:off x="11089699" y="2024721"/>
              <a:ext cx="305491" cy="522877"/>
            </a:xfrm>
            <a:custGeom>
              <a:rect b="b" l="l" r="r" t="t"/>
              <a:pathLst>
                <a:path extrusionOk="0" h="7276" w="4251">
                  <a:moveTo>
                    <a:pt x="1834" y="1"/>
                  </a:moveTo>
                  <a:cubicBezTo>
                    <a:pt x="1810" y="1"/>
                    <a:pt x="1774" y="1"/>
                    <a:pt x="1762" y="13"/>
                  </a:cubicBezTo>
                  <a:cubicBezTo>
                    <a:pt x="1738" y="25"/>
                    <a:pt x="1703" y="36"/>
                    <a:pt x="1691" y="72"/>
                  </a:cubicBezTo>
                  <a:lnTo>
                    <a:pt x="1655" y="120"/>
                  </a:lnTo>
                  <a:cubicBezTo>
                    <a:pt x="1643" y="144"/>
                    <a:pt x="1643" y="179"/>
                    <a:pt x="1655" y="203"/>
                  </a:cubicBezTo>
                  <a:lnTo>
                    <a:pt x="1655" y="239"/>
                  </a:lnTo>
                  <a:lnTo>
                    <a:pt x="1655" y="263"/>
                  </a:lnTo>
                  <a:cubicBezTo>
                    <a:pt x="1679" y="620"/>
                    <a:pt x="1679" y="989"/>
                    <a:pt x="1643" y="1406"/>
                  </a:cubicBezTo>
                  <a:cubicBezTo>
                    <a:pt x="1619" y="1858"/>
                    <a:pt x="1572" y="2275"/>
                    <a:pt x="1477" y="2692"/>
                  </a:cubicBezTo>
                  <a:cubicBezTo>
                    <a:pt x="1346" y="3311"/>
                    <a:pt x="1167" y="3846"/>
                    <a:pt x="929" y="4323"/>
                  </a:cubicBezTo>
                  <a:cubicBezTo>
                    <a:pt x="810" y="4561"/>
                    <a:pt x="679" y="4775"/>
                    <a:pt x="524" y="4966"/>
                  </a:cubicBezTo>
                  <a:cubicBezTo>
                    <a:pt x="488" y="4978"/>
                    <a:pt x="441" y="5025"/>
                    <a:pt x="441" y="5073"/>
                  </a:cubicBezTo>
                  <a:cubicBezTo>
                    <a:pt x="417" y="5085"/>
                    <a:pt x="405" y="5097"/>
                    <a:pt x="405" y="5108"/>
                  </a:cubicBezTo>
                  <a:cubicBezTo>
                    <a:pt x="286" y="5251"/>
                    <a:pt x="155" y="5370"/>
                    <a:pt x="24" y="5466"/>
                  </a:cubicBezTo>
                  <a:cubicBezTo>
                    <a:pt x="0" y="5489"/>
                    <a:pt x="0" y="5501"/>
                    <a:pt x="0" y="5513"/>
                  </a:cubicBezTo>
                  <a:cubicBezTo>
                    <a:pt x="0" y="5525"/>
                    <a:pt x="0" y="5561"/>
                    <a:pt x="24" y="5561"/>
                  </a:cubicBezTo>
                  <a:cubicBezTo>
                    <a:pt x="36" y="5573"/>
                    <a:pt x="48" y="5573"/>
                    <a:pt x="60" y="5573"/>
                  </a:cubicBezTo>
                  <a:cubicBezTo>
                    <a:pt x="84" y="5573"/>
                    <a:pt x="95" y="5573"/>
                    <a:pt x="107" y="5561"/>
                  </a:cubicBezTo>
                  <a:cubicBezTo>
                    <a:pt x="214" y="5489"/>
                    <a:pt x="322" y="5382"/>
                    <a:pt x="429" y="5299"/>
                  </a:cubicBezTo>
                  <a:lnTo>
                    <a:pt x="429" y="5442"/>
                  </a:lnTo>
                  <a:cubicBezTo>
                    <a:pt x="429" y="5573"/>
                    <a:pt x="453" y="5716"/>
                    <a:pt x="488" y="5823"/>
                  </a:cubicBezTo>
                  <a:cubicBezTo>
                    <a:pt x="524" y="5990"/>
                    <a:pt x="607" y="6168"/>
                    <a:pt x="703" y="6335"/>
                  </a:cubicBezTo>
                  <a:cubicBezTo>
                    <a:pt x="810" y="6513"/>
                    <a:pt x="929" y="6680"/>
                    <a:pt x="1060" y="6811"/>
                  </a:cubicBezTo>
                  <a:cubicBezTo>
                    <a:pt x="1119" y="6883"/>
                    <a:pt x="1215" y="6942"/>
                    <a:pt x="1286" y="7002"/>
                  </a:cubicBezTo>
                  <a:cubicBezTo>
                    <a:pt x="1381" y="7085"/>
                    <a:pt x="1477" y="7121"/>
                    <a:pt x="1548" y="7168"/>
                  </a:cubicBezTo>
                  <a:cubicBezTo>
                    <a:pt x="1703" y="7240"/>
                    <a:pt x="1869" y="7275"/>
                    <a:pt x="2024" y="7275"/>
                  </a:cubicBezTo>
                  <a:lnTo>
                    <a:pt x="2131" y="7275"/>
                  </a:lnTo>
                  <a:cubicBezTo>
                    <a:pt x="2227" y="7275"/>
                    <a:pt x="2298" y="7240"/>
                    <a:pt x="2405" y="7216"/>
                  </a:cubicBezTo>
                  <a:cubicBezTo>
                    <a:pt x="2489" y="7180"/>
                    <a:pt x="2584" y="7121"/>
                    <a:pt x="2655" y="7073"/>
                  </a:cubicBezTo>
                  <a:cubicBezTo>
                    <a:pt x="2774" y="6990"/>
                    <a:pt x="2893" y="6871"/>
                    <a:pt x="3024" y="6680"/>
                  </a:cubicBezTo>
                  <a:cubicBezTo>
                    <a:pt x="3143" y="6513"/>
                    <a:pt x="3239" y="6335"/>
                    <a:pt x="3310" y="6168"/>
                  </a:cubicBezTo>
                  <a:cubicBezTo>
                    <a:pt x="3382" y="6001"/>
                    <a:pt x="3441" y="5859"/>
                    <a:pt x="3501" y="5704"/>
                  </a:cubicBezTo>
                  <a:cubicBezTo>
                    <a:pt x="3560" y="5573"/>
                    <a:pt x="3608" y="5442"/>
                    <a:pt x="3655" y="5287"/>
                  </a:cubicBezTo>
                  <a:cubicBezTo>
                    <a:pt x="3774" y="4966"/>
                    <a:pt x="3858" y="4632"/>
                    <a:pt x="3953" y="4311"/>
                  </a:cubicBezTo>
                  <a:cubicBezTo>
                    <a:pt x="4167" y="3465"/>
                    <a:pt x="4251" y="2703"/>
                    <a:pt x="4203" y="2013"/>
                  </a:cubicBezTo>
                  <a:cubicBezTo>
                    <a:pt x="4191" y="1691"/>
                    <a:pt x="4132" y="1406"/>
                    <a:pt x="4036" y="1144"/>
                  </a:cubicBezTo>
                  <a:cubicBezTo>
                    <a:pt x="3989" y="989"/>
                    <a:pt x="3929" y="858"/>
                    <a:pt x="3870" y="739"/>
                  </a:cubicBezTo>
                  <a:cubicBezTo>
                    <a:pt x="3798" y="584"/>
                    <a:pt x="3715" y="465"/>
                    <a:pt x="3620" y="382"/>
                  </a:cubicBezTo>
                  <a:cubicBezTo>
                    <a:pt x="3596" y="346"/>
                    <a:pt x="3548" y="334"/>
                    <a:pt x="3513" y="334"/>
                  </a:cubicBezTo>
                  <a:lnTo>
                    <a:pt x="3489" y="334"/>
                  </a:lnTo>
                  <a:cubicBezTo>
                    <a:pt x="3429" y="346"/>
                    <a:pt x="3370" y="394"/>
                    <a:pt x="3370" y="465"/>
                  </a:cubicBezTo>
                  <a:cubicBezTo>
                    <a:pt x="3370" y="644"/>
                    <a:pt x="3358" y="858"/>
                    <a:pt x="3310" y="1108"/>
                  </a:cubicBezTo>
                  <a:cubicBezTo>
                    <a:pt x="3239" y="1441"/>
                    <a:pt x="3132" y="1751"/>
                    <a:pt x="3001" y="2037"/>
                  </a:cubicBezTo>
                  <a:cubicBezTo>
                    <a:pt x="2941" y="2156"/>
                    <a:pt x="2858" y="2275"/>
                    <a:pt x="2786" y="2370"/>
                  </a:cubicBezTo>
                  <a:cubicBezTo>
                    <a:pt x="2786" y="2251"/>
                    <a:pt x="2774" y="2132"/>
                    <a:pt x="2762" y="2037"/>
                  </a:cubicBezTo>
                  <a:cubicBezTo>
                    <a:pt x="2727" y="1810"/>
                    <a:pt x="2667" y="1572"/>
                    <a:pt x="2596" y="1322"/>
                  </a:cubicBezTo>
                  <a:cubicBezTo>
                    <a:pt x="2524" y="1048"/>
                    <a:pt x="2429" y="822"/>
                    <a:pt x="2322" y="620"/>
                  </a:cubicBezTo>
                  <a:cubicBezTo>
                    <a:pt x="2286" y="513"/>
                    <a:pt x="2227" y="429"/>
                    <a:pt x="2167" y="322"/>
                  </a:cubicBezTo>
                  <a:cubicBezTo>
                    <a:pt x="2108" y="227"/>
                    <a:pt x="2048" y="132"/>
                    <a:pt x="1965" y="48"/>
                  </a:cubicBezTo>
                  <a:cubicBezTo>
                    <a:pt x="1941" y="25"/>
                    <a:pt x="1881" y="1"/>
                    <a:pt x="1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4"/>
            <p:cNvSpPr/>
            <p:nvPr/>
          </p:nvSpPr>
          <p:spPr>
            <a:xfrm rot="-2700000">
              <a:off x="10814489" y="2276949"/>
              <a:ext cx="1515381" cy="1486276"/>
            </a:xfrm>
            <a:custGeom>
              <a:rect b="b" l="l" r="r" t="t"/>
              <a:pathLst>
                <a:path extrusionOk="0" h="20682" w="21087">
                  <a:moveTo>
                    <a:pt x="12062" y="0"/>
                  </a:moveTo>
                  <a:cubicBezTo>
                    <a:pt x="12026" y="12"/>
                    <a:pt x="12002" y="24"/>
                    <a:pt x="11990" y="48"/>
                  </a:cubicBezTo>
                  <a:cubicBezTo>
                    <a:pt x="11967" y="60"/>
                    <a:pt x="11955" y="60"/>
                    <a:pt x="11955" y="72"/>
                  </a:cubicBezTo>
                  <a:lnTo>
                    <a:pt x="11943" y="72"/>
                  </a:lnTo>
                  <a:lnTo>
                    <a:pt x="10645" y="1322"/>
                  </a:lnTo>
                  <a:lnTo>
                    <a:pt x="7918" y="3953"/>
                  </a:lnTo>
                  <a:lnTo>
                    <a:pt x="3930" y="7811"/>
                  </a:lnTo>
                  <a:lnTo>
                    <a:pt x="2084" y="9597"/>
                  </a:lnTo>
                  <a:lnTo>
                    <a:pt x="239" y="11382"/>
                  </a:lnTo>
                  <a:lnTo>
                    <a:pt x="132" y="11490"/>
                  </a:lnTo>
                  <a:lnTo>
                    <a:pt x="72" y="11537"/>
                  </a:lnTo>
                  <a:lnTo>
                    <a:pt x="60" y="11549"/>
                  </a:lnTo>
                  <a:cubicBezTo>
                    <a:pt x="36" y="11573"/>
                    <a:pt x="13" y="11609"/>
                    <a:pt x="1" y="11656"/>
                  </a:cubicBezTo>
                  <a:lnTo>
                    <a:pt x="1" y="11716"/>
                  </a:lnTo>
                  <a:lnTo>
                    <a:pt x="1" y="11728"/>
                  </a:lnTo>
                  <a:cubicBezTo>
                    <a:pt x="1" y="11740"/>
                    <a:pt x="13" y="11752"/>
                    <a:pt x="13" y="11752"/>
                  </a:cubicBezTo>
                  <a:cubicBezTo>
                    <a:pt x="36" y="11799"/>
                    <a:pt x="48" y="11835"/>
                    <a:pt x="60" y="11871"/>
                  </a:cubicBezTo>
                  <a:cubicBezTo>
                    <a:pt x="96" y="11954"/>
                    <a:pt x="132" y="12025"/>
                    <a:pt x="167" y="12085"/>
                  </a:cubicBezTo>
                  <a:cubicBezTo>
                    <a:pt x="941" y="13359"/>
                    <a:pt x="1906" y="14597"/>
                    <a:pt x="3108" y="15859"/>
                  </a:cubicBezTo>
                  <a:cubicBezTo>
                    <a:pt x="4239" y="17050"/>
                    <a:pt x="5549" y="18193"/>
                    <a:pt x="7002" y="19264"/>
                  </a:cubicBezTo>
                  <a:cubicBezTo>
                    <a:pt x="7299" y="19491"/>
                    <a:pt x="7621" y="19729"/>
                    <a:pt x="7978" y="19967"/>
                  </a:cubicBezTo>
                  <a:cubicBezTo>
                    <a:pt x="8311" y="20193"/>
                    <a:pt x="8645" y="20431"/>
                    <a:pt x="9002" y="20634"/>
                  </a:cubicBezTo>
                  <a:cubicBezTo>
                    <a:pt x="9038" y="20657"/>
                    <a:pt x="9085" y="20669"/>
                    <a:pt x="9109" y="20681"/>
                  </a:cubicBezTo>
                  <a:lnTo>
                    <a:pt x="9157" y="20681"/>
                  </a:lnTo>
                  <a:cubicBezTo>
                    <a:pt x="9180" y="20681"/>
                    <a:pt x="9216" y="20681"/>
                    <a:pt x="9240" y="20657"/>
                  </a:cubicBezTo>
                  <a:lnTo>
                    <a:pt x="9264" y="20634"/>
                  </a:lnTo>
                  <a:lnTo>
                    <a:pt x="9288" y="20610"/>
                  </a:lnTo>
                  <a:cubicBezTo>
                    <a:pt x="10038" y="19883"/>
                    <a:pt x="10776" y="19169"/>
                    <a:pt x="11526" y="18431"/>
                  </a:cubicBezTo>
                  <a:lnTo>
                    <a:pt x="12633" y="17359"/>
                  </a:lnTo>
                  <a:lnTo>
                    <a:pt x="15253" y="14823"/>
                  </a:lnTo>
                  <a:lnTo>
                    <a:pt x="16598" y="13526"/>
                  </a:lnTo>
                  <a:lnTo>
                    <a:pt x="18563" y="11621"/>
                  </a:lnTo>
                  <a:lnTo>
                    <a:pt x="20527" y="9716"/>
                  </a:lnTo>
                  <a:lnTo>
                    <a:pt x="20777" y="9477"/>
                  </a:lnTo>
                  <a:lnTo>
                    <a:pt x="21027" y="9239"/>
                  </a:lnTo>
                  <a:cubicBezTo>
                    <a:pt x="21063" y="9204"/>
                    <a:pt x="21075" y="9180"/>
                    <a:pt x="21087" y="9132"/>
                  </a:cubicBezTo>
                  <a:lnTo>
                    <a:pt x="21087" y="9073"/>
                  </a:lnTo>
                  <a:lnTo>
                    <a:pt x="21015" y="9001"/>
                  </a:lnTo>
                  <a:lnTo>
                    <a:pt x="20991" y="8989"/>
                  </a:lnTo>
                  <a:cubicBezTo>
                    <a:pt x="20837" y="8835"/>
                    <a:pt x="20670" y="8704"/>
                    <a:pt x="20527" y="8549"/>
                  </a:cubicBezTo>
                  <a:lnTo>
                    <a:pt x="19944" y="8013"/>
                  </a:lnTo>
                  <a:cubicBezTo>
                    <a:pt x="19598" y="7692"/>
                    <a:pt x="19265" y="7358"/>
                    <a:pt x="18920" y="7025"/>
                  </a:cubicBezTo>
                  <a:cubicBezTo>
                    <a:pt x="18277" y="6394"/>
                    <a:pt x="17622" y="5739"/>
                    <a:pt x="16896" y="4977"/>
                  </a:cubicBezTo>
                  <a:cubicBezTo>
                    <a:pt x="15586" y="3631"/>
                    <a:pt x="14276" y="2238"/>
                    <a:pt x="12931" y="810"/>
                  </a:cubicBezTo>
                  <a:lnTo>
                    <a:pt x="12312" y="143"/>
                  </a:lnTo>
                  <a:lnTo>
                    <a:pt x="12264" y="95"/>
                  </a:lnTo>
                  <a:cubicBezTo>
                    <a:pt x="12252" y="83"/>
                    <a:pt x="12240" y="83"/>
                    <a:pt x="12217" y="72"/>
                  </a:cubicBezTo>
                  <a:cubicBezTo>
                    <a:pt x="12205" y="60"/>
                    <a:pt x="12193" y="60"/>
                    <a:pt x="12157" y="36"/>
                  </a:cubicBezTo>
                  <a:cubicBezTo>
                    <a:pt x="12145" y="36"/>
                    <a:pt x="12121" y="24"/>
                    <a:pt x="12098" y="24"/>
                  </a:cubicBezTo>
                  <a:lnTo>
                    <a:pt x="12074" y="24"/>
                  </a:lnTo>
                  <a:cubicBezTo>
                    <a:pt x="12074" y="0"/>
                    <a:pt x="12062" y="0"/>
                    <a:pt x="12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4"/>
            <p:cNvSpPr/>
            <p:nvPr/>
          </p:nvSpPr>
          <p:spPr>
            <a:xfrm rot="-2700000">
              <a:off x="10899986" y="2480056"/>
              <a:ext cx="937816" cy="1485414"/>
            </a:xfrm>
            <a:custGeom>
              <a:rect b="b" l="l" r="r" t="t"/>
              <a:pathLst>
                <a:path extrusionOk="0" h="20670" w="13050">
                  <a:moveTo>
                    <a:pt x="12014" y="0"/>
                  </a:moveTo>
                  <a:cubicBezTo>
                    <a:pt x="12002" y="12"/>
                    <a:pt x="11978" y="12"/>
                    <a:pt x="11966" y="24"/>
                  </a:cubicBezTo>
                  <a:cubicBezTo>
                    <a:pt x="11943" y="48"/>
                    <a:pt x="11931" y="48"/>
                    <a:pt x="11931" y="60"/>
                  </a:cubicBezTo>
                  <a:lnTo>
                    <a:pt x="10633" y="1310"/>
                  </a:lnTo>
                  <a:lnTo>
                    <a:pt x="7918" y="3941"/>
                  </a:lnTo>
                  <a:lnTo>
                    <a:pt x="3930" y="7799"/>
                  </a:lnTo>
                  <a:lnTo>
                    <a:pt x="2084" y="9585"/>
                  </a:lnTo>
                  <a:lnTo>
                    <a:pt x="227" y="11371"/>
                  </a:lnTo>
                  <a:lnTo>
                    <a:pt x="132" y="11466"/>
                  </a:lnTo>
                  <a:lnTo>
                    <a:pt x="72" y="11513"/>
                  </a:lnTo>
                  <a:lnTo>
                    <a:pt x="60" y="11537"/>
                  </a:lnTo>
                  <a:cubicBezTo>
                    <a:pt x="24" y="11561"/>
                    <a:pt x="1" y="11585"/>
                    <a:pt x="1" y="11632"/>
                  </a:cubicBezTo>
                  <a:lnTo>
                    <a:pt x="1" y="11692"/>
                  </a:lnTo>
                  <a:lnTo>
                    <a:pt x="1" y="11716"/>
                  </a:lnTo>
                  <a:lnTo>
                    <a:pt x="1" y="11728"/>
                  </a:lnTo>
                  <a:lnTo>
                    <a:pt x="1" y="11740"/>
                  </a:lnTo>
                  <a:cubicBezTo>
                    <a:pt x="12" y="11787"/>
                    <a:pt x="24" y="11811"/>
                    <a:pt x="36" y="11859"/>
                  </a:cubicBezTo>
                  <a:lnTo>
                    <a:pt x="60" y="11871"/>
                  </a:lnTo>
                  <a:lnTo>
                    <a:pt x="72" y="11894"/>
                  </a:lnTo>
                  <a:lnTo>
                    <a:pt x="155" y="12073"/>
                  </a:lnTo>
                  <a:cubicBezTo>
                    <a:pt x="929" y="13347"/>
                    <a:pt x="1894" y="14585"/>
                    <a:pt x="3108" y="15847"/>
                  </a:cubicBezTo>
                  <a:cubicBezTo>
                    <a:pt x="4239" y="17038"/>
                    <a:pt x="5549" y="18181"/>
                    <a:pt x="6990" y="19252"/>
                  </a:cubicBezTo>
                  <a:cubicBezTo>
                    <a:pt x="7299" y="19479"/>
                    <a:pt x="7609" y="19717"/>
                    <a:pt x="7966" y="19955"/>
                  </a:cubicBezTo>
                  <a:cubicBezTo>
                    <a:pt x="8287" y="20169"/>
                    <a:pt x="8633" y="20419"/>
                    <a:pt x="9002" y="20622"/>
                  </a:cubicBezTo>
                  <a:cubicBezTo>
                    <a:pt x="9026" y="20645"/>
                    <a:pt x="9073" y="20657"/>
                    <a:pt x="9097" y="20669"/>
                  </a:cubicBezTo>
                  <a:lnTo>
                    <a:pt x="9145" y="20669"/>
                  </a:lnTo>
                  <a:cubicBezTo>
                    <a:pt x="9180" y="20669"/>
                    <a:pt x="9204" y="20669"/>
                    <a:pt x="9240" y="20645"/>
                  </a:cubicBezTo>
                  <a:lnTo>
                    <a:pt x="9252" y="20622"/>
                  </a:lnTo>
                  <a:lnTo>
                    <a:pt x="9276" y="20598"/>
                  </a:lnTo>
                  <a:lnTo>
                    <a:pt x="9561" y="20324"/>
                  </a:lnTo>
                  <a:cubicBezTo>
                    <a:pt x="9204" y="20050"/>
                    <a:pt x="8859" y="19753"/>
                    <a:pt x="8549" y="19419"/>
                  </a:cubicBezTo>
                  <a:cubicBezTo>
                    <a:pt x="8192" y="19062"/>
                    <a:pt x="7871" y="18681"/>
                    <a:pt x="7573" y="18276"/>
                  </a:cubicBezTo>
                  <a:cubicBezTo>
                    <a:pt x="7275" y="17871"/>
                    <a:pt x="7001" y="17455"/>
                    <a:pt x="6775" y="17026"/>
                  </a:cubicBezTo>
                  <a:cubicBezTo>
                    <a:pt x="6561" y="16597"/>
                    <a:pt x="6347" y="16133"/>
                    <a:pt x="6180" y="15669"/>
                  </a:cubicBezTo>
                  <a:cubicBezTo>
                    <a:pt x="6025" y="15192"/>
                    <a:pt x="5906" y="14704"/>
                    <a:pt x="5811" y="14216"/>
                  </a:cubicBezTo>
                  <a:cubicBezTo>
                    <a:pt x="5739" y="13716"/>
                    <a:pt x="5692" y="13216"/>
                    <a:pt x="5704" y="12704"/>
                  </a:cubicBezTo>
                  <a:cubicBezTo>
                    <a:pt x="5727" y="12180"/>
                    <a:pt x="5763" y="11668"/>
                    <a:pt x="5870" y="11156"/>
                  </a:cubicBezTo>
                  <a:cubicBezTo>
                    <a:pt x="5978" y="10609"/>
                    <a:pt x="6120" y="10061"/>
                    <a:pt x="6323" y="9501"/>
                  </a:cubicBezTo>
                  <a:cubicBezTo>
                    <a:pt x="6501" y="8989"/>
                    <a:pt x="6716" y="8465"/>
                    <a:pt x="6954" y="7977"/>
                  </a:cubicBezTo>
                  <a:cubicBezTo>
                    <a:pt x="7216" y="7465"/>
                    <a:pt x="7478" y="6977"/>
                    <a:pt x="7787" y="6501"/>
                  </a:cubicBezTo>
                  <a:cubicBezTo>
                    <a:pt x="8085" y="6025"/>
                    <a:pt x="8418" y="5560"/>
                    <a:pt x="8775" y="5132"/>
                  </a:cubicBezTo>
                  <a:cubicBezTo>
                    <a:pt x="9478" y="4239"/>
                    <a:pt x="10252" y="3417"/>
                    <a:pt x="11061" y="2643"/>
                  </a:cubicBezTo>
                  <a:cubicBezTo>
                    <a:pt x="11704" y="2048"/>
                    <a:pt x="12359" y="1465"/>
                    <a:pt x="13050" y="941"/>
                  </a:cubicBezTo>
                  <a:lnTo>
                    <a:pt x="12907" y="798"/>
                  </a:lnTo>
                  <a:lnTo>
                    <a:pt x="12288" y="131"/>
                  </a:lnTo>
                  <a:lnTo>
                    <a:pt x="12264" y="119"/>
                  </a:lnTo>
                  <a:lnTo>
                    <a:pt x="12228" y="107"/>
                  </a:lnTo>
                  <a:cubicBezTo>
                    <a:pt x="12216" y="83"/>
                    <a:pt x="12204" y="83"/>
                    <a:pt x="12181" y="72"/>
                  </a:cubicBezTo>
                  <a:cubicBezTo>
                    <a:pt x="12169" y="60"/>
                    <a:pt x="12133" y="60"/>
                    <a:pt x="12121" y="48"/>
                  </a:cubicBezTo>
                  <a:cubicBezTo>
                    <a:pt x="12097" y="24"/>
                    <a:pt x="12085" y="24"/>
                    <a:pt x="12062" y="24"/>
                  </a:cubicBezTo>
                  <a:lnTo>
                    <a:pt x="12062" y="0"/>
                  </a:ln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4"/>
            <p:cNvSpPr/>
            <p:nvPr/>
          </p:nvSpPr>
          <p:spPr>
            <a:xfrm rot="-2700000">
              <a:off x="10768219" y="2610127"/>
              <a:ext cx="826643" cy="811839"/>
            </a:xfrm>
            <a:custGeom>
              <a:rect b="b" l="l" r="r" t="t"/>
              <a:pathLst>
                <a:path extrusionOk="0" h="11297" w="11503">
                  <a:moveTo>
                    <a:pt x="11336" y="1"/>
                  </a:moveTo>
                  <a:cubicBezTo>
                    <a:pt x="11312" y="13"/>
                    <a:pt x="11276" y="25"/>
                    <a:pt x="11252" y="48"/>
                  </a:cubicBezTo>
                  <a:cubicBezTo>
                    <a:pt x="11229" y="72"/>
                    <a:pt x="11217" y="72"/>
                    <a:pt x="11217" y="84"/>
                  </a:cubicBezTo>
                  <a:lnTo>
                    <a:pt x="8145" y="3120"/>
                  </a:lnTo>
                  <a:cubicBezTo>
                    <a:pt x="7990" y="3263"/>
                    <a:pt x="7823" y="3418"/>
                    <a:pt x="7681" y="3561"/>
                  </a:cubicBezTo>
                  <a:cubicBezTo>
                    <a:pt x="6514" y="4716"/>
                    <a:pt x="5359" y="5847"/>
                    <a:pt x="4192" y="6990"/>
                  </a:cubicBezTo>
                  <a:cubicBezTo>
                    <a:pt x="3918" y="7264"/>
                    <a:pt x="3632" y="7549"/>
                    <a:pt x="3335" y="7835"/>
                  </a:cubicBezTo>
                  <a:cubicBezTo>
                    <a:pt x="2978" y="8192"/>
                    <a:pt x="2620" y="8537"/>
                    <a:pt x="2263" y="8895"/>
                  </a:cubicBezTo>
                  <a:cubicBezTo>
                    <a:pt x="1537" y="9609"/>
                    <a:pt x="799" y="10335"/>
                    <a:pt x="61" y="11050"/>
                  </a:cubicBezTo>
                  <a:cubicBezTo>
                    <a:pt x="1" y="11109"/>
                    <a:pt x="1" y="11204"/>
                    <a:pt x="61" y="11252"/>
                  </a:cubicBezTo>
                  <a:cubicBezTo>
                    <a:pt x="90" y="11282"/>
                    <a:pt x="126" y="11297"/>
                    <a:pt x="162" y="11297"/>
                  </a:cubicBezTo>
                  <a:cubicBezTo>
                    <a:pt x="197" y="11297"/>
                    <a:pt x="233" y="11282"/>
                    <a:pt x="263" y="11252"/>
                  </a:cubicBezTo>
                  <a:cubicBezTo>
                    <a:pt x="1430" y="10109"/>
                    <a:pt x="2608" y="8966"/>
                    <a:pt x="3763" y="7823"/>
                  </a:cubicBezTo>
                  <a:lnTo>
                    <a:pt x="4252" y="7323"/>
                  </a:lnTo>
                  <a:lnTo>
                    <a:pt x="4275" y="7311"/>
                  </a:lnTo>
                  <a:cubicBezTo>
                    <a:pt x="5264" y="6335"/>
                    <a:pt x="6264" y="5359"/>
                    <a:pt x="7252" y="4382"/>
                  </a:cubicBezTo>
                  <a:cubicBezTo>
                    <a:pt x="7395" y="4227"/>
                    <a:pt x="7550" y="4085"/>
                    <a:pt x="7692" y="3954"/>
                  </a:cubicBezTo>
                  <a:cubicBezTo>
                    <a:pt x="8276" y="3382"/>
                    <a:pt x="8835" y="2822"/>
                    <a:pt x="9419" y="2251"/>
                  </a:cubicBezTo>
                  <a:cubicBezTo>
                    <a:pt x="10086" y="1584"/>
                    <a:pt x="10776" y="929"/>
                    <a:pt x="11443" y="263"/>
                  </a:cubicBezTo>
                  <a:cubicBezTo>
                    <a:pt x="11502" y="203"/>
                    <a:pt x="11502" y="108"/>
                    <a:pt x="11443" y="48"/>
                  </a:cubicBezTo>
                  <a:cubicBezTo>
                    <a:pt x="11419" y="25"/>
                    <a:pt x="11383" y="1"/>
                    <a:pt x="11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4"/>
            <p:cNvSpPr/>
            <p:nvPr/>
          </p:nvSpPr>
          <p:spPr>
            <a:xfrm rot="-2700000">
              <a:off x="10998122" y="3412545"/>
              <a:ext cx="68558" cy="104202"/>
            </a:xfrm>
            <a:custGeom>
              <a:rect b="b" l="l" r="r" t="t"/>
              <a:pathLst>
                <a:path extrusionOk="0" h="1450" w="954">
                  <a:moveTo>
                    <a:pt x="132" y="1"/>
                  </a:moveTo>
                  <a:cubicBezTo>
                    <a:pt x="36" y="13"/>
                    <a:pt x="1" y="84"/>
                    <a:pt x="13" y="156"/>
                  </a:cubicBezTo>
                  <a:cubicBezTo>
                    <a:pt x="60" y="656"/>
                    <a:pt x="298" y="1132"/>
                    <a:pt x="691" y="1429"/>
                  </a:cubicBezTo>
                  <a:cubicBezTo>
                    <a:pt x="714" y="1443"/>
                    <a:pt x="743" y="1450"/>
                    <a:pt x="773" y="1450"/>
                  </a:cubicBezTo>
                  <a:cubicBezTo>
                    <a:pt x="823" y="1450"/>
                    <a:pt x="876" y="1431"/>
                    <a:pt x="906" y="1394"/>
                  </a:cubicBezTo>
                  <a:cubicBezTo>
                    <a:pt x="953" y="1322"/>
                    <a:pt x="929" y="1227"/>
                    <a:pt x="870" y="1191"/>
                  </a:cubicBezTo>
                  <a:cubicBezTo>
                    <a:pt x="846" y="1156"/>
                    <a:pt x="810" y="1144"/>
                    <a:pt x="787" y="1108"/>
                  </a:cubicBezTo>
                  <a:cubicBezTo>
                    <a:pt x="691" y="1025"/>
                    <a:pt x="608" y="918"/>
                    <a:pt x="548" y="810"/>
                  </a:cubicBezTo>
                  <a:cubicBezTo>
                    <a:pt x="477" y="691"/>
                    <a:pt x="417" y="560"/>
                    <a:pt x="382" y="429"/>
                  </a:cubicBezTo>
                  <a:cubicBezTo>
                    <a:pt x="358" y="322"/>
                    <a:pt x="334" y="215"/>
                    <a:pt x="322" y="120"/>
                  </a:cubicBezTo>
                  <a:cubicBezTo>
                    <a:pt x="310" y="36"/>
                    <a:pt x="251" y="1"/>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4"/>
            <p:cNvSpPr/>
            <p:nvPr/>
          </p:nvSpPr>
          <p:spPr>
            <a:xfrm rot="-2700000">
              <a:off x="10999354" y="3296196"/>
              <a:ext cx="70210" cy="101471"/>
            </a:xfrm>
            <a:custGeom>
              <a:rect b="b" l="l" r="r" t="t"/>
              <a:pathLst>
                <a:path extrusionOk="0" h="1412" w="977">
                  <a:moveTo>
                    <a:pt x="167" y="1"/>
                  </a:moveTo>
                  <a:cubicBezTo>
                    <a:pt x="155" y="12"/>
                    <a:pt x="143" y="12"/>
                    <a:pt x="143" y="12"/>
                  </a:cubicBezTo>
                  <a:cubicBezTo>
                    <a:pt x="60" y="24"/>
                    <a:pt x="1" y="108"/>
                    <a:pt x="24" y="179"/>
                  </a:cubicBezTo>
                  <a:cubicBezTo>
                    <a:pt x="60" y="417"/>
                    <a:pt x="120" y="643"/>
                    <a:pt x="239" y="846"/>
                  </a:cubicBezTo>
                  <a:cubicBezTo>
                    <a:pt x="358" y="1048"/>
                    <a:pt x="524" y="1251"/>
                    <a:pt x="715" y="1382"/>
                  </a:cubicBezTo>
                  <a:cubicBezTo>
                    <a:pt x="740" y="1402"/>
                    <a:pt x="773" y="1411"/>
                    <a:pt x="807" y="1411"/>
                  </a:cubicBezTo>
                  <a:cubicBezTo>
                    <a:pt x="854" y="1411"/>
                    <a:pt x="902" y="1393"/>
                    <a:pt x="929" y="1358"/>
                  </a:cubicBezTo>
                  <a:cubicBezTo>
                    <a:pt x="977" y="1298"/>
                    <a:pt x="953" y="1191"/>
                    <a:pt x="894" y="1144"/>
                  </a:cubicBezTo>
                  <a:cubicBezTo>
                    <a:pt x="834" y="1120"/>
                    <a:pt x="798" y="1072"/>
                    <a:pt x="751" y="1024"/>
                  </a:cubicBezTo>
                  <a:cubicBezTo>
                    <a:pt x="679" y="953"/>
                    <a:pt x="596" y="858"/>
                    <a:pt x="560" y="774"/>
                  </a:cubicBezTo>
                  <a:cubicBezTo>
                    <a:pt x="477" y="643"/>
                    <a:pt x="417" y="501"/>
                    <a:pt x="382" y="370"/>
                  </a:cubicBezTo>
                  <a:cubicBezTo>
                    <a:pt x="358" y="298"/>
                    <a:pt x="334" y="203"/>
                    <a:pt x="322" y="132"/>
                  </a:cubicBezTo>
                  <a:cubicBezTo>
                    <a:pt x="298" y="60"/>
                    <a:pt x="239" y="1"/>
                    <a:pt x="1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4"/>
            <p:cNvSpPr/>
            <p:nvPr/>
          </p:nvSpPr>
          <p:spPr>
            <a:xfrm rot="-2700000">
              <a:off x="11013898" y="2575199"/>
              <a:ext cx="65970" cy="98021"/>
            </a:xfrm>
            <a:custGeom>
              <a:rect b="b" l="l" r="r" t="t"/>
              <a:pathLst>
                <a:path extrusionOk="0" h="1364" w="918">
                  <a:moveTo>
                    <a:pt x="167" y="0"/>
                  </a:moveTo>
                  <a:cubicBezTo>
                    <a:pt x="155" y="24"/>
                    <a:pt x="155" y="24"/>
                    <a:pt x="143" y="24"/>
                  </a:cubicBezTo>
                  <a:cubicBezTo>
                    <a:pt x="60" y="48"/>
                    <a:pt x="0" y="119"/>
                    <a:pt x="24" y="191"/>
                  </a:cubicBezTo>
                  <a:cubicBezTo>
                    <a:pt x="60" y="417"/>
                    <a:pt x="119" y="620"/>
                    <a:pt x="227" y="810"/>
                  </a:cubicBezTo>
                  <a:cubicBezTo>
                    <a:pt x="334" y="1024"/>
                    <a:pt x="477" y="1203"/>
                    <a:pt x="655" y="1334"/>
                  </a:cubicBezTo>
                  <a:cubicBezTo>
                    <a:pt x="680" y="1354"/>
                    <a:pt x="713" y="1363"/>
                    <a:pt x="747" y="1363"/>
                  </a:cubicBezTo>
                  <a:cubicBezTo>
                    <a:pt x="794" y="1363"/>
                    <a:pt x="842" y="1345"/>
                    <a:pt x="870" y="1310"/>
                  </a:cubicBezTo>
                  <a:cubicBezTo>
                    <a:pt x="917" y="1239"/>
                    <a:pt x="893" y="1143"/>
                    <a:pt x="834" y="1096"/>
                  </a:cubicBezTo>
                  <a:cubicBezTo>
                    <a:pt x="810" y="1084"/>
                    <a:pt x="774" y="1048"/>
                    <a:pt x="750" y="1024"/>
                  </a:cubicBezTo>
                  <a:cubicBezTo>
                    <a:pt x="679" y="953"/>
                    <a:pt x="596" y="858"/>
                    <a:pt x="536" y="750"/>
                  </a:cubicBezTo>
                  <a:cubicBezTo>
                    <a:pt x="465" y="620"/>
                    <a:pt x="405" y="489"/>
                    <a:pt x="358" y="334"/>
                  </a:cubicBezTo>
                  <a:lnTo>
                    <a:pt x="322" y="119"/>
                  </a:lnTo>
                  <a:cubicBezTo>
                    <a:pt x="298" y="36"/>
                    <a:pt x="239"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4"/>
            <p:cNvSpPr/>
            <p:nvPr/>
          </p:nvSpPr>
          <p:spPr>
            <a:xfrm rot="-2700000">
              <a:off x="11019930" y="2470355"/>
              <a:ext cx="60868" cy="99315"/>
            </a:xfrm>
            <a:custGeom>
              <a:rect b="b" l="l" r="r" t="t"/>
              <a:pathLst>
                <a:path extrusionOk="0" h="1382" w="847">
                  <a:moveTo>
                    <a:pt x="132" y="0"/>
                  </a:moveTo>
                  <a:cubicBezTo>
                    <a:pt x="36" y="12"/>
                    <a:pt x="1" y="96"/>
                    <a:pt x="13" y="167"/>
                  </a:cubicBezTo>
                  <a:cubicBezTo>
                    <a:pt x="60" y="607"/>
                    <a:pt x="251" y="1012"/>
                    <a:pt x="572" y="1322"/>
                  </a:cubicBezTo>
                  <a:cubicBezTo>
                    <a:pt x="608" y="1358"/>
                    <a:pt x="632" y="1369"/>
                    <a:pt x="679" y="1381"/>
                  </a:cubicBezTo>
                  <a:cubicBezTo>
                    <a:pt x="727" y="1381"/>
                    <a:pt x="751" y="1369"/>
                    <a:pt x="787" y="1358"/>
                  </a:cubicBezTo>
                  <a:cubicBezTo>
                    <a:pt x="810" y="1322"/>
                    <a:pt x="834" y="1298"/>
                    <a:pt x="846" y="1250"/>
                  </a:cubicBezTo>
                  <a:cubicBezTo>
                    <a:pt x="846" y="1227"/>
                    <a:pt x="846" y="1167"/>
                    <a:pt x="810" y="1143"/>
                  </a:cubicBezTo>
                  <a:cubicBezTo>
                    <a:pt x="715" y="1048"/>
                    <a:pt x="620" y="941"/>
                    <a:pt x="548" y="822"/>
                  </a:cubicBezTo>
                  <a:cubicBezTo>
                    <a:pt x="465" y="703"/>
                    <a:pt x="417" y="572"/>
                    <a:pt x="382" y="429"/>
                  </a:cubicBezTo>
                  <a:cubicBezTo>
                    <a:pt x="346" y="334"/>
                    <a:pt x="334" y="226"/>
                    <a:pt x="322" y="119"/>
                  </a:cubicBezTo>
                  <a:cubicBezTo>
                    <a:pt x="322" y="48"/>
                    <a:pt x="25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4"/>
            <p:cNvSpPr/>
            <p:nvPr/>
          </p:nvSpPr>
          <p:spPr>
            <a:xfrm rot="-2700000">
              <a:off x="11215658" y="2362048"/>
              <a:ext cx="804365" cy="803503"/>
            </a:xfrm>
            <a:custGeom>
              <a:rect b="b" l="l" r="r" t="t"/>
              <a:pathLst>
                <a:path extrusionOk="0" h="11181" w="11193">
                  <a:moveTo>
                    <a:pt x="4096" y="1"/>
                  </a:moveTo>
                  <a:cubicBezTo>
                    <a:pt x="2727" y="1370"/>
                    <a:pt x="1370" y="2739"/>
                    <a:pt x="0" y="4097"/>
                  </a:cubicBezTo>
                  <a:lnTo>
                    <a:pt x="7097" y="11181"/>
                  </a:lnTo>
                  <a:lnTo>
                    <a:pt x="11192" y="7085"/>
                  </a:lnTo>
                  <a:cubicBezTo>
                    <a:pt x="8835" y="4716"/>
                    <a:pt x="6466" y="2370"/>
                    <a:pt x="4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4"/>
            <p:cNvSpPr/>
            <p:nvPr/>
          </p:nvSpPr>
          <p:spPr>
            <a:xfrm rot="-2700000">
              <a:off x="11242728" y="2879131"/>
              <a:ext cx="80487" cy="123317"/>
            </a:xfrm>
            <a:custGeom>
              <a:rect b="b" l="l" r="r" t="t"/>
              <a:pathLst>
                <a:path extrusionOk="0" h="1716" w="1120">
                  <a:moveTo>
                    <a:pt x="917" y="1"/>
                  </a:moveTo>
                  <a:lnTo>
                    <a:pt x="0" y="918"/>
                  </a:lnTo>
                  <a:lnTo>
                    <a:pt x="798" y="1715"/>
                  </a:lnTo>
                  <a:cubicBezTo>
                    <a:pt x="881" y="1584"/>
                    <a:pt x="953" y="1442"/>
                    <a:pt x="1012" y="1287"/>
                  </a:cubicBezTo>
                  <a:cubicBezTo>
                    <a:pt x="1072" y="1120"/>
                    <a:pt x="1108" y="942"/>
                    <a:pt x="1120" y="775"/>
                  </a:cubicBezTo>
                  <a:cubicBezTo>
                    <a:pt x="1120" y="644"/>
                    <a:pt x="1120" y="525"/>
                    <a:pt x="1108" y="418"/>
                  </a:cubicBezTo>
                  <a:cubicBezTo>
                    <a:pt x="1096" y="334"/>
                    <a:pt x="1060" y="251"/>
                    <a:pt x="1036" y="180"/>
                  </a:cubicBezTo>
                  <a:cubicBezTo>
                    <a:pt x="1012" y="156"/>
                    <a:pt x="1001" y="120"/>
                    <a:pt x="977" y="96"/>
                  </a:cubicBezTo>
                  <a:cubicBezTo>
                    <a:pt x="941" y="49"/>
                    <a:pt x="929" y="25"/>
                    <a:pt x="9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4"/>
            <p:cNvSpPr/>
            <p:nvPr/>
          </p:nvSpPr>
          <p:spPr>
            <a:xfrm rot="-2700000">
              <a:off x="11229329" y="2545999"/>
              <a:ext cx="103627" cy="65970"/>
            </a:xfrm>
            <a:custGeom>
              <a:rect b="b" l="l" r="r" t="t"/>
              <a:pathLst>
                <a:path extrusionOk="0" h="918" w="1442">
                  <a:moveTo>
                    <a:pt x="715" y="1"/>
                  </a:moveTo>
                  <a:lnTo>
                    <a:pt x="1" y="715"/>
                  </a:lnTo>
                  <a:cubicBezTo>
                    <a:pt x="13" y="727"/>
                    <a:pt x="48" y="763"/>
                    <a:pt x="72" y="775"/>
                  </a:cubicBezTo>
                  <a:cubicBezTo>
                    <a:pt x="108" y="787"/>
                    <a:pt x="132" y="823"/>
                    <a:pt x="179" y="834"/>
                  </a:cubicBezTo>
                  <a:cubicBezTo>
                    <a:pt x="227" y="846"/>
                    <a:pt x="251" y="858"/>
                    <a:pt x="298" y="882"/>
                  </a:cubicBezTo>
                  <a:cubicBezTo>
                    <a:pt x="346" y="894"/>
                    <a:pt x="394" y="906"/>
                    <a:pt x="429" y="906"/>
                  </a:cubicBezTo>
                  <a:cubicBezTo>
                    <a:pt x="477" y="918"/>
                    <a:pt x="525" y="918"/>
                    <a:pt x="560" y="918"/>
                  </a:cubicBezTo>
                  <a:lnTo>
                    <a:pt x="644" y="918"/>
                  </a:lnTo>
                  <a:cubicBezTo>
                    <a:pt x="727" y="918"/>
                    <a:pt x="822" y="906"/>
                    <a:pt x="906" y="894"/>
                  </a:cubicBezTo>
                  <a:cubicBezTo>
                    <a:pt x="977" y="882"/>
                    <a:pt x="1060" y="858"/>
                    <a:pt x="1132" y="834"/>
                  </a:cubicBezTo>
                  <a:cubicBezTo>
                    <a:pt x="1203" y="799"/>
                    <a:pt x="1263" y="787"/>
                    <a:pt x="1334" y="739"/>
                  </a:cubicBezTo>
                  <a:cubicBezTo>
                    <a:pt x="1382" y="727"/>
                    <a:pt x="1418" y="715"/>
                    <a:pt x="1441" y="680"/>
                  </a:cubicBezTo>
                  <a:lnTo>
                    <a:pt x="7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4"/>
            <p:cNvSpPr/>
            <p:nvPr/>
          </p:nvSpPr>
          <p:spPr>
            <a:xfrm rot="-2700000">
              <a:off x="11893389" y="2912852"/>
              <a:ext cx="113831" cy="72797"/>
            </a:xfrm>
            <a:custGeom>
              <a:rect b="b" l="l" r="r" t="t"/>
              <a:pathLst>
                <a:path extrusionOk="0" h="1013" w="1584">
                  <a:moveTo>
                    <a:pt x="834" y="1"/>
                  </a:moveTo>
                  <a:cubicBezTo>
                    <a:pt x="822" y="13"/>
                    <a:pt x="798" y="13"/>
                    <a:pt x="750" y="13"/>
                  </a:cubicBezTo>
                  <a:lnTo>
                    <a:pt x="631" y="13"/>
                  </a:lnTo>
                  <a:cubicBezTo>
                    <a:pt x="572" y="13"/>
                    <a:pt x="500" y="25"/>
                    <a:pt x="417" y="48"/>
                  </a:cubicBezTo>
                  <a:cubicBezTo>
                    <a:pt x="334" y="60"/>
                    <a:pt x="274" y="72"/>
                    <a:pt x="215" y="96"/>
                  </a:cubicBezTo>
                  <a:cubicBezTo>
                    <a:pt x="155" y="120"/>
                    <a:pt x="84" y="144"/>
                    <a:pt x="24" y="179"/>
                  </a:cubicBezTo>
                  <a:lnTo>
                    <a:pt x="0" y="191"/>
                  </a:lnTo>
                  <a:lnTo>
                    <a:pt x="822" y="1013"/>
                  </a:lnTo>
                  <a:lnTo>
                    <a:pt x="1584" y="251"/>
                  </a:lnTo>
                  <a:cubicBezTo>
                    <a:pt x="1536" y="215"/>
                    <a:pt x="1488" y="191"/>
                    <a:pt x="1429" y="156"/>
                  </a:cubicBezTo>
                  <a:cubicBezTo>
                    <a:pt x="1369" y="132"/>
                    <a:pt x="1310" y="120"/>
                    <a:pt x="1250" y="84"/>
                  </a:cubicBezTo>
                  <a:cubicBezTo>
                    <a:pt x="1179" y="60"/>
                    <a:pt x="1119" y="37"/>
                    <a:pt x="1048" y="25"/>
                  </a:cubicBezTo>
                  <a:cubicBezTo>
                    <a:pt x="988" y="13"/>
                    <a:pt x="917" y="13"/>
                    <a:pt x="8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4"/>
            <p:cNvSpPr/>
            <p:nvPr/>
          </p:nvSpPr>
          <p:spPr>
            <a:xfrm rot="-2700000">
              <a:off x="11920621" y="2524793"/>
              <a:ext cx="64246" cy="103555"/>
            </a:xfrm>
            <a:custGeom>
              <a:rect b="b" l="l" r="r" t="t"/>
              <a:pathLst>
                <a:path extrusionOk="0" h="1441" w="894">
                  <a:moveTo>
                    <a:pt x="131" y="0"/>
                  </a:moveTo>
                  <a:cubicBezTo>
                    <a:pt x="60" y="226"/>
                    <a:pt x="12" y="417"/>
                    <a:pt x="0" y="607"/>
                  </a:cubicBezTo>
                  <a:lnTo>
                    <a:pt x="0" y="822"/>
                  </a:lnTo>
                  <a:cubicBezTo>
                    <a:pt x="0" y="881"/>
                    <a:pt x="12" y="941"/>
                    <a:pt x="12" y="1000"/>
                  </a:cubicBezTo>
                  <a:cubicBezTo>
                    <a:pt x="36" y="1048"/>
                    <a:pt x="36" y="1084"/>
                    <a:pt x="48" y="1131"/>
                  </a:cubicBezTo>
                  <a:cubicBezTo>
                    <a:pt x="60" y="1179"/>
                    <a:pt x="72" y="1227"/>
                    <a:pt x="108" y="1262"/>
                  </a:cubicBezTo>
                  <a:cubicBezTo>
                    <a:pt x="119" y="1298"/>
                    <a:pt x="131" y="1322"/>
                    <a:pt x="167" y="1369"/>
                  </a:cubicBezTo>
                  <a:cubicBezTo>
                    <a:pt x="179" y="1393"/>
                    <a:pt x="191" y="1429"/>
                    <a:pt x="227" y="1441"/>
                  </a:cubicBezTo>
                  <a:lnTo>
                    <a:pt x="893" y="774"/>
                  </a:lnTo>
                  <a:lnTo>
                    <a:pt x="1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4"/>
            <p:cNvSpPr/>
            <p:nvPr/>
          </p:nvSpPr>
          <p:spPr>
            <a:xfrm rot="-2700000">
              <a:off x="11766016" y="3350563"/>
              <a:ext cx="103627" cy="91626"/>
            </a:xfrm>
            <a:custGeom>
              <a:rect b="b" l="l" r="r" t="t"/>
              <a:pathLst>
                <a:path extrusionOk="0" h="1275" w="1442">
                  <a:moveTo>
                    <a:pt x="1167" y="0"/>
                  </a:moveTo>
                  <a:cubicBezTo>
                    <a:pt x="977" y="0"/>
                    <a:pt x="715" y="131"/>
                    <a:pt x="489" y="334"/>
                  </a:cubicBezTo>
                  <a:cubicBezTo>
                    <a:pt x="143" y="655"/>
                    <a:pt x="1" y="1036"/>
                    <a:pt x="143" y="1203"/>
                  </a:cubicBezTo>
                  <a:cubicBezTo>
                    <a:pt x="191" y="1251"/>
                    <a:pt x="251" y="1274"/>
                    <a:pt x="334" y="1274"/>
                  </a:cubicBezTo>
                  <a:cubicBezTo>
                    <a:pt x="536" y="1274"/>
                    <a:pt x="798" y="1143"/>
                    <a:pt x="1024" y="929"/>
                  </a:cubicBezTo>
                  <a:cubicBezTo>
                    <a:pt x="1191" y="786"/>
                    <a:pt x="1310" y="608"/>
                    <a:pt x="1382" y="453"/>
                  </a:cubicBezTo>
                  <a:cubicBezTo>
                    <a:pt x="1441" y="298"/>
                    <a:pt x="1441" y="155"/>
                    <a:pt x="1370" y="84"/>
                  </a:cubicBezTo>
                  <a:cubicBezTo>
                    <a:pt x="1322" y="24"/>
                    <a:pt x="1263" y="0"/>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4"/>
            <p:cNvSpPr/>
            <p:nvPr/>
          </p:nvSpPr>
          <p:spPr>
            <a:xfrm rot="-2700000">
              <a:off x="11516595" y="3324188"/>
              <a:ext cx="133594" cy="129282"/>
            </a:xfrm>
            <a:custGeom>
              <a:rect b="b" l="l" r="r" t="t"/>
              <a:pathLst>
                <a:path extrusionOk="0" h="1799" w="1859">
                  <a:moveTo>
                    <a:pt x="608" y="0"/>
                  </a:moveTo>
                  <a:cubicBezTo>
                    <a:pt x="572" y="0"/>
                    <a:pt x="537" y="24"/>
                    <a:pt x="513" y="36"/>
                  </a:cubicBezTo>
                  <a:cubicBezTo>
                    <a:pt x="310" y="203"/>
                    <a:pt x="72" y="465"/>
                    <a:pt x="25" y="834"/>
                  </a:cubicBezTo>
                  <a:cubicBezTo>
                    <a:pt x="1" y="1084"/>
                    <a:pt x="96" y="1358"/>
                    <a:pt x="275" y="1536"/>
                  </a:cubicBezTo>
                  <a:cubicBezTo>
                    <a:pt x="382" y="1631"/>
                    <a:pt x="489" y="1703"/>
                    <a:pt x="608" y="1739"/>
                  </a:cubicBezTo>
                  <a:cubicBezTo>
                    <a:pt x="703" y="1786"/>
                    <a:pt x="810" y="1798"/>
                    <a:pt x="941" y="1798"/>
                  </a:cubicBezTo>
                  <a:lnTo>
                    <a:pt x="1001" y="1798"/>
                  </a:lnTo>
                  <a:cubicBezTo>
                    <a:pt x="1144" y="1798"/>
                    <a:pt x="1275" y="1762"/>
                    <a:pt x="1406" y="1679"/>
                  </a:cubicBezTo>
                  <a:cubicBezTo>
                    <a:pt x="1537" y="1608"/>
                    <a:pt x="1680" y="1500"/>
                    <a:pt x="1811" y="1358"/>
                  </a:cubicBezTo>
                  <a:lnTo>
                    <a:pt x="1822" y="1346"/>
                  </a:lnTo>
                  <a:cubicBezTo>
                    <a:pt x="1858" y="1310"/>
                    <a:pt x="1858" y="1286"/>
                    <a:pt x="1858" y="1239"/>
                  </a:cubicBezTo>
                  <a:cubicBezTo>
                    <a:pt x="1858" y="1191"/>
                    <a:pt x="1822" y="1143"/>
                    <a:pt x="1799" y="1131"/>
                  </a:cubicBezTo>
                  <a:cubicBezTo>
                    <a:pt x="1763" y="1119"/>
                    <a:pt x="1739" y="1108"/>
                    <a:pt x="1703" y="1108"/>
                  </a:cubicBezTo>
                  <a:cubicBezTo>
                    <a:pt x="1656" y="1108"/>
                    <a:pt x="1620" y="1131"/>
                    <a:pt x="1572" y="1167"/>
                  </a:cubicBezTo>
                  <a:cubicBezTo>
                    <a:pt x="1560" y="1191"/>
                    <a:pt x="1525" y="1203"/>
                    <a:pt x="1513" y="1239"/>
                  </a:cubicBezTo>
                  <a:cubicBezTo>
                    <a:pt x="1453" y="1310"/>
                    <a:pt x="1382" y="1358"/>
                    <a:pt x="1322" y="1405"/>
                  </a:cubicBezTo>
                  <a:lnTo>
                    <a:pt x="1144" y="1489"/>
                  </a:lnTo>
                  <a:cubicBezTo>
                    <a:pt x="1084" y="1512"/>
                    <a:pt x="1025" y="1524"/>
                    <a:pt x="977" y="1524"/>
                  </a:cubicBezTo>
                  <a:cubicBezTo>
                    <a:pt x="918" y="1524"/>
                    <a:pt x="870" y="1524"/>
                    <a:pt x="810" y="1500"/>
                  </a:cubicBezTo>
                  <a:cubicBezTo>
                    <a:pt x="763" y="1489"/>
                    <a:pt x="703" y="1477"/>
                    <a:pt x="668" y="1441"/>
                  </a:cubicBezTo>
                  <a:cubicBezTo>
                    <a:pt x="620" y="1417"/>
                    <a:pt x="572" y="1381"/>
                    <a:pt x="525" y="1346"/>
                  </a:cubicBezTo>
                  <a:cubicBezTo>
                    <a:pt x="489" y="1298"/>
                    <a:pt x="453" y="1262"/>
                    <a:pt x="429" y="1215"/>
                  </a:cubicBezTo>
                  <a:cubicBezTo>
                    <a:pt x="394" y="1167"/>
                    <a:pt x="382" y="1119"/>
                    <a:pt x="370" y="1060"/>
                  </a:cubicBezTo>
                  <a:cubicBezTo>
                    <a:pt x="346" y="1012"/>
                    <a:pt x="346" y="953"/>
                    <a:pt x="346" y="917"/>
                  </a:cubicBezTo>
                  <a:cubicBezTo>
                    <a:pt x="346" y="869"/>
                    <a:pt x="346" y="822"/>
                    <a:pt x="370" y="774"/>
                  </a:cubicBezTo>
                  <a:cubicBezTo>
                    <a:pt x="382" y="715"/>
                    <a:pt x="394" y="655"/>
                    <a:pt x="429" y="619"/>
                  </a:cubicBezTo>
                  <a:cubicBezTo>
                    <a:pt x="465" y="536"/>
                    <a:pt x="513" y="465"/>
                    <a:pt x="572" y="405"/>
                  </a:cubicBezTo>
                  <a:cubicBezTo>
                    <a:pt x="620" y="357"/>
                    <a:pt x="668" y="322"/>
                    <a:pt x="727" y="274"/>
                  </a:cubicBezTo>
                  <a:cubicBezTo>
                    <a:pt x="751" y="238"/>
                    <a:pt x="763" y="215"/>
                    <a:pt x="787" y="167"/>
                  </a:cubicBezTo>
                  <a:cubicBezTo>
                    <a:pt x="787" y="119"/>
                    <a:pt x="763" y="96"/>
                    <a:pt x="751" y="48"/>
                  </a:cubicBezTo>
                  <a:cubicBezTo>
                    <a:pt x="691" y="36"/>
                    <a:pt x="656" y="0"/>
                    <a:pt x="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4"/>
            <p:cNvSpPr/>
            <p:nvPr/>
          </p:nvSpPr>
          <p:spPr>
            <a:xfrm rot="-2700000">
              <a:off x="11271835" y="3334566"/>
              <a:ext cx="102764" cy="91554"/>
            </a:xfrm>
            <a:custGeom>
              <a:rect b="b" l="l" r="r" t="t"/>
              <a:pathLst>
                <a:path extrusionOk="0" h="1274" w="1430">
                  <a:moveTo>
                    <a:pt x="1084" y="0"/>
                  </a:moveTo>
                  <a:cubicBezTo>
                    <a:pt x="882" y="0"/>
                    <a:pt x="620" y="143"/>
                    <a:pt x="393" y="345"/>
                  </a:cubicBezTo>
                  <a:cubicBezTo>
                    <a:pt x="155" y="572"/>
                    <a:pt x="12" y="822"/>
                    <a:pt x="1" y="1012"/>
                  </a:cubicBezTo>
                  <a:cubicBezTo>
                    <a:pt x="1" y="1095"/>
                    <a:pt x="12" y="1155"/>
                    <a:pt x="60" y="1191"/>
                  </a:cubicBezTo>
                  <a:cubicBezTo>
                    <a:pt x="96" y="1238"/>
                    <a:pt x="155" y="1274"/>
                    <a:pt x="251" y="1274"/>
                  </a:cubicBezTo>
                  <a:cubicBezTo>
                    <a:pt x="441" y="1274"/>
                    <a:pt x="715" y="1131"/>
                    <a:pt x="929" y="929"/>
                  </a:cubicBezTo>
                  <a:cubicBezTo>
                    <a:pt x="1275" y="619"/>
                    <a:pt x="1429" y="226"/>
                    <a:pt x="1275" y="60"/>
                  </a:cubicBezTo>
                  <a:cubicBezTo>
                    <a:pt x="1227" y="36"/>
                    <a:pt x="1155"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4"/>
            <p:cNvSpPr/>
            <p:nvPr/>
          </p:nvSpPr>
          <p:spPr>
            <a:xfrm rot="-2700000">
              <a:off x="11242402" y="3158524"/>
              <a:ext cx="128348" cy="78834"/>
            </a:xfrm>
            <a:custGeom>
              <a:rect b="b" l="l" r="r" t="t"/>
              <a:pathLst>
                <a:path extrusionOk="0" h="1097" w="1786">
                  <a:moveTo>
                    <a:pt x="607" y="1"/>
                  </a:moveTo>
                  <a:cubicBezTo>
                    <a:pt x="345" y="1"/>
                    <a:pt x="155" y="84"/>
                    <a:pt x="95" y="251"/>
                  </a:cubicBezTo>
                  <a:cubicBezTo>
                    <a:pt x="0" y="501"/>
                    <a:pt x="286" y="846"/>
                    <a:pt x="715" y="1013"/>
                  </a:cubicBezTo>
                  <a:cubicBezTo>
                    <a:pt x="869" y="1072"/>
                    <a:pt x="1024" y="1096"/>
                    <a:pt x="1179" y="1096"/>
                  </a:cubicBezTo>
                  <a:cubicBezTo>
                    <a:pt x="1441" y="1096"/>
                    <a:pt x="1643" y="1013"/>
                    <a:pt x="1703" y="846"/>
                  </a:cubicBezTo>
                  <a:cubicBezTo>
                    <a:pt x="1786" y="596"/>
                    <a:pt x="1500" y="251"/>
                    <a:pt x="1072" y="84"/>
                  </a:cubicBezTo>
                  <a:cubicBezTo>
                    <a:pt x="929" y="25"/>
                    <a:pt x="762" y="1"/>
                    <a:pt x="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4"/>
            <p:cNvSpPr/>
            <p:nvPr/>
          </p:nvSpPr>
          <p:spPr>
            <a:xfrm rot="-2700000">
              <a:off x="11787877" y="3163210"/>
              <a:ext cx="82212" cy="117281"/>
            </a:xfrm>
            <a:custGeom>
              <a:rect b="b" l="l" r="r" t="t"/>
              <a:pathLst>
                <a:path extrusionOk="0" h="1632" w="1144">
                  <a:moveTo>
                    <a:pt x="370" y="1"/>
                  </a:moveTo>
                  <a:cubicBezTo>
                    <a:pt x="346" y="1"/>
                    <a:pt x="299" y="1"/>
                    <a:pt x="263" y="12"/>
                  </a:cubicBezTo>
                  <a:cubicBezTo>
                    <a:pt x="144" y="60"/>
                    <a:pt x="61" y="191"/>
                    <a:pt x="25" y="370"/>
                  </a:cubicBezTo>
                  <a:cubicBezTo>
                    <a:pt x="1" y="548"/>
                    <a:pt x="25" y="774"/>
                    <a:pt x="108" y="977"/>
                  </a:cubicBezTo>
                  <a:cubicBezTo>
                    <a:pt x="239" y="1346"/>
                    <a:pt x="525" y="1632"/>
                    <a:pt x="751" y="1632"/>
                  </a:cubicBezTo>
                  <a:cubicBezTo>
                    <a:pt x="787" y="1632"/>
                    <a:pt x="834" y="1632"/>
                    <a:pt x="858" y="1620"/>
                  </a:cubicBezTo>
                  <a:cubicBezTo>
                    <a:pt x="930" y="1584"/>
                    <a:pt x="1013" y="1525"/>
                    <a:pt x="1049" y="1417"/>
                  </a:cubicBezTo>
                  <a:cubicBezTo>
                    <a:pt x="1144" y="1227"/>
                    <a:pt x="1132" y="929"/>
                    <a:pt x="1025" y="655"/>
                  </a:cubicBezTo>
                  <a:cubicBezTo>
                    <a:pt x="894" y="262"/>
                    <a:pt x="608" y="1"/>
                    <a:pt x="3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4" name="Google Shape;3534;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4"/>
          <p:cNvSpPr/>
          <p:nvPr/>
        </p:nvSpPr>
        <p:spPr>
          <a:xfrm rot="-2700000">
            <a:off x="8181358" y="2865735"/>
            <a:ext cx="72" cy="72"/>
          </a:xfrm>
          <a:custGeom>
            <a:rect b="b" l="l" r="r" t="t"/>
            <a:pathLst>
              <a:path extrusionOk="0" h="1" w="1">
                <a:moveTo>
                  <a:pt x="0" y="1"/>
                </a:moveTo>
                <a:close/>
              </a:path>
            </a:pathLst>
          </a:custGeom>
          <a:solidFill>
            <a:srgbClr val="FAC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0" name="Google Shape;3540;p54"/>
          <p:cNvGrpSpPr/>
          <p:nvPr/>
        </p:nvGrpSpPr>
        <p:grpSpPr>
          <a:xfrm>
            <a:off x="7874112" y="3019488"/>
            <a:ext cx="828314" cy="1022359"/>
            <a:chOff x="7874112" y="3389988"/>
            <a:chExt cx="828314" cy="1022359"/>
          </a:xfrm>
        </p:grpSpPr>
        <p:sp>
          <p:nvSpPr>
            <p:cNvPr id="3541" name="Google Shape;3541;p54"/>
            <p:cNvSpPr/>
            <p:nvPr/>
          </p:nvSpPr>
          <p:spPr>
            <a:xfrm rot="3651787">
              <a:off x="8005022" y="3661565"/>
              <a:ext cx="546387" cy="620719"/>
            </a:xfrm>
            <a:custGeom>
              <a:rect b="b" l="l" r="r" t="t"/>
              <a:pathLst>
                <a:path extrusionOk="0" h="10146" w="8931">
                  <a:moveTo>
                    <a:pt x="4190" y="1"/>
                  </a:moveTo>
                  <a:cubicBezTo>
                    <a:pt x="4020" y="1"/>
                    <a:pt x="3844" y="15"/>
                    <a:pt x="3656" y="49"/>
                  </a:cubicBezTo>
                  <a:cubicBezTo>
                    <a:pt x="3346" y="109"/>
                    <a:pt x="3037" y="192"/>
                    <a:pt x="2703" y="347"/>
                  </a:cubicBezTo>
                  <a:cubicBezTo>
                    <a:pt x="2406" y="478"/>
                    <a:pt x="2096" y="644"/>
                    <a:pt x="1787" y="859"/>
                  </a:cubicBezTo>
                  <a:cubicBezTo>
                    <a:pt x="1501" y="1061"/>
                    <a:pt x="1215" y="1275"/>
                    <a:pt x="965" y="1513"/>
                  </a:cubicBezTo>
                  <a:cubicBezTo>
                    <a:pt x="501" y="1954"/>
                    <a:pt x="203" y="2371"/>
                    <a:pt x="13" y="2799"/>
                  </a:cubicBezTo>
                  <a:cubicBezTo>
                    <a:pt x="1" y="2847"/>
                    <a:pt x="1" y="2883"/>
                    <a:pt x="36" y="2918"/>
                  </a:cubicBezTo>
                  <a:cubicBezTo>
                    <a:pt x="36" y="2942"/>
                    <a:pt x="36" y="2978"/>
                    <a:pt x="48" y="3002"/>
                  </a:cubicBezTo>
                  <a:lnTo>
                    <a:pt x="810" y="4180"/>
                  </a:lnTo>
                  <a:lnTo>
                    <a:pt x="1560" y="5347"/>
                  </a:lnTo>
                  <a:cubicBezTo>
                    <a:pt x="2037" y="6085"/>
                    <a:pt x="2537" y="6847"/>
                    <a:pt x="3013" y="7586"/>
                  </a:cubicBezTo>
                  <a:cubicBezTo>
                    <a:pt x="3489" y="8336"/>
                    <a:pt x="3977" y="9098"/>
                    <a:pt x="4454" y="9836"/>
                  </a:cubicBezTo>
                  <a:lnTo>
                    <a:pt x="4477" y="9884"/>
                  </a:lnTo>
                  <a:lnTo>
                    <a:pt x="4513" y="9907"/>
                  </a:lnTo>
                  <a:lnTo>
                    <a:pt x="4537" y="9955"/>
                  </a:lnTo>
                  <a:lnTo>
                    <a:pt x="4573" y="9991"/>
                  </a:lnTo>
                  <a:lnTo>
                    <a:pt x="4585" y="10003"/>
                  </a:lnTo>
                  <a:lnTo>
                    <a:pt x="4644" y="10062"/>
                  </a:lnTo>
                  <a:lnTo>
                    <a:pt x="4704" y="10122"/>
                  </a:lnTo>
                  <a:lnTo>
                    <a:pt x="4716" y="10134"/>
                  </a:lnTo>
                  <a:lnTo>
                    <a:pt x="4739" y="10145"/>
                  </a:lnTo>
                  <a:cubicBezTo>
                    <a:pt x="4716" y="9991"/>
                    <a:pt x="4692" y="9788"/>
                    <a:pt x="4680" y="9610"/>
                  </a:cubicBezTo>
                  <a:cubicBezTo>
                    <a:pt x="4656" y="9467"/>
                    <a:pt x="4644" y="9312"/>
                    <a:pt x="4632" y="9157"/>
                  </a:cubicBezTo>
                  <a:cubicBezTo>
                    <a:pt x="4632" y="9014"/>
                    <a:pt x="4632" y="8883"/>
                    <a:pt x="4644" y="8741"/>
                  </a:cubicBezTo>
                  <a:cubicBezTo>
                    <a:pt x="4656" y="8681"/>
                    <a:pt x="4656" y="8610"/>
                    <a:pt x="4692" y="8562"/>
                  </a:cubicBezTo>
                  <a:cubicBezTo>
                    <a:pt x="4704" y="8514"/>
                    <a:pt x="4716" y="8467"/>
                    <a:pt x="4751" y="8419"/>
                  </a:cubicBezTo>
                  <a:cubicBezTo>
                    <a:pt x="4775" y="8383"/>
                    <a:pt x="4811" y="8336"/>
                    <a:pt x="4858" y="8300"/>
                  </a:cubicBezTo>
                  <a:cubicBezTo>
                    <a:pt x="4882" y="8276"/>
                    <a:pt x="4918" y="8252"/>
                    <a:pt x="4942" y="8240"/>
                  </a:cubicBezTo>
                  <a:cubicBezTo>
                    <a:pt x="4977" y="8229"/>
                    <a:pt x="5001" y="8217"/>
                    <a:pt x="5037" y="8217"/>
                  </a:cubicBezTo>
                  <a:cubicBezTo>
                    <a:pt x="5049" y="8217"/>
                    <a:pt x="5073" y="8205"/>
                    <a:pt x="5097" y="8205"/>
                  </a:cubicBezTo>
                  <a:lnTo>
                    <a:pt x="5132" y="8205"/>
                  </a:lnTo>
                  <a:cubicBezTo>
                    <a:pt x="5168" y="8205"/>
                    <a:pt x="5192" y="8217"/>
                    <a:pt x="5227" y="8217"/>
                  </a:cubicBezTo>
                  <a:cubicBezTo>
                    <a:pt x="5251" y="8229"/>
                    <a:pt x="5287" y="8229"/>
                    <a:pt x="5311" y="8240"/>
                  </a:cubicBezTo>
                  <a:cubicBezTo>
                    <a:pt x="5347" y="8252"/>
                    <a:pt x="5394" y="8276"/>
                    <a:pt x="5418" y="8300"/>
                  </a:cubicBezTo>
                  <a:cubicBezTo>
                    <a:pt x="5573" y="8395"/>
                    <a:pt x="5692" y="8514"/>
                    <a:pt x="5823" y="8598"/>
                  </a:cubicBezTo>
                  <a:cubicBezTo>
                    <a:pt x="5847" y="8610"/>
                    <a:pt x="5882" y="8645"/>
                    <a:pt x="5906" y="8657"/>
                  </a:cubicBezTo>
                  <a:cubicBezTo>
                    <a:pt x="5942" y="8681"/>
                    <a:pt x="5989" y="8705"/>
                    <a:pt x="6013" y="8717"/>
                  </a:cubicBezTo>
                  <a:cubicBezTo>
                    <a:pt x="6073" y="8752"/>
                    <a:pt x="6144" y="8776"/>
                    <a:pt x="6204" y="8812"/>
                  </a:cubicBezTo>
                  <a:cubicBezTo>
                    <a:pt x="6287" y="8836"/>
                    <a:pt x="6359" y="8860"/>
                    <a:pt x="6442" y="8872"/>
                  </a:cubicBezTo>
                  <a:lnTo>
                    <a:pt x="6525" y="8872"/>
                  </a:lnTo>
                  <a:cubicBezTo>
                    <a:pt x="6549" y="8872"/>
                    <a:pt x="6561" y="8872"/>
                    <a:pt x="6597" y="8860"/>
                  </a:cubicBezTo>
                  <a:cubicBezTo>
                    <a:pt x="6644" y="8836"/>
                    <a:pt x="6668" y="8836"/>
                    <a:pt x="6716" y="8812"/>
                  </a:cubicBezTo>
                  <a:cubicBezTo>
                    <a:pt x="6728" y="8800"/>
                    <a:pt x="6740" y="8800"/>
                    <a:pt x="6775" y="8776"/>
                  </a:cubicBezTo>
                  <a:cubicBezTo>
                    <a:pt x="6787" y="8764"/>
                    <a:pt x="6823" y="8752"/>
                    <a:pt x="6835" y="8741"/>
                  </a:cubicBezTo>
                  <a:cubicBezTo>
                    <a:pt x="6859" y="8717"/>
                    <a:pt x="6882" y="8693"/>
                    <a:pt x="6894" y="8681"/>
                  </a:cubicBezTo>
                  <a:cubicBezTo>
                    <a:pt x="6918" y="8645"/>
                    <a:pt x="6942" y="8610"/>
                    <a:pt x="6954" y="8586"/>
                  </a:cubicBezTo>
                  <a:cubicBezTo>
                    <a:pt x="6966" y="8562"/>
                    <a:pt x="6978" y="8526"/>
                    <a:pt x="7002" y="8514"/>
                  </a:cubicBezTo>
                  <a:lnTo>
                    <a:pt x="7037" y="8419"/>
                  </a:lnTo>
                  <a:lnTo>
                    <a:pt x="7037" y="8443"/>
                  </a:lnTo>
                  <a:cubicBezTo>
                    <a:pt x="7061" y="8407"/>
                    <a:pt x="7073" y="8360"/>
                    <a:pt x="7073" y="8336"/>
                  </a:cubicBezTo>
                  <a:cubicBezTo>
                    <a:pt x="7073" y="8300"/>
                    <a:pt x="7085" y="8264"/>
                    <a:pt x="7085" y="8229"/>
                  </a:cubicBezTo>
                  <a:cubicBezTo>
                    <a:pt x="7097" y="7990"/>
                    <a:pt x="7061" y="7740"/>
                    <a:pt x="7025" y="7502"/>
                  </a:cubicBezTo>
                  <a:cubicBezTo>
                    <a:pt x="7013" y="7383"/>
                    <a:pt x="7013" y="7276"/>
                    <a:pt x="7025" y="7157"/>
                  </a:cubicBezTo>
                  <a:cubicBezTo>
                    <a:pt x="7025" y="7098"/>
                    <a:pt x="7037" y="7050"/>
                    <a:pt x="7061" y="6990"/>
                  </a:cubicBezTo>
                  <a:cubicBezTo>
                    <a:pt x="7073" y="6955"/>
                    <a:pt x="7085" y="6907"/>
                    <a:pt x="7121" y="6859"/>
                  </a:cubicBezTo>
                  <a:cubicBezTo>
                    <a:pt x="7144" y="6812"/>
                    <a:pt x="7180" y="6776"/>
                    <a:pt x="7216" y="6728"/>
                  </a:cubicBezTo>
                  <a:cubicBezTo>
                    <a:pt x="7252" y="6693"/>
                    <a:pt x="7299" y="6681"/>
                    <a:pt x="7323" y="6657"/>
                  </a:cubicBezTo>
                  <a:cubicBezTo>
                    <a:pt x="7377" y="6630"/>
                    <a:pt x="7444" y="6617"/>
                    <a:pt x="7509" y="6617"/>
                  </a:cubicBezTo>
                  <a:cubicBezTo>
                    <a:pt x="7531" y="6617"/>
                    <a:pt x="7552" y="6618"/>
                    <a:pt x="7573" y="6621"/>
                  </a:cubicBezTo>
                  <a:cubicBezTo>
                    <a:pt x="7680" y="6633"/>
                    <a:pt x="7775" y="6681"/>
                    <a:pt x="7859" y="6728"/>
                  </a:cubicBezTo>
                  <a:cubicBezTo>
                    <a:pt x="7966" y="6788"/>
                    <a:pt x="8049" y="6859"/>
                    <a:pt x="8145" y="6931"/>
                  </a:cubicBezTo>
                  <a:cubicBezTo>
                    <a:pt x="8347" y="7098"/>
                    <a:pt x="8526" y="7312"/>
                    <a:pt x="8692" y="7502"/>
                  </a:cubicBezTo>
                  <a:lnTo>
                    <a:pt x="8918" y="7764"/>
                  </a:lnTo>
                  <a:lnTo>
                    <a:pt x="8930" y="7788"/>
                  </a:lnTo>
                  <a:lnTo>
                    <a:pt x="8883" y="7514"/>
                  </a:lnTo>
                  <a:lnTo>
                    <a:pt x="8835" y="7383"/>
                  </a:lnTo>
                  <a:lnTo>
                    <a:pt x="8787" y="7276"/>
                  </a:lnTo>
                  <a:lnTo>
                    <a:pt x="6109" y="2585"/>
                  </a:lnTo>
                  <a:lnTo>
                    <a:pt x="6109" y="2573"/>
                  </a:lnTo>
                  <a:lnTo>
                    <a:pt x="5418" y="1371"/>
                  </a:lnTo>
                  <a:lnTo>
                    <a:pt x="4727" y="168"/>
                  </a:lnTo>
                  <a:cubicBezTo>
                    <a:pt x="4716" y="132"/>
                    <a:pt x="4704" y="120"/>
                    <a:pt x="4668" y="109"/>
                  </a:cubicBezTo>
                  <a:cubicBezTo>
                    <a:pt x="4656" y="73"/>
                    <a:pt x="4620" y="49"/>
                    <a:pt x="4573" y="25"/>
                  </a:cubicBezTo>
                  <a:cubicBezTo>
                    <a:pt x="4448" y="10"/>
                    <a:pt x="4321" y="1"/>
                    <a:pt x="41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4"/>
            <p:cNvSpPr/>
            <p:nvPr/>
          </p:nvSpPr>
          <p:spPr>
            <a:xfrm rot="3651787">
              <a:off x="8110067" y="3674314"/>
              <a:ext cx="369336" cy="525953"/>
            </a:xfrm>
            <a:custGeom>
              <a:rect b="b" l="l" r="r" t="t"/>
              <a:pathLst>
                <a:path extrusionOk="0" h="8597" w="6037">
                  <a:moveTo>
                    <a:pt x="1869" y="0"/>
                  </a:moveTo>
                  <a:cubicBezTo>
                    <a:pt x="1810" y="36"/>
                    <a:pt x="1727" y="60"/>
                    <a:pt x="1655" y="96"/>
                  </a:cubicBezTo>
                  <a:cubicBezTo>
                    <a:pt x="1357" y="227"/>
                    <a:pt x="1048" y="393"/>
                    <a:pt x="738" y="608"/>
                  </a:cubicBezTo>
                  <a:cubicBezTo>
                    <a:pt x="476" y="786"/>
                    <a:pt x="226" y="965"/>
                    <a:pt x="0" y="1191"/>
                  </a:cubicBezTo>
                  <a:cubicBezTo>
                    <a:pt x="453" y="1929"/>
                    <a:pt x="881" y="2667"/>
                    <a:pt x="1334" y="3394"/>
                  </a:cubicBezTo>
                  <a:cubicBezTo>
                    <a:pt x="2238" y="4906"/>
                    <a:pt x="3131" y="6418"/>
                    <a:pt x="4036" y="7918"/>
                  </a:cubicBezTo>
                  <a:lnTo>
                    <a:pt x="4048" y="7918"/>
                  </a:lnTo>
                  <a:cubicBezTo>
                    <a:pt x="4084" y="7918"/>
                    <a:pt x="4108" y="7942"/>
                    <a:pt x="4143" y="7942"/>
                  </a:cubicBezTo>
                  <a:cubicBezTo>
                    <a:pt x="4167" y="7954"/>
                    <a:pt x="4203" y="7954"/>
                    <a:pt x="4227" y="7966"/>
                  </a:cubicBezTo>
                  <a:cubicBezTo>
                    <a:pt x="4263" y="7977"/>
                    <a:pt x="4310" y="7989"/>
                    <a:pt x="4334" y="8025"/>
                  </a:cubicBezTo>
                  <a:cubicBezTo>
                    <a:pt x="4489" y="8120"/>
                    <a:pt x="4608" y="8239"/>
                    <a:pt x="4739" y="8323"/>
                  </a:cubicBezTo>
                  <a:cubicBezTo>
                    <a:pt x="4763" y="8335"/>
                    <a:pt x="4798" y="8370"/>
                    <a:pt x="4822" y="8382"/>
                  </a:cubicBezTo>
                  <a:cubicBezTo>
                    <a:pt x="4858" y="8394"/>
                    <a:pt x="4905" y="8430"/>
                    <a:pt x="4929" y="8442"/>
                  </a:cubicBezTo>
                  <a:cubicBezTo>
                    <a:pt x="4989" y="8478"/>
                    <a:pt x="5060" y="8501"/>
                    <a:pt x="5120" y="8537"/>
                  </a:cubicBezTo>
                  <a:lnTo>
                    <a:pt x="5263" y="8573"/>
                  </a:lnTo>
                  <a:cubicBezTo>
                    <a:pt x="5298" y="8597"/>
                    <a:pt x="5334" y="8597"/>
                    <a:pt x="5358" y="8597"/>
                  </a:cubicBezTo>
                  <a:lnTo>
                    <a:pt x="5453" y="8597"/>
                  </a:lnTo>
                  <a:cubicBezTo>
                    <a:pt x="5477" y="8597"/>
                    <a:pt x="5501" y="8597"/>
                    <a:pt x="5525" y="8573"/>
                  </a:cubicBezTo>
                  <a:cubicBezTo>
                    <a:pt x="5572" y="8561"/>
                    <a:pt x="5596" y="8561"/>
                    <a:pt x="5644" y="8537"/>
                  </a:cubicBezTo>
                  <a:cubicBezTo>
                    <a:pt x="5656" y="8513"/>
                    <a:pt x="5679" y="8513"/>
                    <a:pt x="5703" y="8501"/>
                  </a:cubicBezTo>
                  <a:cubicBezTo>
                    <a:pt x="5715" y="8489"/>
                    <a:pt x="5751" y="8478"/>
                    <a:pt x="5763" y="8454"/>
                  </a:cubicBezTo>
                  <a:cubicBezTo>
                    <a:pt x="5787" y="8442"/>
                    <a:pt x="5810" y="8418"/>
                    <a:pt x="5822" y="8394"/>
                  </a:cubicBezTo>
                  <a:cubicBezTo>
                    <a:pt x="5846" y="8370"/>
                    <a:pt x="5870" y="8335"/>
                    <a:pt x="5882" y="8311"/>
                  </a:cubicBezTo>
                  <a:cubicBezTo>
                    <a:pt x="5894" y="8275"/>
                    <a:pt x="5906" y="8251"/>
                    <a:pt x="5929" y="8239"/>
                  </a:cubicBezTo>
                  <a:lnTo>
                    <a:pt x="5965" y="8144"/>
                  </a:lnTo>
                  <a:lnTo>
                    <a:pt x="5965" y="8156"/>
                  </a:lnTo>
                  <a:cubicBezTo>
                    <a:pt x="5989" y="8132"/>
                    <a:pt x="6001" y="8085"/>
                    <a:pt x="6001" y="8061"/>
                  </a:cubicBezTo>
                  <a:cubicBezTo>
                    <a:pt x="6001" y="8025"/>
                    <a:pt x="6013" y="7977"/>
                    <a:pt x="6013" y="7954"/>
                  </a:cubicBezTo>
                  <a:cubicBezTo>
                    <a:pt x="6037" y="7716"/>
                    <a:pt x="5989" y="7466"/>
                    <a:pt x="5953" y="7227"/>
                  </a:cubicBezTo>
                  <a:cubicBezTo>
                    <a:pt x="5941" y="7108"/>
                    <a:pt x="5941" y="7001"/>
                    <a:pt x="5953" y="6882"/>
                  </a:cubicBezTo>
                  <a:lnTo>
                    <a:pt x="5953" y="6835"/>
                  </a:lnTo>
                  <a:cubicBezTo>
                    <a:pt x="5120" y="5453"/>
                    <a:pt x="4286" y="4048"/>
                    <a:pt x="3453" y="2667"/>
                  </a:cubicBezTo>
                  <a:cubicBezTo>
                    <a:pt x="2917" y="1774"/>
                    <a:pt x="2381" y="881"/>
                    <a:pt x="186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4"/>
            <p:cNvSpPr/>
            <p:nvPr/>
          </p:nvSpPr>
          <p:spPr>
            <a:xfrm rot="3651787">
              <a:off x="8134703" y="4190282"/>
              <a:ext cx="61" cy="61"/>
            </a:xfrm>
            <a:custGeom>
              <a:rect b="b" l="l" r="r" t="t"/>
              <a:pathLst>
                <a:path extrusionOk="0" h="1" w="1">
                  <a:moveTo>
                    <a:pt x="1" y="1"/>
                  </a:moveTo>
                  <a:lnTo>
                    <a:pt x="1" y="1"/>
                  </a:lnTo>
                  <a:lnTo>
                    <a:pt x="1" y="1"/>
                  </a:lnTo>
                  <a:lnTo>
                    <a:pt x="1" y="1"/>
                  </a:ln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4"/>
            <p:cNvSpPr/>
            <p:nvPr/>
          </p:nvSpPr>
          <p:spPr>
            <a:xfrm rot="3651787">
              <a:off x="7995708" y="4050144"/>
              <a:ext cx="281238" cy="321983"/>
            </a:xfrm>
            <a:custGeom>
              <a:rect b="b" l="l" r="r" t="t"/>
              <a:pathLst>
                <a:path extrusionOk="0" h="5263" w="4597">
                  <a:moveTo>
                    <a:pt x="2703" y="0"/>
                  </a:moveTo>
                  <a:cubicBezTo>
                    <a:pt x="2644" y="12"/>
                    <a:pt x="2584" y="24"/>
                    <a:pt x="2525" y="60"/>
                  </a:cubicBezTo>
                  <a:cubicBezTo>
                    <a:pt x="2489" y="72"/>
                    <a:pt x="2441" y="107"/>
                    <a:pt x="2406" y="131"/>
                  </a:cubicBezTo>
                  <a:lnTo>
                    <a:pt x="2322" y="226"/>
                  </a:lnTo>
                  <a:lnTo>
                    <a:pt x="2275" y="310"/>
                  </a:lnTo>
                  <a:cubicBezTo>
                    <a:pt x="2263" y="357"/>
                    <a:pt x="2251" y="393"/>
                    <a:pt x="2251" y="453"/>
                  </a:cubicBezTo>
                  <a:lnTo>
                    <a:pt x="2251" y="441"/>
                  </a:lnTo>
                  <a:lnTo>
                    <a:pt x="2251" y="441"/>
                  </a:lnTo>
                  <a:cubicBezTo>
                    <a:pt x="2227" y="548"/>
                    <a:pt x="2251" y="643"/>
                    <a:pt x="2263" y="738"/>
                  </a:cubicBezTo>
                  <a:lnTo>
                    <a:pt x="2263" y="727"/>
                  </a:lnTo>
                  <a:cubicBezTo>
                    <a:pt x="2263" y="774"/>
                    <a:pt x="2275" y="822"/>
                    <a:pt x="2275" y="846"/>
                  </a:cubicBezTo>
                  <a:cubicBezTo>
                    <a:pt x="2310" y="965"/>
                    <a:pt x="2322" y="1084"/>
                    <a:pt x="2346" y="1203"/>
                  </a:cubicBezTo>
                  <a:cubicBezTo>
                    <a:pt x="2382" y="1322"/>
                    <a:pt x="2394" y="1429"/>
                    <a:pt x="2406" y="1548"/>
                  </a:cubicBezTo>
                  <a:cubicBezTo>
                    <a:pt x="2406" y="1608"/>
                    <a:pt x="2429" y="1655"/>
                    <a:pt x="2406" y="1715"/>
                  </a:cubicBezTo>
                  <a:cubicBezTo>
                    <a:pt x="2406" y="1750"/>
                    <a:pt x="2406" y="1798"/>
                    <a:pt x="2394" y="1846"/>
                  </a:cubicBezTo>
                  <a:cubicBezTo>
                    <a:pt x="2382" y="1929"/>
                    <a:pt x="2334" y="2024"/>
                    <a:pt x="2263" y="2096"/>
                  </a:cubicBezTo>
                  <a:cubicBezTo>
                    <a:pt x="2191" y="2167"/>
                    <a:pt x="2084" y="2227"/>
                    <a:pt x="1977" y="2250"/>
                  </a:cubicBezTo>
                  <a:cubicBezTo>
                    <a:pt x="1964" y="2252"/>
                    <a:pt x="1952" y="2252"/>
                    <a:pt x="1940" y="2252"/>
                  </a:cubicBezTo>
                  <a:cubicBezTo>
                    <a:pt x="1835" y="2252"/>
                    <a:pt x="1741" y="2210"/>
                    <a:pt x="1656" y="2167"/>
                  </a:cubicBezTo>
                  <a:cubicBezTo>
                    <a:pt x="1536" y="2108"/>
                    <a:pt x="1429" y="2024"/>
                    <a:pt x="1322" y="1929"/>
                  </a:cubicBezTo>
                  <a:cubicBezTo>
                    <a:pt x="1203" y="1846"/>
                    <a:pt x="1096" y="1739"/>
                    <a:pt x="977" y="1667"/>
                  </a:cubicBezTo>
                  <a:lnTo>
                    <a:pt x="1001" y="1667"/>
                  </a:lnTo>
                  <a:cubicBezTo>
                    <a:pt x="917" y="1608"/>
                    <a:pt x="834" y="1560"/>
                    <a:pt x="739" y="1512"/>
                  </a:cubicBezTo>
                  <a:cubicBezTo>
                    <a:pt x="703" y="1500"/>
                    <a:pt x="667" y="1488"/>
                    <a:pt x="620" y="1488"/>
                  </a:cubicBezTo>
                  <a:lnTo>
                    <a:pt x="441" y="1488"/>
                  </a:lnTo>
                  <a:cubicBezTo>
                    <a:pt x="405" y="1488"/>
                    <a:pt x="358" y="1500"/>
                    <a:pt x="322" y="1512"/>
                  </a:cubicBezTo>
                  <a:cubicBezTo>
                    <a:pt x="298" y="1536"/>
                    <a:pt x="263" y="1548"/>
                    <a:pt x="239" y="1572"/>
                  </a:cubicBezTo>
                  <a:cubicBezTo>
                    <a:pt x="203" y="1608"/>
                    <a:pt x="179" y="1631"/>
                    <a:pt x="167" y="1667"/>
                  </a:cubicBezTo>
                  <a:lnTo>
                    <a:pt x="167" y="1655"/>
                  </a:lnTo>
                  <a:cubicBezTo>
                    <a:pt x="132" y="1691"/>
                    <a:pt x="120" y="1727"/>
                    <a:pt x="84" y="1774"/>
                  </a:cubicBezTo>
                  <a:cubicBezTo>
                    <a:pt x="60" y="1858"/>
                    <a:pt x="48" y="1929"/>
                    <a:pt x="24" y="2024"/>
                  </a:cubicBezTo>
                  <a:lnTo>
                    <a:pt x="24" y="2012"/>
                  </a:lnTo>
                  <a:lnTo>
                    <a:pt x="24" y="2012"/>
                  </a:lnTo>
                  <a:cubicBezTo>
                    <a:pt x="1" y="2227"/>
                    <a:pt x="24" y="2453"/>
                    <a:pt x="60" y="2679"/>
                  </a:cubicBezTo>
                  <a:lnTo>
                    <a:pt x="108" y="2989"/>
                  </a:lnTo>
                  <a:lnTo>
                    <a:pt x="191" y="3441"/>
                  </a:lnTo>
                  <a:cubicBezTo>
                    <a:pt x="227" y="3560"/>
                    <a:pt x="251" y="3655"/>
                    <a:pt x="286" y="3774"/>
                  </a:cubicBezTo>
                  <a:lnTo>
                    <a:pt x="298" y="3798"/>
                  </a:lnTo>
                  <a:cubicBezTo>
                    <a:pt x="774" y="4155"/>
                    <a:pt x="1310" y="4465"/>
                    <a:pt x="1894" y="4703"/>
                  </a:cubicBezTo>
                  <a:cubicBezTo>
                    <a:pt x="2429" y="4929"/>
                    <a:pt x="3025" y="5108"/>
                    <a:pt x="3692" y="5251"/>
                  </a:cubicBezTo>
                  <a:cubicBezTo>
                    <a:pt x="3739" y="5251"/>
                    <a:pt x="3775" y="5251"/>
                    <a:pt x="3822" y="5263"/>
                  </a:cubicBezTo>
                  <a:lnTo>
                    <a:pt x="3942" y="5263"/>
                  </a:lnTo>
                  <a:cubicBezTo>
                    <a:pt x="3977" y="5263"/>
                    <a:pt x="3989" y="5251"/>
                    <a:pt x="4001" y="5251"/>
                  </a:cubicBezTo>
                  <a:cubicBezTo>
                    <a:pt x="4013" y="5239"/>
                    <a:pt x="4037" y="5239"/>
                    <a:pt x="4037" y="5239"/>
                  </a:cubicBezTo>
                  <a:lnTo>
                    <a:pt x="4049" y="5227"/>
                  </a:lnTo>
                  <a:lnTo>
                    <a:pt x="4096" y="5179"/>
                  </a:lnTo>
                  <a:cubicBezTo>
                    <a:pt x="4120" y="5132"/>
                    <a:pt x="4132" y="5108"/>
                    <a:pt x="4168" y="5060"/>
                  </a:cubicBezTo>
                  <a:lnTo>
                    <a:pt x="4168" y="5048"/>
                  </a:lnTo>
                  <a:cubicBezTo>
                    <a:pt x="4358" y="4346"/>
                    <a:pt x="4489" y="3703"/>
                    <a:pt x="4537" y="3096"/>
                  </a:cubicBezTo>
                  <a:cubicBezTo>
                    <a:pt x="4596" y="2429"/>
                    <a:pt x="4573" y="1786"/>
                    <a:pt x="4454" y="1179"/>
                  </a:cubicBezTo>
                  <a:cubicBezTo>
                    <a:pt x="4430" y="1143"/>
                    <a:pt x="4406" y="1131"/>
                    <a:pt x="4394" y="1096"/>
                  </a:cubicBezTo>
                  <a:cubicBezTo>
                    <a:pt x="4299" y="1012"/>
                    <a:pt x="4227" y="917"/>
                    <a:pt x="4132" y="834"/>
                  </a:cubicBezTo>
                  <a:cubicBezTo>
                    <a:pt x="3953" y="631"/>
                    <a:pt x="3763" y="453"/>
                    <a:pt x="3537" y="298"/>
                  </a:cubicBezTo>
                  <a:cubicBezTo>
                    <a:pt x="3406" y="203"/>
                    <a:pt x="3275" y="119"/>
                    <a:pt x="3144" y="60"/>
                  </a:cubicBezTo>
                  <a:cubicBezTo>
                    <a:pt x="3049" y="24"/>
                    <a:pt x="2977" y="0"/>
                    <a:pt x="2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4"/>
            <p:cNvSpPr/>
            <p:nvPr/>
          </p:nvSpPr>
          <p:spPr>
            <a:xfrm rot="3651787">
              <a:off x="8175806" y="4190763"/>
              <a:ext cx="61" cy="61"/>
            </a:xfrm>
            <a:custGeom>
              <a:rect b="b" l="l" r="r" t="t"/>
              <a:pathLst>
                <a:path extrusionOk="0" h="1" w="1">
                  <a:moveTo>
                    <a:pt x="0" y="0"/>
                  </a:moveTo>
                  <a:lnTo>
                    <a:pt x="0" y="0"/>
                  </a:lnTo>
                  <a:lnTo>
                    <a:pt x="0" y="0"/>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4"/>
            <p:cNvSpPr/>
            <p:nvPr/>
          </p:nvSpPr>
          <p:spPr>
            <a:xfrm rot="3651787">
              <a:off x="8281541" y="4148493"/>
              <a:ext cx="61" cy="61"/>
            </a:xfrm>
            <a:custGeom>
              <a:rect b="b" l="l" r="r" t="t"/>
              <a:pathLst>
                <a:path extrusionOk="0" h="1" w="1">
                  <a:moveTo>
                    <a:pt x="0" y="1"/>
                  </a:moveTo>
                  <a:lnTo>
                    <a:pt x="0" y="1"/>
                  </a:lnTo>
                  <a:lnTo>
                    <a:pt x="0" y="1"/>
                  </a:lnTo>
                  <a:lnTo>
                    <a:pt x="0" y="1"/>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4"/>
            <p:cNvSpPr/>
            <p:nvPr/>
          </p:nvSpPr>
          <p:spPr>
            <a:xfrm rot="3651787">
              <a:off x="8281541" y="4148493"/>
              <a:ext cx="61" cy="61"/>
            </a:xfrm>
            <a:custGeom>
              <a:rect b="b" l="l" r="r" t="t"/>
              <a:pathLst>
                <a:path extrusionOk="0" h="1" w="1">
                  <a:moveTo>
                    <a:pt x="0" y="1"/>
                  </a:move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4"/>
            <p:cNvSpPr/>
            <p:nvPr/>
          </p:nvSpPr>
          <p:spPr>
            <a:xfrm rot="3651787">
              <a:off x="8281541" y="4148493"/>
              <a:ext cx="61" cy="61"/>
            </a:xfrm>
            <a:custGeom>
              <a:rect b="b" l="l" r="r" t="t"/>
              <a:pathLst>
                <a:path extrusionOk="0" h="1" w="1">
                  <a:moveTo>
                    <a:pt x="0" y="1"/>
                  </a:moveTo>
                  <a:lnTo>
                    <a:pt x="0" y="1"/>
                  </a:lnTo>
                  <a:lnTo>
                    <a:pt x="0" y="1"/>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4"/>
            <p:cNvSpPr/>
            <p:nvPr/>
          </p:nvSpPr>
          <p:spPr>
            <a:xfrm rot="3651787">
              <a:off x="8299434" y="4181250"/>
              <a:ext cx="795" cy="61"/>
            </a:xfrm>
            <a:custGeom>
              <a:rect b="b" l="l" r="r" t="t"/>
              <a:pathLst>
                <a:path extrusionOk="0" h="1" w="13">
                  <a:moveTo>
                    <a:pt x="1" y="1"/>
                  </a:moveTo>
                  <a:cubicBezTo>
                    <a:pt x="1" y="1"/>
                    <a:pt x="13" y="1"/>
                    <a:pt x="1" y="1"/>
                  </a:cubicBez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4"/>
            <p:cNvSpPr/>
            <p:nvPr/>
          </p:nvSpPr>
          <p:spPr>
            <a:xfrm rot="3651787">
              <a:off x="8295686" y="4166454"/>
              <a:ext cx="61" cy="61"/>
            </a:xfrm>
            <a:custGeom>
              <a:rect b="b" l="l" r="r" t="t"/>
              <a:pathLst>
                <a:path extrusionOk="0" h="1" w="1">
                  <a:moveTo>
                    <a:pt x="1" y="0"/>
                  </a:moveTo>
                  <a:lnTo>
                    <a:pt x="1" y="0"/>
                  </a:lnTo>
                  <a:lnTo>
                    <a:pt x="1" y="0"/>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4"/>
            <p:cNvSpPr/>
            <p:nvPr/>
          </p:nvSpPr>
          <p:spPr>
            <a:xfrm rot="3651787">
              <a:off x="8175806" y="4190763"/>
              <a:ext cx="61" cy="61"/>
            </a:xfrm>
            <a:custGeom>
              <a:rect b="b" l="l" r="r" t="t"/>
              <a:pathLst>
                <a:path extrusionOk="0" h="1" w="1">
                  <a:moveTo>
                    <a:pt x="0" y="0"/>
                  </a:moveTo>
                  <a:lnTo>
                    <a:pt x="0" y="0"/>
                  </a:lnTo>
                  <a:lnTo>
                    <a:pt x="0" y="0"/>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4"/>
            <p:cNvSpPr/>
            <p:nvPr/>
          </p:nvSpPr>
          <p:spPr>
            <a:xfrm rot="3651787">
              <a:off x="8175806" y="4190763"/>
              <a:ext cx="61" cy="61"/>
            </a:xfrm>
            <a:custGeom>
              <a:rect b="b" l="l" r="r" t="t"/>
              <a:pathLst>
                <a:path extrusionOk="0" h="1" w="1">
                  <a:moveTo>
                    <a:pt x="0" y="0"/>
                  </a:moveTo>
                  <a:lnTo>
                    <a:pt x="0" y="0"/>
                  </a:lnTo>
                  <a:lnTo>
                    <a:pt x="0" y="0"/>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4"/>
            <p:cNvSpPr/>
            <p:nvPr/>
          </p:nvSpPr>
          <p:spPr>
            <a:xfrm rot="3651787">
              <a:off x="8175806" y="4190763"/>
              <a:ext cx="61" cy="61"/>
            </a:xfrm>
            <a:custGeom>
              <a:rect b="b" l="l" r="r" t="t"/>
              <a:pathLst>
                <a:path extrusionOk="0" h="1" w="1">
                  <a:moveTo>
                    <a:pt x="0" y="0"/>
                  </a:moveTo>
                  <a:lnTo>
                    <a:pt x="0" y="0"/>
                  </a:lnTo>
                  <a:lnTo>
                    <a:pt x="0" y="0"/>
                  </a:lnTo>
                  <a:close/>
                </a:path>
              </a:pathLst>
            </a:custGeom>
            <a:solidFill>
              <a:srgbClr val="FFE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4"/>
            <p:cNvSpPr/>
            <p:nvPr/>
          </p:nvSpPr>
          <p:spPr>
            <a:xfrm rot="3651787">
              <a:off x="8228946" y="3793970"/>
              <a:ext cx="340276" cy="460492"/>
            </a:xfrm>
            <a:custGeom>
              <a:rect b="b" l="l" r="r" t="t"/>
              <a:pathLst>
                <a:path extrusionOk="0" h="7527" w="5562">
                  <a:moveTo>
                    <a:pt x="844" y="1"/>
                  </a:moveTo>
                  <a:cubicBezTo>
                    <a:pt x="675" y="1"/>
                    <a:pt x="498" y="15"/>
                    <a:pt x="310" y="49"/>
                  </a:cubicBezTo>
                  <a:cubicBezTo>
                    <a:pt x="203" y="61"/>
                    <a:pt x="108" y="85"/>
                    <a:pt x="1" y="120"/>
                  </a:cubicBezTo>
                  <a:cubicBezTo>
                    <a:pt x="251" y="466"/>
                    <a:pt x="501" y="823"/>
                    <a:pt x="739" y="1156"/>
                  </a:cubicBezTo>
                  <a:cubicBezTo>
                    <a:pt x="1013" y="1549"/>
                    <a:pt x="1275" y="1930"/>
                    <a:pt x="1537" y="2335"/>
                  </a:cubicBezTo>
                  <a:cubicBezTo>
                    <a:pt x="2037" y="3121"/>
                    <a:pt x="2513" y="3942"/>
                    <a:pt x="2977" y="4776"/>
                  </a:cubicBezTo>
                  <a:cubicBezTo>
                    <a:pt x="3204" y="5193"/>
                    <a:pt x="3418" y="5609"/>
                    <a:pt x="3632" y="6026"/>
                  </a:cubicBezTo>
                  <a:cubicBezTo>
                    <a:pt x="3692" y="6133"/>
                    <a:pt x="3739" y="6252"/>
                    <a:pt x="3799" y="6359"/>
                  </a:cubicBezTo>
                  <a:lnTo>
                    <a:pt x="4001" y="6359"/>
                  </a:lnTo>
                  <a:cubicBezTo>
                    <a:pt x="4037" y="6359"/>
                    <a:pt x="4061" y="6371"/>
                    <a:pt x="4073" y="6371"/>
                  </a:cubicBezTo>
                  <a:cubicBezTo>
                    <a:pt x="4132" y="6383"/>
                    <a:pt x="4204" y="6395"/>
                    <a:pt x="4251" y="6431"/>
                  </a:cubicBezTo>
                  <a:cubicBezTo>
                    <a:pt x="4394" y="6490"/>
                    <a:pt x="4513" y="6562"/>
                    <a:pt x="4656" y="6669"/>
                  </a:cubicBezTo>
                  <a:cubicBezTo>
                    <a:pt x="4835" y="6800"/>
                    <a:pt x="5025" y="6967"/>
                    <a:pt x="5252" y="7205"/>
                  </a:cubicBezTo>
                  <a:cubicBezTo>
                    <a:pt x="5347" y="7288"/>
                    <a:pt x="5418" y="7383"/>
                    <a:pt x="5490" y="7455"/>
                  </a:cubicBezTo>
                  <a:lnTo>
                    <a:pt x="5537" y="7502"/>
                  </a:lnTo>
                  <a:lnTo>
                    <a:pt x="5561" y="7526"/>
                  </a:lnTo>
                  <a:cubicBezTo>
                    <a:pt x="5525" y="7467"/>
                    <a:pt x="5514" y="7431"/>
                    <a:pt x="5490" y="7383"/>
                  </a:cubicBezTo>
                  <a:lnTo>
                    <a:pt x="5430" y="7276"/>
                  </a:lnTo>
                  <a:lnTo>
                    <a:pt x="2751" y="2585"/>
                  </a:lnTo>
                  <a:lnTo>
                    <a:pt x="2751" y="2573"/>
                  </a:lnTo>
                  <a:lnTo>
                    <a:pt x="2073" y="1371"/>
                  </a:lnTo>
                  <a:lnTo>
                    <a:pt x="1382" y="168"/>
                  </a:lnTo>
                  <a:cubicBezTo>
                    <a:pt x="1370" y="132"/>
                    <a:pt x="1358" y="120"/>
                    <a:pt x="1323" y="109"/>
                  </a:cubicBezTo>
                  <a:cubicBezTo>
                    <a:pt x="1311" y="73"/>
                    <a:pt x="1263" y="49"/>
                    <a:pt x="1227" y="25"/>
                  </a:cubicBezTo>
                  <a:cubicBezTo>
                    <a:pt x="1103" y="10"/>
                    <a:pt x="976" y="1"/>
                    <a:pt x="84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4"/>
            <p:cNvSpPr/>
            <p:nvPr/>
          </p:nvSpPr>
          <p:spPr>
            <a:xfrm rot="3651787">
              <a:off x="8159177" y="4147128"/>
              <a:ext cx="118014" cy="230215"/>
            </a:xfrm>
            <a:custGeom>
              <a:rect b="b" l="l" r="r" t="t"/>
              <a:pathLst>
                <a:path extrusionOk="0" h="3763" w="1929">
                  <a:moveTo>
                    <a:pt x="0" y="0"/>
                  </a:moveTo>
                  <a:cubicBezTo>
                    <a:pt x="119" y="250"/>
                    <a:pt x="262" y="512"/>
                    <a:pt x="381" y="774"/>
                  </a:cubicBezTo>
                  <a:cubicBezTo>
                    <a:pt x="560" y="1167"/>
                    <a:pt x="715" y="1572"/>
                    <a:pt x="869" y="1977"/>
                  </a:cubicBezTo>
                  <a:cubicBezTo>
                    <a:pt x="1012" y="2393"/>
                    <a:pt x="1155" y="2810"/>
                    <a:pt x="1238" y="3239"/>
                  </a:cubicBezTo>
                  <a:cubicBezTo>
                    <a:pt x="1274" y="3358"/>
                    <a:pt x="1298" y="3477"/>
                    <a:pt x="1310" y="3596"/>
                  </a:cubicBezTo>
                  <a:cubicBezTo>
                    <a:pt x="1334" y="3596"/>
                    <a:pt x="1358" y="3608"/>
                    <a:pt x="1369" y="3608"/>
                  </a:cubicBezTo>
                  <a:cubicBezTo>
                    <a:pt x="1429" y="3632"/>
                    <a:pt x="1477" y="3644"/>
                    <a:pt x="1524" y="3656"/>
                  </a:cubicBezTo>
                  <a:cubicBezTo>
                    <a:pt x="1584" y="3691"/>
                    <a:pt x="1643" y="3703"/>
                    <a:pt x="1703" y="3727"/>
                  </a:cubicBezTo>
                  <a:lnTo>
                    <a:pt x="1750" y="3763"/>
                  </a:lnTo>
                  <a:cubicBezTo>
                    <a:pt x="1810" y="3548"/>
                    <a:pt x="1834" y="3334"/>
                    <a:pt x="1869" y="3096"/>
                  </a:cubicBezTo>
                  <a:cubicBezTo>
                    <a:pt x="1929" y="2417"/>
                    <a:pt x="1893" y="1786"/>
                    <a:pt x="1774" y="1167"/>
                  </a:cubicBezTo>
                  <a:lnTo>
                    <a:pt x="1750" y="1143"/>
                  </a:lnTo>
                  <a:lnTo>
                    <a:pt x="1703" y="1096"/>
                  </a:lnTo>
                  <a:cubicBezTo>
                    <a:pt x="1631" y="1012"/>
                    <a:pt x="1536" y="917"/>
                    <a:pt x="1465" y="846"/>
                  </a:cubicBezTo>
                  <a:cubicBezTo>
                    <a:pt x="1238" y="608"/>
                    <a:pt x="1048" y="441"/>
                    <a:pt x="869" y="310"/>
                  </a:cubicBezTo>
                  <a:cubicBezTo>
                    <a:pt x="715" y="203"/>
                    <a:pt x="596" y="131"/>
                    <a:pt x="465" y="72"/>
                  </a:cubicBezTo>
                  <a:cubicBezTo>
                    <a:pt x="405" y="36"/>
                    <a:pt x="345" y="24"/>
                    <a:pt x="286" y="12"/>
                  </a:cubicBezTo>
                  <a:cubicBezTo>
                    <a:pt x="262" y="12"/>
                    <a:pt x="226" y="0"/>
                    <a:pt x="21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4"/>
            <p:cNvSpPr/>
            <p:nvPr/>
          </p:nvSpPr>
          <p:spPr>
            <a:xfrm rot="3651787">
              <a:off x="8090714" y="4321618"/>
              <a:ext cx="26307" cy="90422"/>
            </a:xfrm>
            <a:custGeom>
              <a:rect b="b" l="l" r="r" t="t"/>
              <a:pathLst>
                <a:path extrusionOk="0" h="1478" w="430">
                  <a:moveTo>
                    <a:pt x="1" y="1"/>
                  </a:moveTo>
                  <a:cubicBezTo>
                    <a:pt x="60" y="299"/>
                    <a:pt x="108" y="596"/>
                    <a:pt x="120" y="894"/>
                  </a:cubicBezTo>
                  <a:cubicBezTo>
                    <a:pt x="132" y="1096"/>
                    <a:pt x="132" y="1287"/>
                    <a:pt x="132" y="1477"/>
                  </a:cubicBezTo>
                  <a:cubicBezTo>
                    <a:pt x="132" y="1477"/>
                    <a:pt x="144" y="1465"/>
                    <a:pt x="144" y="1453"/>
                  </a:cubicBezTo>
                  <a:lnTo>
                    <a:pt x="144" y="1430"/>
                  </a:lnTo>
                  <a:cubicBezTo>
                    <a:pt x="286" y="989"/>
                    <a:pt x="370" y="572"/>
                    <a:pt x="429" y="168"/>
                  </a:cubicBezTo>
                  <a:lnTo>
                    <a:pt x="382" y="144"/>
                  </a:lnTo>
                  <a:cubicBezTo>
                    <a:pt x="322" y="108"/>
                    <a:pt x="263" y="84"/>
                    <a:pt x="203" y="60"/>
                  </a:cubicBezTo>
                  <a:cubicBezTo>
                    <a:pt x="155" y="49"/>
                    <a:pt x="108" y="37"/>
                    <a:pt x="60" y="25"/>
                  </a:cubicBezTo>
                  <a:cubicBezTo>
                    <a:pt x="36" y="25"/>
                    <a:pt x="13" y="1"/>
                    <a:pt x="1" y="1"/>
                  </a:cubicBezTo>
                  <a:close/>
                </a:path>
              </a:pathLst>
            </a:custGeom>
            <a:solidFill>
              <a:srgbClr val="002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4"/>
            <p:cNvSpPr/>
            <p:nvPr/>
          </p:nvSpPr>
          <p:spPr>
            <a:xfrm rot="3651787">
              <a:off x="8299099" y="3461016"/>
              <a:ext cx="352573" cy="323329"/>
            </a:xfrm>
            <a:custGeom>
              <a:rect b="b" l="l" r="r" t="t"/>
              <a:pathLst>
                <a:path extrusionOk="0" h="5285" w="5763">
                  <a:moveTo>
                    <a:pt x="4029" y="0"/>
                  </a:moveTo>
                  <a:cubicBezTo>
                    <a:pt x="3984" y="0"/>
                    <a:pt x="3939" y="3"/>
                    <a:pt x="3893" y="10"/>
                  </a:cubicBezTo>
                  <a:cubicBezTo>
                    <a:pt x="3727" y="22"/>
                    <a:pt x="3548" y="46"/>
                    <a:pt x="3334" y="105"/>
                  </a:cubicBezTo>
                  <a:cubicBezTo>
                    <a:pt x="3179" y="153"/>
                    <a:pt x="3012" y="225"/>
                    <a:pt x="2798" y="320"/>
                  </a:cubicBezTo>
                  <a:cubicBezTo>
                    <a:pt x="2477" y="463"/>
                    <a:pt x="2179" y="641"/>
                    <a:pt x="1834" y="856"/>
                  </a:cubicBezTo>
                  <a:cubicBezTo>
                    <a:pt x="1536" y="1034"/>
                    <a:pt x="1238" y="1225"/>
                    <a:pt x="941" y="1463"/>
                  </a:cubicBezTo>
                  <a:cubicBezTo>
                    <a:pt x="643" y="1713"/>
                    <a:pt x="417" y="1951"/>
                    <a:pt x="250" y="2213"/>
                  </a:cubicBezTo>
                  <a:cubicBezTo>
                    <a:pt x="167" y="2356"/>
                    <a:pt x="107" y="2487"/>
                    <a:pt x="60" y="2630"/>
                  </a:cubicBezTo>
                  <a:cubicBezTo>
                    <a:pt x="12" y="2772"/>
                    <a:pt x="0" y="2939"/>
                    <a:pt x="0" y="3106"/>
                  </a:cubicBezTo>
                  <a:cubicBezTo>
                    <a:pt x="24" y="3284"/>
                    <a:pt x="60" y="3475"/>
                    <a:pt x="155" y="3665"/>
                  </a:cubicBezTo>
                  <a:cubicBezTo>
                    <a:pt x="238" y="3856"/>
                    <a:pt x="369" y="4058"/>
                    <a:pt x="548" y="4261"/>
                  </a:cubicBezTo>
                  <a:cubicBezTo>
                    <a:pt x="798" y="4535"/>
                    <a:pt x="1072" y="4749"/>
                    <a:pt x="1357" y="4975"/>
                  </a:cubicBezTo>
                  <a:cubicBezTo>
                    <a:pt x="1488" y="5082"/>
                    <a:pt x="1607" y="5189"/>
                    <a:pt x="1738" y="5285"/>
                  </a:cubicBezTo>
                  <a:cubicBezTo>
                    <a:pt x="1744" y="5273"/>
                    <a:pt x="1750" y="5270"/>
                    <a:pt x="1756" y="5270"/>
                  </a:cubicBezTo>
                  <a:cubicBezTo>
                    <a:pt x="1762" y="5270"/>
                    <a:pt x="1768" y="5273"/>
                    <a:pt x="1774" y="5273"/>
                  </a:cubicBezTo>
                  <a:cubicBezTo>
                    <a:pt x="1787" y="5278"/>
                    <a:pt x="1800" y="5280"/>
                    <a:pt x="1813" y="5280"/>
                  </a:cubicBezTo>
                  <a:cubicBezTo>
                    <a:pt x="1859" y="5280"/>
                    <a:pt x="1901" y="5250"/>
                    <a:pt x="1929" y="5213"/>
                  </a:cubicBezTo>
                  <a:cubicBezTo>
                    <a:pt x="1965" y="5154"/>
                    <a:pt x="1965" y="5070"/>
                    <a:pt x="1905" y="5011"/>
                  </a:cubicBezTo>
                  <a:lnTo>
                    <a:pt x="1988" y="5011"/>
                  </a:lnTo>
                  <a:cubicBezTo>
                    <a:pt x="2072" y="4987"/>
                    <a:pt x="2155" y="4975"/>
                    <a:pt x="2262" y="4951"/>
                  </a:cubicBezTo>
                  <a:cubicBezTo>
                    <a:pt x="2369" y="4916"/>
                    <a:pt x="2488" y="4868"/>
                    <a:pt x="2596" y="4844"/>
                  </a:cubicBezTo>
                  <a:cubicBezTo>
                    <a:pt x="3024" y="4689"/>
                    <a:pt x="3405" y="4535"/>
                    <a:pt x="3751" y="4332"/>
                  </a:cubicBezTo>
                  <a:cubicBezTo>
                    <a:pt x="3941" y="4237"/>
                    <a:pt x="4108" y="4094"/>
                    <a:pt x="4274" y="3975"/>
                  </a:cubicBezTo>
                  <a:cubicBezTo>
                    <a:pt x="4382" y="3892"/>
                    <a:pt x="4501" y="3785"/>
                    <a:pt x="4596" y="3701"/>
                  </a:cubicBezTo>
                  <a:lnTo>
                    <a:pt x="4655" y="3654"/>
                  </a:lnTo>
                  <a:cubicBezTo>
                    <a:pt x="4917" y="3427"/>
                    <a:pt x="5191" y="3142"/>
                    <a:pt x="5406" y="2832"/>
                  </a:cubicBezTo>
                  <a:cubicBezTo>
                    <a:pt x="5465" y="2725"/>
                    <a:pt x="5525" y="2630"/>
                    <a:pt x="5572" y="2534"/>
                  </a:cubicBezTo>
                  <a:lnTo>
                    <a:pt x="5656" y="2534"/>
                  </a:lnTo>
                  <a:cubicBezTo>
                    <a:pt x="5727" y="2511"/>
                    <a:pt x="5763" y="2415"/>
                    <a:pt x="5751" y="2344"/>
                  </a:cubicBezTo>
                  <a:cubicBezTo>
                    <a:pt x="5703" y="2213"/>
                    <a:pt x="5656" y="2094"/>
                    <a:pt x="5632" y="1975"/>
                  </a:cubicBezTo>
                  <a:lnTo>
                    <a:pt x="5632" y="1951"/>
                  </a:lnTo>
                  <a:cubicBezTo>
                    <a:pt x="5608" y="1891"/>
                    <a:pt x="5596" y="1820"/>
                    <a:pt x="5584" y="1760"/>
                  </a:cubicBezTo>
                  <a:cubicBezTo>
                    <a:pt x="5453" y="1213"/>
                    <a:pt x="5310" y="641"/>
                    <a:pt x="4870" y="284"/>
                  </a:cubicBezTo>
                  <a:cubicBezTo>
                    <a:pt x="4751" y="189"/>
                    <a:pt x="4596" y="105"/>
                    <a:pt x="4441" y="70"/>
                  </a:cubicBezTo>
                  <a:cubicBezTo>
                    <a:pt x="4405" y="46"/>
                    <a:pt x="4370" y="46"/>
                    <a:pt x="4334" y="34"/>
                  </a:cubicBezTo>
                  <a:cubicBezTo>
                    <a:pt x="4241" y="17"/>
                    <a:pt x="4137" y="0"/>
                    <a:pt x="40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4"/>
            <p:cNvSpPr/>
            <p:nvPr/>
          </p:nvSpPr>
          <p:spPr>
            <a:xfrm rot="3651787">
              <a:off x="8233621" y="3588081"/>
              <a:ext cx="375209" cy="290537"/>
            </a:xfrm>
            <a:custGeom>
              <a:rect b="b" l="l" r="r" t="t"/>
              <a:pathLst>
                <a:path extrusionOk="0" h="4749" w="6133">
                  <a:moveTo>
                    <a:pt x="4893" y="0"/>
                  </a:moveTo>
                  <a:cubicBezTo>
                    <a:pt x="4862" y="0"/>
                    <a:pt x="4834" y="12"/>
                    <a:pt x="4799" y="29"/>
                  </a:cubicBezTo>
                  <a:lnTo>
                    <a:pt x="4668" y="77"/>
                  </a:lnTo>
                  <a:lnTo>
                    <a:pt x="4572" y="77"/>
                  </a:lnTo>
                  <a:lnTo>
                    <a:pt x="4215" y="219"/>
                  </a:lnTo>
                  <a:cubicBezTo>
                    <a:pt x="3560" y="469"/>
                    <a:pt x="2906" y="791"/>
                    <a:pt x="2203" y="1231"/>
                  </a:cubicBezTo>
                  <a:cubicBezTo>
                    <a:pt x="1834" y="1446"/>
                    <a:pt x="1477" y="1684"/>
                    <a:pt x="1167" y="1922"/>
                  </a:cubicBezTo>
                  <a:cubicBezTo>
                    <a:pt x="810" y="2196"/>
                    <a:pt x="512" y="2434"/>
                    <a:pt x="262" y="2696"/>
                  </a:cubicBezTo>
                  <a:lnTo>
                    <a:pt x="143" y="2815"/>
                  </a:lnTo>
                  <a:cubicBezTo>
                    <a:pt x="108" y="2851"/>
                    <a:pt x="96" y="2863"/>
                    <a:pt x="96" y="2898"/>
                  </a:cubicBezTo>
                  <a:cubicBezTo>
                    <a:pt x="60" y="2922"/>
                    <a:pt x="48" y="2958"/>
                    <a:pt x="48" y="2982"/>
                  </a:cubicBezTo>
                  <a:cubicBezTo>
                    <a:pt x="0" y="3375"/>
                    <a:pt x="155" y="3744"/>
                    <a:pt x="286" y="3970"/>
                  </a:cubicBezTo>
                  <a:cubicBezTo>
                    <a:pt x="477" y="4303"/>
                    <a:pt x="739" y="4565"/>
                    <a:pt x="1013" y="4696"/>
                  </a:cubicBezTo>
                  <a:cubicBezTo>
                    <a:pt x="1036" y="4744"/>
                    <a:pt x="1036" y="4744"/>
                    <a:pt x="1048" y="4744"/>
                  </a:cubicBezTo>
                  <a:cubicBezTo>
                    <a:pt x="1059" y="4747"/>
                    <a:pt x="1071" y="4748"/>
                    <a:pt x="1083" y="4748"/>
                  </a:cubicBezTo>
                  <a:cubicBezTo>
                    <a:pt x="1122" y="4748"/>
                    <a:pt x="1161" y="4733"/>
                    <a:pt x="1179" y="4696"/>
                  </a:cubicBezTo>
                  <a:cubicBezTo>
                    <a:pt x="1191" y="4696"/>
                    <a:pt x="1215" y="4684"/>
                    <a:pt x="1227" y="4660"/>
                  </a:cubicBezTo>
                  <a:cubicBezTo>
                    <a:pt x="1465" y="4410"/>
                    <a:pt x="1751" y="4172"/>
                    <a:pt x="2108" y="3887"/>
                  </a:cubicBezTo>
                  <a:cubicBezTo>
                    <a:pt x="2417" y="3648"/>
                    <a:pt x="2739" y="3434"/>
                    <a:pt x="3120" y="3196"/>
                  </a:cubicBezTo>
                  <a:cubicBezTo>
                    <a:pt x="3489" y="2958"/>
                    <a:pt x="3870" y="2744"/>
                    <a:pt x="4251" y="2553"/>
                  </a:cubicBezTo>
                  <a:cubicBezTo>
                    <a:pt x="4668" y="2339"/>
                    <a:pt x="5049" y="2184"/>
                    <a:pt x="5442" y="2041"/>
                  </a:cubicBezTo>
                  <a:cubicBezTo>
                    <a:pt x="5513" y="2017"/>
                    <a:pt x="5585" y="2005"/>
                    <a:pt x="5644" y="1970"/>
                  </a:cubicBezTo>
                  <a:lnTo>
                    <a:pt x="5704" y="1958"/>
                  </a:lnTo>
                  <a:lnTo>
                    <a:pt x="5763" y="1946"/>
                  </a:lnTo>
                  <a:lnTo>
                    <a:pt x="5799" y="1946"/>
                  </a:lnTo>
                  <a:cubicBezTo>
                    <a:pt x="5811" y="1946"/>
                    <a:pt x="5811" y="1946"/>
                    <a:pt x="5823" y="1922"/>
                  </a:cubicBezTo>
                  <a:cubicBezTo>
                    <a:pt x="5870" y="1910"/>
                    <a:pt x="5894" y="1910"/>
                    <a:pt x="5930" y="1898"/>
                  </a:cubicBezTo>
                  <a:lnTo>
                    <a:pt x="5942" y="1898"/>
                  </a:lnTo>
                  <a:cubicBezTo>
                    <a:pt x="6001" y="1886"/>
                    <a:pt x="6037" y="1863"/>
                    <a:pt x="6049" y="1839"/>
                  </a:cubicBezTo>
                  <a:cubicBezTo>
                    <a:pt x="6061" y="1827"/>
                    <a:pt x="6061" y="1803"/>
                    <a:pt x="6073" y="1779"/>
                  </a:cubicBezTo>
                  <a:lnTo>
                    <a:pt x="6073" y="1732"/>
                  </a:lnTo>
                  <a:cubicBezTo>
                    <a:pt x="6132" y="1315"/>
                    <a:pt x="5954" y="958"/>
                    <a:pt x="5799" y="720"/>
                  </a:cubicBezTo>
                  <a:cubicBezTo>
                    <a:pt x="5692" y="577"/>
                    <a:pt x="5573" y="434"/>
                    <a:pt x="5406" y="303"/>
                  </a:cubicBezTo>
                  <a:cubicBezTo>
                    <a:pt x="5275" y="184"/>
                    <a:pt x="5120" y="88"/>
                    <a:pt x="4965" y="17"/>
                  </a:cubicBezTo>
                  <a:cubicBezTo>
                    <a:pt x="4942" y="17"/>
                    <a:pt x="4942" y="17"/>
                    <a:pt x="4930" y="5"/>
                  </a:cubicBezTo>
                  <a:cubicBezTo>
                    <a:pt x="4917" y="2"/>
                    <a:pt x="4905" y="0"/>
                    <a:pt x="4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4"/>
            <p:cNvSpPr/>
            <p:nvPr/>
          </p:nvSpPr>
          <p:spPr>
            <a:xfrm rot="3651787">
              <a:off x="8413254" y="3674556"/>
              <a:ext cx="93297" cy="120277"/>
            </a:xfrm>
            <a:custGeom>
              <a:rect b="b" l="l" r="r" t="t"/>
              <a:pathLst>
                <a:path extrusionOk="0" h="1966" w="1525">
                  <a:moveTo>
                    <a:pt x="334" y="0"/>
                  </a:moveTo>
                  <a:cubicBezTo>
                    <a:pt x="215" y="60"/>
                    <a:pt x="120" y="120"/>
                    <a:pt x="1" y="179"/>
                  </a:cubicBezTo>
                  <a:cubicBezTo>
                    <a:pt x="84" y="227"/>
                    <a:pt x="179" y="286"/>
                    <a:pt x="263" y="346"/>
                  </a:cubicBezTo>
                  <a:cubicBezTo>
                    <a:pt x="453" y="489"/>
                    <a:pt x="620" y="667"/>
                    <a:pt x="751" y="870"/>
                  </a:cubicBezTo>
                  <a:cubicBezTo>
                    <a:pt x="977" y="1191"/>
                    <a:pt x="1132" y="1584"/>
                    <a:pt x="1168" y="1965"/>
                  </a:cubicBezTo>
                  <a:cubicBezTo>
                    <a:pt x="1275" y="1905"/>
                    <a:pt x="1406" y="1846"/>
                    <a:pt x="1525" y="1775"/>
                  </a:cubicBezTo>
                  <a:cubicBezTo>
                    <a:pt x="1513" y="1667"/>
                    <a:pt x="1501" y="1584"/>
                    <a:pt x="1465" y="1477"/>
                  </a:cubicBezTo>
                  <a:cubicBezTo>
                    <a:pt x="1406" y="1227"/>
                    <a:pt x="1322" y="977"/>
                    <a:pt x="1203" y="751"/>
                  </a:cubicBezTo>
                  <a:lnTo>
                    <a:pt x="1072" y="524"/>
                  </a:lnTo>
                  <a:cubicBezTo>
                    <a:pt x="1025" y="465"/>
                    <a:pt x="977" y="405"/>
                    <a:pt x="918" y="346"/>
                  </a:cubicBezTo>
                  <a:cubicBezTo>
                    <a:pt x="870" y="298"/>
                    <a:pt x="834" y="262"/>
                    <a:pt x="787" y="227"/>
                  </a:cubicBezTo>
                  <a:cubicBezTo>
                    <a:pt x="739" y="179"/>
                    <a:pt x="691" y="155"/>
                    <a:pt x="632" y="120"/>
                  </a:cubicBezTo>
                  <a:cubicBezTo>
                    <a:pt x="596" y="96"/>
                    <a:pt x="548" y="84"/>
                    <a:pt x="501" y="48"/>
                  </a:cubicBezTo>
                  <a:lnTo>
                    <a:pt x="370" y="0"/>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4"/>
            <p:cNvSpPr/>
            <p:nvPr/>
          </p:nvSpPr>
          <p:spPr>
            <a:xfrm rot="3651787">
              <a:off x="8018692" y="4278878"/>
              <a:ext cx="115872" cy="102046"/>
            </a:xfrm>
            <a:custGeom>
              <a:rect b="b" l="l" r="r" t="t"/>
              <a:pathLst>
                <a:path extrusionOk="0" h="1668" w="1894">
                  <a:moveTo>
                    <a:pt x="1179" y="1"/>
                  </a:moveTo>
                  <a:cubicBezTo>
                    <a:pt x="1131" y="1"/>
                    <a:pt x="1072" y="25"/>
                    <a:pt x="1024" y="25"/>
                  </a:cubicBezTo>
                  <a:cubicBezTo>
                    <a:pt x="965" y="37"/>
                    <a:pt x="929" y="37"/>
                    <a:pt x="869" y="60"/>
                  </a:cubicBezTo>
                  <a:lnTo>
                    <a:pt x="727" y="108"/>
                  </a:lnTo>
                  <a:cubicBezTo>
                    <a:pt x="691" y="144"/>
                    <a:pt x="631" y="156"/>
                    <a:pt x="584" y="179"/>
                  </a:cubicBezTo>
                  <a:cubicBezTo>
                    <a:pt x="536" y="215"/>
                    <a:pt x="488" y="239"/>
                    <a:pt x="453" y="287"/>
                  </a:cubicBezTo>
                  <a:cubicBezTo>
                    <a:pt x="405" y="322"/>
                    <a:pt x="358" y="358"/>
                    <a:pt x="334" y="406"/>
                  </a:cubicBezTo>
                  <a:cubicBezTo>
                    <a:pt x="286" y="453"/>
                    <a:pt x="250" y="501"/>
                    <a:pt x="227" y="537"/>
                  </a:cubicBezTo>
                  <a:cubicBezTo>
                    <a:pt x="191" y="584"/>
                    <a:pt x="167" y="632"/>
                    <a:pt x="131" y="691"/>
                  </a:cubicBezTo>
                  <a:cubicBezTo>
                    <a:pt x="107" y="739"/>
                    <a:pt x="96" y="775"/>
                    <a:pt x="72" y="834"/>
                  </a:cubicBezTo>
                  <a:cubicBezTo>
                    <a:pt x="60" y="882"/>
                    <a:pt x="48" y="941"/>
                    <a:pt x="36" y="989"/>
                  </a:cubicBezTo>
                  <a:cubicBezTo>
                    <a:pt x="12" y="1049"/>
                    <a:pt x="12" y="1096"/>
                    <a:pt x="0" y="1156"/>
                  </a:cubicBezTo>
                  <a:lnTo>
                    <a:pt x="0" y="1334"/>
                  </a:lnTo>
                  <a:lnTo>
                    <a:pt x="0" y="1370"/>
                  </a:lnTo>
                  <a:cubicBezTo>
                    <a:pt x="346" y="1477"/>
                    <a:pt x="703" y="1584"/>
                    <a:pt x="1108" y="1656"/>
                  </a:cubicBezTo>
                  <a:cubicBezTo>
                    <a:pt x="1167" y="1656"/>
                    <a:pt x="1203" y="1668"/>
                    <a:pt x="1250" y="1668"/>
                  </a:cubicBezTo>
                  <a:lnTo>
                    <a:pt x="1381" y="1668"/>
                  </a:lnTo>
                  <a:cubicBezTo>
                    <a:pt x="1417" y="1668"/>
                    <a:pt x="1429" y="1656"/>
                    <a:pt x="1441" y="1656"/>
                  </a:cubicBezTo>
                  <a:cubicBezTo>
                    <a:pt x="1465" y="1656"/>
                    <a:pt x="1477" y="1644"/>
                    <a:pt x="1477" y="1644"/>
                  </a:cubicBezTo>
                  <a:lnTo>
                    <a:pt x="1489" y="1632"/>
                  </a:lnTo>
                  <a:lnTo>
                    <a:pt x="1536" y="1584"/>
                  </a:lnTo>
                  <a:cubicBezTo>
                    <a:pt x="1560" y="1537"/>
                    <a:pt x="1584" y="1513"/>
                    <a:pt x="1608" y="1465"/>
                  </a:cubicBezTo>
                  <a:lnTo>
                    <a:pt x="1608" y="1453"/>
                  </a:lnTo>
                  <a:cubicBezTo>
                    <a:pt x="1727" y="1001"/>
                    <a:pt x="1834" y="584"/>
                    <a:pt x="1893" y="179"/>
                  </a:cubicBezTo>
                  <a:cubicBezTo>
                    <a:pt x="1882" y="168"/>
                    <a:pt x="1858" y="168"/>
                    <a:pt x="1846" y="156"/>
                  </a:cubicBezTo>
                  <a:cubicBezTo>
                    <a:pt x="1786" y="120"/>
                    <a:pt x="1727" y="96"/>
                    <a:pt x="1667" y="84"/>
                  </a:cubicBezTo>
                  <a:cubicBezTo>
                    <a:pt x="1608" y="60"/>
                    <a:pt x="1560" y="49"/>
                    <a:pt x="1501" y="37"/>
                  </a:cubicBezTo>
                  <a:cubicBezTo>
                    <a:pt x="1441" y="25"/>
                    <a:pt x="1405" y="25"/>
                    <a:pt x="13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1" name="Google Shape;3561;p54"/>
          <p:cNvGrpSpPr/>
          <p:nvPr/>
        </p:nvGrpSpPr>
        <p:grpSpPr>
          <a:xfrm>
            <a:off x="7662930" y="4041844"/>
            <a:ext cx="670002" cy="1280639"/>
            <a:chOff x="7803832" y="4388242"/>
            <a:chExt cx="447294" cy="854956"/>
          </a:xfrm>
        </p:grpSpPr>
        <p:sp>
          <p:nvSpPr>
            <p:cNvPr id="3562" name="Google Shape;3562;p54"/>
            <p:cNvSpPr/>
            <p:nvPr/>
          </p:nvSpPr>
          <p:spPr>
            <a:xfrm rot="3651787">
              <a:off x="7992061" y="4403382"/>
              <a:ext cx="73659" cy="66379"/>
            </a:xfrm>
            <a:custGeom>
              <a:rect b="b" l="l" r="r" t="t"/>
              <a:pathLst>
                <a:path extrusionOk="0" h="1085" w="1204">
                  <a:moveTo>
                    <a:pt x="394" y="1"/>
                  </a:moveTo>
                  <a:cubicBezTo>
                    <a:pt x="286" y="1"/>
                    <a:pt x="191" y="48"/>
                    <a:pt x="120" y="120"/>
                  </a:cubicBezTo>
                  <a:cubicBezTo>
                    <a:pt x="1" y="262"/>
                    <a:pt x="24" y="477"/>
                    <a:pt x="167" y="596"/>
                  </a:cubicBezTo>
                  <a:cubicBezTo>
                    <a:pt x="310" y="727"/>
                    <a:pt x="477" y="858"/>
                    <a:pt x="644" y="1013"/>
                  </a:cubicBezTo>
                  <a:cubicBezTo>
                    <a:pt x="691" y="1060"/>
                    <a:pt x="763" y="1084"/>
                    <a:pt x="846" y="1084"/>
                  </a:cubicBezTo>
                  <a:cubicBezTo>
                    <a:pt x="953" y="1084"/>
                    <a:pt x="1060" y="1036"/>
                    <a:pt x="1120" y="965"/>
                  </a:cubicBezTo>
                  <a:cubicBezTo>
                    <a:pt x="1179" y="905"/>
                    <a:pt x="1203" y="822"/>
                    <a:pt x="1191" y="727"/>
                  </a:cubicBezTo>
                  <a:cubicBezTo>
                    <a:pt x="1179" y="643"/>
                    <a:pt x="1144" y="560"/>
                    <a:pt x="1072" y="489"/>
                  </a:cubicBezTo>
                  <a:cubicBezTo>
                    <a:pt x="917" y="346"/>
                    <a:pt x="763" y="203"/>
                    <a:pt x="596" y="60"/>
                  </a:cubicBezTo>
                  <a:cubicBezTo>
                    <a:pt x="548" y="24"/>
                    <a:pt x="477"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4"/>
            <p:cNvSpPr/>
            <p:nvPr/>
          </p:nvSpPr>
          <p:spPr>
            <a:xfrm rot="3651787">
              <a:off x="7968730" y="4519930"/>
              <a:ext cx="74332" cy="64911"/>
            </a:xfrm>
            <a:custGeom>
              <a:rect b="b" l="l" r="r" t="t"/>
              <a:pathLst>
                <a:path extrusionOk="0" h="1061" w="1215">
                  <a:moveTo>
                    <a:pt x="333" y="1"/>
                  </a:moveTo>
                  <a:cubicBezTo>
                    <a:pt x="238" y="1"/>
                    <a:pt x="143" y="48"/>
                    <a:pt x="83" y="120"/>
                  </a:cubicBezTo>
                  <a:cubicBezTo>
                    <a:pt x="24" y="191"/>
                    <a:pt x="0" y="286"/>
                    <a:pt x="12" y="370"/>
                  </a:cubicBezTo>
                  <a:cubicBezTo>
                    <a:pt x="24" y="465"/>
                    <a:pt x="72" y="536"/>
                    <a:pt x="131" y="596"/>
                  </a:cubicBezTo>
                  <a:cubicBezTo>
                    <a:pt x="298" y="727"/>
                    <a:pt x="476" y="870"/>
                    <a:pt x="655" y="989"/>
                  </a:cubicBezTo>
                  <a:cubicBezTo>
                    <a:pt x="714" y="1025"/>
                    <a:pt x="786" y="1060"/>
                    <a:pt x="869" y="1060"/>
                  </a:cubicBezTo>
                  <a:cubicBezTo>
                    <a:pt x="976" y="1060"/>
                    <a:pt x="1072" y="1013"/>
                    <a:pt x="1131" y="941"/>
                  </a:cubicBezTo>
                  <a:cubicBezTo>
                    <a:pt x="1191" y="858"/>
                    <a:pt x="1215" y="775"/>
                    <a:pt x="1203" y="667"/>
                  </a:cubicBezTo>
                  <a:cubicBezTo>
                    <a:pt x="1191" y="584"/>
                    <a:pt x="1143" y="501"/>
                    <a:pt x="1084" y="465"/>
                  </a:cubicBezTo>
                  <a:cubicBezTo>
                    <a:pt x="905" y="322"/>
                    <a:pt x="738" y="203"/>
                    <a:pt x="572" y="72"/>
                  </a:cubicBezTo>
                  <a:cubicBezTo>
                    <a:pt x="488" y="36"/>
                    <a:pt x="417" y="1"/>
                    <a:pt x="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4"/>
            <p:cNvSpPr/>
            <p:nvPr/>
          </p:nvSpPr>
          <p:spPr>
            <a:xfrm rot="3651787">
              <a:off x="7951258" y="4634715"/>
              <a:ext cx="80878" cy="67113"/>
            </a:xfrm>
            <a:custGeom>
              <a:rect b="b" l="l" r="r" t="t"/>
              <a:pathLst>
                <a:path extrusionOk="0" h="1097" w="1322">
                  <a:moveTo>
                    <a:pt x="334" y="1"/>
                  </a:moveTo>
                  <a:cubicBezTo>
                    <a:pt x="238" y="1"/>
                    <a:pt x="143" y="37"/>
                    <a:pt x="84" y="120"/>
                  </a:cubicBezTo>
                  <a:cubicBezTo>
                    <a:pt x="24" y="191"/>
                    <a:pt x="0" y="275"/>
                    <a:pt x="12" y="370"/>
                  </a:cubicBezTo>
                  <a:cubicBezTo>
                    <a:pt x="24" y="453"/>
                    <a:pt x="72" y="537"/>
                    <a:pt x="131" y="596"/>
                  </a:cubicBezTo>
                  <a:cubicBezTo>
                    <a:pt x="322" y="739"/>
                    <a:pt x="536" y="894"/>
                    <a:pt x="750" y="1025"/>
                  </a:cubicBezTo>
                  <a:cubicBezTo>
                    <a:pt x="834" y="1072"/>
                    <a:pt x="893" y="1096"/>
                    <a:pt x="965" y="1096"/>
                  </a:cubicBezTo>
                  <a:lnTo>
                    <a:pt x="989" y="1096"/>
                  </a:lnTo>
                  <a:cubicBezTo>
                    <a:pt x="1084" y="1084"/>
                    <a:pt x="1167" y="1037"/>
                    <a:pt x="1227" y="977"/>
                  </a:cubicBezTo>
                  <a:cubicBezTo>
                    <a:pt x="1286" y="906"/>
                    <a:pt x="1322" y="811"/>
                    <a:pt x="1310" y="739"/>
                  </a:cubicBezTo>
                  <a:cubicBezTo>
                    <a:pt x="1310" y="668"/>
                    <a:pt x="1262" y="560"/>
                    <a:pt x="1191" y="501"/>
                  </a:cubicBezTo>
                  <a:cubicBezTo>
                    <a:pt x="965" y="370"/>
                    <a:pt x="750" y="215"/>
                    <a:pt x="560" y="72"/>
                  </a:cubicBezTo>
                  <a:cubicBezTo>
                    <a:pt x="489" y="25"/>
                    <a:pt x="417"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4"/>
            <p:cNvSpPr/>
            <p:nvPr/>
          </p:nvSpPr>
          <p:spPr>
            <a:xfrm rot="3651787">
              <a:off x="7982348" y="4744119"/>
              <a:ext cx="47413" cy="80878"/>
            </a:xfrm>
            <a:custGeom>
              <a:rect b="b" l="l" r="r" t="t"/>
              <a:pathLst>
                <a:path extrusionOk="0" h="1322" w="775">
                  <a:moveTo>
                    <a:pt x="310" y="0"/>
                  </a:moveTo>
                  <a:cubicBezTo>
                    <a:pt x="226" y="0"/>
                    <a:pt x="143" y="48"/>
                    <a:pt x="84" y="119"/>
                  </a:cubicBezTo>
                  <a:cubicBezTo>
                    <a:pt x="36" y="179"/>
                    <a:pt x="0" y="250"/>
                    <a:pt x="0" y="369"/>
                  </a:cubicBezTo>
                  <a:cubicBezTo>
                    <a:pt x="0" y="607"/>
                    <a:pt x="24" y="845"/>
                    <a:pt x="107" y="1095"/>
                  </a:cubicBezTo>
                  <a:cubicBezTo>
                    <a:pt x="143" y="1250"/>
                    <a:pt x="298" y="1322"/>
                    <a:pt x="429" y="1322"/>
                  </a:cubicBezTo>
                  <a:cubicBezTo>
                    <a:pt x="465" y="1322"/>
                    <a:pt x="500" y="1322"/>
                    <a:pt x="536" y="1310"/>
                  </a:cubicBezTo>
                  <a:cubicBezTo>
                    <a:pt x="619" y="1274"/>
                    <a:pt x="679" y="1215"/>
                    <a:pt x="727" y="1143"/>
                  </a:cubicBezTo>
                  <a:cubicBezTo>
                    <a:pt x="774" y="1072"/>
                    <a:pt x="774" y="976"/>
                    <a:pt x="738" y="869"/>
                  </a:cubicBezTo>
                  <a:cubicBezTo>
                    <a:pt x="738" y="857"/>
                    <a:pt x="727" y="834"/>
                    <a:pt x="727" y="810"/>
                  </a:cubicBezTo>
                  <a:lnTo>
                    <a:pt x="727" y="786"/>
                  </a:lnTo>
                  <a:cubicBezTo>
                    <a:pt x="703" y="631"/>
                    <a:pt x="679" y="476"/>
                    <a:pt x="679" y="310"/>
                  </a:cubicBezTo>
                  <a:cubicBezTo>
                    <a:pt x="679" y="238"/>
                    <a:pt x="655" y="155"/>
                    <a:pt x="596" y="95"/>
                  </a:cubicBezTo>
                  <a:cubicBezTo>
                    <a:pt x="500" y="24"/>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4"/>
            <p:cNvSpPr/>
            <p:nvPr/>
          </p:nvSpPr>
          <p:spPr>
            <a:xfrm rot="3651787">
              <a:off x="8020968" y="4821238"/>
              <a:ext cx="79410" cy="64176"/>
            </a:xfrm>
            <a:custGeom>
              <a:rect b="b" l="l" r="r" t="t"/>
              <a:pathLst>
                <a:path extrusionOk="0" h="1049" w="1298">
                  <a:moveTo>
                    <a:pt x="929" y="1"/>
                  </a:moveTo>
                  <a:cubicBezTo>
                    <a:pt x="834" y="1"/>
                    <a:pt x="762" y="37"/>
                    <a:pt x="691" y="108"/>
                  </a:cubicBezTo>
                  <a:lnTo>
                    <a:pt x="643" y="156"/>
                  </a:lnTo>
                  <a:cubicBezTo>
                    <a:pt x="524" y="239"/>
                    <a:pt x="405" y="322"/>
                    <a:pt x="262" y="382"/>
                  </a:cubicBezTo>
                  <a:cubicBezTo>
                    <a:pt x="167" y="406"/>
                    <a:pt x="107" y="453"/>
                    <a:pt x="60" y="537"/>
                  </a:cubicBezTo>
                  <a:cubicBezTo>
                    <a:pt x="24" y="620"/>
                    <a:pt x="0" y="715"/>
                    <a:pt x="36" y="810"/>
                  </a:cubicBezTo>
                  <a:cubicBezTo>
                    <a:pt x="60" y="894"/>
                    <a:pt x="107" y="977"/>
                    <a:pt x="203" y="1001"/>
                  </a:cubicBezTo>
                  <a:cubicBezTo>
                    <a:pt x="238" y="1037"/>
                    <a:pt x="322" y="1049"/>
                    <a:pt x="381" y="1049"/>
                  </a:cubicBezTo>
                  <a:cubicBezTo>
                    <a:pt x="405" y="1049"/>
                    <a:pt x="441" y="1049"/>
                    <a:pt x="464" y="1037"/>
                  </a:cubicBezTo>
                  <a:cubicBezTo>
                    <a:pt x="619" y="977"/>
                    <a:pt x="738" y="918"/>
                    <a:pt x="834" y="858"/>
                  </a:cubicBezTo>
                  <a:cubicBezTo>
                    <a:pt x="976" y="775"/>
                    <a:pt x="1107" y="680"/>
                    <a:pt x="1191" y="584"/>
                  </a:cubicBezTo>
                  <a:cubicBezTo>
                    <a:pt x="1274" y="525"/>
                    <a:pt x="1298" y="418"/>
                    <a:pt x="1298" y="346"/>
                  </a:cubicBezTo>
                  <a:cubicBezTo>
                    <a:pt x="1298" y="263"/>
                    <a:pt x="1250" y="168"/>
                    <a:pt x="1191" y="108"/>
                  </a:cubicBezTo>
                  <a:cubicBezTo>
                    <a:pt x="1107" y="37"/>
                    <a:pt x="1024" y="1"/>
                    <a:pt x="9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4"/>
            <p:cNvSpPr/>
            <p:nvPr/>
          </p:nvSpPr>
          <p:spPr>
            <a:xfrm rot="3651787">
              <a:off x="7870659" y="4855084"/>
              <a:ext cx="70723" cy="95500"/>
            </a:xfrm>
            <a:custGeom>
              <a:rect b="b" l="l" r="r" t="t"/>
              <a:pathLst>
                <a:path extrusionOk="0" h="1561" w="1156">
                  <a:moveTo>
                    <a:pt x="346" y="0"/>
                  </a:moveTo>
                  <a:cubicBezTo>
                    <a:pt x="310" y="0"/>
                    <a:pt x="286" y="0"/>
                    <a:pt x="251" y="12"/>
                  </a:cubicBezTo>
                  <a:cubicBezTo>
                    <a:pt x="155" y="36"/>
                    <a:pt x="84" y="96"/>
                    <a:pt x="48" y="191"/>
                  </a:cubicBezTo>
                  <a:cubicBezTo>
                    <a:pt x="1" y="262"/>
                    <a:pt x="1" y="358"/>
                    <a:pt x="13" y="429"/>
                  </a:cubicBezTo>
                  <a:cubicBezTo>
                    <a:pt x="72" y="620"/>
                    <a:pt x="167" y="798"/>
                    <a:pt x="251" y="977"/>
                  </a:cubicBezTo>
                  <a:cubicBezTo>
                    <a:pt x="358" y="1167"/>
                    <a:pt x="477" y="1334"/>
                    <a:pt x="596" y="1465"/>
                  </a:cubicBezTo>
                  <a:cubicBezTo>
                    <a:pt x="656" y="1524"/>
                    <a:pt x="763" y="1560"/>
                    <a:pt x="834" y="1560"/>
                  </a:cubicBezTo>
                  <a:cubicBezTo>
                    <a:pt x="917" y="1560"/>
                    <a:pt x="1013" y="1512"/>
                    <a:pt x="1072" y="1453"/>
                  </a:cubicBezTo>
                  <a:cubicBezTo>
                    <a:pt x="1132" y="1393"/>
                    <a:pt x="1156" y="1310"/>
                    <a:pt x="1156" y="1215"/>
                  </a:cubicBezTo>
                  <a:cubicBezTo>
                    <a:pt x="1156" y="1131"/>
                    <a:pt x="1120" y="1048"/>
                    <a:pt x="1060" y="977"/>
                  </a:cubicBezTo>
                  <a:cubicBezTo>
                    <a:pt x="917" y="798"/>
                    <a:pt x="798" y="608"/>
                    <a:pt x="715" y="417"/>
                  </a:cubicBezTo>
                  <a:cubicBezTo>
                    <a:pt x="679" y="358"/>
                    <a:pt x="667" y="298"/>
                    <a:pt x="656" y="239"/>
                  </a:cubicBezTo>
                  <a:cubicBezTo>
                    <a:pt x="620" y="84"/>
                    <a:pt x="489"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4"/>
            <p:cNvSpPr/>
            <p:nvPr/>
          </p:nvSpPr>
          <p:spPr>
            <a:xfrm rot="3651787">
              <a:off x="7816408" y="5002130"/>
              <a:ext cx="87485" cy="73598"/>
            </a:xfrm>
            <a:custGeom>
              <a:rect b="b" l="l" r="r" t="t"/>
              <a:pathLst>
                <a:path extrusionOk="0" h="1203" w="1430">
                  <a:moveTo>
                    <a:pt x="334" y="0"/>
                  </a:moveTo>
                  <a:cubicBezTo>
                    <a:pt x="238" y="0"/>
                    <a:pt x="155" y="24"/>
                    <a:pt x="96" y="96"/>
                  </a:cubicBezTo>
                  <a:cubicBezTo>
                    <a:pt x="36" y="155"/>
                    <a:pt x="0" y="250"/>
                    <a:pt x="0" y="346"/>
                  </a:cubicBezTo>
                  <a:cubicBezTo>
                    <a:pt x="0" y="429"/>
                    <a:pt x="48" y="524"/>
                    <a:pt x="108" y="584"/>
                  </a:cubicBezTo>
                  <a:cubicBezTo>
                    <a:pt x="346" y="798"/>
                    <a:pt x="608" y="1000"/>
                    <a:pt x="881" y="1155"/>
                  </a:cubicBezTo>
                  <a:cubicBezTo>
                    <a:pt x="917" y="1191"/>
                    <a:pt x="977" y="1203"/>
                    <a:pt x="1036" y="1203"/>
                  </a:cubicBezTo>
                  <a:cubicBezTo>
                    <a:pt x="1167" y="1203"/>
                    <a:pt x="1286" y="1143"/>
                    <a:pt x="1334" y="1024"/>
                  </a:cubicBezTo>
                  <a:cubicBezTo>
                    <a:pt x="1429" y="858"/>
                    <a:pt x="1370" y="655"/>
                    <a:pt x="1203" y="560"/>
                  </a:cubicBezTo>
                  <a:cubicBezTo>
                    <a:pt x="1108" y="500"/>
                    <a:pt x="1000" y="429"/>
                    <a:pt x="893" y="357"/>
                  </a:cubicBezTo>
                  <a:lnTo>
                    <a:pt x="584" y="84"/>
                  </a:lnTo>
                  <a:cubicBezTo>
                    <a:pt x="512" y="48"/>
                    <a:pt x="417"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4"/>
            <p:cNvSpPr/>
            <p:nvPr/>
          </p:nvSpPr>
          <p:spPr>
            <a:xfrm rot="3651787">
              <a:off x="7809227" y="5156958"/>
              <a:ext cx="88220" cy="64176"/>
            </a:xfrm>
            <a:custGeom>
              <a:rect b="b" l="l" r="r" t="t"/>
              <a:pathLst>
                <a:path extrusionOk="0" h="1049" w="1442">
                  <a:moveTo>
                    <a:pt x="358" y="1"/>
                  </a:moveTo>
                  <a:cubicBezTo>
                    <a:pt x="239" y="1"/>
                    <a:pt x="120" y="72"/>
                    <a:pt x="60" y="179"/>
                  </a:cubicBezTo>
                  <a:cubicBezTo>
                    <a:pt x="13" y="251"/>
                    <a:pt x="1" y="358"/>
                    <a:pt x="37" y="429"/>
                  </a:cubicBezTo>
                  <a:cubicBezTo>
                    <a:pt x="60" y="512"/>
                    <a:pt x="108" y="572"/>
                    <a:pt x="191" y="632"/>
                  </a:cubicBezTo>
                  <a:cubicBezTo>
                    <a:pt x="465" y="798"/>
                    <a:pt x="727" y="929"/>
                    <a:pt x="1013" y="1036"/>
                  </a:cubicBezTo>
                  <a:cubicBezTo>
                    <a:pt x="1049" y="1048"/>
                    <a:pt x="1073" y="1048"/>
                    <a:pt x="1084" y="1048"/>
                  </a:cubicBezTo>
                  <a:cubicBezTo>
                    <a:pt x="1144" y="1048"/>
                    <a:pt x="1203" y="1036"/>
                    <a:pt x="1263" y="1013"/>
                  </a:cubicBezTo>
                  <a:cubicBezTo>
                    <a:pt x="1346" y="965"/>
                    <a:pt x="1406" y="893"/>
                    <a:pt x="1418" y="798"/>
                  </a:cubicBezTo>
                  <a:cubicBezTo>
                    <a:pt x="1442" y="715"/>
                    <a:pt x="1430" y="620"/>
                    <a:pt x="1370" y="548"/>
                  </a:cubicBezTo>
                  <a:cubicBezTo>
                    <a:pt x="1311" y="453"/>
                    <a:pt x="1239" y="417"/>
                    <a:pt x="1168" y="393"/>
                  </a:cubicBezTo>
                  <a:lnTo>
                    <a:pt x="1084" y="370"/>
                  </a:lnTo>
                  <a:lnTo>
                    <a:pt x="1061" y="358"/>
                  </a:lnTo>
                  <a:cubicBezTo>
                    <a:pt x="870" y="274"/>
                    <a:pt x="692" y="179"/>
                    <a:pt x="489" y="36"/>
                  </a:cubicBezTo>
                  <a:cubicBezTo>
                    <a:pt x="477" y="12"/>
                    <a:pt x="418" y="1"/>
                    <a:pt x="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4"/>
            <p:cNvSpPr/>
            <p:nvPr/>
          </p:nvSpPr>
          <p:spPr>
            <a:xfrm rot="3651787">
              <a:off x="8094701" y="4688346"/>
              <a:ext cx="64911" cy="82346"/>
            </a:xfrm>
            <a:custGeom>
              <a:rect b="b" l="l" r="r" t="t"/>
              <a:pathLst>
                <a:path extrusionOk="0" h="1346" w="1061">
                  <a:moveTo>
                    <a:pt x="692" y="0"/>
                  </a:moveTo>
                  <a:cubicBezTo>
                    <a:pt x="596" y="0"/>
                    <a:pt x="501" y="48"/>
                    <a:pt x="441" y="119"/>
                  </a:cubicBezTo>
                  <a:cubicBezTo>
                    <a:pt x="346" y="238"/>
                    <a:pt x="263" y="357"/>
                    <a:pt x="203" y="500"/>
                  </a:cubicBezTo>
                  <a:cubicBezTo>
                    <a:pt x="132" y="631"/>
                    <a:pt x="72" y="774"/>
                    <a:pt x="25" y="941"/>
                  </a:cubicBezTo>
                  <a:cubicBezTo>
                    <a:pt x="1" y="1036"/>
                    <a:pt x="25" y="1131"/>
                    <a:pt x="72" y="1191"/>
                  </a:cubicBezTo>
                  <a:cubicBezTo>
                    <a:pt x="120" y="1274"/>
                    <a:pt x="203" y="1310"/>
                    <a:pt x="275" y="1346"/>
                  </a:cubicBezTo>
                  <a:lnTo>
                    <a:pt x="334" y="1346"/>
                  </a:lnTo>
                  <a:cubicBezTo>
                    <a:pt x="406" y="1346"/>
                    <a:pt x="465" y="1334"/>
                    <a:pt x="525" y="1286"/>
                  </a:cubicBezTo>
                  <a:cubicBezTo>
                    <a:pt x="608" y="1227"/>
                    <a:pt x="644" y="1167"/>
                    <a:pt x="680" y="1072"/>
                  </a:cubicBezTo>
                  <a:cubicBezTo>
                    <a:pt x="739" y="929"/>
                    <a:pt x="799" y="786"/>
                    <a:pt x="870" y="679"/>
                  </a:cubicBezTo>
                  <a:cubicBezTo>
                    <a:pt x="906" y="643"/>
                    <a:pt x="918" y="596"/>
                    <a:pt x="942" y="572"/>
                  </a:cubicBezTo>
                  <a:cubicBezTo>
                    <a:pt x="1061" y="417"/>
                    <a:pt x="1049" y="215"/>
                    <a:pt x="918" y="96"/>
                  </a:cubicBezTo>
                  <a:cubicBezTo>
                    <a:pt x="870" y="36"/>
                    <a:pt x="787" y="0"/>
                    <a:pt x="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4"/>
            <p:cNvSpPr/>
            <p:nvPr/>
          </p:nvSpPr>
          <p:spPr>
            <a:xfrm rot="3651787">
              <a:off x="8171272" y="4774076"/>
              <a:ext cx="59037" cy="82346"/>
            </a:xfrm>
            <a:custGeom>
              <a:rect b="b" l="l" r="r" t="t"/>
              <a:pathLst>
                <a:path extrusionOk="0" h="1346" w="965">
                  <a:moveTo>
                    <a:pt x="417" y="0"/>
                  </a:moveTo>
                  <a:cubicBezTo>
                    <a:pt x="393" y="36"/>
                    <a:pt x="369" y="36"/>
                    <a:pt x="358" y="36"/>
                  </a:cubicBezTo>
                  <a:cubicBezTo>
                    <a:pt x="298" y="36"/>
                    <a:pt x="227" y="48"/>
                    <a:pt x="167" y="95"/>
                  </a:cubicBezTo>
                  <a:cubicBezTo>
                    <a:pt x="84" y="131"/>
                    <a:pt x="48" y="226"/>
                    <a:pt x="12" y="298"/>
                  </a:cubicBezTo>
                  <a:cubicBezTo>
                    <a:pt x="0" y="369"/>
                    <a:pt x="12" y="488"/>
                    <a:pt x="60" y="548"/>
                  </a:cubicBezTo>
                  <a:cubicBezTo>
                    <a:pt x="119" y="631"/>
                    <a:pt x="167" y="691"/>
                    <a:pt x="203" y="762"/>
                  </a:cubicBezTo>
                  <a:cubicBezTo>
                    <a:pt x="238" y="834"/>
                    <a:pt x="262" y="905"/>
                    <a:pt x="286" y="988"/>
                  </a:cubicBezTo>
                  <a:lnTo>
                    <a:pt x="286" y="1000"/>
                  </a:lnTo>
                  <a:lnTo>
                    <a:pt x="286" y="1024"/>
                  </a:lnTo>
                  <a:cubicBezTo>
                    <a:pt x="298" y="1131"/>
                    <a:pt x="322" y="1203"/>
                    <a:pt x="405" y="1250"/>
                  </a:cubicBezTo>
                  <a:cubicBezTo>
                    <a:pt x="465" y="1310"/>
                    <a:pt x="548" y="1346"/>
                    <a:pt x="619" y="1346"/>
                  </a:cubicBezTo>
                  <a:lnTo>
                    <a:pt x="655" y="1346"/>
                  </a:lnTo>
                  <a:cubicBezTo>
                    <a:pt x="739" y="1346"/>
                    <a:pt x="834" y="1286"/>
                    <a:pt x="893" y="1203"/>
                  </a:cubicBezTo>
                  <a:cubicBezTo>
                    <a:pt x="953" y="1131"/>
                    <a:pt x="965" y="1060"/>
                    <a:pt x="965" y="965"/>
                  </a:cubicBezTo>
                  <a:cubicBezTo>
                    <a:pt x="917" y="655"/>
                    <a:pt x="798" y="369"/>
                    <a:pt x="619" y="155"/>
                  </a:cubicBezTo>
                  <a:cubicBezTo>
                    <a:pt x="560" y="72"/>
                    <a:pt x="500" y="36"/>
                    <a:pt x="4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54"/>
          <p:cNvGrpSpPr/>
          <p:nvPr/>
        </p:nvGrpSpPr>
        <p:grpSpPr>
          <a:xfrm>
            <a:off x="7501088" y="1488691"/>
            <a:ext cx="753956" cy="370171"/>
            <a:chOff x="5702350" y="2486504"/>
            <a:chExt cx="753956" cy="370171"/>
          </a:xfrm>
        </p:grpSpPr>
        <p:sp>
          <p:nvSpPr>
            <p:cNvPr id="3573" name="Google Shape;3573;p54"/>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4"/>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4"/>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4"/>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7" name="Google Shape;3577;p54"/>
          <p:cNvGrpSpPr/>
          <p:nvPr/>
        </p:nvGrpSpPr>
        <p:grpSpPr>
          <a:xfrm>
            <a:off x="7753989" y="2266039"/>
            <a:ext cx="670015" cy="407064"/>
            <a:chOff x="8441914" y="3061502"/>
            <a:chExt cx="670015" cy="407064"/>
          </a:xfrm>
        </p:grpSpPr>
        <p:sp>
          <p:nvSpPr>
            <p:cNvPr id="3578" name="Google Shape;3578;p54"/>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4"/>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4"/>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4"/>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2" name="Google Shape;3582;p54"/>
          <p:cNvGrpSpPr/>
          <p:nvPr/>
        </p:nvGrpSpPr>
        <p:grpSpPr>
          <a:xfrm>
            <a:off x="8523602" y="1098632"/>
            <a:ext cx="1877514" cy="974395"/>
            <a:chOff x="7809227" y="143982"/>
            <a:chExt cx="1877514" cy="974395"/>
          </a:xfrm>
        </p:grpSpPr>
        <p:grpSp>
          <p:nvGrpSpPr>
            <p:cNvPr id="3583" name="Google Shape;3583;p54"/>
            <p:cNvGrpSpPr/>
            <p:nvPr/>
          </p:nvGrpSpPr>
          <p:grpSpPr>
            <a:xfrm rot="4773591">
              <a:off x="8761837" y="-1969"/>
              <a:ext cx="634608" cy="1118726"/>
              <a:chOff x="7795702" y="745324"/>
              <a:chExt cx="634637" cy="1118776"/>
            </a:xfrm>
          </p:grpSpPr>
          <p:sp>
            <p:nvSpPr>
              <p:cNvPr id="3584" name="Google Shape;3584;p54"/>
              <p:cNvSpPr/>
              <p:nvPr/>
            </p:nvSpPr>
            <p:spPr>
              <a:xfrm>
                <a:off x="7795702" y="745324"/>
                <a:ext cx="99815" cy="179410"/>
              </a:xfrm>
              <a:custGeom>
                <a:rect b="b" l="l" r="r" t="t"/>
                <a:pathLst>
                  <a:path extrusionOk="0" h="4046" w="2251">
                    <a:moveTo>
                      <a:pt x="953" y="1"/>
                    </a:moveTo>
                    <a:cubicBezTo>
                      <a:pt x="465" y="24"/>
                      <a:pt x="0" y="453"/>
                      <a:pt x="48" y="953"/>
                    </a:cubicBezTo>
                    <a:cubicBezTo>
                      <a:pt x="107" y="1775"/>
                      <a:pt x="215" y="2584"/>
                      <a:pt x="393" y="3370"/>
                    </a:cubicBezTo>
                    <a:cubicBezTo>
                      <a:pt x="482" y="3786"/>
                      <a:pt x="909" y="4046"/>
                      <a:pt x="1311" y="4046"/>
                    </a:cubicBezTo>
                    <a:cubicBezTo>
                      <a:pt x="1392" y="4046"/>
                      <a:pt x="1472" y="4035"/>
                      <a:pt x="1548" y="4013"/>
                    </a:cubicBezTo>
                    <a:cubicBezTo>
                      <a:pt x="1786" y="3930"/>
                      <a:pt x="2001" y="3775"/>
                      <a:pt x="2120" y="3549"/>
                    </a:cubicBezTo>
                    <a:cubicBezTo>
                      <a:pt x="2239" y="3322"/>
                      <a:pt x="2251" y="3084"/>
                      <a:pt x="2191" y="2846"/>
                    </a:cubicBezTo>
                    <a:cubicBezTo>
                      <a:pt x="2132" y="2560"/>
                      <a:pt x="2072" y="2287"/>
                      <a:pt x="2024" y="2013"/>
                    </a:cubicBezTo>
                    <a:cubicBezTo>
                      <a:pt x="1989" y="1644"/>
                      <a:pt x="1941" y="1287"/>
                      <a:pt x="1905" y="917"/>
                    </a:cubicBezTo>
                    <a:cubicBezTo>
                      <a:pt x="1882" y="405"/>
                      <a:pt x="1489"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4"/>
              <p:cNvSpPr/>
              <p:nvPr/>
            </p:nvSpPr>
            <p:spPr>
              <a:xfrm>
                <a:off x="7851131" y="990320"/>
                <a:ext cx="131520" cy="204419"/>
              </a:xfrm>
              <a:custGeom>
                <a:rect b="b" l="l" r="r" t="t"/>
                <a:pathLst>
                  <a:path extrusionOk="0" h="4610" w="2966">
                    <a:moveTo>
                      <a:pt x="1013" y="0"/>
                    </a:moveTo>
                    <a:cubicBezTo>
                      <a:pt x="929" y="0"/>
                      <a:pt x="834" y="12"/>
                      <a:pt x="762" y="48"/>
                    </a:cubicBezTo>
                    <a:cubicBezTo>
                      <a:pt x="262" y="191"/>
                      <a:pt x="0" y="714"/>
                      <a:pt x="120" y="1203"/>
                    </a:cubicBezTo>
                    <a:cubicBezTo>
                      <a:pt x="381" y="2238"/>
                      <a:pt x="751" y="3215"/>
                      <a:pt x="1191" y="4167"/>
                    </a:cubicBezTo>
                    <a:cubicBezTo>
                      <a:pt x="1298" y="4382"/>
                      <a:pt x="1548" y="4536"/>
                      <a:pt x="1775" y="4584"/>
                    </a:cubicBezTo>
                    <a:cubicBezTo>
                      <a:pt x="1843" y="4601"/>
                      <a:pt x="1912" y="4609"/>
                      <a:pt x="1982" y="4609"/>
                    </a:cubicBezTo>
                    <a:cubicBezTo>
                      <a:pt x="2154" y="4609"/>
                      <a:pt x="2328" y="4558"/>
                      <a:pt x="2489" y="4465"/>
                    </a:cubicBezTo>
                    <a:cubicBezTo>
                      <a:pt x="2703" y="4334"/>
                      <a:pt x="2846" y="4120"/>
                      <a:pt x="2906" y="3882"/>
                    </a:cubicBezTo>
                    <a:cubicBezTo>
                      <a:pt x="2965" y="3620"/>
                      <a:pt x="2906" y="3405"/>
                      <a:pt x="2787" y="3167"/>
                    </a:cubicBezTo>
                    <a:cubicBezTo>
                      <a:pt x="2763" y="3108"/>
                      <a:pt x="2727" y="3036"/>
                      <a:pt x="2703" y="2977"/>
                    </a:cubicBezTo>
                    <a:cubicBezTo>
                      <a:pt x="2370" y="2238"/>
                      <a:pt x="2120" y="1465"/>
                      <a:pt x="1929" y="667"/>
                    </a:cubicBezTo>
                    <a:cubicBezTo>
                      <a:pt x="1822" y="262"/>
                      <a:pt x="1417"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4"/>
              <p:cNvSpPr/>
              <p:nvPr/>
            </p:nvSpPr>
            <p:spPr>
              <a:xfrm>
                <a:off x="7967265" y="1254206"/>
                <a:ext cx="144202" cy="190451"/>
              </a:xfrm>
              <a:custGeom>
                <a:rect b="b" l="l" r="r" t="t"/>
                <a:pathLst>
                  <a:path extrusionOk="0" h="4295" w="3252">
                    <a:moveTo>
                      <a:pt x="882" y="0"/>
                    </a:moveTo>
                    <a:cubicBezTo>
                      <a:pt x="739" y="0"/>
                      <a:pt x="582" y="48"/>
                      <a:pt x="453" y="133"/>
                    </a:cubicBezTo>
                    <a:cubicBezTo>
                      <a:pt x="239" y="276"/>
                      <a:pt x="96" y="478"/>
                      <a:pt x="37" y="717"/>
                    </a:cubicBezTo>
                    <a:cubicBezTo>
                      <a:pt x="25" y="788"/>
                      <a:pt x="25" y="883"/>
                      <a:pt x="1" y="955"/>
                    </a:cubicBezTo>
                    <a:cubicBezTo>
                      <a:pt x="1" y="1121"/>
                      <a:pt x="48" y="1288"/>
                      <a:pt x="144" y="1431"/>
                    </a:cubicBezTo>
                    <a:cubicBezTo>
                      <a:pt x="513" y="2264"/>
                      <a:pt x="918" y="3074"/>
                      <a:pt x="1394" y="3848"/>
                    </a:cubicBezTo>
                    <a:cubicBezTo>
                      <a:pt x="1567" y="4131"/>
                      <a:pt x="1879" y="4294"/>
                      <a:pt x="2195" y="4294"/>
                    </a:cubicBezTo>
                    <a:cubicBezTo>
                      <a:pt x="2358" y="4294"/>
                      <a:pt x="2522" y="4251"/>
                      <a:pt x="2668" y="4158"/>
                    </a:cubicBezTo>
                    <a:cubicBezTo>
                      <a:pt x="3096" y="3896"/>
                      <a:pt x="3251" y="3300"/>
                      <a:pt x="2977" y="2860"/>
                    </a:cubicBezTo>
                    <a:cubicBezTo>
                      <a:pt x="2489" y="2086"/>
                      <a:pt x="2108" y="1288"/>
                      <a:pt x="1727" y="455"/>
                    </a:cubicBezTo>
                    <a:cubicBezTo>
                      <a:pt x="1644" y="240"/>
                      <a:pt x="1358" y="74"/>
                      <a:pt x="1156" y="38"/>
                    </a:cubicBezTo>
                    <a:cubicBezTo>
                      <a:pt x="1072" y="26"/>
                      <a:pt x="1001" y="2"/>
                      <a:pt x="930" y="2"/>
                    </a:cubicBezTo>
                    <a:cubicBezTo>
                      <a:pt x="914" y="1"/>
                      <a:pt x="898" y="0"/>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4"/>
              <p:cNvSpPr/>
              <p:nvPr/>
            </p:nvSpPr>
            <p:spPr>
              <a:xfrm>
                <a:off x="8096082" y="1489225"/>
                <a:ext cx="152095" cy="171650"/>
              </a:xfrm>
              <a:custGeom>
                <a:rect b="b" l="l" r="r" t="t"/>
                <a:pathLst>
                  <a:path extrusionOk="0" h="3871" w="3430">
                    <a:moveTo>
                      <a:pt x="1073" y="1"/>
                    </a:moveTo>
                    <a:cubicBezTo>
                      <a:pt x="894" y="12"/>
                      <a:pt x="727" y="60"/>
                      <a:pt x="584" y="155"/>
                    </a:cubicBezTo>
                    <a:cubicBezTo>
                      <a:pt x="156" y="417"/>
                      <a:pt x="1" y="1001"/>
                      <a:pt x="275" y="1429"/>
                    </a:cubicBezTo>
                    <a:cubicBezTo>
                      <a:pt x="751" y="2203"/>
                      <a:pt x="1239" y="2953"/>
                      <a:pt x="1846" y="3620"/>
                    </a:cubicBezTo>
                    <a:cubicBezTo>
                      <a:pt x="2001" y="3799"/>
                      <a:pt x="2275" y="3870"/>
                      <a:pt x="2501" y="3870"/>
                    </a:cubicBezTo>
                    <a:cubicBezTo>
                      <a:pt x="2751" y="3870"/>
                      <a:pt x="2989" y="3751"/>
                      <a:pt x="3168" y="3572"/>
                    </a:cubicBezTo>
                    <a:cubicBezTo>
                      <a:pt x="3335" y="3394"/>
                      <a:pt x="3430" y="3156"/>
                      <a:pt x="3430" y="2918"/>
                    </a:cubicBezTo>
                    <a:cubicBezTo>
                      <a:pt x="3430" y="2656"/>
                      <a:pt x="3299" y="2441"/>
                      <a:pt x="3132" y="2251"/>
                    </a:cubicBezTo>
                    <a:cubicBezTo>
                      <a:pt x="3073" y="2191"/>
                      <a:pt x="3001" y="2120"/>
                      <a:pt x="2954" y="2048"/>
                    </a:cubicBezTo>
                    <a:cubicBezTo>
                      <a:pt x="2549" y="1536"/>
                      <a:pt x="2204" y="989"/>
                      <a:pt x="1882" y="453"/>
                    </a:cubicBezTo>
                    <a:cubicBezTo>
                      <a:pt x="1704" y="167"/>
                      <a:pt x="1382"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4"/>
              <p:cNvSpPr/>
              <p:nvPr/>
            </p:nvSpPr>
            <p:spPr>
              <a:xfrm>
                <a:off x="8269286" y="1708325"/>
                <a:ext cx="161052" cy="155775"/>
              </a:xfrm>
              <a:custGeom>
                <a:rect b="b" l="l" r="r" t="t"/>
                <a:pathLst>
                  <a:path extrusionOk="0" h="3513" w="3632">
                    <a:moveTo>
                      <a:pt x="917" y="1"/>
                    </a:moveTo>
                    <a:cubicBezTo>
                      <a:pt x="667" y="1"/>
                      <a:pt x="429" y="120"/>
                      <a:pt x="250" y="298"/>
                    </a:cubicBezTo>
                    <a:cubicBezTo>
                      <a:pt x="84" y="477"/>
                      <a:pt x="0" y="715"/>
                      <a:pt x="0" y="953"/>
                    </a:cubicBezTo>
                    <a:cubicBezTo>
                      <a:pt x="12" y="1025"/>
                      <a:pt x="24" y="1120"/>
                      <a:pt x="24" y="1191"/>
                    </a:cubicBezTo>
                    <a:cubicBezTo>
                      <a:pt x="72" y="1358"/>
                      <a:pt x="155" y="1501"/>
                      <a:pt x="274" y="1620"/>
                    </a:cubicBezTo>
                    <a:cubicBezTo>
                      <a:pt x="786" y="2215"/>
                      <a:pt x="1346" y="2751"/>
                      <a:pt x="1965" y="3263"/>
                    </a:cubicBezTo>
                    <a:cubicBezTo>
                      <a:pt x="2155" y="3430"/>
                      <a:pt x="2358" y="3513"/>
                      <a:pt x="2620" y="3513"/>
                    </a:cubicBezTo>
                    <a:cubicBezTo>
                      <a:pt x="2870" y="3513"/>
                      <a:pt x="3108" y="3394"/>
                      <a:pt x="3286" y="3215"/>
                    </a:cubicBezTo>
                    <a:cubicBezTo>
                      <a:pt x="3608" y="2858"/>
                      <a:pt x="3632" y="2215"/>
                      <a:pt x="3239" y="1894"/>
                    </a:cubicBezTo>
                    <a:cubicBezTo>
                      <a:pt x="2632" y="1394"/>
                      <a:pt x="2060" y="870"/>
                      <a:pt x="1560" y="251"/>
                    </a:cubicBezTo>
                    <a:cubicBezTo>
                      <a:pt x="1405" y="96"/>
                      <a:pt x="1131" y="1"/>
                      <a:pt x="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54"/>
            <p:cNvGrpSpPr/>
            <p:nvPr/>
          </p:nvGrpSpPr>
          <p:grpSpPr>
            <a:xfrm rot="4773591">
              <a:off x="7826188" y="448960"/>
              <a:ext cx="659971" cy="583968"/>
              <a:chOff x="8222283" y="2519761"/>
              <a:chExt cx="660001" cy="583995"/>
            </a:xfrm>
          </p:grpSpPr>
          <p:sp>
            <p:nvSpPr>
              <p:cNvPr id="3590" name="Google Shape;3590;p54"/>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4"/>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4"/>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4"/>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4"/>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95" name="Google Shape;3595;p54"/>
          <p:cNvGrpSpPr/>
          <p:nvPr/>
        </p:nvGrpSpPr>
        <p:grpSpPr>
          <a:xfrm flipH="1" rot="-4750868">
            <a:off x="8614253" y="169114"/>
            <a:ext cx="305234" cy="304477"/>
            <a:chOff x="1548327" y="2761296"/>
            <a:chExt cx="305242" cy="304485"/>
          </a:xfrm>
        </p:grpSpPr>
        <p:sp>
          <p:nvSpPr>
            <p:cNvPr id="3596" name="Google Shape;3596;p54"/>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4"/>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4"/>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9" name="Google Shape;3599;p54"/>
          <p:cNvSpPr/>
          <p:nvPr/>
        </p:nvSpPr>
        <p:spPr>
          <a:xfrm flipH="1" rot="-8100000">
            <a:off x="8151698" y="675070"/>
            <a:ext cx="331182" cy="252370"/>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0" name="Google Shape;3600;p54"/>
          <p:cNvGrpSpPr/>
          <p:nvPr/>
        </p:nvGrpSpPr>
        <p:grpSpPr>
          <a:xfrm rot="-2203118">
            <a:off x="5378953" y="4280986"/>
            <a:ext cx="806264" cy="802363"/>
            <a:chOff x="5798929" y="3777423"/>
            <a:chExt cx="806245" cy="802344"/>
          </a:xfrm>
        </p:grpSpPr>
        <p:grpSp>
          <p:nvGrpSpPr>
            <p:cNvPr id="3601" name="Google Shape;3601;p54"/>
            <p:cNvGrpSpPr/>
            <p:nvPr/>
          </p:nvGrpSpPr>
          <p:grpSpPr>
            <a:xfrm>
              <a:off x="5798929" y="4197087"/>
              <a:ext cx="576592" cy="382680"/>
              <a:chOff x="5798929" y="4197087"/>
              <a:chExt cx="576592" cy="382680"/>
            </a:xfrm>
          </p:grpSpPr>
          <p:sp>
            <p:nvSpPr>
              <p:cNvPr id="3602" name="Google Shape;3602;p54"/>
              <p:cNvSpPr/>
              <p:nvPr/>
            </p:nvSpPr>
            <p:spPr>
              <a:xfrm>
                <a:off x="6216021" y="4197087"/>
                <a:ext cx="159500" cy="150764"/>
              </a:xfrm>
              <a:custGeom>
                <a:rect b="b" l="l" r="r" t="t"/>
                <a:pathLst>
                  <a:path extrusionOk="0" h="3400" w="3597">
                    <a:moveTo>
                      <a:pt x="2621" y="0"/>
                    </a:moveTo>
                    <a:cubicBezTo>
                      <a:pt x="2418" y="0"/>
                      <a:pt x="2192" y="72"/>
                      <a:pt x="2049" y="216"/>
                    </a:cubicBezTo>
                    <a:cubicBezTo>
                      <a:pt x="1537" y="752"/>
                      <a:pt x="1001" y="1252"/>
                      <a:pt x="441" y="1740"/>
                    </a:cubicBezTo>
                    <a:cubicBezTo>
                      <a:pt x="60" y="2085"/>
                      <a:pt x="1" y="2669"/>
                      <a:pt x="322" y="3061"/>
                    </a:cubicBezTo>
                    <a:cubicBezTo>
                      <a:pt x="511" y="3284"/>
                      <a:pt x="788" y="3400"/>
                      <a:pt x="1061" y="3400"/>
                    </a:cubicBezTo>
                    <a:cubicBezTo>
                      <a:pt x="1271" y="3400"/>
                      <a:pt x="1479" y="3332"/>
                      <a:pt x="1644" y="3192"/>
                    </a:cubicBezTo>
                    <a:cubicBezTo>
                      <a:pt x="2215" y="2692"/>
                      <a:pt x="2751" y="2192"/>
                      <a:pt x="3263" y="1656"/>
                    </a:cubicBezTo>
                    <a:cubicBezTo>
                      <a:pt x="3430" y="1454"/>
                      <a:pt x="3573" y="1275"/>
                      <a:pt x="3585" y="1002"/>
                    </a:cubicBezTo>
                    <a:cubicBezTo>
                      <a:pt x="3597" y="764"/>
                      <a:pt x="3525" y="513"/>
                      <a:pt x="3382" y="335"/>
                    </a:cubicBezTo>
                    <a:cubicBezTo>
                      <a:pt x="3216" y="132"/>
                      <a:pt x="2977" y="13"/>
                      <a:pt x="2727" y="2"/>
                    </a:cubicBezTo>
                    <a:lnTo>
                      <a:pt x="2668" y="2"/>
                    </a:lnTo>
                    <a:cubicBezTo>
                      <a:pt x="2653" y="1"/>
                      <a:pt x="2637" y="0"/>
                      <a:pt x="2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4"/>
              <p:cNvSpPr/>
              <p:nvPr/>
            </p:nvSpPr>
            <p:spPr>
              <a:xfrm>
                <a:off x="6000114" y="4356013"/>
                <a:ext cx="191161" cy="137284"/>
              </a:xfrm>
              <a:custGeom>
                <a:rect b="b" l="l" r="r" t="t"/>
                <a:pathLst>
                  <a:path extrusionOk="0" h="3096" w="4311">
                    <a:moveTo>
                      <a:pt x="3250" y="0"/>
                    </a:moveTo>
                    <a:cubicBezTo>
                      <a:pt x="3040" y="0"/>
                      <a:pt x="2833" y="72"/>
                      <a:pt x="2667" y="216"/>
                    </a:cubicBezTo>
                    <a:cubicBezTo>
                      <a:pt x="2536" y="311"/>
                      <a:pt x="2381" y="418"/>
                      <a:pt x="2250" y="513"/>
                    </a:cubicBezTo>
                    <a:cubicBezTo>
                      <a:pt x="1738" y="811"/>
                      <a:pt x="1203" y="1073"/>
                      <a:pt x="667" y="1311"/>
                    </a:cubicBezTo>
                    <a:cubicBezTo>
                      <a:pt x="203" y="1525"/>
                      <a:pt x="0" y="2097"/>
                      <a:pt x="226" y="2561"/>
                    </a:cubicBezTo>
                    <a:cubicBezTo>
                      <a:pt x="382" y="2907"/>
                      <a:pt x="720" y="3096"/>
                      <a:pt x="1075" y="3096"/>
                    </a:cubicBezTo>
                    <a:cubicBezTo>
                      <a:pt x="1209" y="3096"/>
                      <a:pt x="1346" y="3069"/>
                      <a:pt x="1477" y="3014"/>
                    </a:cubicBezTo>
                    <a:cubicBezTo>
                      <a:pt x="2322" y="2633"/>
                      <a:pt x="3143" y="2204"/>
                      <a:pt x="3882" y="1656"/>
                    </a:cubicBezTo>
                    <a:cubicBezTo>
                      <a:pt x="4286" y="1347"/>
                      <a:pt x="4310" y="716"/>
                      <a:pt x="4001" y="335"/>
                    </a:cubicBezTo>
                    <a:cubicBezTo>
                      <a:pt x="3822" y="108"/>
                      <a:pt x="3560" y="1"/>
                      <a:pt x="3298" y="1"/>
                    </a:cubicBezTo>
                    <a:cubicBezTo>
                      <a:pt x="3282" y="0"/>
                      <a:pt x="3266" y="0"/>
                      <a:pt x="32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4"/>
              <p:cNvSpPr/>
              <p:nvPr/>
            </p:nvSpPr>
            <p:spPr>
              <a:xfrm>
                <a:off x="5798929" y="4459510"/>
                <a:ext cx="163180" cy="120257"/>
              </a:xfrm>
              <a:custGeom>
                <a:rect b="b" l="l" r="r" t="t"/>
                <a:pathLst>
                  <a:path extrusionOk="0" h="2712" w="3680">
                    <a:moveTo>
                      <a:pt x="2704" y="1"/>
                    </a:moveTo>
                    <a:cubicBezTo>
                      <a:pt x="2561" y="37"/>
                      <a:pt x="2430" y="49"/>
                      <a:pt x="2323" y="120"/>
                    </a:cubicBezTo>
                    <a:cubicBezTo>
                      <a:pt x="1846" y="441"/>
                      <a:pt x="1322" y="680"/>
                      <a:pt x="787" y="858"/>
                    </a:cubicBezTo>
                    <a:cubicBezTo>
                      <a:pt x="537" y="930"/>
                      <a:pt x="346" y="1013"/>
                      <a:pt x="191" y="1239"/>
                    </a:cubicBezTo>
                    <a:cubicBezTo>
                      <a:pt x="60" y="1453"/>
                      <a:pt x="1" y="1704"/>
                      <a:pt x="49" y="1942"/>
                    </a:cubicBezTo>
                    <a:cubicBezTo>
                      <a:pt x="84" y="2180"/>
                      <a:pt x="239" y="2406"/>
                      <a:pt x="430" y="2537"/>
                    </a:cubicBezTo>
                    <a:cubicBezTo>
                      <a:pt x="562" y="2634"/>
                      <a:pt x="759" y="2711"/>
                      <a:pt x="944" y="2711"/>
                    </a:cubicBezTo>
                    <a:cubicBezTo>
                      <a:pt x="1009" y="2711"/>
                      <a:pt x="1073" y="2702"/>
                      <a:pt x="1132" y="2680"/>
                    </a:cubicBezTo>
                    <a:cubicBezTo>
                      <a:pt x="1834" y="2477"/>
                      <a:pt x="2501" y="2204"/>
                      <a:pt x="3108" y="1811"/>
                    </a:cubicBezTo>
                    <a:cubicBezTo>
                      <a:pt x="3180" y="1763"/>
                      <a:pt x="3239" y="1715"/>
                      <a:pt x="3323" y="1668"/>
                    </a:cubicBezTo>
                    <a:cubicBezTo>
                      <a:pt x="3454" y="1573"/>
                      <a:pt x="3537" y="1418"/>
                      <a:pt x="3597" y="1251"/>
                    </a:cubicBezTo>
                    <a:cubicBezTo>
                      <a:pt x="3680" y="1037"/>
                      <a:pt x="3656" y="763"/>
                      <a:pt x="3573" y="561"/>
                    </a:cubicBezTo>
                    <a:cubicBezTo>
                      <a:pt x="3466" y="334"/>
                      <a:pt x="3275" y="156"/>
                      <a:pt x="3037" y="60"/>
                    </a:cubicBezTo>
                    <a:cubicBezTo>
                      <a:pt x="2942" y="37"/>
                      <a:pt x="2823" y="1"/>
                      <a:pt x="27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5" name="Google Shape;3605;p54"/>
            <p:cNvSpPr/>
            <p:nvPr/>
          </p:nvSpPr>
          <p:spPr>
            <a:xfrm>
              <a:off x="6216021" y="3777423"/>
              <a:ext cx="389150" cy="448258"/>
            </a:xfrm>
            <a:custGeom>
              <a:rect b="b" l="l" r="r" t="t"/>
              <a:pathLst>
                <a:path extrusionOk="0" h="10109" w="8776">
                  <a:moveTo>
                    <a:pt x="5621" y="2869"/>
                  </a:moveTo>
                  <a:lnTo>
                    <a:pt x="5680" y="2881"/>
                  </a:lnTo>
                  <a:lnTo>
                    <a:pt x="5716" y="2929"/>
                  </a:lnTo>
                  <a:cubicBezTo>
                    <a:pt x="5740" y="3024"/>
                    <a:pt x="5775" y="3108"/>
                    <a:pt x="5787" y="3203"/>
                  </a:cubicBezTo>
                  <a:cubicBezTo>
                    <a:pt x="5811" y="3453"/>
                    <a:pt x="5811" y="3703"/>
                    <a:pt x="5811" y="4001"/>
                  </a:cubicBezTo>
                  <a:cubicBezTo>
                    <a:pt x="5799" y="4179"/>
                    <a:pt x="5775" y="4358"/>
                    <a:pt x="5728" y="4548"/>
                  </a:cubicBezTo>
                  <a:cubicBezTo>
                    <a:pt x="5287" y="4453"/>
                    <a:pt x="4847" y="4358"/>
                    <a:pt x="4430" y="4227"/>
                  </a:cubicBezTo>
                  <a:cubicBezTo>
                    <a:pt x="4359" y="4191"/>
                    <a:pt x="4287" y="4167"/>
                    <a:pt x="4216" y="4120"/>
                  </a:cubicBezTo>
                  <a:lnTo>
                    <a:pt x="4478" y="3679"/>
                  </a:lnTo>
                  <a:cubicBezTo>
                    <a:pt x="4644" y="3453"/>
                    <a:pt x="4811" y="3274"/>
                    <a:pt x="4990" y="3108"/>
                  </a:cubicBezTo>
                  <a:lnTo>
                    <a:pt x="5251" y="2929"/>
                  </a:lnTo>
                  <a:cubicBezTo>
                    <a:pt x="5299" y="2917"/>
                    <a:pt x="5359" y="2905"/>
                    <a:pt x="5406" y="2881"/>
                  </a:cubicBezTo>
                  <a:cubicBezTo>
                    <a:pt x="5478" y="2881"/>
                    <a:pt x="5549" y="2869"/>
                    <a:pt x="5621" y="2869"/>
                  </a:cubicBezTo>
                  <a:close/>
                  <a:moveTo>
                    <a:pt x="5585" y="0"/>
                  </a:moveTo>
                  <a:cubicBezTo>
                    <a:pt x="4906" y="0"/>
                    <a:pt x="4228" y="191"/>
                    <a:pt x="3597" y="583"/>
                  </a:cubicBezTo>
                  <a:cubicBezTo>
                    <a:pt x="3239" y="786"/>
                    <a:pt x="2942" y="1084"/>
                    <a:pt x="2704" y="1322"/>
                  </a:cubicBezTo>
                  <a:cubicBezTo>
                    <a:pt x="2394" y="1631"/>
                    <a:pt x="2144" y="2024"/>
                    <a:pt x="1906" y="2393"/>
                  </a:cubicBezTo>
                  <a:cubicBezTo>
                    <a:pt x="1453" y="3084"/>
                    <a:pt x="1156" y="3798"/>
                    <a:pt x="894" y="4477"/>
                  </a:cubicBezTo>
                  <a:cubicBezTo>
                    <a:pt x="679" y="5025"/>
                    <a:pt x="477" y="5596"/>
                    <a:pt x="298" y="6144"/>
                  </a:cubicBezTo>
                  <a:lnTo>
                    <a:pt x="287" y="6191"/>
                  </a:lnTo>
                  <a:lnTo>
                    <a:pt x="120" y="6679"/>
                  </a:lnTo>
                  <a:cubicBezTo>
                    <a:pt x="1" y="7025"/>
                    <a:pt x="132" y="7465"/>
                    <a:pt x="310" y="7751"/>
                  </a:cubicBezTo>
                  <a:cubicBezTo>
                    <a:pt x="513" y="8084"/>
                    <a:pt x="846" y="8323"/>
                    <a:pt x="1227" y="8394"/>
                  </a:cubicBezTo>
                  <a:cubicBezTo>
                    <a:pt x="1334" y="8406"/>
                    <a:pt x="1430" y="8418"/>
                    <a:pt x="1525" y="8418"/>
                  </a:cubicBezTo>
                  <a:cubicBezTo>
                    <a:pt x="1799" y="8418"/>
                    <a:pt x="2073" y="8346"/>
                    <a:pt x="2299" y="8203"/>
                  </a:cubicBezTo>
                  <a:lnTo>
                    <a:pt x="2584" y="7965"/>
                  </a:lnTo>
                  <a:cubicBezTo>
                    <a:pt x="2763" y="7763"/>
                    <a:pt x="2882" y="7549"/>
                    <a:pt x="2942" y="7275"/>
                  </a:cubicBezTo>
                  <a:lnTo>
                    <a:pt x="3073" y="6894"/>
                  </a:lnTo>
                  <a:lnTo>
                    <a:pt x="3120" y="6775"/>
                  </a:lnTo>
                  <a:cubicBezTo>
                    <a:pt x="3299" y="6846"/>
                    <a:pt x="3489" y="6918"/>
                    <a:pt x="3668" y="6977"/>
                  </a:cubicBezTo>
                  <a:lnTo>
                    <a:pt x="3847" y="7037"/>
                  </a:lnTo>
                  <a:cubicBezTo>
                    <a:pt x="4192" y="7156"/>
                    <a:pt x="4549" y="7251"/>
                    <a:pt x="4847" y="7311"/>
                  </a:cubicBezTo>
                  <a:lnTo>
                    <a:pt x="4668" y="7727"/>
                  </a:lnTo>
                  <a:lnTo>
                    <a:pt x="4561" y="7989"/>
                  </a:lnTo>
                  <a:cubicBezTo>
                    <a:pt x="4382" y="8406"/>
                    <a:pt x="4359" y="8751"/>
                    <a:pt x="4466" y="9096"/>
                  </a:cubicBezTo>
                  <a:cubicBezTo>
                    <a:pt x="4585" y="9454"/>
                    <a:pt x="4835" y="9763"/>
                    <a:pt x="5180" y="9942"/>
                  </a:cubicBezTo>
                  <a:cubicBezTo>
                    <a:pt x="5382" y="10049"/>
                    <a:pt x="5609" y="10108"/>
                    <a:pt x="5847" y="10108"/>
                  </a:cubicBezTo>
                  <a:cubicBezTo>
                    <a:pt x="5990" y="10108"/>
                    <a:pt x="6144" y="10073"/>
                    <a:pt x="6275" y="10049"/>
                  </a:cubicBezTo>
                  <a:cubicBezTo>
                    <a:pt x="6585" y="9942"/>
                    <a:pt x="6978" y="9692"/>
                    <a:pt x="7121" y="9335"/>
                  </a:cubicBezTo>
                  <a:cubicBezTo>
                    <a:pt x="7585" y="8239"/>
                    <a:pt x="8049" y="7084"/>
                    <a:pt x="8419" y="5894"/>
                  </a:cubicBezTo>
                  <a:cubicBezTo>
                    <a:pt x="8609" y="5263"/>
                    <a:pt x="8716" y="4596"/>
                    <a:pt x="8752" y="3762"/>
                  </a:cubicBezTo>
                  <a:cubicBezTo>
                    <a:pt x="8776" y="2977"/>
                    <a:pt x="8609" y="2191"/>
                    <a:pt x="8276" y="1536"/>
                  </a:cubicBezTo>
                  <a:cubicBezTo>
                    <a:pt x="7871" y="774"/>
                    <a:pt x="7109" y="226"/>
                    <a:pt x="6228" y="60"/>
                  </a:cubicBezTo>
                  <a:cubicBezTo>
                    <a:pt x="5978" y="12"/>
                    <a:pt x="5775" y="0"/>
                    <a:pt x="55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4"/>
            <p:cNvSpPr/>
            <p:nvPr/>
          </p:nvSpPr>
          <p:spPr>
            <a:xfrm>
              <a:off x="6250875" y="4079400"/>
              <a:ext cx="100347" cy="71303"/>
            </a:xfrm>
            <a:custGeom>
              <a:rect b="b" l="l" r="r" t="t"/>
              <a:pathLst>
                <a:path extrusionOk="0" h="1608" w="2263">
                  <a:moveTo>
                    <a:pt x="1953" y="0"/>
                  </a:moveTo>
                  <a:cubicBezTo>
                    <a:pt x="1894" y="0"/>
                    <a:pt x="1846" y="0"/>
                    <a:pt x="1822" y="24"/>
                  </a:cubicBezTo>
                  <a:lnTo>
                    <a:pt x="1834" y="24"/>
                  </a:lnTo>
                  <a:cubicBezTo>
                    <a:pt x="1763" y="36"/>
                    <a:pt x="1679" y="60"/>
                    <a:pt x="1620" y="108"/>
                  </a:cubicBezTo>
                  <a:cubicBezTo>
                    <a:pt x="1525" y="167"/>
                    <a:pt x="1429" y="227"/>
                    <a:pt x="1358" y="310"/>
                  </a:cubicBezTo>
                  <a:cubicBezTo>
                    <a:pt x="1251" y="393"/>
                    <a:pt x="1144" y="465"/>
                    <a:pt x="1060" y="560"/>
                  </a:cubicBezTo>
                  <a:cubicBezTo>
                    <a:pt x="846" y="751"/>
                    <a:pt x="655" y="929"/>
                    <a:pt x="429" y="1108"/>
                  </a:cubicBezTo>
                  <a:cubicBezTo>
                    <a:pt x="334" y="1203"/>
                    <a:pt x="227" y="1274"/>
                    <a:pt x="108" y="1346"/>
                  </a:cubicBezTo>
                  <a:cubicBezTo>
                    <a:pt x="72" y="1358"/>
                    <a:pt x="36" y="1393"/>
                    <a:pt x="1" y="1405"/>
                  </a:cubicBezTo>
                  <a:cubicBezTo>
                    <a:pt x="132" y="1501"/>
                    <a:pt x="286" y="1548"/>
                    <a:pt x="453" y="1584"/>
                  </a:cubicBezTo>
                  <a:cubicBezTo>
                    <a:pt x="548" y="1596"/>
                    <a:pt x="655" y="1608"/>
                    <a:pt x="751" y="1608"/>
                  </a:cubicBezTo>
                  <a:cubicBezTo>
                    <a:pt x="1013" y="1608"/>
                    <a:pt x="1287" y="1536"/>
                    <a:pt x="1525" y="1393"/>
                  </a:cubicBezTo>
                  <a:lnTo>
                    <a:pt x="1798" y="1155"/>
                  </a:lnTo>
                  <a:cubicBezTo>
                    <a:pt x="1977" y="953"/>
                    <a:pt x="2096" y="739"/>
                    <a:pt x="2156" y="465"/>
                  </a:cubicBezTo>
                  <a:lnTo>
                    <a:pt x="2263" y="179"/>
                  </a:lnTo>
                  <a:cubicBezTo>
                    <a:pt x="2251" y="155"/>
                    <a:pt x="2215" y="143"/>
                    <a:pt x="2203" y="108"/>
                  </a:cubicBezTo>
                  <a:cubicBezTo>
                    <a:pt x="2179" y="84"/>
                    <a:pt x="2156" y="60"/>
                    <a:pt x="2132" y="48"/>
                  </a:cubicBezTo>
                  <a:cubicBezTo>
                    <a:pt x="2096" y="36"/>
                    <a:pt x="2072" y="24"/>
                    <a:pt x="2037" y="24"/>
                  </a:cubicBezTo>
                  <a:cubicBezTo>
                    <a:pt x="2013" y="24"/>
                    <a:pt x="1977" y="0"/>
                    <a:pt x="195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4"/>
            <p:cNvSpPr/>
            <p:nvPr/>
          </p:nvSpPr>
          <p:spPr>
            <a:xfrm>
              <a:off x="6340625" y="4080464"/>
              <a:ext cx="44" cy="44"/>
            </a:xfrm>
            <a:custGeom>
              <a:rect b="b" l="l" r="r" t="t"/>
              <a:pathLst>
                <a:path extrusionOk="0" h="1" w="1">
                  <a:moveTo>
                    <a:pt x="1" y="0"/>
                  </a:move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4"/>
            <p:cNvSpPr/>
            <p:nvPr/>
          </p:nvSpPr>
          <p:spPr>
            <a:xfrm>
              <a:off x="6454144" y="3780039"/>
              <a:ext cx="151031" cy="444578"/>
            </a:xfrm>
            <a:custGeom>
              <a:rect b="b" l="l" r="r" t="t"/>
              <a:pathLst>
                <a:path extrusionOk="0" h="10026" w="3406">
                  <a:moveTo>
                    <a:pt x="1024" y="1"/>
                  </a:moveTo>
                  <a:lnTo>
                    <a:pt x="1024" y="1"/>
                  </a:lnTo>
                  <a:cubicBezTo>
                    <a:pt x="1322" y="298"/>
                    <a:pt x="1596" y="667"/>
                    <a:pt x="1798" y="1060"/>
                  </a:cubicBezTo>
                  <a:cubicBezTo>
                    <a:pt x="2001" y="1429"/>
                    <a:pt x="2132" y="1834"/>
                    <a:pt x="2227" y="2227"/>
                  </a:cubicBezTo>
                  <a:cubicBezTo>
                    <a:pt x="2334" y="2632"/>
                    <a:pt x="2394" y="3061"/>
                    <a:pt x="2429" y="3477"/>
                  </a:cubicBezTo>
                  <a:cubicBezTo>
                    <a:pt x="2441" y="3680"/>
                    <a:pt x="2441" y="3870"/>
                    <a:pt x="2429" y="4061"/>
                  </a:cubicBezTo>
                  <a:lnTo>
                    <a:pt x="2382" y="4596"/>
                  </a:lnTo>
                  <a:cubicBezTo>
                    <a:pt x="2370" y="4692"/>
                    <a:pt x="2358" y="4775"/>
                    <a:pt x="2334" y="4846"/>
                  </a:cubicBezTo>
                  <a:cubicBezTo>
                    <a:pt x="2322" y="4942"/>
                    <a:pt x="2287" y="5049"/>
                    <a:pt x="2275" y="5132"/>
                  </a:cubicBezTo>
                  <a:cubicBezTo>
                    <a:pt x="2227" y="5347"/>
                    <a:pt x="2191" y="5561"/>
                    <a:pt x="2144" y="5775"/>
                  </a:cubicBezTo>
                  <a:cubicBezTo>
                    <a:pt x="2037" y="6251"/>
                    <a:pt x="1917" y="6728"/>
                    <a:pt x="1775" y="7192"/>
                  </a:cubicBezTo>
                  <a:cubicBezTo>
                    <a:pt x="1620" y="7668"/>
                    <a:pt x="1441" y="8121"/>
                    <a:pt x="1227" y="8573"/>
                  </a:cubicBezTo>
                  <a:cubicBezTo>
                    <a:pt x="1013" y="8978"/>
                    <a:pt x="763" y="9347"/>
                    <a:pt x="417" y="9645"/>
                  </a:cubicBezTo>
                  <a:cubicBezTo>
                    <a:pt x="286" y="9764"/>
                    <a:pt x="155" y="9871"/>
                    <a:pt x="1" y="9954"/>
                  </a:cubicBezTo>
                  <a:cubicBezTo>
                    <a:pt x="155" y="10002"/>
                    <a:pt x="310" y="10026"/>
                    <a:pt x="477" y="10026"/>
                  </a:cubicBezTo>
                  <a:cubicBezTo>
                    <a:pt x="632" y="10026"/>
                    <a:pt x="774" y="10002"/>
                    <a:pt x="905" y="9954"/>
                  </a:cubicBezTo>
                  <a:cubicBezTo>
                    <a:pt x="1227" y="9847"/>
                    <a:pt x="1608" y="9597"/>
                    <a:pt x="1763" y="9240"/>
                  </a:cubicBezTo>
                  <a:cubicBezTo>
                    <a:pt x="2215" y="8156"/>
                    <a:pt x="2679" y="7013"/>
                    <a:pt x="3049" y="5799"/>
                  </a:cubicBezTo>
                  <a:cubicBezTo>
                    <a:pt x="3251" y="5180"/>
                    <a:pt x="3346" y="4489"/>
                    <a:pt x="3382" y="3680"/>
                  </a:cubicBezTo>
                  <a:cubicBezTo>
                    <a:pt x="3406" y="2882"/>
                    <a:pt x="3251" y="2096"/>
                    <a:pt x="2906" y="1441"/>
                  </a:cubicBezTo>
                  <a:cubicBezTo>
                    <a:pt x="2525" y="727"/>
                    <a:pt x="1834" y="191"/>
                    <a:pt x="102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4"/>
            <p:cNvSpPr/>
            <p:nvPr/>
          </p:nvSpPr>
          <p:spPr>
            <a:xfrm>
              <a:off x="6283068" y="3798530"/>
              <a:ext cx="186948" cy="206725"/>
            </a:xfrm>
            <a:custGeom>
              <a:rect b="b" l="l" r="r" t="t"/>
              <a:pathLst>
                <a:path extrusionOk="0" h="4662" w="4216">
                  <a:moveTo>
                    <a:pt x="4097" y="0"/>
                  </a:moveTo>
                  <a:cubicBezTo>
                    <a:pt x="3847" y="12"/>
                    <a:pt x="3609" y="48"/>
                    <a:pt x="3370" y="107"/>
                  </a:cubicBezTo>
                  <a:cubicBezTo>
                    <a:pt x="3251" y="131"/>
                    <a:pt x="3144" y="179"/>
                    <a:pt x="3025" y="227"/>
                  </a:cubicBezTo>
                  <a:cubicBezTo>
                    <a:pt x="2906" y="262"/>
                    <a:pt x="2799" y="322"/>
                    <a:pt x="2680" y="381"/>
                  </a:cubicBezTo>
                  <a:cubicBezTo>
                    <a:pt x="2466" y="524"/>
                    <a:pt x="2251" y="667"/>
                    <a:pt x="2049" y="822"/>
                  </a:cubicBezTo>
                  <a:cubicBezTo>
                    <a:pt x="1834" y="1000"/>
                    <a:pt x="1656" y="1203"/>
                    <a:pt x="1477" y="1417"/>
                  </a:cubicBezTo>
                  <a:cubicBezTo>
                    <a:pt x="1132" y="1834"/>
                    <a:pt x="858" y="2274"/>
                    <a:pt x="608" y="2751"/>
                  </a:cubicBezTo>
                  <a:cubicBezTo>
                    <a:pt x="477" y="3001"/>
                    <a:pt x="370" y="3263"/>
                    <a:pt x="275" y="3513"/>
                  </a:cubicBezTo>
                  <a:cubicBezTo>
                    <a:pt x="180" y="3715"/>
                    <a:pt x="108" y="3941"/>
                    <a:pt x="49" y="4168"/>
                  </a:cubicBezTo>
                  <a:cubicBezTo>
                    <a:pt x="49" y="4191"/>
                    <a:pt x="37" y="4215"/>
                    <a:pt x="37" y="4239"/>
                  </a:cubicBezTo>
                  <a:cubicBezTo>
                    <a:pt x="1" y="4310"/>
                    <a:pt x="13" y="4406"/>
                    <a:pt x="49" y="4477"/>
                  </a:cubicBezTo>
                  <a:cubicBezTo>
                    <a:pt x="96" y="4560"/>
                    <a:pt x="156" y="4608"/>
                    <a:pt x="239" y="4644"/>
                  </a:cubicBezTo>
                  <a:cubicBezTo>
                    <a:pt x="265" y="4657"/>
                    <a:pt x="295" y="4662"/>
                    <a:pt x="325" y="4662"/>
                  </a:cubicBezTo>
                  <a:cubicBezTo>
                    <a:pt x="377" y="4662"/>
                    <a:pt x="432" y="4647"/>
                    <a:pt x="477" y="4632"/>
                  </a:cubicBezTo>
                  <a:cubicBezTo>
                    <a:pt x="561" y="4596"/>
                    <a:pt x="584" y="4537"/>
                    <a:pt x="632" y="4477"/>
                  </a:cubicBezTo>
                  <a:cubicBezTo>
                    <a:pt x="763" y="4239"/>
                    <a:pt x="882" y="3989"/>
                    <a:pt x="989" y="3751"/>
                  </a:cubicBezTo>
                  <a:cubicBezTo>
                    <a:pt x="1084" y="3513"/>
                    <a:pt x="1192" y="3286"/>
                    <a:pt x="1299" y="3060"/>
                  </a:cubicBezTo>
                  <a:cubicBezTo>
                    <a:pt x="1465" y="2727"/>
                    <a:pt x="1620" y="2382"/>
                    <a:pt x="1834" y="2036"/>
                  </a:cubicBezTo>
                  <a:cubicBezTo>
                    <a:pt x="2025" y="1715"/>
                    <a:pt x="2251" y="1405"/>
                    <a:pt x="2501" y="1108"/>
                  </a:cubicBezTo>
                  <a:cubicBezTo>
                    <a:pt x="2656" y="941"/>
                    <a:pt x="2799" y="786"/>
                    <a:pt x="2977" y="655"/>
                  </a:cubicBezTo>
                  <a:cubicBezTo>
                    <a:pt x="3156" y="536"/>
                    <a:pt x="3335" y="429"/>
                    <a:pt x="3549" y="346"/>
                  </a:cubicBezTo>
                  <a:cubicBezTo>
                    <a:pt x="3692" y="298"/>
                    <a:pt x="3847" y="250"/>
                    <a:pt x="4013" y="238"/>
                  </a:cubicBezTo>
                  <a:lnTo>
                    <a:pt x="4097" y="238"/>
                  </a:lnTo>
                  <a:cubicBezTo>
                    <a:pt x="4156" y="238"/>
                    <a:pt x="4216" y="191"/>
                    <a:pt x="4216" y="131"/>
                  </a:cubicBezTo>
                  <a:cubicBezTo>
                    <a:pt x="4204" y="60"/>
                    <a:pt x="4156" y="0"/>
                    <a:pt x="40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4"/>
            <p:cNvSpPr/>
            <p:nvPr/>
          </p:nvSpPr>
          <p:spPr>
            <a:xfrm>
              <a:off x="6267237" y="4017098"/>
              <a:ext cx="31749" cy="31705"/>
            </a:xfrm>
            <a:custGeom>
              <a:rect b="b" l="l" r="r" t="t"/>
              <a:pathLst>
                <a:path extrusionOk="0" h="715" w="716">
                  <a:moveTo>
                    <a:pt x="382" y="1"/>
                  </a:moveTo>
                  <a:cubicBezTo>
                    <a:pt x="167" y="1"/>
                    <a:pt x="1" y="143"/>
                    <a:pt x="1" y="334"/>
                  </a:cubicBezTo>
                  <a:cubicBezTo>
                    <a:pt x="1" y="536"/>
                    <a:pt x="156" y="715"/>
                    <a:pt x="346" y="715"/>
                  </a:cubicBezTo>
                  <a:cubicBezTo>
                    <a:pt x="537" y="715"/>
                    <a:pt x="703" y="560"/>
                    <a:pt x="715" y="370"/>
                  </a:cubicBezTo>
                  <a:cubicBezTo>
                    <a:pt x="715" y="179"/>
                    <a:pt x="572"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4"/>
            <p:cNvSpPr/>
            <p:nvPr/>
          </p:nvSpPr>
          <p:spPr>
            <a:xfrm>
              <a:off x="6261961" y="4063038"/>
              <a:ext cx="15343" cy="15343"/>
            </a:xfrm>
            <a:custGeom>
              <a:rect b="b" l="l" r="r" t="t"/>
              <a:pathLst>
                <a:path extrusionOk="0" h="346" w="346">
                  <a:moveTo>
                    <a:pt x="179" y="0"/>
                  </a:moveTo>
                  <a:cubicBezTo>
                    <a:pt x="84" y="12"/>
                    <a:pt x="1" y="72"/>
                    <a:pt x="1" y="167"/>
                  </a:cubicBezTo>
                  <a:cubicBezTo>
                    <a:pt x="1" y="262"/>
                    <a:pt x="84" y="346"/>
                    <a:pt x="167" y="346"/>
                  </a:cubicBezTo>
                  <a:cubicBezTo>
                    <a:pt x="263" y="346"/>
                    <a:pt x="346" y="274"/>
                    <a:pt x="346" y="179"/>
                  </a:cubicBezTo>
                  <a:cubicBezTo>
                    <a:pt x="346" y="96"/>
                    <a:pt x="275" y="0"/>
                    <a:pt x="1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15" name="Shape 3615"/>
        <p:cNvGrpSpPr/>
        <p:nvPr/>
      </p:nvGrpSpPr>
      <p:grpSpPr>
        <a:xfrm>
          <a:off x="0" y="0"/>
          <a:ext cx="0" cy="0"/>
          <a:chOff x="0" y="0"/>
          <a:chExt cx="0" cy="0"/>
        </a:xfrm>
      </p:grpSpPr>
      <p:sp>
        <p:nvSpPr>
          <p:cNvPr id="3616" name="Google Shape;3616;p5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3617" name="Google Shape;3617;p5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3618" name="Google Shape;3618;p5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22" name="Shape 3622"/>
        <p:cNvGrpSpPr/>
        <p:nvPr/>
      </p:nvGrpSpPr>
      <p:grpSpPr>
        <a:xfrm>
          <a:off x="0" y="0"/>
          <a:ext cx="0" cy="0"/>
          <a:chOff x="0" y="0"/>
          <a:chExt cx="0" cy="0"/>
        </a:xfrm>
      </p:grpSpPr>
      <p:sp>
        <p:nvSpPr>
          <p:cNvPr id="3623" name="Google Shape;3623;p5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3624" name="Google Shape;3624;p5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3625" name="Google Shape;3625;p56"/>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29" name="Shape 3629"/>
        <p:cNvGrpSpPr/>
        <p:nvPr/>
      </p:nvGrpSpPr>
      <p:grpSpPr>
        <a:xfrm>
          <a:off x="0" y="0"/>
          <a:ext cx="0" cy="0"/>
          <a:chOff x="0" y="0"/>
          <a:chExt cx="0" cy="0"/>
        </a:xfrm>
      </p:grpSpPr>
      <p:sp>
        <p:nvSpPr>
          <p:cNvPr id="3630" name="Google Shape;3630;p5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631" name="Google Shape;3631;p57"/>
          <p:cNvSpPr txBox="1"/>
          <p:nvPr>
            <p:ph idx="4294967295" type="body"/>
          </p:nvPr>
        </p:nvSpPr>
        <p:spPr>
          <a:xfrm>
            <a:off x="104835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632" name="Google Shape;3632;p57"/>
          <p:cNvSpPr txBox="1"/>
          <p:nvPr>
            <p:ph idx="4294967295" type="body"/>
          </p:nvPr>
        </p:nvSpPr>
        <p:spPr>
          <a:xfrm>
            <a:off x="104835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Fira Sans Extra Condensed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https://fonts.google.com/specimen/Fira+Sans+Extra+Condensed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 Slab</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https://fonts.google.com/specimen/Roboto+Slab</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633" name="Google Shape;3633;p57"/>
          <p:cNvGrpSpPr/>
          <p:nvPr/>
        </p:nvGrpSpPr>
        <p:grpSpPr>
          <a:xfrm>
            <a:off x="459863" y="3498875"/>
            <a:ext cx="8224250" cy="754200"/>
            <a:chOff x="459863" y="3498875"/>
            <a:chExt cx="8224250" cy="754200"/>
          </a:xfrm>
        </p:grpSpPr>
        <p:sp>
          <p:nvSpPr>
            <p:cNvPr id="3634" name="Google Shape;3634;p57"/>
            <p:cNvSpPr/>
            <p:nvPr/>
          </p:nvSpPr>
          <p:spPr>
            <a:xfrm>
              <a:off x="1521688" y="3498875"/>
              <a:ext cx="791400" cy="754200"/>
            </a:xfrm>
            <a:prstGeom prst="roundRect">
              <a:avLst>
                <a:gd fmla="val 16667" name="adj"/>
              </a:avLst>
            </a:prstGeom>
            <a:solidFill>
              <a:srgbClr val="FCA00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7"/>
            <p:cNvSpPr/>
            <p:nvPr/>
          </p:nvSpPr>
          <p:spPr>
            <a:xfrm>
              <a:off x="2583507" y="3498875"/>
              <a:ext cx="791400" cy="754200"/>
            </a:xfrm>
            <a:prstGeom prst="roundRect">
              <a:avLst>
                <a:gd fmla="val 16667" name="adj"/>
              </a:avLst>
            </a:prstGeom>
            <a:solidFill>
              <a:srgbClr val="FF73D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7"/>
            <p:cNvSpPr/>
            <p:nvPr/>
          </p:nvSpPr>
          <p:spPr>
            <a:xfrm>
              <a:off x="3645327" y="3498875"/>
              <a:ext cx="791400" cy="754200"/>
            </a:xfrm>
            <a:prstGeom prst="roundRect">
              <a:avLst>
                <a:gd fmla="val 16667" name="adj"/>
              </a:avLst>
            </a:prstGeom>
            <a:solidFill>
              <a:srgbClr val="6D03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7"/>
            <p:cNvSpPr/>
            <p:nvPr/>
          </p:nvSpPr>
          <p:spPr>
            <a:xfrm>
              <a:off x="459863" y="3498875"/>
              <a:ext cx="791400" cy="754200"/>
            </a:xfrm>
            <a:prstGeom prst="roundRect">
              <a:avLst>
                <a:gd fmla="val 16667" name="adj"/>
              </a:avLst>
            </a:prstGeom>
            <a:solidFill>
              <a:srgbClr val="F8D45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7"/>
            <p:cNvSpPr txBox="1"/>
            <p:nvPr/>
          </p:nvSpPr>
          <p:spPr>
            <a:xfrm>
              <a:off x="15216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5D74"/>
                  </a:solidFill>
                </a:rPr>
                <a:t>#fca009</a:t>
              </a:r>
              <a:endParaRPr sz="1000">
                <a:solidFill>
                  <a:srgbClr val="435D74"/>
                </a:solidFill>
              </a:endParaRPr>
            </a:p>
          </p:txBody>
        </p:sp>
        <p:sp>
          <p:nvSpPr>
            <p:cNvPr id="3639" name="Google Shape;3639;p57"/>
            <p:cNvSpPr txBox="1"/>
            <p:nvPr/>
          </p:nvSpPr>
          <p:spPr>
            <a:xfrm>
              <a:off x="25835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#ff73d3</a:t>
              </a:r>
              <a:endParaRPr sz="1000">
                <a:solidFill>
                  <a:srgbClr val="FFFFFF"/>
                </a:solidFill>
              </a:endParaRPr>
            </a:p>
          </p:txBody>
        </p:sp>
        <p:sp>
          <p:nvSpPr>
            <p:cNvPr id="3640" name="Google Shape;3640;p57"/>
            <p:cNvSpPr txBox="1"/>
            <p:nvPr/>
          </p:nvSpPr>
          <p:spPr>
            <a:xfrm>
              <a:off x="36453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#6d037d</a:t>
              </a:r>
              <a:endParaRPr sz="1000">
                <a:solidFill>
                  <a:srgbClr val="FFFFFF"/>
                </a:solidFill>
              </a:endParaRPr>
            </a:p>
          </p:txBody>
        </p:sp>
        <p:sp>
          <p:nvSpPr>
            <p:cNvPr id="3641" name="Google Shape;3641;p57"/>
            <p:cNvSpPr txBox="1"/>
            <p:nvPr/>
          </p:nvSpPr>
          <p:spPr>
            <a:xfrm>
              <a:off x="459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5D74"/>
                  </a:solidFill>
                </a:rPr>
                <a:t>#f8d45a</a:t>
              </a:r>
              <a:endParaRPr sz="1000">
                <a:solidFill>
                  <a:srgbClr val="435D74"/>
                </a:solidFill>
              </a:endParaRPr>
            </a:p>
          </p:txBody>
        </p:sp>
        <p:grpSp>
          <p:nvGrpSpPr>
            <p:cNvPr id="3642" name="Google Shape;3642;p57"/>
            <p:cNvGrpSpPr/>
            <p:nvPr/>
          </p:nvGrpSpPr>
          <p:grpSpPr>
            <a:xfrm>
              <a:off x="5769052" y="3498875"/>
              <a:ext cx="2915061" cy="754200"/>
              <a:chOff x="6830852" y="3498875"/>
              <a:chExt cx="2915061" cy="754200"/>
            </a:xfrm>
          </p:grpSpPr>
          <p:sp>
            <p:nvSpPr>
              <p:cNvPr id="3643" name="Google Shape;3643;p57"/>
              <p:cNvSpPr/>
              <p:nvPr/>
            </p:nvSpPr>
            <p:spPr>
              <a:xfrm>
                <a:off x="6830852" y="3498875"/>
                <a:ext cx="791400" cy="754200"/>
              </a:xfrm>
              <a:prstGeom prst="roundRect">
                <a:avLst>
                  <a:gd fmla="val 16667" name="adj"/>
                </a:avLst>
              </a:prstGeom>
              <a:solidFill>
                <a:srgbClr val="3B277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7"/>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#6d037d</a:t>
                </a:r>
                <a:endParaRPr sz="1000">
                  <a:solidFill>
                    <a:srgbClr val="FFFFFF"/>
                  </a:solidFill>
                </a:endParaRPr>
              </a:p>
            </p:txBody>
          </p:sp>
          <p:sp>
            <p:nvSpPr>
              <p:cNvPr id="3645" name="Google Shape;3645;p57"/>
              <p:cNvSpPr/>
              <p:nvPr/>
            </p:nvSpPr>
            <p:spPr>
              <a:xfrm>
                <a:off x="7892677" y="3498875"/>
                <a:ext cx="791400" cy="754200"/>
              </a:xfrm>
              <a:prstGeom prst="roundRect">
                <a:avLst>
                  <a:gd fmla="val 16667" name="adj"/>
                </a:avLst>
              </a:prstGeom>
              <a:solidFill>
                <a:srgbClr val="004DA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7"/>
              <p:cNvSpPr txBox="1"/>
              <p:nvPr/>
            </p:nvSpPr>
            <p:spPr>
              <a:xfrm>
                <a:off x="78926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#004dab</a:t>
                </a:r>
                <a:endParaRPr sz="1000">
                  <a:solidFill>
                    <a:srgbClr val="FFFFFF"/>
                  </a:solidFill>
                </a:endParaRPr>
              </a:p>
            </p:txBody>
          </p:sp>
          <p:sp>
            <p:nvSpPr>
              <p:cNvPr id="3647" name="Google Shape;3647;p57"/>
              <p:cNvSpPr/>
              <p:nvPr/>
            </p:nvSpPr>
            <p:spPr>
              <a:xfrm>
                <a:off x="8954502" y="3498875"/>
                <a:ext cx="791400" cy="754200"/>
              </a:xfrm>
              <a:prstGeom prst="roundRect">
                <a:avLst>
                  <a:gd fmla="val 16667" name="adj"/>
                </a:avLst>
              </a:prstGeom>
              <a:solidFill>
                <a:srgbClr val="26C2C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7"/>
              <p:cNvSpPr txBox="1"/>
              <p:nvPr/>
            </p:nvSpPr>
            <p:spPr>
              <a:xfrm>
                <a:off x="89545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5D74"/>
                    </a:solidFill>
                  </a:rPr>
                  <a:t>#26c2ca</a:t>
                </a:r>
                <a:endParaRPr sz="1000">
                  <a:solidFill>
                    <a:srgbClr val="435D74"/>
                  </a:solidFill>
                </a:endParaRPr>
              </a:p>
            </p:txBody>
          </p:sp>
        </p:grpSp>
        <p:sp>
          <p:nvSpPr>
            <p:cNvPr id="3649" name="Google Shape;3649;p57"/>
            <p:cNvSpPr/>
            <p:nvPr/>
          </p:nvSpPr>
          <p:spPr>
            <a:xfrm>
              <a:off x="4707177" y="3498875"/>
              <a:ext cx="791400" cy="754200"/>
            </a:xfrm>
            <a:prstGeom prst="roundRect">
              <a:avLst>
                <a:gd fmla="val 16667" name="adj"/>
              </a:avLst>
            </a:prstGeom>
            <a:solidFill>
              <a:srgbClr val="562B7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7"/>
            <p:cNvSpPr txBox="1"/>
            <p:nvPr/>
          </p:nvSpPr>
          <p:spPr>
            <a:xfrm>
              <a:off x="47071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#562b74</a:t>
              </a:r>
              <a:endParaRPr sz="1000">
                <a:solidFill>
                  <a:srgbClr val="FFFFFF"/>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54" name="Shape 3654"/>
        <p:cNvGrpSpPr/>
        <p:nvPr/>
      </p:nvGrpSpPr>
      <p:grpSpPr>
        <a:xfrm>
          <a:off x="0" y="0"/>
          <a:ext cx="0" cy="0"/>
          <a:chOff x="0" y="0"/>
          <a:chExt cx="0" cy="0"/>
        </a:xfrm>
      </p:grpSpPr>
      <p:sp>
        <p:nvSpPr>
          <p:cNvPr id="3655" name="Google Shape;3655;p58"/>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656" name="Google Shape;3656;p5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657" name="Google Shape;3657;p5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658" name="Google Shape;3658;p5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659" name="Google Shape;3659;p5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660" name="Google Shape;3660;p5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661" name="Google Shape;3661;p5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662" name="Google Shape;3662;p5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663" name="Google Shape;3663;p58"/>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664" name="Google Shape;3664;p58"/>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665" name="Google Shape;3665;p58"/>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666" name="Google Shape;3666;p5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70" name="Shape 3670"/>
        <p:cNvGrpSpPr/>
        <p:nvPr/>
      </p:nvGrpSpPr>
      <p:grpSpPr>
        <a:xfrm>
          <a:off x="0" y="0"/>
          <a:ext cx="0" cy="0"/>
          <a:chOff x="0" y="0"/>
          <a:chExt cx="0" cy="0"/>
        </a:xfrm>
      </p:grpSpPr>
      <p:sp>
        <p:nvSpPr>
          <p:cNvPr id="3671" name="Google Shape;3671;p5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672" name="Google Shape;3672;p59"/>
          <p:cNvGrpSpPr/>
          <p:nvPr/>
        </p:nvGrpSpPr>
        <p:grpSpPr>
          <a:xfrm>
            <a:off x="5082708" y="3095784"/>
            <a:ext cx="442841" cy="514271"/>
            <a:chOff x="4727025" y="1332775"/>
            <a:chExt cx="59900" cy="69625"/>
          </a:xfrm>
        </p:grpSpPr>
        <p:sp>
          <p:nvSpPr>
            <p:cNvPr id="3673" name="Google Shape;3673;p5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5" name="Google Shape;3675;p59"/>
          <p:cNvGrpSpPr/>
          <p:nvPr/>
        </p:nvGrpSpPr>
        <p:grpSpPr>
          <a:xfrm>
            <a:off x="5758025" y="2343272"/>
            <a:ext cx="500909" cy="500899"/>
            <a:chOff x="4820425" y="1329900"/>
            <a:chExt cx="70175" cy="70350"/>
          </a:xfrm>
        </p:grpSpPr>
        <p:sp>
          <p:nvSpPr>
            <p:cNvPr id="3676" name="Google Shape;3676;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0" name="Google Shape;3680;p59"/>
          <p:cNvGrpSpPr/>
          <p:nvPr/>
        </p:nvGrpSpPr>
        <p:grpSpPr>
          <a:xfrm>
            <a:off x="6410648" y="2355062"/>
            <a:ext cx="538135" cy="493119"/>
            <a:chOff x="4903200" y="1331525"/>
            <a:chExt cx="73575" cy="67425"/>
          </a:xfrm>
        </p:grpSpPr>
        <p:sp>
          <p:nvSpPr>
            <p:cNvPr id="3681" name="Google Shape;3681;p5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682" name="Google Shape;3682;p5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3" name="Google Shape;3683;p59"/>
          <p:cNvGrpSpPr/>
          <p:nvPr/>
        </p:nvGrpSpPr>
        <p:grpSpPr>
          <a:xfrm>
            <a:off x="5670599" y="3097040"/>
            <a:ext cx="544563" cy="511895"/>
            <a:chOff x="4815575" y="1416800"/>
            <a:chExt cx="73750" cy="71400"/>
          </a:xfrm>
        </p:grpSpPr>
        <p:sp>
          <p:nvSpPr>
            <p:cNvPr id="3684" name="Google Shape;3684;p5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7" name="Google Shape;3687;p59"/>
          <p:cNvGrpSpPr/>
          <p:nvPr/>
        </p:nvGrpSpPr>
        <p:grpSpPr>
          <a:xfrm>
            <a:off x="6367224" y="3096746"/>
            <a:ext cx="602914" cy="512477"/>
            <a:chOff x="4902475" y="1418875"/>
            <a:chExt cx="74500" cy="63775"/>
          </a:xfrm>
        </p:grpSpPr>
        <p:sp>
          <p:nvSpPr>
            <p:cNvPr id="3688" name="Google Shape;3688;p5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9"/>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0" name="Google Shape;3690;p59"/>
          <p:cNvGrpSpPr/>
          <p:nvPr/>
        </p:nvGrpSpPr>
        <p:grpSpPr>
          <a:xfrm>
            <a:off x="5783096" y="3835985"/>
            <a:ext cx="515391" cy="525699"/>
            <a:chOff x="4818100" y="1507675"/>
            <a:chExt cx="71225" cy="71625"/>
          </a:xfrm>
        </p:grpSpPr>
        <p:sp>
          <p:nvSpPr>
            <p:cNvPr id="3691" name="Google Shape;3691;p5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5" name="Google Shape;3695;p59"/>
          <p:cNvGrpSpPr/>
          <p:nvPr/>
        </p:nvGrpSpPr>
        <p:grpSpPr>
          <a:xfrm>
            <a:off x="5121199" y="3857517"/>
            <a:ext cx="522956" cy="489869"/>
            <a:chOff x="4721450" y="1509475"/>
            <a:chExt cx="79350" cy="74325"/>
          </a:xfrm>
        </p:grpSpPr>
        <p:sp>
          <p:nvSpPr>
            <p:cNvPr id="3696" name="Google Shape;3696;p5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59"/>
          <p:cNvGrpSpPr/>
          <p:nvPr/>
        </p:nvGrpSpPr>
        <p:grpSpPr>
          <a:xfrm>
            <a:off x="6444441" y="3837269"/>
            <a:ext cx="525704" cy="535436"/>
            <a:chOff x="4906800" y="1507500"/>
            <a:chExt cx="70350" cy="71075"/>
          </a:xfrm>
        </p:grpSpPr>
        <p:sp>
          <p:nvSpPr>
            <p:cNvPr id="3701" name="Google Shape;3701;p5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59"/>
          <p:cNvGrpSpPr/>
          <p:nvPr/>
        </p:nvGrpSpPr>
        <p:grpSpPr>
          <a:xfrm>
            <a:off x="4477263" y="2343250"/>
            <a:ext cx="508054" cy="508095"/>
            <a:chOff x="3736598" y="2170606"/>
            <a:chExt cx="404889" cy="404889"/>
          </a:xfrm>
        </p:grpSpPr>
        <p:sp>
          <p:nvSpPr>
            <p:cNvPr id="3707" name="Google Shape;3707;p5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1" name="Google Shape;3711;p59"/>
          <p:cNvGrpSpPr/>
          <p:nvPr/>
        </p:nvGrpSpPr>
        <p:grpSpPr>
          <a:xfrm>
            <a:off x="3765303" y="2343345"/>
            <a:ext cx="575790" cy="507904"/>
            <a:chOff x="3161917" y="2170682"/>
            <a:chExt cx="458870" cy="404737"/>
          </a:xfrm>
        </p:grpSpPr>
        <p:sp>
          <p:nvSpPr>
            <p:cNvPr id="3712" name="Google Shape;3712;p5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713" name="Google Shape;3713;p5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59"/>
          <p:cNvGrpSpPr/>
          <p:nvPr/>
        </p:nvGrpSpPr>
        <p:grpSpPr>
          <a:xfrm>
            <a:off x="3792833" y="3103717"/>
            <a:ext cx="520730" cy="498567"/>
            <a:chOff x="3179914" y="2889488"/>
            <a:chExt cx="422876" cy="404911"/>
          </a:xfrm>
        </p:grpSpPr>
        <p:sp>
          <p:nvSpPr>
            <p:cNvPr id="3716" name="Google Shape;3716;p5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2" name="Google Shape;3722;p59"/>
          <p:cNvGrpSpPr/>
          <p:nvPr/>
        </p:nvGrpSpPr>
        <p:grpSpPr>
          <a:xfrm>
            <a:off x="4421513" y="3103677"/>
            <a:ext cx="516145" cy="498648"/>
            <a:chOff x="3729467" y="2889422"/>
            <a:chExt cx="419153" cy="404977"/>
          </a:xfrm>
        </p:grpSpPr>
        <p:sp>
          <p:nvSpPr>
            <p:cNvPr id="3723" name="Google Shape;3723;p5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0" name="Google Shape;3730;p5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4" name="Google Shape;3734;p59"/>
          <p:cNvGrpSpPr/>
          <p:nvPr/>
        </p:nvGrpSpPr>
        <p:grpSpPr>
          <a:xfrm>
            <a:off x="7141841" y="2550562"/>
            <a:ext cx="166473" cy="141497"/>
            <a:chOff x="4660325" y="1866850"/>
            <a:chExt cx="68350" cy="58100"/>
          </a:xfrm>
        </p:grpSpPr>
        <p:sp>
          <p:nvSpPr>
            <p:cNvPr id="3735" name="Google Shape;3735;p5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59"/>
          <p:cNvGrpSpPr/>
          <p:nvPr/>
        </p:nvGrpSpPr>
        <p:grpSpPr>
          <a:xfrm>
            <a:off x="7451186" y="2576286"/>
            <a:ext cx="162515" cy="90049"/>
            <a:chOff x="4791775" y="1877500"/>
            <a:chExt cx="66725" cy="36975"/>
          </a:xfrm>
        </p:grpSpPr>
        <p:sp>
          <p:nvSpPr>
            <p:cNvPr id="3738" name="Google Shape;3738;p5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0" name="Google Shape;3740;p59"/>
          <p:cNvGrpSpPr/>
          <p:nvPr/>
        </p:nvGrpSpPr>
        <p:grpSpPr>
          <a:xfrm>
            <a:off x="7772899" y="2576286"/>
            <a:ext cx="144979" cy="90049"/>
            <a:chOff x="4923925" y="1877500"/>
            <a:chExt cx="59525" cy="36975"/>
          </a:xfrm>
        </p:grpSpPr>
        <p:sp>
          <p:nvSpPr>
            <p:cNvPr id="3741" name="Google Shape;3741;p5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59"/>
          <p:cNvGrpSpPr/>
          <p:nvPr/>
        </p:nvGrpSpPr>
        <p:grpSpPr>
          <a:xfrm>
            <a:off x="8067390" y="2558477"/>
            <a:ext cx="141447" cy="125667"/>
            <a:chOff x="5058450" y="1870100"/>
            <a:chExt cx="58075" cy="51600"/>
          </a:xfrm>
        </p:grpSpPr>
        <p:sp>
          <p:nvSpPr>
            <p:cNvPr id="3744" name="Google Shape;3744;p5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59"/>
          <p:cNvGrpSpPr/>
          <p:nvPr/>
        </p:nvGrpSpPr>
        <p:grpSpPr>
          <a:xfrm>
            <a:off x="7481905" y="2980885"/>
            <a:ext cx="101077" cy="107645"/>
            <a:chOff x="4811425" y="2065025"/>
            <a:chExt cx="41500" cy="44200"/>
          </a:xfrm>
        </p:grpSpPr>
        <p:sp>
          <p:nvSpPr>
            <p:cNvPr id="3747" name="Google Shape;3747;p5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59"/>
          <p:cNvGrpSpPr/>
          <p:nvPr/>
        </p:nvGrpSpPr>
        <p:grpSpPr>
          <a:xfrm>
            <a:off x="7774342" y="2981098"/>
            <a:ext cx="120867" cy="107218"/>
            <a:chOff x="4929875" y="2065025"/>
            <a:chExt cx="49625" cy="44025"/>
          </a:xfrm>
        </p:grpSpPr>
        <p:sp>
          <p:nvSpPr>
            <p:cNvPr id="3750" name="Google Shape;3750;p5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59"/>
          <p:cNvGrpSpPr/>
          <p:nvPr/>
        </p:nvGrpSpPr>
        <p:grpSpPr>
          <a:xfrm>
            <a:off x="8103011" y="2984112"/>
            <a:ext cx="70206" cy="101191"/>
            <a:chOff x="5083925" y="2066350"/>
            <a:chExt cx="28825" cy="41550"/>
          </a:xfrm>
        </p:grpSpPr>
        <p:sp>
          <p:nvSpPr>
            <p:cNvPr id="3753" name="Google Shape;3753;p5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59"/>
          <p:cNvGrpSpPr/>
          <p:nvPr/>
        </p:nvGrpSpPr>
        <p:grpSpPr>
          <a:xfrm>
            <a:off x="7134565" y="2999759"/>
            <a:ext cx="181026" cy="69896"/>
            <a:chOff x="4659775" y="2072775"/>
            <a:chExt cx="74325" cy="28700"/>
          </a:xfrm>
        </p:grpSpPr>
        <p:sp>
          <p:nvSpPr>
            <p:cNvPr id="3756" name="Google Shape;3756;p5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59"/>
          <p:cNvGrpSpPr/>
          <p:nvPr/>
        </p:nvGrpSpPr>
        <p:grpSpPr>
          <a:xfrm>
            <a:off x="8054421" y="2790324"/>
            <a:ext cx="167387" cy="89197"/>
            <a:chOff x="4662475" y="1976500"/>
            <a:chExt cx="68725" cy="36625"/>
          </a:xfrm>
        </p:grpSpPr>
        <p:sp>
          <p:nvSpPr>
            <p:cNvPr id="3760" name="Google Shape;3760;p5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3" name="Google Shape;3763;p59"/>
          <p:cNvGrpSpPr/>
          <p:nvPr/>
        </p:nvGrpSpPr>
        <p:grpSpPr>
          <a:xfrm>
            <a:off x="7751326" y="2793764"/>
            <a:ext cx="166899" cy="82317"/>
            <a:chOff x="4920150" y="1977875"/>
            <a:chExt cx="68525" cy="33800"/>
          </a:xfrm>
        </p:grpSpPr>
        <p:sp>
          <p:nvSpPr>
            <p:cNvPr id="3764" name="Google Shape;3764;p5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7" name="Google Shape;3767;p59"/>
          <p:cNvGrpSpPr/>
          <p:nvPr/>
        </p:nvGrpSpPr>
        <p:grpSpPr>
          <a:xfrm>
            <a:off x="7162483" y="3197682"/>
            <a:ext cx="125190" cy="127859"/>
            <a:chOff x="4676550" y="2160575"/>
            <a:chExt cx="51400" cy="52500"/>
          </a:xfrm>
        </p:grpSpPr>
        <p:sp>
          <p:nvSpPr>
            <p:cNvPr id="3768" name="Google Shape;3768;p5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1" name="Google Shape;3771;p59"/>
          <p:cNvGrpSpPr/>
          <p:nvPr/>
        </p:nvGrpSpPr>
        <p:grpSpPr>
          <a:xfrm>
            <a:off x="7459741" y="3204714"/>
            <a:ext cx="145405" cy="113794"/>
            <a:chOff x="4768325" y="2163475"/>
            <a:chExt cx="59700" cy="46725"/>
          </a:xfrm>
        </p:grpSpPr>
        <p:sp>
          <p:nvSpPr>
            <p:cNvPr id="3772" name="Google Shape;3772;p5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4" name="Google Shape;3774;p5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0" name="Google Shape;3780;p59"/>
          <p:cNvGrpSpPr/>
          <p:nvPr/>
        </p:nvGrpSpPr>
        <p:grpSpPr>
          <a:xfrm>
            <a:off x="7476059" y="3459808"/>
            <a:ext cx="112768" cy="106853"/>
            <a:chOff x="4768575" y="2253950"/>
            <a:chExt cx="46300" cy="43875"/>
          </a:xfrm>
        </p:grpSpPr>
        <p:sp>
          <p:nvSpPr>
            <p:cNvPr id="3781" name="Google Shape;3781;p5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3" name="Google Shape;3783;p59"/>
          <p:cNvGrpSpPr/>
          <p:nvPr/>
        </p:nvGrpSpPr>
        <p:grpSpPr>
          <a:xfrm>
            <a:off x="7775682" y="3948834"/>
            <a:ext cx="118187" cy="146246"/>
            <a:chOff x="4960900" y="2433225"/>
            <a:chExt cx="48525" cy="60050"/>
          </a:xfrm>
        </p:grpSpPr>
        <p:sp>
          <p:nvSpPr>
            <p:cNvPr id="3784" name="Google Shape;3784;p5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6" name="Google Shape;3786;p59"/>
          <p:cNvGrpSpPr/>
          <p:nvPr/>
        </p:nvGrpSpPr>
        <p:grpSpPr>
          <a:xfrm>
            <a:off x="7464247" y="4212895"/>
            <a:ext cx="136394" cy="143810"/>
            <a:chOff x="4854075" y="2527625"/>
            <a:chExt cx="56000" cy="59050"/>
          </a:xfrm>
        </p:grpSpPr>
        <p:sp>
          <p:nvSpPr>
            <p:cNvPr id="3787" name="Google Shape;3787;p5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9" name="Google Shape;3789;p5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2" name="Google Shape;3792;p59"/>
          <p:cNvGrpSpPr/>
          <p:nvPr/>
        </p:nvGrpSpPr>
        <p:grpSpPr>
          <a:xfrm>
            <a:off x="8088458" y="3676639"/>
            <a:ext cx="99312" cy="160797"/>
            <a:chOff x="5059700" y="2334775"/>
            <a:chExt cx="40775" cy="66025"/>
          </a:xfrm>
        </p:grpSpPr>
        <p:sp>
          <p:nvSpPr>
            <p:cNvPr id="3793" name="Google Shape;3793;p5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2" name="Google Shape;3802;p59"/>
          <p:cNvGrpSpPr/>
          <p:nvPr/>
        </p:nvGrpSpPr>
        <p:grpSpPr>
          <a:xfrm>
            <a:off x="8045622" y="3941771"/>
            <a:ext cx="184984" cy="160371"/>
            <a:chOff x="5037700" y="2430325"/>
            <a:chExt cx="75950" cy="65850"/>
          </a:xfrm>
        </p:grpSpPr>
        <p:sp>
          <p:nvSpPr>
            <p:cNvPr id="3803" name="Google Shape;3803;p5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59"/>
          <p:cNvGrpSpPr/>
          <p:nvPr/>
        </p:nvGrpSpPr>
        <p:grpSpPr>
          <a:xfrm>
            <a:off x="7465128" y="3708223"/>
            <a:ext cx="173014" cy="97629"/>
            <a:chOff x="4756975" y="2341800"/>
            <a:chExt cx="91975" cy="51925"/>
          </a:xfrm>
        </p:grpSpPr>
        <p:sp>
          <p:nvSpPr>
            <p:cNvPr id="3806" name="Google Shape;3806;p5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59"/>
          <p:cNvGrpSpPr/>
          <p:nvPr/>
        </p:nvGrpSpPr>
        <p:grpSpPr>
          <a:xfrm>
            <a:off x="7732065" y="4196920"/>
            <a:ext cx="212497" cy="175761"/>
            <a:chOff x="4943575" y="2516350"/>
            <a:chExt cx="98675" cy="81700"/>
          </a:xfrm>
        </p:grpSpPr>
        <p:sp>
          <p:nvSpPr>
            <p:cNvPr id="3827" name="Google Shape;3827;p5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5" name="Google Shape;3905;p59"/>
          <p:cNvGrpSpPr/>
          <p:nvPr/>
        </p:nvGrpSpPr>
        <p:grpSpPr>
          <a:xfrm>
            <a:off x="1990126" y="3423163"/>
            <a:ext cx="965351" cy="134611"/>
            <a:chOff x="4411970" y="2962952"/>
            <a:chExt cx="706544" cy="104212"/>
          </a:xfrm>
        </p:grpSpPr>
        <p:sp>
          <p:nvSpPr>
            <p:cNvPr id="3906" name="Google Shape;3906;p5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59"/>
          <p:cNvGrpSpPr/>
          <p:nvPr/>
        </p:nvGrpSpPr>
        <p:grpSpPr>
          <a:xfrm>
            <a:off x="1990126" y="3012077"/>
            <a:ext cx="960158" cy="289172"/>
            <a:chOff x="4411970" y="2726085"/>
            <a:chExt cx="643107" cy="193659"/>
          </a:xfrm>
        </p:grpSpPr>
        <p:sp>
          <p:nvSpPr>
            <p:cNvPr id="3911" name="Google Shape;3911;p5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4" name="Google Shape;3914;p59"/>
          <p:cNvGrpSpPr/>
          <p:nvPr/>
        </p:nvGrpSpPr>
        <p:grpSpPr>
          <a:xfrm>
            <a:off x="993018" y="3278187"/>
            <a:ext cx="833173" cy="259209"/>
            <a:chOff x="4411970" y="4340222"/>
            <a:chExt cx="779467" cy="242683"/>
          </a:xfrm>
        </p:grpSpPr>
        <p:sp>
          <p:nvSpPr>
            <p:cNvPr id="3915" name="Google Shape;3915;p5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8" name="Google Shape;3918;p59"/>
          <p:cNvGrpSpPr/>
          <p:nvPr/>
        </p:nvGrpSpPr>
        <p:grpSpPr>
          <a:xfrm>
            <a:off x="1990126" y="2673933"/>
            <a:ext cx="965160" cy="216230"/>
            <a:chOff x="4411970" y="2468674"/>
            <a:chExt cx="747317" cy="167425"/>
          </a:xfrm>
        </p:grpSpPr>
        <p:sp>
          <p:nvSpPr>
            <p:cNvPr id="3919" name="Google Shape;3919;p5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1" name="Google Shape;3921;p59"/>
          <p:cNvGrpSpPr/>
          <p:nvPr/>
        </p:nvGrpSpPr>
        <p:grpSpPr>
          <a:xfrm>
            <a:off x="988873" y="2578650"/>
            <a:ext cx="810451" cy="319148"/>
            <a:chOff x="4411970" y="3686602"/>
            <a:chExt cx="797845" cy="314215"/>
          </a:xfrm>
        </p:grpSpPr>
        <p:sp>
          <p:nvSpPr>
            <p:cNvPr id="3922" name="Google Shape;3922;p59"/>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9"/>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9"/>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9"/>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9"/>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7" name="Google Shape;3927;p59"/>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8" name="Google Shape;3928;p59"/>
          <p:cNvGrpSpPr/>
          <p:nvPr/>
        </p:nvGrpSpPr>
        <p:grpSpPr>
          <a:xfrm>
            <a:off x="988970" y="2333174"/>
            <a:ext cx="1970333" cy="208784"/>
            <a:chOff x="6336019" y="3733725"/>
            <a:chExt cx="2566206" cy="351310"/>
          </a:xfrm>
        </p:grpSpPr>
        <p:sp>
          <p:nvSpPr>
            <p:cNvPr id="3929" name="Google Shape;3929;p59"/>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9"/>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9"/>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9"/>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3" name="Google Shape;3933;p59"/>
          <p:cNvGrpSpPr/>
          <p:nvPr/>
        </p:nvGrpSpPr>
        <p:grpSpPr>
          <a:xfrm>
            <a:off x="1990126" y="3940729"/>
            <a:ext cx="946551" cy="153200"/>
            <a:chOff x="4404545" y="3301592"/>
            <a:chExt cx="782403" cy="129272"/>
          </a:xfrm>
        </p:grpSpPr>
        <p:sp>
          <p:nvSpPr>
            <p:cNvPr id="3934" name="Google Shape;3934;p5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9"/>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59"/>
          <p:cNvGrpSpPr/>
          <p:nvPr/>
        </p:nvGrpSpPr>
        <p:grpSpPr>
          <a:xfrm>
            <a:off x="1990126" y="3679688"/>
            <a:ext cx="962257" cy="139127"/>
            <a:chOff x="4411970" y="3131459"/>
            <a:chExt cx="710520" cy="117397"/>
          </a:xfrm>
        </p:grpSpPr>
        <p:sp>
          <p:nvSpPr>
            <p:cNvPr id="3937" name="Google Shape;3937;p5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939" name="Google Shape;3939;p59"/>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0" name="Google Shape;3940;p59"/>
          <p:cNvGrpSpPr/>
          <p:nvPr/>
        </p:nvGrpSpPr>
        <p:grpSpPr>
          <a:xfrm>
            <a:off x="990271" y="3614482"/>
            <a:ext cx="823838" cy="458988"/>
            <a:chOff x="4411970" y="1801825"/>
            <a:chExt cx="734586" cy="409262"/>
          </a:xfrm>
        </p:grpSpPr>
        <p:sp>
          <p:nvSpPr>
            <p:cNvPr id="3941" name="Google Shape;3941;p5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3" name="Google Shape;3943;p59"/>
          <p:cNvGrpSpPr/>
          <p:nvPr/>
        </p:nvGrpSpPr>
        <p:grpSpPr>
          <a:xfrm>
            <a:off x="990271" y="4162908"/>
            <a:ext cx="856348" cy="212039"/>
            <a:chOff x="4411970" y="2233974"/>
            <a:chExt cx="763574" cy="189068"/>
          </a:xfrm>
        </p:grpSpPr>
        <p:sp>
          <p:nvSpPr>
            <p:cNvPr id="3944" name="Google Shape;3944;p59"/>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9"/>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59"/>
          <p:cNvGrpSpPr/>
          <p:nvPr/>
        </p:nvGrpSpPr>
        <p:grpSpPr>
          <a:xfrm>
            <a:off x="3100467" y="2338244"/>
            <a:ext cx="511602" cy="511602"/>
            <a:chOff x="5681300" y="2527788"/>
            <a:chExt cx="805800" cy="805800"/>
          </a:xfrm>
        </p:grpSpPr>
        <p:sp>
          <p:nvSpPr>
            <p:cNvPr id="3947" name="Google Shape;3947;p59"/>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9" name="Google Shape;3949;p59"/>
          <p:cNvGrpSpPr/>
          <p:nvPr/>
        </p:nvGrpSpPr>
        <p:grpSpPr>
          <a:xfrm>
            <a:off x="3097662" y="3104827"/>
            <a:ext cx="513021" cy="512935"/>
            <a:chOff x="4049800" y="640400"/>
            <a:chExt cx="858900" cy="858900"/>
          </a:xfrm>
        </p:grpSpPr>
        <p:sp>
          <p:nvSpPr>
            <p:cNvPr id="3950" name="Google Shape;3950;p59"/>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9"/>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59"/>
          <p:cNvGrpSpPr/>
          <p:nvPr/>
        </p:nvGrpSpPr>
        <p:grpSpPr>
          <a:xfrm>
            <a:off x="3014861" y="3756719"/>
            <a:ext cx="686489" cy="686585"/>
            <a:chOff x="5080188" y="927900"/>
            <a:chExt cx="961200" cy="961200"/>
          </a:xfrm>
        </p:grpSpPr>
        <p:sp>
          <p:nvSpPr>
            <p:cNvPr id="3953" name="Google Shape;3953;p59"/>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9"/>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9"/>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9"/>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1" name="Google Shape;3961;p59"/>
          <p:cNvGrpSpPr/>
          <p:nvPr/>
        </p:nvGrpSpPr>
        <p:grpSpPr>
          <a:xfrm>
            <a:off x="3798012" y="3849448"/>
            <a:ext cx="510373" cy="510937"/>
            <a:chOff x="7508249" y="1522825"/>
            <a:chExt cx="1326332" cy="1322987"/>
          </a:xfrm>
        </p:grpSpPr>
        <p:sp>
          <p:nvSpPr>
            <p:cNvPr id="3962" name="Google Shape;3962;p59"/>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9"/>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9"/>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9"/>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9"/>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9"/>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9"/>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9"/>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9"/>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9"/>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59"/>
          <p:cNvGrpSpPr/>
          <p:nvPr/>
        </p:nvGrpSpPr>
        <p:grpSpPr>
          <a:xfrm>
            <a:off x="4489605" y="3850853"/>
            <a:ext cx="492652" cy="503348"/>
            <a:chOff x="6039282" y="1042577"/>
            <a:chExt cx="734315" cy="731929"/>
          </a:xfrm>
        </p:grpSpPr>
        <p:sp>
          <p:nvSpPr>
            <p:cNvPr id="3973" name="Google Shape;3973;p5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4" name="Google Shape;3994;p59"/>
          <p:cNvGrpSpPr/>
          <p:nvPr/>
        </p:nvGrpSpPr>
        <p:grpSpPr>
          <a:xfrm>
            <a:off x="5130019" y="2346894"/>
            <a:ext cx="483304" cy="504902"/>
            <a:chOff x="1825800" y="1651625"/>
            <a:chExt cx="568125" cy="591775"/>
          </a:xfrm>
        </p:grpSpPr>
        <p:sp>
          <p:nvSpPr>
            <p:cNvPr id="3995" name="Google Shape;3995;p59"/>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9"/>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9"/>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9"/>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9"/>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1" name="Google Shape;4001;p5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9"/>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9"/>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9"/>
          <p:cNvSpPr txBox="1"/>
          <p:nvPr>
            <p:ph idx="4294967295" type="title"/>
          </p:nvPr>
        </p:nvSpPr>
        <p:spPr>
          <a:xfrm>
            <a:off x="1068100" y="929129"/>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9" name="Shape 4009"/>
        <p:cNvGrpSpPr/>
        <p:nvPr/>
      </p:nvGrpSpPr>
      <p:grpSpPr>
        <a:xfrm>
          <a:off x="0" y="0"/>
          <a:ext cx="0" cy="0"/>
          <a:chOff x="0" y="0"/>
          <a:chExt cx="0" cy="0"/>
        </a:xfrm>
      </p:grpSpPr>
      <p:grpSp>
        <p:nvGrpSpPr>
          <p:cNvPr id="4010" name="Google Shape;4010;p60"/>
          <p:cNvGrpSpPr/>
          <p:nvPr/>
        </p:nvGrpSpPr>
        <p:grpSpPr>
          <a:xfrm>
            <a:off x="745571" y="1168666"/>
            <a:ext cx="2492868" cy="1379876"/>
            <a:chOff x="2654821" y="2311071"/>
            <a:chExt cx="2279715" cy="1262120"/>
          </a:xfrm>
        </p:grpSpPr>
        <p:grpSp>
          <p:nvGrpSpPr>
            <p:cNvPr id="4011" name="Google Shape;4011;p60"/>
            <p:cNvGrpSpPr/>
            <p:nvPr/>
          </p:nvGrpSpPr>
          <p:grpSpPr>
            <a:xfrm>
              <a:off x="4034269" y="2840745"/>
              <a:ext cx="40212" cy="36437"/>
              <a:chOff x="4293400" y="2574725"/>
              <a:chExt cx="84425" cy="80100"/>
            </a:xfrm>
          </p:grpSpPr>
          <p:sp>
            <p:nvSpPr>
              <p:cNvPr id="4012" name="Google Shape;4012;p6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13" name="Google Shape;4013;p6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4" name="Google Shape;4014;p60"/>
            <p:cNvGrpSpPr/>
            <p:nvPr/>
          </p:nvGrpSpPr>
          <p:grpSpPr>
            <a:xfrm>
              <a:off x="3894606" y="2334874"/>
              <a:ext cx="913198" cy="518984"/>
              <a:chOff x="4000175" y="1462675"/>
              <a:chExt cx="1917275" cy="1140875"/>
            </a:xfrm>
          </p:grpSpPr>
          <p:sp>
            <p:nvSpPr>
              <p:cNvPr id="4015" name="Google Shape;4015;p6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16" name="Google Shape;4016;p60"/>
              <p:cNvGrpSpPr/>
              <p:nvPr/>
            </p:nvGrpSpPr>
            <p:grpSpPr>
              <a:xfrm>
                <a:off x="4000175" y="1462675"/>
                <a:ext cx="1917275" cy="1140875"/>
                <a:chOff x="4000175" y="1462675"/>
                <a:chExt cx="1917275" cy="1140875"/>
              </a:xfrm>
            </p:grpSpPr>
            <p:sp>
              <p:nvSpPr>
                <p:cNvPr id="4017" name="Google Shape;4017;p6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18" name="Google Shape;4018;p6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022" name="Google Shape;4022;p6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23" name="Google Shape;4023;p60"/>
            <p:cNvGrpSpPr/>
            <p:nvPr/>
          </p:nvGrpSpPr>
          <p:grpSpPr>
            <a:xfrm>
              <a:off x="3875768" y="2846704"/>
              <a:ext cx="44796" cy="47366"/>
              <a:chOff x="3960625" y="2587825"/>
              <a:chExt cx="94050" cy="104125"/>
            </a:xfrm>
          </p:grpSpPr>
          <p:sp>
            <p:nvSpPr>
              <p:cNvPr id="4024" name="Google Shape;4024;p6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25" name="Google Shape;4025;p6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6" name="Google Shape;4026;p60"/>
            <p:cNvGrpSpPr/>
            <p:nvPr/>
          </p:nvGrpSpPr>
          <p:grpSpPr>
            <a:xfrm>
              <a:off x="3782759" y="2807162"/>
              <a:ext cx="82686" cy="85487"/>
              <a:chOff x="3765350" y="2500900"/>
              <a:chExt cx="173600" cy="187925"/>
            </a:xfrm>
          </p:grpSpPr>
          <p:sp>
            <p:nvSpPr>
              <p:cNvPr id="4027" name="Google Shape;4027;p6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28" name="Google Shape;4028;p6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3" name="Google Shape;4033;p60"/>
            <p:cNvGrpSpPr/>
            <p:nvPr/>
          </p:nvGrpSpPr>
          <p:grpSpPr>
            <a:xfrm>
              <a:off x="3775674" y="2798496"/>
              <a:ext cx="40545" cy="23564"/>
              <a:chOff x="3750475" y="2481850"/>
              <a:chExt cx="85125" cy="51800"/>
            </a:xfrm>
          </p:grpSpPr>
          <p:sp>
            <p:nvSpPr>
              <p:cNvPr id="4034" name="Google Shape;4034;p6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036" name="Google Shape;4036;p60"/>
            <p:cNvGrpSpPr/>
            <p:nvPr/>
          </p:nvGrpSpPr>
          <p:grpSpPr>
            <a:xfrm>
              <a:off x="3716946" y="2776024"/>
              <a:ext cx="81971" cy="76912"/>
              <a:chOff x="3627175" y="2432450"/>
              <a:chExt cx="172100" cy="169075"/>
            </a:xfrm>
          </p:grpSpPr>
          <p:sp>
            <p:nvSpPr>
              <p:cNvPr id="4037" name="Google Shape;4037;p6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039" name="Google Shape;4039;p6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040" name="Google Shape;4040;p60"/>
            <p:cNvGrpSpPr/>
            <p:nvPr/>
          </p:nvGrpSpPr>
          <p:grpSpPr>
            <a:xfrm>
              <a:off x="3685682" y="2845624"/>
              <a:ext cx="29311" cy="45055"/>
              <a:chOff x="3561536" y="2585450"/>
              <a:chExt cx="61539" cy="99045"/>
            </a:xfrm>
          </p:grpSpPr>
          <p:sp>
            <p:nvSpPr>
              <p:cNvPr id="4041" name="Google Shape;4041;p6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043" name="Google Shape;4043;p60"/>
            <p:cNvGrpSpPr/>
            <p:nvPr/>
          </p:nvGrpSpPr>
          <p:grpSpPr>
            <a:xfrm>
              <a:off x="3849905" y="2572252"/>
              <a:ext cx="74339" cy="119559"/>
              <a:chOff x="3906325" y="1984500"/>
              <a:chExt cx="156075" cy="262825"/>
            </a:xfrm>
          </p:grpSpPr>
          <p:sp>
            <p:nvSpPr>
              <p:cNvPr id="4044" name="Google Shape;4044;p6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045" name="Google Shape;4045;p6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6" name="Google Shape;4046;p60"/>
            <p:cNvGrpSpPr/>
            <p:nvPr/>
          </p:nvGrpSpPr>
          <p:grpSpPr>
            <a:xfrm>
              <a:off x="2654821" y="2414345"/>
              <a:ext cx="667570" cy="558731"/>
              <a:chOff x="1397225" y="1637375"/>
              <a:chExt cx="1401575" cy="1228250"/>
            </a:xfrm>
          </p:grpSpPr>
          <p:sp>
            <p:nvSpPr>
              <p:cNvPr id="4047" name="Google Shape;4047;p6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048" name="Google Shape;4048;p60"/>
              <p:cNvGrpSpPr/>
              <p:nvPr/>
            </p:nvGrpSpPr>
            <p:grpSpPr>
              <a:xfrm>
                <a:off x="1397225" y="1637375"/>
                <a:ext cx="1398775" cy="1228250"/>
                <a:chOff x="1397225" y="1637375"/>
                <a:chExt cx="1398775" cy="1228250"/>
              </a:xfrm>
            </p:grpSpPr>
            <p:sp>
              <p:nvSpPr>
                <p:cNvPr id="4049" name="Google Shape;4049;p6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51" name="Google Shape;4051;p60"/>
            <p:cNvGrpSpPr/>
            <p:nvPr/>
          </p:nvGrpSpPr>
          <p:grpSpPr>
            <a:xfrm>
              <a:off x="3230417" y="3103734"/>
              <a:ext cx="282982" cy="280332"/>
              <a:chOff x="2605700" y="3152850"/>
              <a:chExt cx="594125" cy="616250"/>
            </a:xfrm>
          </p:grpSpPr>
          <p:sp>
            <p:nvSpPr>
              <p:cNvPr id="4052" name="Google Shape;4052;p6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053" name="Google Shape;4053;p6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054" name="Google Shape;4054;p60"/>
            <p:cNvGrpSpPr/>
            <p:nvPr/>
          </p:nvGrpSpPr>
          <p:grpSpPr>
            <a:xfrm>
              <a:off x="3265985" y="3226989"/>
              <a:ext cx="87151" cy="346202"/>
              <a:chOff x="2680375" y="3423800"/>
              <a:chExt cx="182975" cy="761050"/>
            </a:xfrm>
          </p:grpSpPr>
          <p:sp>
            <p:nvSpPr>
              <p:cNvPr id="4055" name="Google Shape;4055;p6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056" name="Google Shape;4056;p6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7" name="Google Shape;4057;p60"/>
            <p:cNvGrpSpPr/>
            <p:nvPr/>
          </p:nvGrpSpPr>
          <p:grpSpPr>
            <a:xfrm>
              <a:off x="3855466" y="3289811"/>
              <a:ext cx="112514" cy="94210"/>
              <a:chOff x="3918000" y="3561900"/>
              <a:chExt cx="236225" cy="207100"/>
            </a:xfrm>
          </p:grpSpPr>
          <p:sp>
            <p:nvSpPr>
              <p:cNvPr id="4058" name="Google Shape;4058;p6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059" name="Google Shape;4059;p6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0" name="Google Shape;4060;p6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063" name="Google Shape;4063;p60"/>
            <p:cNvGrpSpPr/>
            <p:nvPr/>
          </p:nvGrpSpPr>
          <p:grpSpPr>
            <a:xfrm>
              <a:off x="2905224" y="2311071"/>
              <a:ext cx="596721" cy="528992"/>
              <a:chOff x="1922950" y="1410350"/>
              <a:chExt cx="1252825" cy="1162875"/>
            </a:xfrm>
          </p:grpSpPr>
          <p:sp>
            <p:nvSpPr>
              <p:cNvPr id="4064" name="Google Shape;4064;p6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080" name="Google Shape;4080;p6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100" name="Google Shape;4100;p6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01" name="Google Shape;4101;p6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2" name="Google Shape;4102;p60"/>
            <p:cNvGrpSpPr/>
            <p:nvPr/>
          </p:nvGrpSpPr>
          <p:grpSpPr>
            <a:xfrm>
              <a:off x="3280929" y="3294542"/>
              <a:ext cx="109894" cy="272224"/>
              <a:chOff x="2711750" y="3572300"/>
              <a:chExt cx="230725" cy="598425"/>
            </a:xfrm>
          </p:grpSpPr>
          <p:sp>
            <p:nvSpPr>
              <p:cNvPr id="4103" name="Google Shape;4103;p6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5" name="Google Shape;4105;p6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6" name="Google Shape;4106;p60"/>
            <p:cNvGrpSpPr/>
            <p:nvPr/>
          </p:nvGrpSpPr>
          <p:grpSpPr>
            <a:xfrm>
              <a:off x="3790439" y="2408636"/>
              <a:ext cx="73017" cy="75684"/>
              <a:chOff x="3781475" y="1624825"/>
              <a:chExt cx="153300" cy="166375"/>
            </a:xfrm>
          </p:grpSpPr>
          <p:sp>
            <p:nvSpPr>
              <p:cNvPr id="4107" name="Google Shape;4107;p6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1" name="Google Shape;4111;p6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8" name="Google Shape;4118;p60"/>
            <p:cNvGrpSpPr/>
            <p:nvPr/>
          </p:nvGrpSpPr>
          <p:grpSpPr>
            <a:xfrm>
              <a:off x="4403342" y="3107749"/>
              <a:ext cx="316680" cy="101374"/>
              <a:chOff x="5068275" y="3161675"/>
              <a:chExt cx="664875" cy="222850"/>
            </a:xfrm>
          </p:grpSpPr>
          <p:sp>
            <p:nvSpPr>
              <p:cNvPr id="4119" name="Google Shape;4119;p6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3" name="Google Shape;4123;p6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2" name="Google Shape;4152;p60"/>
            <p:cNvGrpSpPr/>
            <p:nvPr/>
          </p:nvGrpSpPr>
          <p:grpSpPr>
            <a:xfrm>
              <a:off x="3697513" y="2707266"/>
              <a:ext cx="59549" cy="79733"/>
              <a:chOff x="3586375" y="2281300"/>
              <a:chExt cx="125025" cy="175275"/>
            </a:xfrm>
          </p:grpSpPr>
          <p:sp>
            <p:nvSpPr>
              <p:cNvPr id="4153" name="Google Shape;4153;p6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55" name="Google Shape;4155;p6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6" name="Google Shape;4156;p60"/>
            <p:cNvGrpSpPr/>
            <p:nvPr/>
          </p:nvGrpSpPr>
          <p:grpSpPr>
            <a:xfrm>
              <a:off x="4513224" y="3221724"/>
              <a:ext cx="274563" cy="280321"/>
              <a:chOff x="5298975" y="3412225"/>
              <a:chExt cx="576450" cy="616225"/>
            </a:xfrm>
          </p:grpSpPr>
          <p:sp>
            <p:nvSpPr>
              <p:cNvPr id="4157" name="Google Shape;4157;p6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158" name="Google Shape;4158;p6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60"/>
            <p:cNvGrpSpPr/>
            <p:nvPr/>
          </p:nvGrpSpPr>
          <p:grpSpPr>
            <a:xfrm>
              <a:off x="4824403" y="3421846"/>
              <a:ext cx="110132" cy="130647"/>
              <a:chOff x="5952300" y="3852150"/>
              <a:chExt cx="231225" cy="287200"/>
            </a:xfrm>
          </p:grpSpPr>
          <p:sp>
            <p:nvSpPr>
              <p:cNvPr id="4160" name="Google Shape;4160;p6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2" name="Google Shape;4162;p6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0" name="Google Shape;4170;p60"/>
            <p:cNvGrpSpPr/>
            <p:nvPr/>
          </p:nvGrpSpPr>
          <p:grpSpPr>
            <a:xfrm>
              <a:off x="4295710" y="3079670"/>
              <a:ext cx="14968" cy="27135"/>
              <a:chOff x="4842300" y="3099950"/>
              <a:chExt cx="31425" cy="59650"/>
            </a:xfrm>
          </p:grpSpPr>
          <p:sp>
            <p:nvSpPr>
              <p:cNvPr id="4171" name="Google Shape;4171;p6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5" name="Google Shape;4175;p6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3" name="Google Shape;4183;p60"/>
            <p:cNvGrpSpPr/>
            <p:nvPr/>
          </p:nvGrpSpPr>
          <p:grpSpPr>
            <a:xfrm>
              <a:off x="3831056" y="2816010"/>
              <a:ext cx="37378" cy="27612"/>
              <a:chOff x="3866750" y="2520350"/>
              <a:chExt cx="78475" cy="60700"/>
            </a:xfrm>
          </p:grpSpPr>
          <p:sp>
            <p:nvSpPr>
              <p:cNvPr id="4184" name="Google Shape;4184;p6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8" name="Google Shape;4188;p6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05" name="Google Shape;4205;p6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17" name="Google Shape;4217;p6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0" name="Google Shape;4230;p60"/>
            <p:cNvGrpSpPr/>
            <p:nvPr/>
          </p:nvGrpSpPr>
          <p:grpSpPr>
            <a:xfrm>
              <a:off x="3632736" y="3051591"/>
              <a:ext cx="63288" cy="45217"/>
              <a:chOff x="3450375" y="3038225"/>
              <a:chExt cx="132875" cy="99400"/>
            </a:xfrm>
          </p:grpSpPr>
          <p:sp>
            <p:nvSpPr>
              <p:cNvPr id="4231" name="Google Shape;4231;p6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3" name="Google Shape;4233;p6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42" name="Google Shape;4242;p6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252" name="Google Shape;4252;p6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258" name="Google Shape;4258;p6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60"/>
          <p:cNvGrpSpPr/>
          <p:nvPr/>
        </p:nvGrpSpPr>
        <p:grpSpPr>
          <a:xfrm>
            <a:off x="3554131" y="1233340"/>
            <a:ext cx="2078182" cy="1366558"/>
            <a:chOff x="235800" y="830650"/>
            <a:chExt cx="6978450" cy="4588844"/>
          </a:xfrm>
        </p:grpSpPr>
        <p:sp>
          <p:nvSpPr>
            <p:cNvPr id="4269" name="Google Shape;4269;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5" name="Google Shape;4275;p60"/>
          <p:cNvGrpSpPr/>
          <p:nvPr/>
        </p:nvGrpSpPr>
        <p:grpSpPr>
          <a:xfrm>
            <a:off x="742628" y="3064442"/>
            <a:ext cx="2622876" cy="1333540"/>
            <a:chOff x="238125" y="1038125"/>
            <a:chExt cx="7146800" cy="3633625"/>
          </a:xfrm>
        </p:grpSpPr>
        <p:sp>
          <p:nvSpPr>
            <p:cNvPr id="4276" name="Google Shape;4276;p6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60"/>
          <p:cNvGrpSpPr/>
          <p:nvPr/>
        </p:nvGrpSpPr>
        <p:grpSpPr>
          <a:xfrm>
            <a:off x="5857556" y="1206552"/>
            <a:ext cx="2590840" cy="1380235"/>
            <a:chOff x="233350" y="949250"/>
            <a:chExt cx="7137300" cy="3802300"/>
          </a:xfrm>
        </p:grpSpPr>
        <p:sp>
          <p:nvSpPr>
            <p:cNvPr id="5849" name="Google Shape;5849;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60"/>
          <p:cNvGrpSpPr/>
          <p:nvPr/>
        </p:nvGrpSpPr>
        <p:grpSpPr>
          <a:xfrm>
            <a:off x="7671985" y="3251325"/>
            <a:ext cx="104231" cy="320340"/>
            <a:chOff x="7564426" y="3224343"/>
            <a:chExt cx="119985" cy="368801"/>
          </a:xfrm>
        </p:grpSpPr>
        <p:sp>
          <p:nvSpPr>
            <p:cNvPr id="5901" name="Google Shape;5901;p6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60"/>
          <p:cNvGrpSpPr/>
          <p:nvPr/>
        </p:nvGrpSpPr>
        <p:grpSpPr>
          <a:xfrm>
            <a:off x="7371473" y="3245427"/>
            <a:ext cx="189489" cy="332132"/>
            <a:chOff x="8370831" y="3202002"/>
            <a:chExt cx="218129" cy="382376"/>
          </a:xfrm>
        </p:grpSpPr>
        <p:sp>
          <p:nvSpPr>
            <p:cNvPr id="5904" name="Google Shape;5904;p6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60"/>
          <p:cNvGrpSpPr/>
          <p:nvPr/>
        </p:nvGrpSpPr>
        <p:grpSpPr>
          <a:xfrm>
            <a:off x="8094863" y="3656559"/>
            <a:ext cx="309429" cy="267000"/>
            <a:chOff x="6742064" y="3750480"/>
            <a:chExt cx="399315" cy="344560"/>
          </a:xfrm>
        </p:grpSpPr>
        <p:sp>
          <p:nvSpPr>
            <p:cNvPr id="5907" name="Google Shape;5907;p6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60"/>
          <p:cNvGrpSpPr/>
          <p:nvPr/>
        </p:nvGrpSpPr>
        <p:grpSpPr>
          <a:xfrm>
            <a:off x="7633882" y="4007606"/>
            <a:ext cx="180437" cy="281608"/>
            <a:chOff x="7248525" y="3739696"/>
            <a:chExt cx="230531" cy="359790"/>
          </a:xfrm>
        </p:grpSpPr>
        <p:sp>
          <p:nvSpPr>
            <p:cNvPr id="5910" name="Google Shape;5910;p6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60"/>
          <p:cNvGrpSpPr/>
          <p:nvPr/>
        </p:nvGrpSpPr>
        <p:grpSpPr>
          <a:xfrm>
            <a:off x="7879801" y="3650830"/>
            <a:ext cx="162896" cy="278710"/>
            <a:chOff x="7601242" y="3729267"/>
            <a:chExt cx="222566" cy="380803"/>
          </a:xfrm>
        </p:grpSpPr>
        <p:sp>
          <p:nvSpPr>
            <p:cNvPr id="5913" name="Google Shape;5913;p6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5" name="Google Shape;5915;p6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6" name="Google Shape;5916;p60"/>
          <p:cNvGrpSpPr/>
          <p:nvPr/>
        </p:nvGrpSpPr>
        <p:grpSpPr>
          <a:xfrm>
            <a:off x="7369446" y="3651971"/>
            <a:ext cx="193543" cy="275990"/>
            <a:chOff x="8304647" y="3738687"/>
            <a:chExt cx="225076" cy="320956"/>
          </a:xfrm>
        </p:grpSpPr>
        <p:sp>
          <p:nvSpPr>
            <p:cNvPr id="5917" name="Google Shape;5917;p6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60"/>
          <p:cNvGrpSpPr/>
          <p:nvPr/>
        </p:nvGrpSpPr>
        <p:grpSpPr>
          <a:xfrm>
            <a:off x="7641939" y="3651971"/>
            <a:ext cx="178492" cy="275990"/>
            <a:chOff x="8615101" y="3738687"/>
            <a:chExt cx="207573" cy="320956"/>
          </a:xfrm>
        </p:grpSpPr>
        <p:sp>
          <p:nvSpPr>
            <p:cNvPr id="5921" name="Google Shape;5921;p6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4" name="Google Shape;5924;p6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5" name="Google Shape;5925;p60"/>
          <p:cNvGrpSpPr/>
          <p:nvPr/>
        </p:nvGrpSpPr>
        <p:grpSpPr>
          <a:xfrm>
            <a:off x="6036644" y="3773459"/>
            <a:ext cx="557670" cy="511283"/>
            <a:chOff x="6015419" y="3716859"/>
            <a:chExt cx="557671" cy="511283"/>
          </a:xfrm>
        </p:grpSpPr>
        <p:sp>
          <p:nvSpPr>
            <p:cNvPr id="5926" name="Google Shape;5926;p6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7" name="Google Shape;5927;p60"/>
            <p:cNvGrpSpPr/>
            <p:nvPr/>
          </p:nvGrpSpPr>
          <p:grpSpPr>
            <a:xfrm>
              <a:off x="6036094" y="3716980"/>
              <a:ext cx="529860" cy="510468"/>
              <a:chOff x="6036094" y="3716980"/>
              <a:chExt cx="529860" cy="510468"/>
            </a:xfrm>
          </p:grpSpPr>
          <p:sp>
            <p:nvSpPr>
              <p:cNvPr id="5928" name="Google Shape;5928;p6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38" name="Google Shape;5938;p60"/>
          <p:cNvGrpSpPr/>
          <p:nvPr/>
        </p:nvGrpSpPr>
        <p:grpSpPr>
          <a:xfrm>
            <a:off x="6665529" y="3130228"/>
            <a:ext cx="576302" cy="511871"/>
            <a:chOff x="6644304" y="3073628"/>
            <a:chExt cx="576302" cy="511871"/>
          </a:xfrm>
        </p:grpSpPr>
        <p:sp>
          <p:nvSpPr>
            <p:cNvPr id="5939" name="Google Shape;5939;p6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0" name="Google Shape;5940;p60"/>
            <p:cNvGrpSpPr/>
            <p:nvPr/>
          </p:nvGrpSpPr>
          <p:grpSpPr>
            <a:xfrm>
              <a:off x="6712169" y="3085440"/>
              <a:ext cx="481622" cy="494913"/>
              <a:chOff x="6712169" y="3085440"/>
              <a:chExt cx="481622" cy="494913"/>
            </a:xfrm>
          </p:grpSpPr>
          <p:sp>
            <p:nvSpPr>
              <p:cNvPr id="5941" name="Google Shape;5941;p6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6" name="Google Shape;5946;p6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9" name="Google Shape;5949;p6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0" name="Google Shape;5950;p60"/>
          <p:cNvGrpSpPr/>
          <p:nvPr/>
        </p:nvGrpSpPr>
        <p:grpSpPr>
          <a:xfrm>
            <a:off x="6673379" y="3773223"/>
            <a:ext cx="560631" cy="511352"/>
            <a:chOff x="6652154" y="3716623"/>
            <a:chExt cx="560631" cy="511352"/>
          </a:xfrm>
        </p:grpSpPr>
        <p:sp>
          <p:nvSpPr>
            <p:cNvPr id="5951" name="Google Shape;5951;p6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2" name="Google Shape;5952;p60"/>
            <p:cNvGrpSpPr/>
            <p:nvPr/>
          </p:nvGrpSpPr>
          <p:grpSpPr>
            <a:xfrm>
              <a:off x="6669657" y="3716715"/>
              <a:ext cx="466779" cy="464290"/>
              <a:chOff x="6669657" y="3716715"/>
              <a:chExt cx="466779" cy="464290"/>
            </a:xfrm>
          </p:grpSpPr>
          <p:sp>
            <p:nvSpPr>
              <p:cNvPr id="5953" name="Google Shape;5953;p6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6" name="Google Shape;5966;p60"/>
          <p:cNvGrpSpPr/>
          <p:nvPr/>
        </p:nvGrpSpPr>
        <p:grpSpPr>
          <a:xfrm>
            <a:off x="7867470" y="4054631"/>
            <a:ext cx="187557" cy="187557"/>
            <a:chOff x="8565775" y="671075"/>
            <a:chExt cx="441000" cy="441000"/>
          </a:xfrm>
        </p:grpSpPr>
        <p:sp>
          <p:nvSpPr>
            <p:cNvPr id="5967" name="Google Shape;5967;p6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9" name="Google Shape;5969;p6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1" name="Google Shape;5971;p60"/>
          <p:cNvGrpSpPr/>
          <p:nvPr/>
        </p:nvGrpSpPr>
        <p:grpSpPr>
          <a:xfrm>
            <a:off x="6021325" y="3132850"/>
            <a:ext cx="587871" cy="512373"/>
            <a:chOff x="6000100" y="3076250"/>
            <a:chExt cx="587871" cy="512373"/>
          </a:xfrm>
        </p:grpSpPr>
        <p:sp>
          <p:nvSpPr>
            <p:cNvPr id="5972" name="Google Shape;5972;p6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3" name="Google Shape;5973;p60"/>
            <p:cNvGrpSpPr/>
            <p:nvPr/>
          </p:nvGrpSpPr>
          <p:grpSpPr>
            <a:xfrm>
              <a:off x="6031360" y="3076713"/>
              <a:ext cx="539107" cy="480965"/>
              <a:chOff x="6031360" y="3076713"/>
              <a:chExt cx="539107" cy="480965"/>
            </a:xfrm>
          </p:grpSpPr>
          <p:sp>
            <p:nvSpPr>
              <p:cNvPr id="5974" name="Google Shape;5974;p6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1" name="Google Shape;5981;p60"/>
          <p:cNvGrpSpPr/>
          <p:nvPr/>
        </p:nvGrpSpPr>
        <p:grpSpPr>
          <a:xfrm>
            <a:off x="3597785" y="3065882"/>
            <a:ext cx="2241344" cy="1330656"/>
            <a:chOff x="3597785" y="3065882"/>
            <a:chExt cx="2241344" cy="1330656"/>
          </a:xfrm>
        </p:grpSpPr>
        <p:grpSp>
          <p:nvGrpSpPr>
            <p:cNvPr id="5982" name="Google Shape;5982;p60"/>
            <p:cNvGrpSpPr/>
            <p:nvPr/>
          </p:nvGrpSpPr>
          <p:grpSpPr>
            <a:xfrm>
              <a:off x="5296908" y="3937355"/>
              <a:ext cx="143198" cy="32380"/>
              <a:chOff x="5296908" y="3937355"/>
              <a:chExt cx="143198" cy="32380"/>
            </a:xfrm>
          </p:grpSpPr>
          <p:sp>
            <p:nvSpPr>
              <p:cNvPr id="5983" name="Google Shape;5983;p6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4" name="Google Shape;5984;p60"/>
              <p:cNvGrpSpPr/>
              <p:nvPr/>
            </p:nvGrpSpPr>
            <p:grpSpPr>
              <a:xfrm>
                <a:off x="5402331" y="3937355"/>
                <a:ext cx="37776" cy="32380"/>
                <a:chOff x="5402331" y="3937355"/>
                <a:chExt cx="37776" cy="32380"/>
              </a:xfrm>
            </p:grpSpPr>
            <p:sp>
              <p:nvSpPr>
                <p:cNvPr id="5985" name="Google Shape;5985;p6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60"/>
              <p:cNvGrpSpPr/>
              <p:nvPr/>
            </p:nvGrpSpPr>
            <p:grpSpPr>
              <a:xfrm>
                <a:off x="5296908" y="3937355"/>
                <a:ext cx="37783" cy="32380"/>
                <a:chOff x="5296908" y="3937355"/>
                <a:chExt cx="37783" cy="32380"/>
              </a:xfrm>
            </p:grpSpPr>
            <p:sp>
              <p:nvSpPr>
                <p:cNvPr id="5988" name="Google Shape;5988;p6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0" name="Google Shape;5990;p60"/>
            <p:cNvGrpSpPr/>
            <p:nvPr/>
          </p:nvGrpSpPr>
          <p:grpSpPr>
            <a:xfrm>
              <a:off x="4724163" y="3119631"/>
              <a:ext cx="120838" cy="84218"/>
              <a:chOff x="4724163" y="3119631"/>
              <a:chExt cx="120838" cy="84218"/>
            </a:xfrm>
          </p:grpSpPr>
          <p:grpSp>
            <p:nvGrpSpPr>
              <p:cNvPr id="5991" name="Google Shape;5991;p60"/>
              <p:cNvGrpSpPr/>
              <p:nvPr/>
            </p:nvGrpSpPr>
            <p:grpSpPr>
              <a:xfrm>
                <a:off x="4746712" y="3132773"/>
                <a:ext cx="86869" cy="56424"/>
                <a:chOff x="4746712" y="3132773"/>
                <a:chExt cx="86869" cy="56424"/>
              </a:xfrm>
            </p:grpSpPr>
            <p:sp>
              <p:nvSpPr>
                <p:cNvPr id="5992" name="Google Shape;5992;p6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60"/>
              <p:cNvGrpSpPr/>
              <p:nvPr/>
            </p:nvGrpSpPr>
            <p:grpSpPr>
              <a:xfrm>
                <a:off x="4773634" y="3143336"/>
                <a:ext cx="37776" cy="32451"/>
                <a:chOff x="4773634" y="3143336"/>
                <a:chExt cx="37776" cy="32451"/>
              </a:xfrm>
            </p:grpSpPr>
            <p:sp>
              <p:nvSpPr>
                <p:cNvPr id="5995" name="Google Shape;5995;p6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60"/>
              <p:cNvGrpSpPr/>
              <p:nvPr/>
            </p:nvGrpSpPr>
            <p:grpSpPr>
              <a:xfrm>
                <a:off x="4724163" y="3131248"/>
                <a:ext cx="37776" cy="32459"/>
                <a:chOff x="4724163" y="3131248"/>
                <a:chExt cx="37776" cy="32459"/>
              </a:xfrm>
            </p:grpSpPr>
            <p:sp>
              <p:nvSpPr>
                <p:cNvPr id="5998" name="Google Shape;5998;p6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60"/>
              <p:cNvGrpSpPr/>
              <p:nvPr/>
            </p:nvGrpSpPr>
            <p:grpSpPr>
              <a:xfrm>
                <a:off x="4755081" y="3176054"/>
                <a:ext cx="32357" cy="27795"/>
                <a:chOff x="4755081" y="3176054"/>
                <a:chExt cx="32357" cy="27795"/>
              </a:xfrm>
            </p:grpSpPr>
            <p:sp>
              <p:nvSpPr>
                <p:cNvPr id="6001" name="Google Shape;6001;p6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3" name="Google Shape;6003;p60"/>
              <p:cNvGrpSpPr/>
              <p:nvPr/>
            </p:nvGrpSpPr>
            <p:grpSpPr>
              <a:xfrm>
                <a:off x="4812550" y="3119631"/>
                <a:ext cx="32451" cy="27803"/>
                <a:chOff x="4812550" y="3119631"/>
                <a:chExt cx="32451" cy="27803"/>
              </a:xfrm>
            </p:grpSpPr>
            <p:sp>
              <p:nvSpPr>
                <p:cNvPr id="6004" name="Google Shape;6004;p6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6" name="Google Shape;6006;p60"/>
            <p:cNvGrpSpPr/>
            <p:nvPr/>
          </p:nvGrpSpPr>
          <p:grpSpPr>
            <a:xfrm>
              <a:off x="5382826" y="4027197"/>
              <a:ext cx="268967" cy="250422"/>
              <a:chOff x="5382826" y="4027197"/>
              <a:chExt cx="268967" cy="250422"/>
            </a:xfrm>
          </p:grpSpPr>
          <p:grpSp>
            <p:nvGrpSpPr>
              <p:cNvPr id="6007" name="Google Shape;6007;p60"/>
              <p:cNvGrpSpPr/>
              <p:nvPr/>
            </p:nvGrpSpPr>
            <p:grpSpPr>
              <a:xfrm>
                <a:off x="5405280" y="4042510"/>
                <a:ext cx="237570" cy="218647"/>
                <a:chOff x="5405280" y="4042510"/>
                <a:chExt cx="237570" cy="218647"/>
              </a:xfrm>
            </p:grpSpPr>
            <p:sp>
              <p:nvSpPr>
                <p:cNvPr id="6008" name="Google Shape;6008;p6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60"/>
              <p:cNvGrpSpPr/>
              <p:nvPr/>
            </p:nvGrpSpPr>
            <p:grpSpPr>
              <a:xfrm>
                <a:off x="5382826" y="4125549"/>
                <a:ext cx="37776" cy="32380"/>
                <a:chOff x="5382826" y="4125549"/>
                <a:chExt cx="37776" cy="32380"/>
              </a:xfrm>
            </p:grpSpPr>
            <p:sp>
              <p:nvSpPr>
                <p:cNvPr id="6015" name="Google Shape;6015;p6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60"/>
              <p:cNvGrpSpPr/>
              <p:nvPr/>
            </p:nvGrpSpPr>
            <p:grpSpPr>
              <a:xfrm>
                <a:off x="5475680" y="4195587"/>
                <a:ext cx="37783" cy="32364"/>
                <a:chOff x="5475680" y="4195587"/>
                <a:chExt cx="37783" cy="32364"/>
              </a:xfrm>
            </p:grpSpPr>
            <p:sp>
              <p:nvSpPr>
                <p:cNvPr id="6018" name="Google Shape;6018;p6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60"/>
              <p:cNvGrpSpPr/>
              <p:nvPr/>
            </p:nvGrpSpPr>
            <p:grpSpPr>
              <a:xfrm>
                <a:off x="5532575" y="4027197"/>
                <a:ext cx="33308" cy="32262"/>
                <a:chOff x="5532575" y="4027197"/>
                <a:chExt cx="33308" cy="32262"/>
              </a:xfrm>
            </p:grpSpPr>
            <p:sp>
              <p:nvSpPr>
                <p:cNvPr id="6021" name="Google Shape;6021;p6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60"/>
              <p:cNvGrpSpPr/>
              <p:nvPr/>
            </p:nvGrpSpPr>
            <p:grpSpPr>
              <a:xfrm>
                <a:off x="5590706" y="4245348"/>
                <a:ext cx="33497" cy="32270"/>
                <a:chOff x="5590706" y="4245348"/>
                <a:chExt cx="33497" cy="32270"/>
              </a:xfrm>
            </p:grpSpPr>
            <p:sp>
              <p:nvSpPr>
                <p:cNvPr id="6024" name="Google Shape;6024;p6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60"/>
              <p:cNvGrpSpPr/>
              <p:nvPr/>
            </p:nvGrpSpPr>
            <p:grpSpPr>
              <a:xfrm>
                <a:off x="5618681" y="4109677"/>
                <a:ext cx="33112" cy="32357"/>
                <a:chOff x="5618681" y="4109677"/>
                <a:chExt cx="33112" cy="32357"/>
              </a:xfrm>
            </p:grpSpPr>
            <p:sp>
              <p:nvSpPr>
                <p:cNvPr id="6027" name="Google Shape;6027;p6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60"/>
              <p:cNvGrpSpPr/>
              <p:nvPr/>
            </p:nvGrpSpPr>
            <p:grpSpPr>
              <a:xfrm>
                <a:off x="5479298" y="4128262"/>
                <a:ext cx="31405" cy="26906"/>
                <a:chOff x="5479298" y="4128262"/>
                <a:chExt cx="31405" cy="26906"/>
              </a:xfrm>
            </p:grpSpPr>
            <p:sp>
              <p:nvSpPr>
                <p:cNvPr id="6030" name="Google Shape;6030;p6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60"/>
              <p:cNvGrpSpPr/>
              <p:nvPr/>
            </p:nvGrpSpPr>
            <p:grpSpPr>
              <a:xfrm>
                <a:off x="5582903" y="4180116"/>
                <a:ext cx="31499" cy="26898"/>
                <a:chOff x="5582903" y="4180116"/>
                <a:chExt cx="31499" cy="26898"/>
              </a:xfrm>
            </p:grpSpPr>
            <p:sp>
              <p:nvSpPr>
                <p:cNvPr id="6033" name="Google Shape;6033;p6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5" name="Google Shape;6035;p60"/>
            <p:cNvGrpSpPr/>
            <p:nvPr/>
          </p:nvGrpSpPr>
          <p:grpSpPr>
            <a:xfrm>
              <a:off x="3977681" y="3230323"/>
              <a:ext cx="94584" cy="84085"/>
              <a:chOff x="3977681" y="3230323"/>
              <a:chExt cx="94584" cy="84085"/>
            </a:xfrm>
          </p:grpSpPr>
          <p:grpSp>
            <p:nvGrpSpPr>
              <p:cNvPr id="6036" name="Google Shape;6036;p60"/>
              <p:cNvGrpSpPr/>
              <p:nvPr/>
            </p:nvGrpSpPr>
            <p:grpSpPr>
              <a:xfrm>
                <a:off x="4000135" y="3243041"/>
                <a:ext cx="59570" cy="57186"/>
                <a:chOff x="4000135" y="3243041"/>
                <a:chExt cx="59570" cy="57186"/>
              </a:xfrm>
            </p:grpSpPr>
            <p:sp>
              <p:nvSpPr>
                <p:cNvPr id="6037" name="Google Shape;6037;p6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60"/>
              <p:cNvGrpSpPr/>
              <p:nvPr/>
            </p:nvGrpSpPr>
            <p:grpSpPr>
              <a:xfrm>
                <a:off x="3977681" y="3245872"/>
                <a:ext cx="37783" cy="32380"/>
                <a:chOff x="3977681" y="3245872"/>
                <a:chExt cx="37783" cy="32380"/>
              </a:xfrm>
            </p:grpSpPr>
            <p:sp>
              <p:nvSpPr>
                <p:cNvPr id="6041" name="Google Shape;6041;p6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60"/>
              <p:cNvGrpSpPr/>
              <p:nvPr/>
            </p:nvGrpSpPr>
            <p:grpSpPr>
              <a:xfrm>
                <a:off x="4040860" y="3262672"/>
                <a:ext cx="31405" cy="27001"/>
                <a:chOff x="4040860" y="3262672"/>
                <a:chExt cx="31405" cy="27001"/>
              </a:xfrm>
            </p:grpSpPr>
            <p:sp>
              <p:nvSpPr>
                <p:cNvPr id="6044" name="Google Shape;6044;p6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60"/>
              <p:cNvGrpSpPr/>
              <p:nvPr/>
            </p:nvGrpSpPr>
            <p:grpSpPr>
              <a:xfrm>
                <a:off x="4021072" y="3230323"/>
                <a:ext cx="31397" cy="26906"/>
                <a:chOff x="4021072" y="3230323"/>
                <a:chExt cx="31397" cy="26906"/>
              </a:xfrm>
            </p:grpSpPr>
            <p:sp>
              <p:nvSpPr>
                <p:cNvPr id="6047" name="Google Shape;6047;p6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60"/>
              <p:cNvGrpSpPr/>
              <p:nvPr/>
            </p:nvGrpSpPr>
            <p:grpSpPr>
              <a:xfrm>
                <a:off x="4001472" y="3287462"/>
                <a:ext cx="31499" cy="26945"/>
                <a:chOff x="4001472" y="3287462"/>
                <a:chExt cx="31499" cy="26945"/>
              </a:xfrm>
            </p:grpSpPr>
            <p:sp>
              <p:nvSpPr>
                <p:cNvPr id="6050" name="Google Shape;6050;p6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2" name="Google Shape;6052;p60"/>
            <p:cNvGrpSpPr/>
            <p:nvPr/>
          </p:nvGrpSpPr>
          <p:grpSpPr>
            <a:xfrm>
              <a:off x="4084715" y="3258865"/>
              <a:ext cx="184961" cy="137268"/>
              <a:chOff x="4084715" y="3258865"/>
              <a:chExt cx="184961" cy="137268"/>
            </a:xfrm>
          </p:grpSpPr>
          <p:grpSp>
            <p:nvGrpSpPr>
              <p:cNvPr id="6053" name="Google Shape;6053;p60"/>
              <p:cNvGrpSpPr/>
              <p:nvPr/>
            </p:nvGrpSpPr>
            <p:grpSpPr>
              <a:xfrm>
                <a:off x="4107453" y="3271583"/>
                <a:ext cx="153470" cy="110275"/>
                <a:chOff x="4107453" y="3271583"/>
                <a:chExt cx="153470" cy="110275"/>
              </a:xfrm>
            </p:grpSpPr>
            <p:sp>
              <p:nvSpPr>
                <p:cNvPr id="6054" name="Google Shape;6054;p6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60"/>
              <p:cNvGrpSpPr/>
              <p:nvPr/>
            </p:nvGrpSpPr>
            <p:grpSpPr>
              <a:xfrm>
                <a:off x="4136947" y="3258865"/>
                <a:ext cx="31499" cy="27001"/>
                <a:chOff x="4136947" y="3258865"/>
                <a:chExt cx="31499" cy="27001"/>
              </a:xfrm>
            </p:grpSpPr>
            <p:sp>
              <p:nvSpPr>
                <p:cNvPr id="6059" name="Google Shape;6059;p6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60"/>
              <p:cNvGrpSpPr/>
              <p:nvPr/>
            </p:nvGrpSpPr>
            <p:grpSpPr>
              <a:xfrm>
                <a:off x="4084715" y="3266478"/>
                <a:ext cx="31468" cy="26898"/>
                <a:chOff x="4084715" y="3266478"/>
                <a:chExt cx="31468" cy="26898"/>
              </a:xfrm>
            </p:grpSpPr>
            <p:sp>
              <p:nvSpPr>
                <p:cNvPr id="6062" name="Google Shape;6062;p6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60"/>
              <p:cNvGrpSpPr/>
              <p:nvPr/>
            </p:nvGrpSpPr>
            <p:grpSpPr>
              <a:xfrm>
                <a:off x="4159213" y="3279849"/>
                <a:ext cx="31405" cy="26945"/>
                <a:chOff x="4159213" y="3279849"/>
                <a:chExt cx="31405" cy="26945"/>
              </a:xfrm>
            </p:grpSpPr>
            <p:sp>
              <p:nvSpPr>
                <p:cNvPr id="6065" name="Google Shape;6065;p6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60"/>
              <p:cNvGrpSpPr/>
              <p:nvPr/>
            </p:nvGrpSpPr>
            <p:grpSpPr>
              <a:xfrm>
                <a:off x="4201550" y="3266502"/>
                <a:ext cx="31405" cy="26883"/>
                <a:chOff x="4201550" y="3266502"/>
                <a:chExt cx="31405" cy="26883"/>
              </a:xfrm>
            </p:grpSpPr>
            <p:sp>
              <p:nvSpPr>
                <p:cNvPr id="6068" name="Google Shape;6068;p6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60"/>
              <p:cNvGrpSpPr/>
              <p:nvPr/>
            </p:nvGrpSpPr>
            <p:grpSpPr>
              <a:xfrm>
                <a:off x="4201550" y="3338278"/>
                <a:ext cx="31405" cy="26930"/>
                <a:chOff x="4201550" y="3338278"/>
                <a:chExt cx="31405" cy="26930"/>
              </a:xfrm>
            </p:grpSpPr>
            <p:sp>
              <p:nvSpPr>
                <p:cNvPr id="6071" name="Google Shape;6071;p6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60"/>
              <p:cNvGrpSpPr/>
              <p:nvPr/>
            </p:nvGrpSpPr>
            <p:grpSpPr>
              <a:xfrm>
                <a:off x="4238272" y="3369132"/>
                <a:ext cx="31405" cy="27001"/>
                <a:chOff x="4238272" y="3369132"/>
                <a:chExt cx="31405" cy="27001"/>
              </a:xfrm>
            </p:grpSpPr>
            <p:sp>
              <p:nvSpPr>
                <p:cNvPr id="6074" name="Google Shape;6074;p6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6" name="Google Shape;6076;p60"/>
            <p:cNvGrpSpPr/>
            <p:nvPr/>
          </p:nvGrpSpPr>
          <p:grpSpPr>
            <a:xfrm>
              <a:off x="4068639" y="3200169"/>
              <a:ext cx="77643" cy="37272"/>
              <a:chOff x="4068639" y="3200169"/>
              <a:chExt cx="77643" cy="37272"/>
            </a:xfrm>
          </p:grpSpPr>
          <p:sp>
            <p:nvSpPr>
              <p:cNvPr id="6077" name="Google Shape;6077;p6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60"/>
              <p:cNvGrpSpPr/>
              <p:nvPr/>
            </p:nvGrpSpPr>
            <p:grpSpPr>
              <a:xfrm>
                <a:off x="4114878" y="3200169"/>
                <a:ext cx="31405" cy="26993"/>
                <a:chOff x="4114878" y="3200169"/>
                <a:chExt cx="31405" cy="26993"/>
              </a:xfrm>
            </p:grpSpPr>
            <p:sp>
              <p:nvSpPr>
                <p:cNvPr id="6079" name="Google Shape;6079;p6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1" name="Google Shape;6081;p60"/>
              <p:cNvGrpSpPr/>
              <p:nvPr/>
            </p:nvGrpSpPr>
            <p:grpSpPr>
              <a:xfrm>
                <a:off x="4068639" y="3210535"/>
                <a:ext cx="31499" cy="26906"/>
                <a:chOff x="4068639" y="3210535"/>
                <a:chExt cx="31499" cy="26906"/>
              </a:xfrm>
            </p:grpSpPr>
            <p:sp>
              <p:nvSpPr>
                <p:cNvPr id="6082" name="Google Shape;6082;p6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4" name="Google Shape;6084;p60"/>
            <p:cNvGrpSpPr/>
            <p:nvPr/>
          </p:nvGrpSpPr>
          <p:grpSpPr>
            <a:xfrm>
              <a:off x="3869702" y="3066935"/>
              <a:ext cx="382664" cy="190294"/>
              <a:chOff x="3869702" y="3066935"/>
              <a:chExt cx="382664" cy="190294"/>
            </a:xfrm>
          </p:grpSpPr>
          <p:grpSp>
            <p:nvGrpSpPr>
              <p:cNvPr id="6085" name="Google Shape;6085;p60"/>
              <p:cNvGrpSpPr/>
              <p:nvPr/>
            </p:nvGrpSpPr>
            <p:grpSpPr>
              <a:xfrm>
                <a:off x="3888633" y="3082351"/>
                <a:ext cx="351172" cy="160698"/>
                <a:chOff x="3888633" y="3082351"/>
                <a:chExt cx="351172" cy="160698"/>
              </a:xfrm>
            </p:grpSpPr>
            <p:sp>
              <p:nvSpPr>
                <p:cNvPr id="6086" name="Google Shape;6086;p6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60"/>
              <p:cNvGrpSpPr/>
              <p:nvPr/>
            </p:nvGrpSpPr>
            <p:grpSpPr>
              <a:xfrm>
                <a:off x="4143703" y="3066935"/>
                <a:ext cx="37783" cy="32357"/>
                <a:chOff x="4143703" y="3066935"/>
                <a:chExt cx="37783" cy="32357"/>
              </a:xfrm>
            </p:grpSpPr>
            <p:sp>
              <p:nvSpPr>
                <p:cNvPr id="6093" name="Google Shape;6093;p6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60"/>
              <p:cNvGrpSpPr/>
              <p:nvPr/>
            </p:nvGrpSpPr>
            <p:grpSpPr>
              <a:xfrm>
                <a:off x="4044565" y="3103563"/>
                <a:ext cx="37783" cy="32451"/>
                <a:chOff x="4044565" y="3103563"/>
                <a:chExt cx="37783" cy="32451"/>
              </a:xfrm>
            </p:grpSpPr>
            <p:sp>
              <p:nvSpPr>
                <p:cNvPr id="6096" name="Google Shape;6096;p6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60"/>
              <p:cNvGrpSpPr/>
              <p:nvPr/>
            </p:nvGrpSpPr>
            <p:grpSpPr>
              <a:xfrm>
                <a:off x="4017454" y="3188237"/>
                <a:ext cx="37776" cy="32357"/>
                <a:chOff x="4017454" y="3188237"/>
                <a:chExt cx="37776" cy="32357"/>
              </a:xfrm>
            </p:grpSpPr>
            <p:sp>
              <p:nvSpPr>
                <p:cNvPr id="6099" name="Google Shape;6099;p6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1" name="Google Shape;6101;p60"/>
              <p:cNvGrpSpPr/>
              <p:nvPr/>
            </p:nvGrpSpPr>
            <p:grpSpPr>
              <a:xfrm>
                <a:off x="3921548" y="3157509"/>
                <a:ext cx="37783" cy="32357"/>
                <a:chOff x="3921548" y="3157509"/>
                <a:chExt cx="37783" cy="32357"/>
              </a:xfrm>
            </p:grpSpPr>
            <p:sp>
              <p:nvSpPr>
                <p:cNvPr id="6102" name="Google Shape;6102;p6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60"/>
              <p:cNvGrpSpPr/>
              <p:nvPr/>
            </p:nvGrpSpPr>
            <p:grpSpPr>
              <a:xfrm>
                <a:off x="3939056" y="3211620"/>
                <a:ext cx="37783" cy="32380"/>
                <a:chOff x="3939056" y="3211620"/>
                <a:chExt cx="37783" cy="32380"/>
              </a:xfrm>
            </p:grpSpPr>
            <p:sp>
              <p:nvSpPr>
                <p:cNvPr id="6105" name="Google Shape;6105;p6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60"/>
              <p:cNvGrpSpPr/>
              <p:nvPr/>
            </p:nvGrpSpPr>
            <p:grpSpPr>
              <a:xfrm>
                <a:off x="4176240" y="3136965"/>
                <a:ext cx="31405" cy="26930"/>
                <a:chOff x="4176240" y="3136965"/>
                <a:chExt cx="31405" cy="26930"/>
              </a:xfrm>
            </p:grpSpPr>
            <p:sp>
              <p:nvSpPr>
                <p:cNvPr id="6108" name="Google Shape;6108;p6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60"/>
              <p:cNvGrpSpPr/>
              <p:nvPr/>
            </p:nvGrpSpPr>
            <p:grpSpPr>
              <a:xfrm>
                <a:off x="4133148" y="3152593"/>
                <a:ext cx="31499" cy="27001"/>
                <a:chOff x="4133148" y="3152593"/>
                <a:chExt cx="31499" cy="27001"/>
              </a:xfrm>
            </p:grpSpPr>
            <p:sp>
              <p:nvSpPr>
                <p:cNvPr id="6111" name="Google Shape;6111;p6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60"/>
              <p:cNvGrpSpPr/>
              <p:nvPr/>
            </p:nvGrpSpPr>
            <p:grpSpPr>
              <a:xfrm>
                <a:off x="4220866" y="3073534"/>
                <a:ext cx="31499" cy="26898"/>
                <a:chOff x="4220866" y="3073534"/>
                <a:chExt cx="31499" cy="26898"/>
              </a:xfrm>
            </p:grpSpPr>
            <p:sp>
              <p:nvSpPr>
                <p:cNvPr id="6114" name="Google Shape;6114;p6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60"/>
              <p:cNvGrpSpPr/>
              <p:nvPr/>
            </p:nvGrpSpPr>
            <p:grpSpPr>
              <a:xfrm>
                <a:off x="3869702" y="3230323"/>
                <a:ext cx="31499" cy="26906"/>
                <a:chOff x="3869702" y="3230323"/>
                <a:chExt cx="31499" cy="26906"/>
              </a:xfrm>
            </p:grpSpPr>
            <p:sp>
              <p:nvSpPr>
                <p:cNvPr id="6117" name="Google Shape;6117;p6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9" name="Google Shape;6119;p60"/>
            <p:cNvGrpSpPr/>
            <p:nvPr/>
          </p:nvGrpSpPr>
          <p:grpSpPr>
            <a:xfrm>
              <a:off x="4271383" y="3065882"/>
              <a:ext cx="304556" cy="341663"/>
              <a:chOff x="4271383" y="3065882"/>
              <a:chExt cx="304556" cy="341663"/>
            </a:xfrm>
          </p:grpSpPr>
          <p:grpSp>
            <p:nvGrpSpPr>
              <p:cNvPr id="6120" name="Google Shape;6120;p60"/>
              <p:cNvGrpSpPr/>
              <p:nvPr/>
            </p:nvGrpSpPr>
            <p:grpSpPr>
              <a:xfrm>
                <a:off x="4293838" y="3078639"/>
                <a:ext cx="269353" cy="311973"/>
                <a:chOff x="4293838" y="3078639"/>
                <a:chExt cx="269353" cy="311973"/>
              </a:xfrm>
            </p:grpSpPr>
            <p:sp>
              <p:nvSpPr>
                <p:cNvPr id="6121" name="Google Shape;6121;p6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8" name="Google Shape;6138;p60"/>
              <p:cNvGrpSpPr/>
              <p:nvPr/>
            </p:nvGrpSpPr>
            <p:grpSpPr>
              <a:xfrm>
                <a:off x="4538164" y="3342061"/>
                <a:ext cx="37776" cy="32380"/>
                <a:chOff x="4538164" y="3342061"/>
                <a:chExt cx="37776" cy="32380"/>
              </a:xfrm>
            </p:grpSpPr>
            <p:sp>
              <p:nvSpPr>
                <p:cNvPr id="6139" name="Google Shape;6139;p6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1" name="Google Shape;6141;p60"/>
              <p:cNvGrpSpPr/>
              <p:nvPr/>
            </p:nvGrpSpPr>
            <p:grpSpPr>
              <a:xfrm>
                <a:off x="4271383" y="3194742"/>
                <a:ext cx="37783" cy="32420"/>
                <a:chOff x="4271383" y="3194742"/>
                <a:chExt cx="37783" cy="32420"/>
              </a:xfrm>
            </p:grpSpPr>
            <p:sp>
              <p:nvSpPr>
                <p:cNvPr id="6142" name="Google Shape;6142;p6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60"/>
              <p:cNvGrpSpPr/>
              <p:nvPr/>
            </p:nvGrpSpPr>
            <p:grpSpPr>
              <a:xfrm>
                <a:off x="4284416" y="3084058"/>
                <a:ext cx="37783" cy="32357"/>
                <a:chOff x="4284416" y="3084058"/>
                <a:chExt cx="37783" cy="32357"/>
              </a:xfrm>
            </p:grpSpPr>
            <p:sp>
              <p:nvSpPr>
                <p:cNvPr id="6145" name="Google Shape;6145;p6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60"/>
              <p:cNvGrpSpPr/>
              <p:nvPr/>
            </p:nvGrpSpPr>
            <p:grpSpPr>
              <a:xfrm>
                <a:off x="4478697" y="3297561"/>
                <a:ext cx="37776" cy="32451"/>
                <a:chOff x="4478697" y="3297561"/>
                <a:chExt cx="37776" cy="32451"/>
              </a:xfrm>
            </p:grpSpPr>
            <p:sp>
              <p:nvSpPr>
                <p:cNvPr id="6148" name="Google Shape;6148;p6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60"/>
              <p:cNvGrpSpPr/>
              <p:nvPr/>
            </p:nvGrpSpPr>
            <p:grpSpPr>
              <a:xfrm>
                <a:off x="4411813" y="3331711"/>
                <a:ext cx="37776" cy="32451"/>
                <a:chOff x="4411813" y="3331711"/>
                <a:chExt cx="37776" cy="32451"/>
              </a:xfrm>
            </p:grpSpPr>
            <p:sp>
              <p:nvSpPr>
                <p:cNvPr id="6151" name="Google Shape;6151;p6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60"/>
              <p:cNvGrpSpPr/>
              <p:nvPr/>
            </p:nvGrpSpPr>
            <p:grpSpPr>
              <a:xfrm>
                <a:off x="4337984" y="3375188"/>
                <a:ext cx="37776" cy="32357"/>
                <a:chOff x="4337984" y="3375188"/>
                <a:chExt cx="37776" cy="32357"/>
              </a:xfrm>
            </p:grpSpPr>
            <p:sp>
              <p:nvSpPr>
                <p:cNvPr id="6154" name="Google Shape;6154;p6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60"/>
              <p:cNvGrpSpPr/>
              <p:nvPr/>
            </p:nvGrpSpPr>
            <p:grpSpPr>
              <a:xfrm>
                <a:off x="4494867" y="3090530"/>
                <a:ext cx="37878" cy="32451"/>
                <a:chOff x="4494867" y="3090530"/>
                <a:chExt cx="37878" cy="32451"/>
              </a:xfrm>
            </p:grpSpPr>
            <p:sp>
              <p:nvSpPr>
                <p:cNvPr id="6157" name="Google Shape;6157;p6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60"/>
              <p:cNvGrpSpPr/>
              <p:nvPr/>
            </p:nvGrpSpPr>
            <p:grpSpPr>
              <a:xfrm>
                <a:off x="4525124" y="3207774"/>
                <a:ext cx="37783" cy="32420"/>
                <a:chOff x="4525124" y="3207774"/>
                <a:chExt cx="37783" cy="32420"/>
              </a:xfrm>
            </p:grpSpPr>
            <p:sp>
              <p:nvSpPr>
                <p:cNvPr id="6160" name="Google Shape;6160;p6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60"/>
              <p:cNvGrpSpPr/>
              <p:nvPr/>
            </p:nvGrpSpPr>
            <p:grpSpPr>
              <a:xfrm>
                <a:off x="4440544" y="3176479"/>
                <a:ext cx="31499" cy="26898"/>
                <a:chOff x="4440544" y="3176479"/>
                <a:chExt cx="31499" cy="26898"/>
              </a:xfrm>
            </p:grpSpPr>
            <p:sp>
              <p:nvSpPr>
                <p:cNvPr id="6163" name="Google Shape;6163;p6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5" name="Google Shape;6165;p60"/>
              <p:cNvGrpSpPr/>
              <p:nvPr/>
            </p:nvGrpSpPr>
            <p:grpSpPr>
              <a:xfrm>
                <a:off x="4350545" y="3156400"/>
                <a:ext cx="31405" cy="27001"/>
                <a:chOff x="4350545" y="3156400"/>
                <a:chExt cx="31405" cy="27001"/>
              </a:xfrm>
            </p:grpSpPr>
            <p:sp>
              <p:nvSpPr>
                <p:cNvPr id="6166" name="Google Shape;6166;p6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60"/>
              <p:cNvGrpSpPr/>
              <p:nvPr/>
            </p:nvGrpSpPr>
            <p:grpSpPr>
              <a:xfrm>
                <a:off x="4376703" y="3255058"/>
                <a:ext cx="31405" cy="27001"/>
                <a:chOff x="4376703" y="3255058"/>
                <a:chExt cx="31405" cy="27001"/>
              </a:xfrm>
            </p:grpSpPr>
            <p:sp>
              <p:nvSpPr>
                <p:cNvPr id="6169" name="Google Shape;6169;p6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60"/>
              <p:cNvGrpSpPr/>
              <p:nvPr/>
            </p:nvGrpSpPr>
            <p:grpSpPr>
              <a:xfrm>
                <a:off x="4331322" y="3283656"/>
                <a:ext cx="31405" cy="26945"/>
                <a:chOff x="4331322" y="3283656"/>
                <a:chExt cx="31405" cy="26945"/>
              </a:xfrm>
            </p:grpSpPr>
            <p:sp>
              <p:nvSpPr>
                <p:cNvPr id="6172" name="Google Shape;6172;p6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60"/>
              <p:cNvGrpSpPr/>
              <p:nvPr/>
            </p:nvGrpSpPr>
            <p:grpSpPr>
              <a:xfrm>
                <a:off x="4380510" y="3065882"/>
                <a:ext cx="31405" cy="26938"/>
                <a:chOff x="4380510" y="3065882"/>
                <a:chExt cx="31405" cy="26938"/>
              </a:xfrm>
            </p:grpSpPr>
            <p:sp>
              <p:nvSpPr>
                <p:cNvPr id="6175" name="Google Shape;6175;p6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77" name="Google Shape;6177;p60"/>
            <p:cNvGrpSpPr/>
            <p:nvPr/>
          </p:nvGrpSpPr>
          <p:grpSpPr>
            <a:xfrm>
              <a:off x="4558998" y="3188237"/>
              <a:ext cx="1280131" cy="1052746"/>
              <a:chOff x="4558998" y="3188237"/>
              <a:chExt cx="1280131" cy="1052746"/>
            </a:xfrm>
          </p:grpSpPr>
          <p:sp>
            <p:nvSpPr>
              <p:cNvPr id="6178" name="Google Shape;6178;p6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9" name="Google Shape;6179;p60"/>
              <p:cNvGrpSpPr/>
              <p:nvPr/>
            </p:nvGrpSpPr>
            <p:grpSpPr>
              <a:xfrm>
                <a:off x="4579164" y="3203653"/>
                <a:ext cx="1244833" cy="1020397"/>
                <a:chOff x="4579164" y="3203653"/>
                <a:chExt cx="1244833" cy="1020397"/>
              </a:xfrm>
            </p:grpSpPr>
            <p:sp>
              <p:nvSpPr>
                <p:cNvPr id="6180" name="Google Shape;6180;p6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2" name="Google Shape;6182;p60"/>
                <p:cNvGrpSpPr/>
                <p:nvPr/>
              </p:nvGrpSpPr>
              <p:grpSpPr>
                <a:xfrm>
                  <a:off x="4579164" y="3203653"/>
                  <a:ext cx="1244833" cy="1020397"/>
                  <a:chOff x="4579164" y="3203653"/>
                  <a:chExt cx="1244833" cy="1020397"/>
                </a:xfrm>
              </p:grpSpPr>
              <p:sp>
                <p:nvSpPr>
                  <p:cNvPr id="6183" name="Google Shape;6183;p6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5" name="Google Shape;6185;p60"/>
                  <p:cNvGrpSpPr/>
                  <p:nvPr/>
                </p:nvGrpSpPr>
                <p:grpSpPr>
                  <a:xfrm>
                    <a:off x="4579164" y="3203653"/>
                    <a:ext cx="1244833" cy="1020397"/>
                    <a:chOff x="4579164" y="3203653"/>
                    <a:chExt cx="1244833" cy="1020397"/>
                  </a:xfrm>
                </p:grpSpPr>
                <p:sp>
                  <p:nvSpPr>
                    <p:cNvPr id="6186" name="Google Shape;6186;p6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4" name="Google Shape;6194;p60"/>
                    <p:cNvGrpSpPr/>
                    <p:nvPr/>
                  </p:nvGrpSpPr>
                  <p:grpSpPr>
                    <a:xfrm>
                      <a:off x="4579164" y="3203653"/>
                      <a:ext cx="1244833" cy="1020397"/>
                      <a:chOff x="4579164" y="3203653"/>
                      <a:chExt cx="1244833" cy="1020397"/>
                    </a:xfrm>
                  </p:grpSpPr>
                  <p:sp>
                    <p:nvSpPr>
                      <p:cNvPr id="6195" name="Google Shape;6195;p6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9" name="Google Shape;6209;p60"/>
                      <p:cNvGrpSpPr/>
                      <p:nvPr/>
                    </p:nvGrpSpPr>
                    <p:grpSpPr>
                      <a:xfrm>
                        <a:off x="4579164" y="3203653"/>
                        <a:ext cx="1244833" cy="1020397"/>
                        <a:chOff x="4579164" y="3203653"/>
                        <a:chExt cx="1244833" cy="1020397"/>
                      </a:xfrm>
                    </p:grpSpPr>
                    <p:sp>
                      <p:nvSpPr>
                        <p:cNvPr id="6210" name="Google Shape;6210;p6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4" name="Google Shape;6234;p60"/>
                        <p:cNvGrpSpPr/>
                        <p:nvPr/>
                      </p:nvGrpSpPr>
                      <p:grpSpPr>
                        <a:xfrm>
                          <a:off x="4579164" y="3203653"/>
                          <a:ext cx="1244833" cy="1020397"/>
                          <a:chOff x="4579164" y="3203653"/>
                          <a:chExt cx="1244833" cy="1020397"/>
                        </a:xfrm>
                      </p:grpSpPr>
                      <p:sp>
                        <p:nvSpPr>
                          <p:cNvPr id="6235" name="Google Shape;6235;p6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6" name="Google Shape;6236;p60"/>
                          <p:cNvGrpSpPr/>
                          <p:nvPr/>
                        </p:nvGrpSpPr>
                        <p:grpSpPr>
                          <a:xfrm>
                            <a:off x="4579164" y="3203653"/>
                            <a:ext cx="1244833" cy="1020397"/>
                            <a:chOff x="4579164" y="3203653"/>
                            <a:chExt cx="1244833" cy="1020397"/>
                          </a:xfrm>
                        </p:grpSpPr>
                        <p:sp>
                          <p:nvSpPr>
                            <p:cNvPr id="6237" name="Google Shape;6237;p6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4" name="Google Shape;6244;p60"/>
                            <p:cNvGrpSpPr/>
                            <p:nvPr/>
                          </p:nvGrpSpPr>
                          <p:grpSpPr>
                            <a:xfrm>
                              <a:off x="4579164" y="3203653"/>
                              <a:ext cx="1244833" cy="1020397"/>
                              <a:chOff x="4579164" y="3203653"/>
                              <a:chExt cx="1244833" cy="1020397"/>
                            </a:xfrm>
                          </p:grpSpPr>
                          <p:sp>
                            <p:nvSpPr>
                              <p:cNvPr id="6245" name="Google Shape;6245;p6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8" name="Google Shape;6258;p60"/>
                              <p:cNvGrpSpPr/>
                              <p:nvPr/>
                            </p:nvGrpSpPr>
                            <p:grpSpPr>
                              <a:xfrm>
                                <a:off x="4579164" y="3203653"/>
                                <a:ext cx="1244833" cy="1020397"/>
                                <a:chOff x="4579164" y="3203653"/>
                                <a:chExt cx="1244833" cy="1020397"/>
                              </a:xfrm>
                            </p:grpSpPr>
                            <p:sp>
                              <p:nvSpPr>
                                <p:cNvPr id="6259" name="Google Shape;6259;p6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6" name="Google Shape;6266;p60"/>
                                <p:cNvGrpSpPr/>
                                <p:nvPr/>
                              </p:nvGrpSpPr>
                              <p:grpSpPr>
                                <a:xfrm>
                                  <a:off x="4579164" y="3203653"/>
                                  <a:ext cx="1244833" cy="1020397"/>
                                  <a:chOff x="4579164" y="3203653"/>
                                  <a:chExt cx="1244833" cy="1020397"/>
                                </a:xfrm>
                              </p:grpSpPr>
                              <p:sp>
                                <p:nvSpPr>
                                  <p:cNvPr id="6267" name="Google Shape;6267;p6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2" name="Google Shape;6272;p60"/>
                                  <p:cNvGrpSpPr/>
                                  <p:nvPr/>
                                </p:nvGrpSpPr>
                                <p:grpSpPr>
                                  <a:xfrm>
                                    <a:off x="4579164" y="3203653"/>
                                    <a:ext cx="1244833" cy="1020397"/>
                                    <a:chOff x="4579164" y="3203653"/>
                                    <a:chExt cx="1244833" cy="1020397"/>
                                  </a:xfrm>
                                </p:grpSpPr>
                                <p:sp>
                                  <p:nvSpPr>
                                    <p:cNvPr id="6273" name="Google Shape;6273;p6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277" name="Google Shape;6277;p6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80" name="Google Shape;6280;p6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281" name="Google Shape;6281;p60"/>
              <p:cNvGrpSpPr/>
              <p:nvPr/>
            </p:nvGrpSpPr>
            <p:grpSpPr>
              <a:xfrm>
                <a:off x="4595437" y="3598775"/>
                <a:ext cx="37776" cy="32451"/>
                <a:chOff x="4595437" y="3598775"/>
                <a:chExt cx="37776" cy="32451"/>
              </a:xfrm>
            </p:grpSpPr>
            <p:sp>
              <p:nvSpPr>
                <p:cNvPr id="6282" name="Google Shape;6282;p6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60"/>
              <p:cNvGrpSpPr/>
              <p:nvPr/>
            </p:nvGrpSpPr>
            <p:grpSpPr>
              <a:xfrm>
                <a:off x="4641864" y="3524443"/>
                <a:ext cx="37776" cy="32380"/>
                <a:chOff x="4641864" y="3524443"/>
                <a:chExt cx="37776" cy="32380"/>
              </a:xfrm>
            </p:grpSpPr>
            <p:sp>
              <p:nvSpPr>
                <p:cNvPr id="6285" name="Google Shape;6285;p6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60"/>
              <p:cNvGrpSpPr/>
              <p:nvPr/>
            </p:nvGrpSpPr>
            <p:grpSpPr>
              <a:xfrm>
                <a:off x="4648431" y="3893901"/>
                <a:ext cx="37776" cy="32357"/>
                <a:chOff x="4648431" y="3893901"/>
                <a:chExt cx="37776" cy="32357"/>
              </a:xfrm>
            </p:grpSpPr>
            <p:sp>
              <p:nvSpPr>
                <p:cNvPr id="6288" name="Google Shape;6288;p6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60"/>
              <p:cNvGrpSpPr/>
              <p:nvPr/>
            </p:nvGrpSpPr>
            <p:grpSpPr>
              <a:xfrm>
                <a:off x="4567752" y="3722908"/>
                <a:ext cx="37870" cy="32380"/>
                <a:chOff x="4567752" y="3722908"/>
                <a:chExt cx="37870" cy="32380"/>
              </a:xfrm>
            </p:grpSpPr>
            <p:sp>
              <p:nvSpPr>
                <p:cNvPr id="6291" name="Google Shape;6291;p6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60"/>
              <p:cNvGrpSpPr/>
              <p:nvPr/>
            </p:nvGrpSpPr>
            <p:grpSpPr>
              <a:xfrm>
                <a:off x="4617506" y="3652052"/>
                <a:ext cx="37783" cy="32357"/>
                <a:chOff x="4617506" y="3652052"/>
                <a:chExt cx="37783" cy="32357"/>
              </a:xfrm>
            </p:grpSpPr>
            <p:sp>
              <p:nvSpPr>
                <p:cNvPr id="6294" name="Google Shape;6294;p6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6" name="Google Shape;6296;p60"/>
              <p:cNvGrpSpPr/>
              <p:nvPr/>
            </p:nvGrpSpPr>
            <p:grpSpPr>
              <a:xfrm>
                <a:off x="4739005" y="3554149"/>
                <a:ext cx="37870" cy="32357"/>
                <a:chOff x="4739005" y="3554149"/>
                <a:chExt cx="37870" cy="32357"/>
              </a:xfrm>
            </p:grpSpPr>
            <p:sp>
              <p:nvSpPr>
                <p:cNvPr id="6297" name="Google Shape;6297;p6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60"/>
              <p:cNvGrpSpPr/>
              <p:nvPr/>
            </p:nvGrpSpPr>
            <p:grpSpPr>
              <a:xfrm>
                <a:off x="4806557" y="3630258"/>
                <a:ext cx="37776" cy="32364"/>
                <a:chOff x="4806557" y="3630258"/>
                <a:chExt cx="37776" cy="32364"/>
              </a:xfrm>
            </p:grpSpPr>
            <p:sp>
              <p:nvSpPr>
                <p:cNvPr id="6300" name="Google Shape;6300;p6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2" name="Google Shape;6302;p60"/>
              <p:cNvGrpSpPr/>
              <p:nvPr/>
            </p:nvGrpSpPr>
            <p:grpSpPr>
              <a:xfrm>
                <a:off x="4737007" y="4004357"/>
                <a:ext cx="37870" cy="32357"/>
                <a:chOff x="4737007" y="4004357"/>
                <a:chExt cx="37870" cy="32357"/>
              </a:xfrm>
            </p:grpSpPr>
            <p:sp>
              <p:nvSpPr>
                <p:cNvPr id="6303" name="Google Shape;6303;p6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5" name="Google Shape;6305;p60"/>
              <p:cNvGrpSpPr/>
              <p:nvPr/>
            </p:nvGrpSpPr>
            <p:grpSpPr>
              <a:xfrm>
                <a:off x="4773634" y="4208627"/>
                <a:ext cx="37776" cy="32357"/>
                <a:chOff x="4773634" y="4208627"/>
                <a:chExt cx="37776" cy="32357"/>
              </a:xfrm>
            </p:grpSpPr>
            <p:sp>
              <p:nvSpPr>
                <p:cNvPr id="6306" name="Google Shape;6306;p6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8" name="Google Shape;6308;p60"/>
              <p:cNvGrpSpPr/>
              <p:nvPr/>
            </p:nvGrpSpPr>
            <p:grpSpPr>
              <a:xfrm>
                <a:off x="4888282" y="4074764"/>
                <a:ext cx="37776" cy="32451"/>
                <a:chOff x="4888282" y="4074764"/>
                <a:chExt cx="37776" cy="32451"/>
              </a:xfrm>
            </p:grpSpPr>
            <p:sp>
              <p:nvSpPr>
                <p:cNvPr id="6309" name="Google Shape;6309;p6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1" name="Google Shape;6311;p60"/>
              <p:cNvGrpSpPr/>
              <p:nvPr/>
            </p:nvGrpSpPr>
            <p:grpSpPr>
              <a:xfrm>
                <a:off x="4901315" y="3804271"/>
                <a:ext cx="37776" cy="32364"/>
                <a:chOff x="4901315" y="3804271"/>
                <a:chExt cx="37776" cy="32364"/>
              </a:xfrm>
            </p:grpSpPr>
            <p:sp>
              <p:nvSpPr>
                <p:cNvPr id="6312" name="Google Shape;6312;p6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60"/>
              <p:cNvGrpSpPr/>
              <p:nvPr/>
            </p:nvGrpSpPr>
            <p:grpSpPr>
              <a:xfrm>
                <a:off x="4866394" y="3715035"/>
                <a:ext cx="37846" cy="32357"/>
                <a:chOff x="4866394" y="3715035"/>
                <a:chExt cx="37846" cy="32357"/>
              </a:xfrm>
            </p:grpSpPr>
            <p:sp>
              <p:nvSpPr>
                <p:cNvPr id="6315" name="Google Shape;6315;p6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60"/>
              <p:cNvGrpSpPr/>
              <p:nvPr/>
            </p:nvGrpSpPr>
            <p:grpSpPr>
              <a:xfrm>
                <a:off x="4979233" y="3839798"/>
                <a:ext cx="37878" cy="32420"/>
                <a:chOff x="4979233" y="3839798"/>
                <a:chExt cx="37878" cy="32420"/>
              </a:xfrm>
            </p:grpSpPr>
            <p:sp>
              <p:nvSpPr>
                <p:cNvPr id="6318" name="Google Shape;6318;p6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0"/>
              <p:cNvGrpSpPr/>
              <p:nvPr/>
            </p:nvGrpSpPr>
            <p:grpSpPr>
              <a:xfrm>
                <a:off x="4790662" y="3679147"/>
                <a:ext cx="37783" cy="32380"/>
                <a:chOff x="4790662" y="3679147"/>
                <a:chExt cx="37783" cy="32380"/>
              </a:xfrm>
            </p:grpSpPr>
            <p:sp>
              <p:nvSpPr>
                <p:cNvPr id="6321" name="Google Shape;6321;p6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60"/>
              <p:cNvGrpSpPr/>
              <p:nvPr/>
            </p:nvGrpSpPr>
            <p:grpSpPr>
              <a:xfrm>
                <a:off x="4857263" y="3557861"/>
                <a:ext cx="37776" cy="32357"/>
                <a:chOff x="4857263" y="3557861"/>
                <a:chExt cx="37776" cy="32357"/>
              </a:xfrm>
            </p:grpSpPr>
            <p:sp>
              <p:nvSpPr>
                <p:cNvPr id="6324" name="Google Shape;6324;p6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60"/>
              <p:cNvGrpSpPr/>
              <p:nvPr/>
            </p:nvGrpSpPr>
            <p:grpSpPr>
              <a:xfrm>
                <a:off x="4883902" y="3648033"/>
                <a:ext cx="37783" cy="32380"/>
                <a:chOff x="4883902" y="3648033"/>
                <a:chExt cx="37783" cy="32380"/>
              </a:xfrm>
            </p:grpSpPr>
            <p:sp>
              <p:nvSpPr>
                <p:cNvPr id="6327" name="Google Shape;6327;p6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9" name="Google Shape;6329;p60"/>
              <p:cNvGrpSpPr/>
              <p:nvPr/>
            </p:nvGrpSpPr>
            <p:grpSpPr>
              <a:xfrm>
                <a:off x="4907780" y="3347220"/>
                <a:ext cx="37878" cy="32357"/>
                <a:chOff x="4907780" y="3347220"/>
                <a:chExt cx="37878" cy="32357"/>
              </a:xfrm>
            </p:grpSpPr>
            <p:sp>
              <p:nvSpPr>
                <p:cNvPr id="6330" name="Google Shape;6330;p6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60"/>
              <p:cNvGrpSpPr/>
              <p:nvPr/>
            </p:nvGrpSpPr>
            <p:grpSpPr>
              <a:xfrm>
                <a:off x="5065048" y="3738150"/>
                <a:ext cx="37783" cy="32364"/>
                <a:chOff x="5065048" y="3738150"/>
                <a:chExt cx="37783" cy="32364"/>
              </a:xfrm>
            </p:grpSpPr>
            <p:sp>
              <p:nvSpPr>
                <p:cNvPr id="6333" name="Google Shape;6333;p6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60"/>
              <p:cNvGrpSpPr/>
              <p:nvPr/>
            </p:nvGrpSpPr>
            <p:grpSpPr>
              <a:xfrm>
                <a:off x="5071616" y="3284615"/>
                <a:ext cx="37783" cy="32357"/>
                <a:chOff x="5071616" y="3284615"/>
                <a:chExt cx="37783" cy="32357"/>
              </a:xfrm>
            </p:grpSpPr>
            <p:sp>
              <p:nvSpPr>
                <p:cNvPr id="6336" name="Google Shape;6336;p6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60"/>
              <p:cNvGrpSpPr/>
              <p:nvPr/>
            </p:nvGrpSpPr>
            <p:grpSpPr>
              <a:xfrm>
                <a:off x="5389291" y="3759921"/>
                <a:ext cx="37783" cy="32380"/>
                <a:chOff x="5389291" y="3759921"/>
                <a:chExt cx="37783" cy="32380"/>
              </a:xfrm>
            </p:grpSpPr>
            <p:sp>
              <p:nvSpPr>
                <p:cNvPr id="6339" name="Google Shape;6339;p6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60"/>
              <p:cNvGrpSpPr/>
              <p:nvPr/>
            </p:nvGrpSpPr>
            <p:grpSpPr>
              <a:xfrm>
                <a:off x="5431534" y="3632932"/>
                <a:ext cx="37878" cy="32451"/>
                <a:chOff x="5431534" y="3632932"/>
                <a:chExt cx="37878" cy="32451"/>
              </a:xfrm>
            </p:grpSpPr>
            <p:sp>
              <p:nvSpPr>
                <p:cNvPr id="6342" name="Google Shape;6342;p6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60"/>
              <p:cNvGrpSpPr/>
              <p:nvPr/>
            </p:nvGrpSpPr>
            <p:grpSpPr>
              <a:xfrm>
                <a:off x="5540755" y="3544829"/>
                <a:ext cx="37783" cy="32357"/>
                <a:chOff x="5540755" y="3544829"/>
                <a:chExt cx="37783" cy="32357"/>
              </a:xfrm>
            </p:grpSpPr>
            <p:sp>
              <p:nvSpPr>
                <p:cNvPr id="6345" name="Google Shape;6345;p6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7" name="Google Shape;6347;p60"/>
              <p:cNvGrpSpPr/>
              <p:nvPr/>
            </p:nvGrpSpPr>
            <p:grpSpPr>
              <a:xfrm>
                <a:off x="5579293" y="3412107"/>
                <a:ext cx="37776" cy="32357"/>
                <a:chOff x="5579293" y="3412107"/>
                <a:chExt cx="37776" cy="32357"/>
              </a:xfrm>
            </p:grpSpPr>
            <p:sp>
              <p:nvSpPr>
                <p:cNvPr id="6348" name="Google Shape;6348;p6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60"/>
              <p:cNvGrpSpPr/>
              <p:nvPr/>
            </p:nvGrpSpPr>
            <p:grpSpPr>
              <a:xfrm>
                <a:off x="5801346" y="3284615"/>
                <a:ext cx="37783" cy="32357"/>
                <a:chOff x="5801346" y="3284615"/>
                <a:chExt cx="37783" cy="32357"/>
              </a:xfrm>
            </p:grpSpPr>
            <p:sp>
              <p:nvSpPr>
                <p:cNvPr id="6351" name="Google Shape;6351;p6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60"/>
              <p:cNvGrpSpPr/>
              <p:nvPr/>
            </p:nvGrpSpPr>
            <p:grpSpPr>
              <a:xfrm>
                <a:off x="5763578" y="3399067"/>
                <a:ext cx="37776" cy="32364"/>
                <a:chOff x="5763578" y="3399067"/>
                <a:chExt cx="37776" cy="32364"/>
              </a:xfrm>
            </p:grpSpPr>
            <p:sp>
              <p:nvSpPr>
                <p:cNvPr id="6354" name="Google Shape;6354;p6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60"/>
              <p:cNvGrpSpPr/>
              <p:nvPr/>
            </p:nvGrpSpPr>
            <p:grpSpPr>
              <a:xfrm>
                <a:off x="5395858" y="3230952"/>
                <a:ext cx="37776" cy="32364"/>
                <a:chOff x="5395858" y="3230952"/>
                <a:chExt cx="37776" cy="32364"/>
              </a:xfrm>
            </p:grpSpPr>
            <p:sp>
              <p:nvSpPr>
                <p:cNvPr id="6357" name="Google Shape;6357;p6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60"/>
              <p:cNvGrpSpPr/>
              <p:nvPr/>
            </p:nvGrpSpPr>
            <p:grpSpPr>
              <a:xfrm>
                <a:off x="5264088" y="3188237"/>
                <a:ext cx="37776" cy="32357"/>
                <a:chOff x="5264088" y="3188237"/>
                <a:chExt cx="37776" cy="32357"/>
              </a:xfrm>
            </p:grpSpPr>
            <p:sp>
              <p:nvSpPr>
                <p:cNvPr id="6360" name="Google Shape;6360;p6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60"/>
              <p:cNvGrpSpPr/>
              <p:nvPr/>
            </p:nvGrpSpPr>
            <p:grpSpPr>
              <a:xfrm>
                <a:off x="5585758" y="3237425"/>
                <a:ext cx="37878" cy="32357"/>
                <a:chOff x="5585758" y="3237425"/>
                <a:chExt cx="37878" cy="32357"/>
              </a:xfrm>
            </p:grpSpPr>
            <p:sp>
              <p:nvSpPr>
                <p:cNvPr id="6363" name="Google Shape;6363;p6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60"/>
              <p:cNvGrpSpPr/>
              <p:nvPr/>
            </p:nvGrpSpPr>
            <p:grpSpPr>
              <a:xfrm>
                <a:off x="4874196" y="3291088"/>
                <a:ext cx="37878" cy="32451"/>
                <a:chOff x="4874196" y="3291088"/>
                <a:chExt cx="37878" cy="32451"/>
              </a:xfrm>
            </p:grpSpPr>
            <p:sp>
              <p:nvSpPr>
                <p:cNvPr id="6366" name="Google Shape;6366;p6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60"/>
              <p:cNvGrpSpPr/>
              <p:nvPr/>
            </p:nvGrpSpPr>
            <p:grpSpPr>
              <a:xfrm>
                <a:off x="5197770" y="3785466"/>
                <a:ext cx="37783" cy="32427"/>
                <a:chOff x="5197770" y="3785466"/>
                <a:chExt cx="37783" cy="32427"/>
              </a:xfrm>
            </p:grpSpPr>
            <p:sp>
              <p:nvSpPr>
                <p:cNvPr id="6369" name="Google Shape;6369;p6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60"/>
              <p:cNvGrpSpPr/>
              <p:nvPr/>
            </p:nvGrpSpPr>
            <p:grpSpPr>
              <a:xfrm>
                <a:off x="5177699" y="3492117"/>
                <a:ext cx="37776" cy="32357"/>
                <a:chOff x="5177699" y="3492117"/>
                <a:chExt cx="37776" cy="32357"/>
              </a:xfrm>
            </p:grpSpPr>
            <p:sp>
              <p:nvSpPr>
                <p:cNvPr id="6372" name="Google Shape;6372;p6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60"/>
              <p:cNvGrpSpPr/>
              <p:nvPr/>
            </p:nvGrpSpPr>
            <p:grpSpPr>
              <a:xfrm>
                <a:off x="5349431" y="3622346"/>
                <a:ext cx="37870" cy="32380"/>
                <a:chOff x="5349431" y="3622346"/>
                <a:chExt cx="37870" cy="32380"/>
              </a:xfrm>
            </p:grpSpPr>
            <p:sp>
              <p:nvSpPr>
                <p:cNvPr id="6375" name="Google Shape;6375;p6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7" name="Google Shape;6377;p60"/>
              <p:cNvGrpSpPr/>
              <p:nvPr/>
            </p:nvGrpSpPr>
            <p:grpSpPr>
              <a:xfrm>
                <a:off x="5068855" y="3563980"/>
                <a:ext cx="53954" cy="46223"/>
                <a:chOff x="5068855" y="3563980"/>
                <a:chExt cx="53954" cy="46223"/>
              </a:xfrm>
            </p:grpSpPr>
            <p:sp>
              <p:nvSpPr>
                <p:cNvPr id="6378" name="Google Shape;6378;p6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0" name="Google Shape;6380;p60"/>
              <p:cNvGrpSpPr/>
              <p:nvPr/>
            </p:nvGrpSpPr>
            <p:grpSpPr>
              <a:xfrm>
                <a:off x="5037654" y="3392507"/>
                <a:ext cx="37870" cy="32451"/>
                <a:chOff x="5037654" y="3392507"/>
                <a:chExt cx="37870" cy="32451"/>
              </a:xfrm>
            </p:grpSpPr>
            <p:sp>
              <p:nvSpPr>
                <p:cNvPr id="6381" name="Google Shape;6381;p6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60"/>
              <p:cNvGrpSpPr/>
              <p:nvPr/>
            </p:nvGrpSpPr>
            <p:grpSpPr>
              <a:xfrm>
                <a:off x="5456560" y="3368629"/>
                <a:ext cx="37870" cy="32451"/>
                <a:chOff x="5456560" y="3368629"/>
                <a:chExt cx="37870" cy="32451"/>
              </a:xfrm>
            </p:grpSpPr>
            <p:sp>
              <p:nvSpPr>
                <p:cNvPr id="6384" name="Google Shape;6384;p6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6" name="Google Shape;6386;p60"/>
              <p:cNvGrpSpPr/>
              <p:nvPr/>
            </p:nvGrpSpPr>
            <p:grpSpPr>
              <a:xfrm>
                <a:off x="4755749" y="3501516"/>
                <a:ext cx="46246" cy="39608"/>
                <a:chOff x="4755749" y="3501516"/>
                <a:chExt cx="46246" cy="39608"/>
              </a:xfrm>
            </p:grpSpPr>
            <p:sp>
              <p:nvSpPr>
                <p:cNvPr id="6387" name="Google Shape;6387;p6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60"/>
              <p:cNvGrpSpPr/>
              <p:nvPr/>
            </p:nvGrpSpPr>
            <p:grpSpPr>
              <a:xfrm>
                <a:off x="4681346" y="3485582"/>
                <a:ext cx="37783" cy="32427"/>
                <a:chOff x="4681346" y="3485582"/>
                <a:chExt cx="37783" cy="32427"/>
              </a:xfrm>
            </p:grpSpPr>
            <p:sp>
              <p:nvSpPr>
                <p:cNvPr id="6390" name="Google Shape;6390;p6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60"/>
              <p:cNvGrpSpPr/>
              <p:nvPr/>
            </p:nvGrpSpPr>
            <p:grpSpPr>
              <a:xfrm>
                <a:off x="4767067" y="3291088"/>
                <a:ext cx="37878" cy="32451"/>
                <a:chOff x="4767067" y="3291088"/>
                <a:chExt cx="37878" cy="32451"/>
              </a:xfrm>
            </p:grpSpPr>
            <p:sp>
              <p:nvSpPr>
                <p:cNvPr id="6393" name="Google Shape;6393;p6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60"/>
              <p:cNvGrpSpPr/>
              <p:nvPr/>
            </p:nvGrpSpPr>
            <p:grpSpPr>
              <a:xfrm>
                <a:off x="4687819" y="3405539"/>
                <a:ext cx="37776" cy="32451"/>
                <a:chOff x="4687819" y="3405539"/>
                <a:chExt cx="37776" cy="32451"/>
              </a:xfrm>
            </p:grpSpPr>
            <p:sp>
              <p:nvSpPr>
                <p:cNvPr id="6396" name="Google Shape;6396;p6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60"/>
              <p:cNvGrpSpPr/>
              <p:nvPr/>
            </p:nvGrpSpPr>
            <p:grpSpPr>
              <a:xfrm>
                <a:off x="4923101" y="3444809"/>
                <a:ext cx="52813" cy="45318"/>
                <a:chOff x="4923101" y="3444809"/>
                <a:chExt cx="52813" cy="45318"/>
              </a:xfrm>
            </p:grpSpPr>
            <p:sp>
              <p:nvSpPr>
                <p:cNvPr id="6399" name="Google Shape;6399;p6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60"/>
              <p:cNvGrpSpPr/>
              <p:nvPr/>
            </p:nvGrpSpPr>
            <p:grpSpPr>
              <a:xfrm>
                <a:off x="4846040" y="3654750"/>
                <a:ext cx="31405" cy="26993"/>
                <a:chOff x="4846040" y="3654750"/>
                <a:chExt cx="31405" cy="26993"/>
              </a:xfrm>
            </p:grpSpPr>
            <p:sp>
              <p:nvSpPr>
                <p:cNvPr id="6402" name="Google Shape;6402;p6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60"/>
              <p:cNvGrpSpPr/>
              <p:nvPr/>
            </p:nvGrpSpPr>
            <p:grpSpPr>
              <a:xfrm>
                <a:off x="4925673" y="3691700"/>
                <a:ext cx="40253" cy="34472"/>
                <a:chOff x="4925673" y="3691700"/>
                <a:chExt cx="40253" cy="34472"/>
              </a:xfrm>
            </p:grpSpPr>
            <p:sp>
              <p:nvSpPr>
                <p:cNvPr id="6405" name="Google Shape;6405;p6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7" name="Google Shape;6407;p60"/>
              <p:cNvGrpSpPr/>
              <p:nvPr/>
            </p:nvGrpSpPr>
            <p:grpSpPr>
              <a:xfrm>
                <a:off x="4894653" y="3740848"/>
                <a:ext cx="31405" cy="26906"/>
                <a:chOff x="4894653" y="3740848"/>
                <a:chExt cx="31405" cy="26906"/>
              </a:xfrm>
            </p:grpSpPr>
            <p:sp>
              <p:nvSpPr>
                <p:cNvPr id="6408" name="Google Shape;6408;p6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0" name="Google Shape;6410;p60"/>
              <p:cNvGrpSpPr/>
              <p:nvPr/>
            </p:nvGrpSpPr>
            <p:grpSpPr>
              <a:xfrm>
                <a:off x="4962300" y="3696348"/>
                <a:ext cx="38255" cy="32773"/>
                <a:chOff x="4962300" y="3696348"/>
                <a:chExt cx="38255" cy="32773"/>
              </a:xfrm>
            </p:grpSpPr>
            <p:sp>
              <p:nvSpPr>
                <p:cNvPr id="6411" name="Google Shape;6411;p6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60"/>
              <p:cNvGrpSpPr/>
              <p:nvPr/>
            </p:nvGrpSpPr>
            <p:grpSpPr>
              <a:xfrm>
                <a:off x="4980185" y="3743349"/>
                <a:ext cx="31499" cy="26969"/>
                <a:chOff x="4980185" y="3743349"/>
                <a:chExt cx="31499" cy="26969"/>
              </a:xfrm>
            </p:grpSpPr>
            <p:sp>
              <p:nvSpPr>
                <p:cNvPr id="6414" name="Google Shape;6414;p6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60"/>
              <p:cNvGrpSpPr/>
              <p:nvPr/>
            </p:nvGrpSpPr>
            <p:grpSpPr>
              <a:xfrm>
                <a:off x="5013768" y="3734312"/>
                <a:ext cx="31499" cy="26969"/>
                <a:chOff x="5013768" y="3734312"/>
                <a:chExt cx="31499" cy="26969"/>
              </a:xfrm>
            </p:grpSpPr>
            <p:sp>
              <p:nvSpPr>
                <p:cNvPr id="6417" name="Google Shape;6417;p6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9" name="Google Shape;6419;p60"/>
              <p:cNvGrpSpPr/>
              <p:nvPr/>
            </p:nvGrpSpPr>
            <p:grpSpPr>
              <a:xfrm>
                <a:off x="5036703" y="3764545"/>
                <a:ext cx="31499" cy="26898"/>
                <a:chOff x="5036703" y="3764545"/>
                <a:chExt cx="31499" cy="26898"/>
              </a:xfrm>
            </p:grpSpPr>
            <p:sp>
              <p:nvSpPr>
                <p:cNvPr id="6420" name="Google Shape;6420;p6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2" name="Google Shape;6422;p60"/>
              <p:cNvGrpSpPr/>
              <p:nvPr/>
            </p:nvGrpSpPr>
            <p:grpSpPr>
              <a:xfrm>
                <a:off x="4953546" y="3768352"/>
                <a:ext cx="31405" cy="26898"/>
                <a:chOff x="4953546" y="3768352"/>
                <a:chExt cx="31405" cy="26898"/>
              </a:xfrm>
            </p:grpSpPr>
            <p:sp>
              <p:nvSpPr>
                <p:cNvPr id="6423" name="Google Shape;6423;p6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60"/>
              <p:cNvGrpSpPr/>
              <p:nvPr/>
            </p:nvGrpSpPr>
            <p:grpSpPr>
              <a:xfrm>
                <a:off x="4964770" y="3814016"/>
                <a:ext cx="31499" cy="26993"/>
                <a:chOff x="4964770" y="3814016"/>
                <a:chExt cx="31499" cy="26993"/>
              </a:xfrm>
            </p:grpSpPr>
            <p:sp>
              <p:nvSpPr>
                <p:cNvPr id="6426" name="Google Shape;6426;p6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60"/>
              <p:cNvGrpSpPr/>
              <p:nvPr/>
            </p:nvGrpSpPr>
            <p:grpSpPr>
              <a:xfrm>
                <a:off x="4923290" y="3800504"/>
                <a:ext cx="31468" cy="26898"/>
                <a:chOff x="4923290" y="3800504"/>
                <a:chExt cx="31468" cy="26898"/>
              </a:xfrm>
            </p:grpSpPr>
            <p:sp>
              <p:nvSpPr>
                <p:cNvPr id="6429" name="Google Shape;6429;p6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60"/>
              <p:cNvGrpSpPr/>
              <p:nvPr/>
            </p:nvGrpSpPr>
            <p:grpSpPr>
              <a:xfrm>
                <a:off x="5108534" y="3650943"/>
                <a:ext cx="31405" cy="26993"/>
                <a:chOff x="5108534" y="3650943"/>
                <a:chExt cx="31405" cy="26993"/>
              </a:xfrm>
            </p:grpSpPr>
            <p:sp>
              <p:nvSpPr>
                <p:cNvPr id="6432" name="Google Shape;6432;p6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60"/>
              <p:cNvGrpSpPr/>
              <p:nvPr/>
            </p:nvGrpSpPr>
            <p:grpSpPr>
              <a:xfrm>
                <a:off x="5119380" y="3760739"/>
                <a:ext cx="31499" cy="26993"/>
                <a:chOff x="5119380" y="3760739"/>
                <a:chExt cx="31499" cy="26993"/>
              </a:xfrm>
            </p:grpSpPr>
            <p:sp>
              <p:nvSpPr>
                <p:cNvPr id="6435" name="Google Shape;6435;p6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7" name="Google Shape;6437;p60"/>
              <p:cNvGrpSpPr/>
              <p:nvPr/>
            </p:nvGrpSpPr>
            <p:grpSpPr>
              <a:xfrm>
                <a:off x="5119380" y="3788235"/>
                <a:ext cx="31499" cy="26993"/>
                <a:chOff x="5119380" y="3788235"/>
                <a:chExt cx="31499" cy="26993"/>
              </a:xfrm>
            </p:grpSpPr>
            <p:sp>
              <p:nvSpPr>
                <p:cNvPr id="6438" name="Google Shape;6438;p6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60"/>
              <p:cNvGrpSpPr/>
              <p:nvPr/>
            </p:nvGrpSpPr>
            <p:grpSpPr>
              <a:xfrm>
                <a:off x="5158005" y="3875284"/>
                <a:ext cx="31405" cy="27001"/>
                <a:chOff x="5158005" y="3875284"/>
                <a:chExt cx="31405" cy="27001"/>
              </a:xfrm>
            </p:grpSpPr>
            <p:sp>
              <p:nvSpPr>
                <p:cNvPr id="6441" name="Google Shape;6441;p6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60"/>
              <p:cNvGrpSpPr/>
              <p:nvPr/>
            </p:nvGrpSpPr>
            <p:grpSpPr>
              <a:xfrm>
                <a:off x="5233163" y="3764545"/>
                <a:ext cx="31499" cy="26898"/>
                <a:chOff x="5233163" y="3764545"/>
                <a:chExt cx="31499" cy="26898"/>
              </a:xfrm>
            </p:grpSpPr>
            <p:sp>
              <p:nvSpPr>
                <p:cNvPr id="6444" name="Google Shape;6444;p6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60"/>
              <p:cNvGrpSpPr/>
              <p:nvPr/>
            </p:nvGrpSpPr>
            <p:grpSpPr>
              <a:xfrm>
                <a:off x="5276168" y="3805545"/>
                <a:ext cx="31499" cy="26906"/>
                <a:chOff x="5276168" y="3805545"/>
                <a:chExt cx="31499" cy="26906"/>
              </a:xfrm>
            </p:grpSpPr>
            <p:sp>
              <p:nvSpPr>
                <p:cNvPr id="6447" name="Google Shape;6447;p6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9" name="Google Shape;6449;p60"/>
              <p:cNvGrpSpPr/>
              <p:nvPr/>
            </p:nvGrpSpPr>
            <p:grpSpPr>
              <a:xfrm>
                <a:off x="5294053" y="3851933"/>
                <a:ext cx="31405" cy="26945"/>
                <a:chOff x="5294053" y="3851933"/>
                <a:chExt cx="31405" cy="26945"/>
              </a:xfrm>
            </p:grpSpPr>
            <p:sp>
              <p:nvSpPr>
                <p:cNvPr id="6450" name="Google Shape;6450;p6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60"/>
              <p:cNvGrpSpPr/>
              <p:nvPr/>
            </p:nvGrpSpPr>
            <p:grpSpPr>
              <a:xfrm>
                <a:off x="5341723" y="3851902"/>
                <a:ext cx="31405" cy="26977"/>
                <a:chOff x="5341723" y="3851902"/>
                <a:chExt cx="31405" cy="26977"/>
              </a:xfrm>
            </p:grpSpPr>
            <p:sp>
              <p:nvSpPr>
                <p:cNvPr id="6453" name="Google Shape;6453;p6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60"/>
              <p:cNvGrpSpPr/>
              <p:nvPr/>
            </p:nvGrpSpPr>
            <p:grpSpPr>
              <a:xfrm>
                <a:off x="5054871" y="3507855"/>
                <a:ext cx="31405" cy="26993"/>
                <a:chOff x="5054871" y="3507855"/>
                <a:chExt cx="31405" cy="26993"/>
              </a:xfrm>
            </p:grpSpPr>
            <p:sp>
              <p:nvSpPr>
                <p:cNvPr id="6456" name="Google Shape;6456;p6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60"/>
              <p:cNvGrpSpPr/>
              <p:nvPr/>
            </p:nvGrpSpPr>
            <p:grpSpPr>
              <a:xfrm>
                <a:off x="4876579" y="3675325"/>
                <a:ext cx="31405" cy="26969"/>
                <a:chOff x="4876579" y="3675325"/>
                <a:chExt cx="31405" cy="26969"/>
              </a:xfrm>
            </p:grpSpPr>
            <p:sp>
              <p:nvSpPr>
                <p:cNvPr id="6459" name="Google Shape;6459;p6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60"/>
              <p:cNvGrpSpPr/>
              <p:nvPr/>
            </p:nvGrpSpPr>
            <p:grpSpPr>
              <a:xfrm>
                <a:off x="4842233" y="3688333"/>
                <a:ext cx="31405" cy="26993"/>
                <a:chOff x="4842233" y="3688333"/>
                <a:chExt cx="31405" cy="26993"/>
              </a:xfrm>
            </p:grpSpPr>
            <p:sp>
              <p:nvSpPr>
                <p:cNvPr id="6462" name="Google Shape;6462;p6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60"/>
              <p:cNvGrpSpPr/>
              <p:nvPr/>
            </p:nvGrpSpPr>
            <p:grpSpPr>
              <a:xfrm>
                <a:off x="5187876" y="3608032"/>
                <a:ext cx="31405" cy="27001"/>
                <a:chOff x="5187876" y="3608032"/>
                <a:chExt cx="31405" cy="27001"/>
              </a:xfrm>
            </p:grpSpPr>
            <p:sp>
              <p:nvSpPr>
                <p:cNvPr id="6465" name="Google Shape;6465;p6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7" name="Google Shape;6467;p6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9" name="Google Shape;6469;p60"/>
              <p:cNvGrpSpPr/>
              <p:nvPr/>
            </p:nvGrpSpPr>
            <p:grpSpPr>
              <a:xfrm>
                <a:off x="5269224" y="3304167"/>
                <a:ext cx="40253" cy="34402"/>
                <a:chOff x="5269224" y="3304167"/>
                <a:chExt cx="40253" cy="34402"/>
              </a:xfrm>
            </p:grpSpPr>
            <p:sp>
              <p:nvSpPr>
                <p:cNvPr id="6470" name="Google Shape;6470;p6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2" name="Google Shape;6472;p60"/>
              <p:cNvGrpSpPr/>
              <p:nvPr/>
            </p:nvGrpSpPr>
            <p:grpSpPr>
              <a:xfrm>
                <a:off x="5327354" y="3476615"/>
                <a:ext cx="49864" cy="42723"/>
                <a:chOff x="5327354" y="3476615"/>
                <a:chExt cx="49864" cy="42723"/>
              </a:xfrm>
            </p:grpSpPr>
            <p:sp>
              <p:nvSpPr>
                <p:cNvPr id="6473" name="Google Shape;6473;p6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5" name="Google Shape;6475;p6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7" name="Google Shape;6477;p60"/>
              <p:cNvGrpSpPr/>
              <p:nvPr/>
            </p:nvGrpSpPr>
            <p:grpSpPr>
              <a:xfrm>
                <a:off x="5341723" y="3775957"/>
                <a:ext cx="31405" cy="26898"/>
                <a:chOff x="5341723" y="3775957"/>
                <a:chExt cx="31405" cy="26898"/>
              </a:xfrm>
            </p:grpSpPr>
            <p:sp>
              <p:nvSpPr>
                <p:cNvPr id="6478" name="Google Shape;6478;p6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60"/>
              <p:cNvGrpSpPr/>
              <p:nvPr/>
            </p:nvGrpSpPr>
            <p:grpSpPr>
              <a:xfrm>
                <a:off x="5439053" y="3699274"/>
                <a:ext cx="31405" cy="26898"/>
                <a:chOff x="5439053" y="3699274"/>
                <a:chExt cx="31405" cy="26898"/>
              </a:xfrm>
            </p:grpSpPr>
            <p:sp>
              <p:nvSpPr>
                <p:cNvPr id="6481" name="Google Shape;6481;p6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60"/>
              <p:cNvGrpSpPr/>
              <p:nvPr/>
            </p:nvGrpSpPr>
            <p:grpSpPr>
              <a:xfrm>
                <a:off x="5412414" y="3622307"/>
                <a:ext cx="31499" cy="26993"/>
                <a:chOff x="5412414" y="3622307"/>
                <a:chExt cx="31499" cy="26993"/>
              </a:xfrm>
            </p:grpSpPr>
            <p:sp>
              <p:nvSpPr>
                <p:cNvPr id="6484" name="Google Shape;6484;p6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60"/>
              <p:cNvGrpSpPr/>
              <p:nvPr/>
            </p:nvGrpSpPr>
            <p:grpSpPr>
              <a:xfrm>
                <a:off x="5476254" y="3473949"/>
                <a:ext cx="26835" cy="26930"/>
                <a:chOff x="5476254" y="3473949"/>
                <a:chExt cx="26835" cy="26930"/>
              </a:xfrm>
            </p:grpSpPr>
            <p:sp>
              <p:nvSpPr>
                <p:cNvPr id="6487" name="Google Shape;6487;p6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60"/>
              <p:cNvGrpSpPr/>
              <p:nvPr/>
            </p:nvGrpSpPr>
            <p:grpSpPr>
              <a:xfrm>
                <a:off x="5564547" y="3481594"/>
                <a:ext cx="31397" cy="26898"/>
                <a:chOff x="5564547" y="3481594"/>
                <a:chExt cx="31397" cy="26898"/>
              </a:xfrm>
            </p:grpSpPr>
            <p:sp>
              <p:nvSpPr>
                <p:cNvPr id="6490" name="Google Shape;6490;p6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60"/>
              <p:cNvGrpSpPr/>
              <p:nvPr/>
            </p:nvGrpSpPr>
            <p:grpSpPr>
              <a:xfrm>
                <a:off x="5534101" y="3470174"/>
                <a:ext cx="31397" cy="26906"/>
                <a:chOff x="5534101" y="3470174"/>
                <a:chExt cx="31397" cy="26906"/>
              </a:xfrm>
            </p:grpSpPr>
            <p:sp>
              <p:nvSpPr>
                <p:cNvPr id="6493" name="Google Shape;6493;p6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60"/>
              <p:cNvGrpSpPr/>
              <p:nvPr/>
            </p:nvGrpSpPr>
            <p:grpSpPr>
              <a:xfrm>
                <a:off x="5610879" y="3314486"/>
                <a:ext cx="31499" cy="26938"/>
                <a:chOff x="5610879" y="3314486"/>
                <a:chExt cx="31499" cy="26938"/>
              </a:xfrm>
            </p:grpSpPr>
            <p:sp>
              <p:nvSpPr>
                <p:cNvPr id="6496" name="Google Shape;6496;p6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60"/>
              <p:cNvGrpSpPr/>
              <p:nvPr/>
            </p:nvGrpSpPr>
            <p:grpSpPr>
              <a:xfrm>
                <a:off x="4834525" y="3501382"/>
                <a:ext cx="31499" cy="26898"/>
                <a:chOff x="4834525" y="3501382"/>
                <a:chExt cx="31499" cy="26898"/>
              </a:xfrm>
            </p:grpSpPr>
            <p:sp>
              <p:nvSpPr>
                <p:cNvPr id="6499" name="Google Shape;6499;p6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60"/>
              <p:cNvGrpSpPr/>
              <p:nvPr/>
            </p:nvGrpSpPr>
            <p:grpSpPr>
              <a:xfrm>
                <a:off x="4898460" y="3580158"/>
                <a:ext cx="31405" cy="26898"/>
                <a:chOff x="4898460" y="3580158"/>
                <a:chExt cx="31405" cy="26898"/>
              </a:xfrm>
            </p:grpSpPr>
            <p:sp>
              <p:nvSpPr>
                <p:cNvPr id="6502" name="Google Shape;6502;p6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60"/>
              <p:cNvGrpSpPr/>
              <p:nvPr/>
            </p:nvGrpSpPr>
            <p:grpSpPr>
              <a:xfrm>
                <a:off x="4882667" y="3608032"/>
                <a:ext cx="31499" cy="27001"/>
                <a:chOff x="4882667" y="3608032"/>
                <a:chExt cx="31499" cy="27001"/>
              </a:xfrm>
            </p:grpSpPr>
            <p:sp>
              <p:nvSpPr>
                <p:cNvPr id="6505" name="Google Shape;6505;p6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60"/>
              <p:cNvGrpSpPr/>
              <p:nvPr/>
            </p:nvGrpSpPr>
            <p:grpSpPr>
              <a:xfrm>
                <a:off x="4843373" y="3631407"/>
                <a:ext cx="16273" cy="16186"/>
                <a:chOff x="4843373" y="3631407"/>
                <a:chExt cx="16273" cy="16186"/>
              </a:xfrm>
            </p:grpSpPr>
            <p:sp>
              <p:nvSpPr>
                <p:cNvPr id="6508" name="Google Shape;6508;p6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60"/>
              <p:cNvGrpSpPr/>
              <p:nvPr/>
            </p:nvGrpSpPr>
            <p:grpSpPr>
              <a:xfrm>
                <a:off x="4727773" y="3591578"/>
                <a:ext cx="31499" cy="26898"/>
                <a:chOff x="4727773" y="3591578"/>
                <a:chExt cx="31499" cy="26898"/>
              </a:xfrm>
            </p:grpSpPr>
            <p:sp>
              <p:nvSpPr>
                <p:cNvPr id="6511" name="Google Shape;6511;p6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3" name="Google Shape;6513;p6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5" name="Google Shape;6515;p60"/>
              <p:cNvGrpSpPr/>
              <p:nvPr/>
            </p:nvGrpSpPr>
            <p:grpSpPr>
              <a:xfrm>
                <a:off x="4609421" y="3577398"/>
                <a:ext cx="31499" cy="27001"/>
                <a:chOff x="4609421" y="3577398"/>
                <a:chExt cx="31499" cy="27001"/>
              </a:xfrm>
            </p:grpSpPr>
            <p:sp>
              <p:nvSpPr>
                <p:cNvPr id="6516" name="Google Shape;6516;p6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8" name="Google Shape;6518;p60"/>
              <p:cNvGrpSpPr/>
              <p:nvPr/>
            </p:nvGrpSpPr>
            <p:grpSpPr>
              <a:xfrm>
                <a:off x="4649289" y="3577398"/>
                <a:ext cx="31499" cy="27001"/>
                <a:chOff x="4649289" y="3577398"/>
                <a:chExt cx="31499" cy="27001"/>
              </a:xfrm>
            </p:grpSpPr>
            <p:sp>
              <p:nvSpPr>
                <p:cNvPr id="6519" name="Google Shape;6519;p6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60"/>
              <p:cNvGrpSpPr/>
              <p:nvPr/>
            </p:nvGrpSpPr>
            <p:grpSpPr>
              <a:xfrm>
                <a:off x="4605614" y="3639523"/>
                <a:ext cx="31499" cy="26906"/>
                <a:chOff x="4605614" y="3639523"/>
                <a:chExt cx="31499" cy="26906"/>
              </a:xfrm>
            </p:grpSpPr>
            <p:sp>
              <p:nvSpPr>
                <p:cNvPr id="6522" name="Google Shape;6522;p6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4" name="Google Shape;6524;p60"/>
              <p:cNvGrpSpPr/>
              <p:nvPr/>
            </p:nvGrpSpPr>
            <p:grpSpPr>
              <a:xfrm>
                <a:off x="4785149" y="3618846"/>
                <a:ext cx="26930" cy="26843"/>
                <a:chOff x="4785149" y="3618846"/>
                <a:chExt cx="26930" cy="26843"/>
              </a:xfrm>
            </p:grpSpPr>
            <p:sp>
              <p:nvSpPr>
                <p:cNvPr id="6525" name="Google Shape;6525;p6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60"/>
              <p:cNvGrpSpPr/>
              <p:nvPr/>
            </p:nvGrpSpPr>
            <p:grpSpPr>
              <a:xfrm>
                <a:off x="4810167" y="3601567"/>
                <a:ext cx="31405" cy="26898"/>
                <a:chOff x="4810167" y="3601567"/>
                <a:chExt cx="31405" cy="26898"/>
              </a:xfrm>
            </p:grpSpPr>
            <p:sp>
              <p:nvSpPr>
                <p:cNvPr id="6528" name="Google Shape;6528;p6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60"/>
              <p:cNvGrpSpPr/>
              <p:nvPr/>
            </p:nvGrpSpPr>
            <p:grpSpPr>
              <a:xfrm>
                <a:off x="4831002" y="3373230"/>
                <a:ext cx="31405" cy="26898"/>
                <a:chOff x="4831002" y="3373230"/>
                <a:chExt cx="31405" cy="26898"/>
              </a:xfrm>
            </p:grpSpPr>
            <p:sp>
              <p:nvSpPr>
                <p:cNvPr id="6531" name="Google Shape;6531;p6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3" name="Google Shape;6533;p60"/>
              <p:cNvGrpSpPr/>
              <p:nvPr/>
            </p:nvGrpSpPr>
            <p:grpSpPr>
              <a:xfrm>
                <a:off x="4719311" y="3355054"/>
                <a:ext cx="31499" cy="27001"/>
                <a:chOff x="4719311" y="3355054"/>
                <a:chExt cx="31499" cy="27001"/>
              </a:xfrm>
            </p:grpSpPr>
            <p:sp>
              <p:nvSpPr>
                <p:cNvPr id="6534" name="Google Shape;6534;p6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6" name="Google Shape;6536;p60"/>
              <p:cNvGrpSpPr/>
              <p:nvPr/>
            </p:nvGrpSpPr>
            <p:grpSpPr>
              <a:xfrm>
                <a:off x="4798755" y="3450260"/>
                <a:ext cx="26930" cy="26930"/>
                <a:chOff x="4798755" y="3450260"/>
                <a:chExt cx="26930" cy="26930"/>
              </a:xfrm>
            </p:grpSpPr>
            <p:sp>
              <p:nvSpPr>
                <p:cNvPr id="6537" name="Google Shape;6537;p6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60"/>
              <p:cNvGrpSpPr/>
              <p:nvPr/>
            </p:nvGrpSpPr>
            <p:grpSpPr>
              <a:xfrm>
                <a:off x="4645576" y="3467555"/>
                <a:ext cx="31405" cy="26953"/>
                <a:chOff x="4645576" y="3467555"/>
                <a:chExt cx="31405" cy="26953"/>
              </a:xfrm>
            </p:grpSpPr>
            <p:sp>
              <p:nvSpPr>
                <p:cNvPr id="6540" name="Google Shape;6540;p6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2" name="Google Shape;6542;p60"/>
              <p:cNvGrpSpPr/>
              <p:nvPr/>
            </p:nvGrpSpPr>
            <p:grpSpPr>
              <a:xfrm>
                <a:off x="4687631" y="3583965"/>
                <a:ext cx="31499" cy="26898"/>
                <a:chOff x="4687631" y="3583965"/>
                <a:chExt cx="31499" cy="26898"/>
              </a:xfrm>
            </p:grpSpPr>
            <p:sp>
              <p:nvSpPr>
                <p:cNvPr id="6543" name="Google Shape;6543;p6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5" name="Google Shape;6545;p60"/>
              <p:cNvGrpSpPr/>
              <p:nvPr/>
            </p:nvGrpSpPr>
            <p:grpSpPr>
              <a:xfrm>
                <a:off x="4719311" y="3471314"/>
                <a:ext cx="31499" cy="27001"/>
                <a:chOff x="4719311" y="3471314"/>
                <a:chExt cx="31499" cy="27001"/>
              </a:xfrm>
            </p:grpSpPr>
            <p:sp>
              <p:nvSpPr>
                <p:cNvPr id="6546" name="Google Shape;6546;p6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8" name="Google Shape;6548;p60"/>
              <p:cNvGrpSpPr/>
              <p:nvPr/>
            </p:nvGrpSpPr>
            <p:grpSpPr>
              <a:xfrm>
                <a:off x="4719311" y="3434404"/>
                <a:ext cx="31499" cy="26898"/>
                <a:chOff x="4719311" y="3434404"/>
                <a:chExt cx="31499" cy="26898"/>
              </a:xfrm>
            </p:grpSpPr>
            <p:sp>
              <p:nvSpPr>
                <p:cNvPr id="6549" name="Google Shape;6549;p6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60"/>
              <p:cNvGrpSpPr/>
              <p:nvPr/>
            </p:nvGrpSpPr>
            <p:grpSpPr>
              <a:xfrm>
                <a:off x="4768876" y="3401772"/>
                <a:ext cx="31499" cy="26898"/>
                <a:chOff x="4768876" y="3401772"/>
                <a:chExt cx="31499" cy="26898"/>
              </a:xfrm>
            </p:grpSpPr>
            <p:sp>
              <p:nvSpPr>
                <p:cNvPr id="6552" name="Google Shape;6552;p6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60"/>
              <p:cNvGrpSpPr/>
              <p:nvPr/>
            </p:nvGrpSpPr>
            <p:grpSpPr>
              <a:xfrm>
                <a:off x="4762214" y="3471377"/>
                <a:ext cx="26938" cy="26938"/>
                <a:chOff x="4762214" y="3471377"/>
                <a:chExt cx="26938" cy="26938"/>
              </a:xfrm>
            </p:grpSpPr>
            <p:sp>
              <p:nvSpPr>
                <p:cNvPr id="6555" name="Google Shape;6555;p6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60"/>
              <p:cNvGrpSpPr/>
              <p:nvPr/>
            </p:nvGrpSpPr>
            <p:grpSpPr>
              <a:xfrm>
                <a:off x="4790473" y="3344782"/>
                <a:ext cx="31405" cy="26898"/>
                <a:chOff x="4790473" y="3344782"/>
                <a:chExt cx="31405" cy="26898"/>
              </a:xfrm>
            </p:grpSpPr>
            <p:sp>
              <p:nvSpPr>
                <p:cNvPr id="6558" name="Google Shape;6558;p6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0" name="Google Shape;6560;p60"/>
              <p:cNvGrpSpPr/>
              <p:nvPr/>
            </p:nvGrpSpPr>
            <p:grpSpPr>
              <a:xfrm>
                <a:off x="4823774" y="3950733"/>
                <a:ext cx="37398" cy="32034"/>
                <a:chOff x="4823774" y="3950733"/>
                <a:chExt cx="37398" cy="32034"/>
              </a:xfrm>
            </p:grpSpPr>
            <p:sp>
              <p:nvSpPr>
                <p:cNvPr id="6561" name="Google Shape;6561;p6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60"/>
              <p:cNvGrpSpPr/>
              <p:nvPr/>
            </p:nvGrpSpPr>
            <p:grpSpPr>
              <a:xfrm>
                <a:off x="4823396" y="4110566"/>
                <a:ext cx="31405" cy="26906"/>
                <a:chOff x="4823396" y="4110566"/>
                <a:chExt cx="31405" cy="26906"/>
              </a:xfrm>
            </p:grpSpPr>
            <p:sp>
              <p:nvSpPr>
                <p:cNvPr id="6564" name="Google Shape;6564;p6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6" name="Google Shape;6566;p60"/>
              <p:cNvGrpSpPr/>
              <p:nvPr/>
            </p:nvGrpSpPr>
            <p:grpSpPr>
              <a:xfrm>
                <a:off x="4838332" y="3821150"/>
                <a:ext cx="31499" cy="26898"/>
                <a:chOff x="4838332" y="3821150"/>
                <a:chExt cx="31499" cy="26898"/>
              </a:xfrm>
            </p:grpSpPr>
            <p:sp>
              <p:nvSpPr>
                <p:cNvPr id="6567" name="Google Shape;6567;p6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9" name="Google Shape;6569;p60"/>
              <p:cNvGrpSpPr/>
              <p:nvPr/>
            </p:nvGrpSpPr>
            <p:grpSpPr>
              <a:xfrm>
                <a:off x="4661275" y="3815007"/>
                <a:ext cx="36824" cy="31523"/>
                <a:chOff x="4661275" y="3815007"/>
                <a:chExt cx="36824" cy="31523"/>
              </a:xfrm>
            </p:grpSpPr>
            <p:sp>
              <p:nvSpPr>
                <p:cNvPr id="6570" name="Google Shape;6570;p6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60"/>
              <p:cNvGrpSpPr/>
              <p:nvPr/>
            </p:nvGrpSpPr>
            <p:grpSpPr>
              <a:xfrm>
                <a:off x="4558998" y="3851037"/>
                <a:ext cx="33591" cy="28699"/>
                <a:chOff x="4558998" y="3851037"/>
                <a:chExt cx="33591" cy="28699"/>
              </a:xfrm>
            </p:grpSpPr>
            <p:sp>
              <p:nvSpPr>
                <p:cNvPr id="6573" name="Google Shape;6573;p6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60"/>
              <p:cNvGrpSpPr/>
              <p:nvPr/>
            </p:nvGrpSpPr>
            <p:grpSpPr>
              <a:xfrm>
                <a:off x="4696762" y="3638587"/>
                <a:ext cx="33591" cy="28794"/>
                <a:chOff x="4696762" y="3638587"/>
                <a:chExt cx="33591" cy="28794"/>
              </a:xfrm>
            </p:grpSpPr>
            <p:sp>
              <p:nvSpPr>
                <p:cNvPr id="6576" name="Google Shape;6576;p6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60"/>
              <p:cNvGrpSpPr/>
              <p:nvPr/>
            </p:nvGrpSpPr>
            <p:grpSpPr>
              <a:xfrm>
                <a:off x="4929479" y="3939140"/>
                <a:ext cx="33497" cy="28692"/>
                <a:chOff x="4929479" y="3939140"/>
                <a:chExt cx="33497" cy="28692"/>
              </a:xfrm>
            </p:grpSpPr>
            <p:sp>
              <p:nvSpPr>
                <p:cNvPr id="6579" name="Google Shape;6579;p6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1" name="Google Shape;6581;p60"/>
              <p:cNvGrpSpPr/>
              <p:nvPr/>
            </p:nvGrpSpPr>
            <p:grpSpPr>
              <a:xfrm>
                <a:off x="4907119" y="3986039"/>
                <a:ext cx="33497" cy="28699"/>
                <a:chOff x="4907119" y="3986039"/>
                <a:chExt cx="33497" cy="28699"/>
              </a:xfrm>
            </p:grpSpPr>
            <p:sp>
              <p:nvSpPr>
                <p:cNvPr id="6582" name="Google Shape;6582;p6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60"/>
              <p:cNvGrpSpPr/>
              <p:nvPr/>
            </p:nvGrpSpPr>
            <p:grpSpPr>
              <a:xfrm>
                <a:off x="4911783" y="4048102"/>
                <a:ext cx="33591" cy="28762"/>
                <a:chOff x="4911783" y="4048102"/>
                <a:chExt cx="33591" cy="28762"/>
              </a:xfrm>
            </p:grpSpPr>
            <p:sp>
              <p:nvSpPr>
                <p:cNvPr id="6585" name="Google Shape;6585;p6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7" name="Google Shape;6587;p6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9" name="Google Shape;6589;p60"/>
              <p:cNvGrpSpPr/>
              <p:nvPr/>
            </p:nvGrpSpPr>
            <p:grpSpPr>
              <a:xfrm>
                <a:off x="4762623" y="3837847"/>
                <a:ext cx="42416" cy="36273"/>
                <a:chOff x="4762623" y="3837847"/>
                <a:chExt cx="42416" cy="36273"/>
              </a:xfrm>
            </p:grpSpPr>
            <p:sp>
              <p:nvSpPr>
                <p:cNvPr id="6590" name="Google Shape;6590;p6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60"/>
              <p:cNvGrpSpPr/>
              <p:nvPr/>
            </p:nvGrpSpPr>
            <p:grpSpPr>
              <a:xfrm>
                <a:off x="4746044" y="4104966"/>
                <a:ext cx="33497" cy="28699"/>
                <a:chOff x="4746044" y="4104966"/>
                <a:chExt cx="33497" cy="28699"/>
              </a:xfrm>
            </p:grpSpPr>
            <p:sp>
              <p:nvSpPr>
                <p:cNvPr id="6593" name="Google Shape;6593;p6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60"/>
              <p:cNvGrpSpPr/>
              <p:nvPr/>
            </p:nvGrpSpPr>
            <p:grpSpPr>
              <a:xfrm>
                <a:off x="4859646" y="4162554"/>
                <a:ext cx="33591" cy="28762"/>
                <a:chOff x="4859646" y="4162554"/>
                <a:chExt cx="33591" cy="28762"/>
              </a:xfrm>
            </p:grpSpPr>
            <p:sp>
              <p:nvSpPr>
                <p:cNvPr id="6596" name="Google Shape;6596;p6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98" name="Google Shape;6598;p60"/>
            <p:cNvGrpSpPr/>
            <p:nvPr/>
          </p:nvGrpSpPr>
          <p:grpSpPr>
            <a:xfrm>
              <a:off x="3597785" y="3274438"/>
              <a:ext cx="855610" cy="1122100"/>
              <a:chOff x="3597785" y="3274438"/>
              <a:chExt cx="855610" cy="1122100"/>
            </a:xfrm>
          </p:grpSpPr>
          <p:grpSp>
            <p:nvGrpSpPr>
              <p:cNvPr id="6599" name="Google Shape;6599;p60"/>
              <p:cNvGrpSpPr/>
              <p:nvPr/>
            </p:nvGrpSpPr>
            <p:grpSpPr>
              <a:xfrm>
                <a:off x="3617857" y="3284717"/>
                <a:ext cx="826785" cy="1099165"/>
                <a:chOff x="3617857" y="3284717"/>
                <a:chExt cx="826785" cy="1099165"/>
              </a:xfrm>
            </p:grpSpPr>
            <p:sp>
              <p:nvSpPr>
                <p:cNvPr id="6600" name="Google Shape;6600;p6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6" name="Google Shape;6656;p60"/>
              <p:cNvGrpSpPr/>
              <p:nvPr/>
            </p:nvGrpSpPr>
            <p:grpSpPr>
              <a:xfrm>
                <a:off x="4180904" y="4251758"/>
                <a:ext cx="37783" cy="32420"/>
                <a:chOff x="4180904" y="4251758"/>
                <a:chExt cx="37783" cy="32420"/>
              </a:xfrm>
            </p:grpSpPr>
            <p:sp>
              <p:nvSpPr>
                <p:cNvPr id="6657" name="Google Shape;6657;p6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9" name="Google Shape;6659;p60"/>
              <p:cNvGrpSpPr/>
              <p:nvPr/>
            </p:nvGrpSpPr>
            <p:grpSpPr>
              <a:xfrm>
                <a:off x="4201644" y="4081324"/>
                <a:ext cx="37783" cy="32364"/>
                <a:chOff x="4201644" y="4081324"/>
                <a:chExt cx="37783" cy="32364"/>
              </a:xfrm>
            </p:grpSpPr>
            <p:sp>
              <p:nvSpPr>
                <p:cNvPr id="6660" name="Google Shape;6660;p6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60"/>
              <p:cNvGrpSpPr/>
              <p:nvPr/>
            </p:nvGrpSpPr>
            <p:grpSpPr>
              <a:xfrm>
                <a:off x="4284416" y="3887428"/>
                <a:ext cx="37783" cy="32451"/>
                <a:chOff x="4284416" y="3887428"/>
                <a:chExt cx="37783" cy="32451"/>
              </a:xfrm>
            </p:grpSpPr>
            <p:sp>
              <p:nvSpPr>
                <p:cNvPr id="6663" name="Google Shape;6663;p6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5" name="Google Shape;6665;p60"/>
              <p:cNvGrpSpPr/>
              <p:nvPr/>
            </p:nvGrpSpPr>
            <p:grpSpPr>
              <a:xfrm>
                <a:off x="4223721" y="3860404"/>
                <a:ext cx="37870" cy="32364"/>
                <a:chOff x="4223721" y="3860404"/>
                <a:chExt cx="37870" cy="32364"/>
              </a:xfrm>
            </p:grpSpPr>
            <p:sp>
              <p:nvSpPr>
                <p:cNvPr id="6666" name="Google Shape;6666;p6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60"/>
              <p:cNvGrpSpPr/>
              <p:nvPr/>
            </p:nvGrpSpPr>
            <p:grpSpPr>
              <a:xfrm>
                <a:off x="4104889" y="3699242"/>
                <a:ext cx="37776" cy="32357"/>
                <a:chOff x="4104889" y="3699242"/>
                <a:chExt cx="37776" cy="32357"/>
              </a:xfrm>
            </p:grpSpPr>
            <p:sp>
              <p:nvSpPr>
                <p:cNvPr id="6669" name="Google Shape;6669;p6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60"/>
              <p:cNvGrpSpPr/>
              <p:nvPr/>
            </p:nvGrpSpPr>
            <p:grpSpPr>
              <a:xfrm>
                <a:off x="4143608" y="3475121"/>
                <a:ext cx="37878" cy="32420"/>
                <a:chOff x="4143608" y="3475121"/>
                <a:chExt cx="37878" cy="32420"/>
              </a:xfrm>
            </p:grpSpPr>
            <p:sp>
              <p:nvSpPr>
                <p:cNvPr id="6672" name="Google Shape;6672;p6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60"/>
              <p:cNvGrpSpPr/>
              <p:nvPr/>
            </p:nvGrpSpPr>
            <p:grpSpPr>
              <a:xfrm>
                <a:off x="4217248" y="3570893"/>
                <a:ext cx="37776" cy="32364"/>
                <a:chOff x="4217248" y="3570893"/>
                <a:chExt cx="37776" cy="32364"/>
              </a:xfrm>
            </p:grpSpPr>
            <p:sp>
              <p:nvSpPr>
                <p:cNvPr id="6675" name="Google Shape;6675;p6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7" name="Google Shape;6677;p60"/>
              <p:cNvGrpSpPr/>
              <p:nvPr/>
            </p:nvGrpSpPr>
            <p:grpSpPr>
              <a:xfrm>
                <a:off x="4255307" y="3431612"/>
                <a:ext cx="37776" cy="32451"/>
                <a:chOff x="4255307" y="3431612"/>
                <a:chExt cx="37776" cy="32451"/>
              </a:xfrm>
            </p:grpSpPr>
            <p:sp>
              <p:nvSpPr>
                <p:cNvPr id="6678" name="Google Shape;6678;p6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60"/>
              <p:cNvGrpSpPr/>
              <p:nvPr/>
            </p:nvGrpSpPr>
            <p:grpSpPr>
              <a:xfrm>
                <a:off x="3853052" y="3577398"/>
                <a:ext cx="37776" cy="32420"/>
                <a:chOff x="3853052" y="3577398"/>
                <a:chExt cx="37776" cy="32420"/>
              </a:xfrm>
            </p:grpSpPr>
            <p:sp>
              <p:nvSpPr>
                <p:cNvPr id="6681" name="Google Shape;6681;p6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60"/>
              <p:cNvGrpSpPr/>
              <p:nvPr/>
            </p:nvGrpSpPr>
            <p:grpSpPr>
              <a:xfrm>
                <a:off x="4039908" y="3412107"/>
                <a:ext cx="37776" cy="32357"/>
                <a:chOff x="4039908" y="3412107"/>
                <a:chExt cx="37776" cy="32357"/>
              </a:xfrm>
            </p:grpSpPr>
            <p:sp>
              <p:nvSpPr>
                <p:cNvPr id="6684" name="Google Shape;6684;p6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60"/>
              <p:cNvGrpSpPr/>
              <p:nvPr/>
            </p:nvGrpSpPr>
            <p:grpSpPr>
              <a:xfrm>
                <a:off x="4017360" y="3342061"/>
                <a:ext cx="37870" cy="32380"/>
                <a:chOff x="4017360" y="3342061"/>
                <a:chExt cx="37870" cy="32380"/>
              </a:xfrm>
            </p:grpSpPr>
            <p:sp>
              <p:nvSpPr>
                <p:cNvPr id="6687" name="Google Shape;6687;p6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9" name="Google Shape;6689;p6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1" name="Google Shape;6691;p60"/>
              <p:cNvGrpSpPr/>
              <p:nvPr/>
            </p:nvGrpSpPr>
            <p:grpSpPr>
              <a:xfrm>
                <a:off x="3750870" y="3418650"/>
                <a:ext cx="37776" cy="32380"/>
                <a:chOff x="3750870" y="3418650"/>
                <a:chExt cx="37776" cy="32380"/>
              </a:xfrm>
            </p:grpSpPr>
            <p:sp>
              <p:nvSpPr>
                <p:cNvPr id="6692" name="Google Shape;6692;p6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60"/>
              <p:cNvGrpSpPr/>
              <p:nvPr/>
            </p:nvGrpSpPr>
            <p:grpSpPr>
              <a:xfrm>
                <a:off x="3632509" y="3274438"/>
                <a:ext cx="37783" cy="32357"/>
                <a:chOff x="3632509" y="3274438"/>
                <a:chExt cx="37783" cy="32357"/>
              </a:xfrm>
            </p:grpSpPr>
            <p:sp>
              <p:nvSpPr>
                <p:cNvPr id="6695" name="Google Shape;6695;p6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60"/>
              <p:cNvGrpSpPr/>
              <p:nvPr/>
            </p:nvGrpSpPr>
            <p:grpSpPr>
              <a:xfrm>
                <a:off x="3906424" y="3297561"/>
                <a:ext cx="37776" cy="32451"/>
                <a:chOff x="3906424" y="3297561"/>
                <a:chExt cx="37776" cy="32451"/>
              </a:xfrm>
            </p:grpSpPr>
            <p:sp>
              <p:nvSpPr>
                <p:cNvPr id="6698" name="Google Shape;6698;p6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0" name="Google Shape;6700;p60"/>
              <p:cNvGrpSpPr/>
              <p:nvPr/>
            </p:nvGrpSpPr>
            <p:grpSpPr>
              <a:xfrm>
                <a:off x="3866084" y="3412107"/>
                <a:ext cx="37776" cy="32357"/>
                <a:chOff x="3866084" y="3412107"/>
                <a:chExt cx="37776" cy="32357"/>
              </a:xfrm>
            </p:grpSpPr>
            <p:sp>
              <p:nvSpPr>
                <p:cNvPr id="6701" name="Google Shape;6701;p6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3" name="Google Shape;6703;p60"/>
              <p:cNvGrpSpPr/>
              <p:nvPr/>
            </p:nvGrpSpPr>
            <p:grpSpPr>
              <a:xfrm>
                <a:off x="4023919" y="3766409"/>
                <a:ext cx="37783" cy="32357"/>
                <a:chOff x="4023919" y="3766409"/>
                <a:chExt cx="37783" cy="32357"/>
              </a:xfrm>
            </p:grpSpPr>
            <p:sp>
              <p:nvSpPr>
                <p:cNvPr id="6704" name="Google Shape;6704;p6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6" name="Google Shape;6706;p60"/>
              <p:cNvGrpSpPr/>
              <p:nvPr/>
            </p:nvGrpSpPr>
            <p:grpSpPr>
              <a:xfrm>
                <a:off x="3973882" y="3779449"/>
                <a:ext cx="37776" cy="32357"/>
                <a:chOff x="3973882" y="3779449"/>
                <a:chExt cx="37776" cy="32357"/>
              </a:xfrm>
            </p:grpSpPr>
            <p:sp>
              <p:nvSpPr>
                <p:cNvPr id="6707" name="Google Shape;6707;p6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9" name="Google Shape;6709;p60"/>
              <p:cNvGrpSpPr/>
              <p:nvPr/>
            </p:nvGrpSpPr>
            <p:grpSpPr>
              <a:xfrm>
                <a:off x="4073398" y="3838028"/>
                <a:ext cx="37776" cy="32380"/>
                <a:chOff x="4073398" y="3838028"/>
                <a:chExt cx="37776" cy="32380"/>
              </a:xfrm>
            </p:grpSpPr>
            <p:sp>
              <p:nvSpPr>
                <p:cNvPr id="6710" name="Google Shape;6710;p6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60"/>
              <p:cNvGrpSpPr/>
              <p:nvPr/>
            </p:nvGrpSpPr>
            <p:grpSpPr>
              <a:xfrm>
                <a:off x="4342672" y="4144496"/>
                <a:ext cx="37752" cy="32364"/>
                <a:chOff x="4342672" y="4144496"/>
                <a:chExt cx="37752" cy="32364"/>
              </a:xfrm>
            </p:grpSpPr>
            <p:sp>
              <p:nvSpPr>
                <p:cNvPr id="6713" name="Google Shape;6713;p6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60"/>
              <p:cNvGrpSpPr/>
              <p:nvPr/>
            </p:nvGrpSpPr>
            <p:grpSpPr>
              <a:xfrm>
                <a:off x="4406386" y="4056872"/>
                <a:ext cx="37783" cy="32364"/>
                <a:chOff x="4406386" y="4056872"/>
                <a:chExt cx="37783" cy="32364"/>
              </a:xfrm>
            </p:grpSpPr>
            <p:sp>
              <p:nvSpPr>
                <p:cNvPr id="6716" name="Google Shape;6716;p6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60"/>
              <p:cNvGrpSpPr/>
              <p:nvPr/>
            </p:nvGrpSpPr>
            <p:grpSpPr>
              <a:xfrm>
                <a:off x="4284416" y="4245254"/>
                <a:ext cx="37783" cy="32357"/>
                <a:chOff x="4284416" y="4245254"/>
                <a:chExt cx="37783" cy="32357"/>
              </a:xfrm>
            </p:grpSpPr>
            <p:sp>
              <p:nvSpPr>
                <p:cNvPr id="6719" name="Google Shape;6719;p6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60"/>
              <p:cNvGrpSpPr/>
              <p:nvPr/>
            </p:nvGrpSpPr>
            <p:grpSpPr>
              <a:xfrm>
                <a:off x="4219057" y="4331258"/>
                <a:ext cx="37776" cy="32364"/>
                <a:chOff x="4219057" y="4331258"/>
                <a:chExt cx="37776" cy="32364"/>
              </a:xfrm>
            </p:grpSpPr>
            <p:sp>
              <p:nvSpPr>
                <p:cNvPr id="6722" name="Google Shape;6722;p6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60"/>
              <p:cNvGrpSpPr/>
              <p:nvPr/>
            </p:nvGrpSpPr>
            <p:grpSpPr>
              <a:xfrm>
                <a:off x="4204122" y="4141688"/>
                <a:ext cx="33497" cy="28699"/>
                <a:chOff x="4204122" y="4141688"/>
                <a:chExt cx="33497" cy="28699"/>
              </a:xfrm>
            </p:grpSpPr>
            <p:sp>
              <p:nvSpPr>
                <p:cNvPr id="6725" name="Google Shape;6725;p6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7" name="Google Shape;6727;p60"/>
              <p:cNvGrpSpPr/>
              <p:nvPr/>
            </p:nvGrpSpPr>
            <p:grpSpPr>
              <a:xfrm>
                <a:off x="4301546" y="4003869"/>
                <a:ext cx="38916" cy="33324"/>
                <a:chOff x="4301546" y="4003869"/>
                <a:chExt cx="38916" cy="33324"/>
              </a:xfrm>
            </p:grpSpPr>
            <p:sp>
              <p:nvSpPr>
                <p:cNvPr id="6728" name="Google Shape;6728;p6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0" name="Google Shape;6730;p60"/>
              <p:cNvGrpSpPr/>
              <p:nvPr/>
            </p:nvGrpSpPr>
            <p:grpSpPr>
              <a:xfrm>
                <a:off x="4210681" y="3924669"/>
                <a:ext cx="36549" cy="31366"/>
                <a:chOff x="4210681" y="3924669"/>
                <a:chExt cx="36549" cy="31366"/>
              </a:xfrm>
            </p:grpSpPr>
            <p:sp>
              <p:nvSpPr>
                <p:cNvPr id="6731" name="Google Shape;6731;p6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3" name="Google Shape;6733;p60"/>
              <p:cNvGrpSpPr/>
              <p:nvPr/>
            </p:nvGrpSpPr>
            <p:grpSpPr>
              <a:xfrm>
                <a:off x="3987771" y="3628874"/>
                <a:ext cx="31499" cy="26993"/>
                <a:chOff x="3987771" y="3628874"/>
                <a:chExt cx="31499" cy="26993"/>
              </a:xfrm>
            </p:grpSpPr>
            <p:sp>
              <p:nvSpPr>
                <p:cNvPr id="6734" name="Google Shape;6734;p6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60"/>
              <p:cNvGrpSpPr/>
              <p:nvPr/>
            </p:nvGrpSpPr>
            <p:grpSpPr>
              <a:xfrm>
                <a:off x="4087382" y="3775674"/>
                <a:ext cx="31405" cy="26898"/>
                <a:chOff x="4087382" y="3775674"/>
                <a:chExt cx="31405" cy="26898"/>
              </a:xfrm>
            </p:grpSpPr>
            <p:sp>
              <p:nvSpPr>
                <p:cNvPr id="6737" name="Google Shape;6737;p6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9" name="Google Shape;6739;p60"/>
              <p:cNvGrpSpPr/>
              <p:nvPr/>
            </p:nvGrpSpPr>
            <p:grpSpPr>
              <a:xfrm>
                <a:off x="4118873" y="3856637"/>
                <a:ext cx="31405" cy="26906"/>
                <a:chOff x="4118873" y="3856637"/>
                <a:chExt cx="31405" cy="26906"/>
              </a:xfrm>
            </p:grpSpPr>
            <p:sp>
              <p:nvSpPr>
                <p:cNvPr id="6740" name="Google Shape;6740;p6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60"/>
              <p:cNvGrpSpPr/>
              <p:nvPr/>
            </p:nvGrpSpPr>
            <p:grpSpPr>
              <a:xfrm>
                <a:off x="4168541" y="3639523"/>
                <a:ext cx="31499" cy="26906"/>
                <a:chOff x="4168541" y="3639523"/>
                <a:chExt cx="31499" cy="26906"/>
              </a:xfrm>
            </p:grpSpPr>
            <p:sp>
              <p:nvSpPr>
                <p:cNvPr id="6743" name="Google Shape;6743;p6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60"/>
              <p:cNvGrpSpPr/>
              <p:nvPr/>
            </p:nvGrpSpPr>
            <p:grpSpPr>
              <a:xfrm>
                <a:off x="3965789" y="3393545"/>
                <a:ext cx="31405" cy="26945"/>
                <a:chOff x="3965789" y="3393545"/>
                <a:chExt cx="31405" cy="26945"/>
              </a:xfrm>
            </p:grpSpPr>
            <p:sp>
              <p:nvSpPr>
                <p:cNvPr id="6746" name="Google Shape;6746;p6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60"/>
              <p:cNvGrpSpPr/>
              <p:nvPr/>
            </p:nvGrpSpPr>
            <p:grpSpPr>
              <a:xfrm>
                <a:off x="3925166" y="3491008"/>
                <a:ext cx="31405" cy="27001"/>
                <a:chOff x="3925166" y="3491008"/>
                <a:chExt cx="31405" cy="27001"/>
              </a:xfrm>
            </p:grpSpPr>
            <p:sp>
              <p:nvSpPr>
                <p:cNvPr id="6749" name="Google Shape;6749;p6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60"/>
              <p:cNvGrpSpPr/>
              <p:nvPr/>
            </p:nvGrpSpPr>
            <p:grpSpPr>
              <a:xfrm>
                <a:off x="3682845" y="3340976"/>
                <a:ext cx="31397" cy="26898"/>
                <a:chOff x="3682845" y="3340976"/>
                <a:chExt cx="31397" cy="26898"/>
              </a:xfrm>
            </p:grpSpPr>
            <p:sp>
              <p:nvSpPr>
                <p:cNvPr id="6752" name="Google Shape;6752;p6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60"/>
              <p:cNvGrpSpPr/>
              <p:nvPr/>
            </p:nvGrpSpPr>
            <p:grpSpPr>
              <a:xfrm>
                <a:off x="3795393" y="3353725"/>
                <a:ext cx="31499" cy="26993"/>
                <a:chOff x="3795393" y="3353725"/>
                <a:chExt cx="31499" cy="26993"/>
              </a:xfrm>
            </p:grpSpPr>
            <p:sp>
              <p:nvSpPr>
                <p:cNvPr id="6755" name="Google Shape;6755;p6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60"/>
              <p:cNvGrpSpPr/>
              <p:nvPr/>
            </p:nvGrpSpPr>
            <p:grpSpPr>
              <a:xfrm>
                <a:off x="4176909" y="4363221"/>
                <a:ext cx="38924" cy="33316"/>
                <a:chOff x="4176909" y="4363221"/>
                <a:chExt cx="38924" cy="33316"/>
              </a:xfrm>
            </p:grpSpPr>
            <p:sp>
              <p:nvSpPr>
                <p:cNvPr id="6758" name="Google Shape;6758;p6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60"/>
              <p:cNvGrpSpPr/>
              <p:nvPr/>
            </p:nvGrpSpPr>
            <p:grpSpPr>
              <a:xfrm>
                <a:off x="4226191" y="4007660"/>
                <a:ext cx="33560" cy="28770"/>
                <a:chOff x="4226191" y="4007660"/>
                <a:chExt cx="33560" cy="28770"/>
              </a:xfrm>
            </p:grpSpPr>
            <p:sp>
              <p:nvSpPr>
                <p:cNvPr id="6761" name="Google Shape;6761;p6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60"/>
              <p:cNvGrpSpPr/>
              <p:nvPr/>
            </p:nvGrpSpPr>
            <p:grpSpPr>
              <a:xfrm>
                <a:off x="3597785" y="3377045"/>
                <a:ext cx="33591" cy="28699"/>
                <a:chOff x="3597785" y="3377045"/>
                <a:chExt cx="33591" cy="28699"/>
              </a:xfrm>
            </p:grpSpPr>
            <p:sp>
              <p:nvSpPr>
                <p:cNvPr id="6764" name="Google Shape;6764;p6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60"/>
              <p:cNvGrpSpPr/>
              <p:nvPr/>
            </p:nvGrpSpPr>
            <p:grpSpPr>
              <a:xfrm>
                <a:off x="3887870" y="3669796"/>
                <a:ext cx="33591" cy="28692"/>
                <a:chOff x="3887870" y="3669796"/>
                <a:chExt cx="33591" cy="28692"/>
              </a:xfrm>
            </p:grpSpPr>
            <p:sp>
              <p:nvSpPr>
                <p:cNvPr id="6767" name="Google Shape;6767;p6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60"/>
              <p:cNvGrpSpPr/>
              <p:nvPr/>
            </p:nvGrpSpPr>
            <p:grpSpPr>
              <a:xfrm>
                <a:off x="3818320" y="3481625"/>
                <a:ext cx="33497" cy="28770"/>
                <a:chOff x="3818320" y="3481625"/>
                <a:chExt cx="33497" cy="28770"/>
              </a:xfrm>
            </p:grpSpPr>
            <p:sp>
              <p:nvSpPr>
                <p:cNvPr id="6770" name="Google Shape;6770;p6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2" name="Google Shape;6772;p60"/>
              <p:cNvGrpSpPr/>
              <p:nvPr/>
            </p:nvGrpSpPr>
            <p:grpSpPr>
              <a:xfrm>
                <a:off x="4278139" y="4120948"/>
                <a:ext cx="37492" cy="32129"/>
                <a:chOff x="4278139" y="4120948"/>
                <a:chExt cx="37492" cy="32129"/>
              </a:xfrm>
            </p:grpSpPr>
            <p:sp>
              <p:nvSpPr>
                <p:cNvPr id="6773" name="Google Shape;6773;p6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60"/>
              <p:cNvGrpSpPr/>
              <p:nvPr/>
            </p:nvGrpSpPr>
            <p:grpSpPr>
              <a:xfrm>
                <a:off x="4419898" y="3977388"/>
                <a:ext cx="33497" cy="28692"/>
                <a:chOff x="4419898" y="3977388"/>
                <a:chExt cx="33497" cy="28692"/>
              </a:xfrm>
            </p:grpSpPr>
            <p:sp>
              <p:nvSpPr>
                <p:cNvPr id="6776" name="Google Shape;6776;p6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8" name="Google Shape;6778;p60"/>
              <p:cNvGrpSpPr/>
              <p:nvPr/>
            </p:nvGrpSpPr>
            <p:grpSpPr>
              <a:xfrm>
                <a:off x="4158930" y="4034684"/>
                <a:ext cx="33497" cy="28762"/>
                <a:chOff x="4158930" y="4034684"/>
                <a:chExt cx="33497" cy="28762"/>
              </a:xfrm>
            </p:grpSpPr>
            <p:sp>
              <p:nvSpPr>
                <p:cNvPr id="6779" name="Google Shape;6779;p6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60"/>
              <p:cNvGrpSpPr/>
              <p:nvPr/>
            </p:nvGrpSpPr>
            <p:grpSpPr>
              <a:xfrm>
                <a:off x="4134949" y="3957049"/>
                <a:ext cx="33497" cy="28770"/>
                <a:chOff x="4134949" y="3957049"/>
                <a:chExt cx="33497" cy="28770"/>
              </a:xfrm>
            </p:grpSpPr>
            <p:sp>
              <p:nvSpPr>
                <p:cNvPr id="6782" name="Google Shape;6782;p6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60"/>
              <p:cNvGrpSpPr/>
              <p:nvPr/>
            </p:nvGrpSpPr>
            <p:grpSpPr>
              <a:xfrm>
                <a:off x="4193653" y="4184403"/>
                <a:ext cx="43580" cy="37264"/>
                <a:chOff x="4193653" y="4184403"/>
                <a:chExt cx="43580" cy="37264"/>
              </a:xfrm>
            </p:grpSpPr>
            <p:sp>
              <p:nvSpPr>
                <p:cNvPr id="6785" name="Google Shape;6785;p6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60"/>
              <p:cNvGrpSpPr/>
              <p:nvPr/>
            </p:nvGrpSpPr>
            <p:grpSpPr>
              <a:xfrm>
                <a:off x="4343600" y="3943844"/>
                <a:ext cx="43580" cy="37312"/>
                <a:chOff x="4343600" y="3943844"/>
                <a:chExt cx="43580" cy="37312"/>
              </a:xfrm>
            </p:grpSpPr>
            <p:sp>
              <p:nvSpPr>
                <p:cNvPr id="6788" name="Google Shape;6788;p6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0" name="Google Shape;6790;p60"/>
              <p:cNvGrpSpPr/>
              <p:nvPr/>
            </p:nvGrpSpPr>
            <p:grpSpPr>
              <a:xfrm>
                <a:off x="4172339" y="3381693"/>
                <a:ext cx="31499" cy="27001"/>
                <a:chOff x="4172339" y="3381693"/>
                <a:chExt cx="31499" cy="27001"/>
              </a:xfrm>
            </p:grpSpPr>
            <p:sp>
              <p:nvSpPr>
                <p:cNvPr id="6791" name="Google Shape;6791;p6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6" name="Shape 6796"/>
        <p:cNvGrpSpPr/>
        <p:nvPr/>
      </p:nvGrpSpPr>
      <p:grpSpPr>
        <a:xfrm>
          <a:off x="0" y="0"/>
          <a:ext cx="0" cy="0"/>
          <a:chOff x="0" y="0"/>
          <a:chExt cx="0" cy="0"/>
        </a:xfrm>
      </p:grpSpPr>
      <p:grpSp>
        <p:nvGrpSpPr>
          <p:cNvPr id="6797" name="Google Shape;6797;p61"/>
          <p:cNvGrpSpPr/>
          <p:nvPr/>
        </p:nvGrpSpPr>
        <p:grpSpPr>
          <a:xfrm>
            <a:off x="729274" y="1175734"/>
            <a:ext cx="2507799" cy="206239"/>
            <a:chOff x="106648" y="895722"/>
            <a:chExt cx="4481413" cy="374300"/>
          </a:xfrm>
        </p:grpSpPr>
        <p:grpSp>
          <p:nvGrpSpPr>
            <p:cNvPr id="6798" name="Google Shape;6798;p61"/>
            <p:cNvGrpSpPr/>
            <p:nvPr/>
          </p:nvGrpSpPr>
          <p:grpSpPr>
            <a:xfrm>
              <a:off x="2233276" y="895722"/>
              <a:ext cx="1082667" cy="223591"/>
              <a:chOff x="4808316" y="2800065"/>
              <a:chExt cx="1999386" cy="412910"/>
            </a:xfrm>
          </p:grpSpPr>
          <p:sp>
            <p:nvSpPr>
              <p:cNvPr id="6799" name="Google Shape;6799;p6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0" name="Google Shape;6800;p61"/>
              <p:cNvGrpSpPr/>
              <p:nvPr/>
            </p:nvGrpSpPr>
            <p:grpSpPr>
              <a:xfrm>
                <a:off x="4808316" y="2800065"/>
                <a:ext cx="92400" cy="411825"/>
                <a:chOff x="845575" y="2563700"/>
                <a:chExt cx="92400" cy="411825"/>
              </a:xfrm>
            </p:grpSpPr>
            <p:cxnSp>
              <p:nvCxnSpPr>
                <p:cNvPr id="6801" name="Google Shape;6801;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02" name="Google Shape;6802;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3" name="Google Shape;6803;p61"/>
            <p:cNvGrpSpPr/>
            <p:nvPr/>
          </p:nvGrpSpPr>
          <p:grpSpPr>
            <a:xfrm>
              <a:off x="106648" y="895722"/>
              <a:ext cx="1088401" cy="223591"/>
              <a:chOff x="881025" y="2800065"/>
              <a:chExt cx="2009975" cy="412910"/>
            </a:xfrm>
          </p:grpSpPr>
          <p:sp>
            <p:nvSpPr>
              <p:cNvPr id="6804" name="Google Shape;6804;p6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5" name="Google Shape;6805;p61"/>
              <p:cNvGrpSpPr/>
              <p:nvPr/>
            </p:nvGrpSpPr>
            <p:grpSpPr>
              <a:xfrm>
                <a:off x="881025" y="2800065"/>
                <a:ext cx="92400" cy="411825"/>
                <a:chOff x="845575" y="2563700"/>
                <a:chExt cx="92400" cy="411825"/>
              </a:xfrm>
            </p:grpSpPr>
            <p:cxnSp>
              <p:nvCxnSpPr>
                <p:cNvPr id="6806" name="Google Shape;6806;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07" name="Google Shape;6807;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8" name="Google Shape;6808;p61"/>
            <p:cNvGrpSpPr/>
            <p:nvPr/>
          </p:nvGrpSpPr>
          <p:grpSpPr>
            <a:xfrm>
              <a:off x="1172346" y="1047018"/>
              <a:ext cx="1083151" cy="223003"/>
              <a:chOff x="2849073" y="3079467"/>
              <a:chExt cx="2000279" cy="411825"/>
            </a:xfrm>
          </p:grpSpPr>
          <p:sp>
            <p:nvSpPr>
              <p:cNvPr id="6809" name="Google Shape;6809;p6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0" name="Google Shape;6810;p61"/>
              <p:cNvGrpSpPr/>
              <p:nvPr/>
            </p:nvGrpSpPr>
            <p:grpSpPr>
              <a:xfrm rot="10800000">
                <a:off x="2849073" y="3079467"/>
                <a:ext cx="92400" cy="411825"/>
                <a:chOff x="2070100" y="2563700"/>
                <a:chExt cx="92400" cy="411825"/>
              </a:xfrm>
            </p:grpSpPr>
            <p:cxnSp>
              <p:nvCxnSpPr>
                <p:cNvPr id="6811" name="Google Shape;6811;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12" name="Google Shape;6812;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3" name="Google Shape;6813;p61"/>
            <p:cNvGrpSpPr/>
            <p:nvPr/>
          </p:nvGrpSpPr>
          <p:grpSpPr>
            <a:xfrm>
              <a:off x="3290132" y="1047018"/>
              <a:ext cx="1297929" cy="223003"/>
              <a:chOff x="6760035" y="3079467"/>
              <a:chExt cx="2396914" cy="411825"/>
            </a:xfrm>
          </p:grpSpPr>
          <p:sp>
            <p:nvSpPr>
              <p:cNvPr id="6814" name="Google Shape;6814;p6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5" name="Google Shape;6815;p61"/>
              <p:cNvGrpSpPr/>
              <p:nvPr/>
            </p:nvGrpSpPr>
            <p:grpSpPr>
              <a:xfrm rot="10800000">
                <a:off x="6760035" y="3079467"/>
                <a:ext cx="92400" cy="411825"/>
                <a:chOff x="2070100" y="2563700"/>
                <a:chExt cx="92400" cy="411825"/>
              </a:xfrm>
            </p:grpSpPr>
            <p:cxnSp>
              <p:nvCxnSpPr>
                <p:cNvPr id="6816" name="Google Shape;6816;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17" name="Google Shape;6817;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18" name="Google Shape;6818;p61"/>
          <p:cNvGrpSpPr/>
          <p:nvPr/>
        </p:nvGrpSpPr>
        <p:grpSpPr>
          <a:xfrm>
            <a:off x="2147036" y="3575105"/>
            <a:ext cx="1086701" cy="799429"/>
            <a:chOff x="2183288" y="3555572"/>
            <a:chExt cx="1136241" cy="835873"/>
          </a:xfrm>
        </p:grpSpPr>
        <p:sp>
          <p:nvSpPr>
            <p:cNvPr id="6819" name="Google Shape;6819;p6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0" name="Google Shape;6820;p61"/>
            <p:cNvGrpSpPr/>
            <p:nvPr/>
          </p:nvGrpSpPr>
          <p:grpSpPr>
            <a:xfrm>
              <a:off x="2205895" y="3637269"/>
              <a:ext cx="1089848" cy="724993"/>
              <a:chOff x="2205895" y="3637269"/>
              <a:chExt cx="1089848" cy="724993"/>
            </a:xfrm>
          </p:grpSpPr>
          <p:sp>
            <p:nvSpPr>
              <p:cNvPr id="6821" name="Google Shape;6821;p6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7" name="Google Shape;6827;p6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28" name="Google Shape;6828;p6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829" name="Google Shape;6829;p61"/>
            <p:cNvGrpSpPr/>
            <p:nvPr/>
          </p:nvGrpSpPr>
          <p:grpSpPr>
            <a:xfrm>
              <a:off x="3173850" y="3779426"/>
              <a:ext cx="145679" cy="70048"/>
              <a:chOff x="3173850" y="3779426"/>
              <a:chExt cx="145679" cy="70048"/>
            </a:xfrm>
          </p:grpSpPr>
          <p:cxnSp>
            <p:nvCxnSpPr>
              <p:cNvPr id="6830" name="Google Shape;6830;p6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831" name="Google Shape;6831;p6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61"/>
            <p:cNvGrpSpPr/>
            <p:nvPr/>
          </p:nvGrpSpPr>
          <p:grpSpPr>
            <a:xfrm>
              <a:off x="2183288" y="4139483"/>
              <a:ext cx="145133" cy="70048"/>
              <a:chOff x="2183288" y="4139483"/>
              <a:chExt cx="145133" cy="70048"/>
            </a:xfrm>
          </p:grpSpPr>
          <p:cxnSp>
            <p:nvCxnSpPr>
              <p:cNvPr id="6833" name="Google Shape;6833;p6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834" name="Google Shape;6834;p6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5" name="Google Shape;6835;p6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36" name="Google Shape;6836;p6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837" name="Google Shape;6837;p61"/>
            <p:cNvGrpSpPr/>
            <p:nvPr/>
          </p:nvGrpSpPr>
          <p:grpSpPr>
            <a:xfrm>
              <a:off x="2943836" y="4268886"/>
              <a:ext cx="60717" cy="122559"/>
              <a:chOff x="2943836" y="4268886"/>
              <a:chExt cx="60717" cy="122559"/>
            </a:xfrm>
          </p:grpSpPr>
          <p:sp>
            <p:nvSpPr>
              <p:cNvPr id="6838" name="Google Shape;6838;p6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39" name="Google Shape;6839;p6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840" name="Google Shape;6840;p61"/>
          <p:cNvGrpSpPr/>
          <p:nvPr/>
        </p:nvGrpSpPr>
        <p:grpSpPr>
          <a:xfrm>
            <a:off x="3409981" y="1496104"/>
            <a:ext cx="1675870" cy="758251"/>
            <a:chOff x="3530532" y="1496185"/>
            <a:chExt cx="1562000" cy="706730"/>
          </a:xfrm>
        </p:grpSpPr>
        <p:cxnSp>
          <p:nvCxnSpPr>
            <p:cNvPr id="6841" name="Google Shape;6841;p6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842" name="Google Shape;6842;p61"/>
            <p:cNvGrpSpPr/>
            <p:nvPr/>
          </p:nvGrpSpPr>
          <p:grpSpPr>
            <a:xfrm>
              <a:off x="3530532" y="1496185"/>
              <a:ext cx="323430" cy="463587"/>
              <a:chOff x="3530532" y="1496185"/>
              <a:chExt cx="323430" cy="463587"/>
            </a:xfrm>
          </p:grpSpPr>
          <p:grpSp>
            <p:nvGrpSpPr>
              <p:cNvPr id="6843" name="Google Shape;6843;p61"/>
              <p:cNvGrpSpPr/>
              <p:nvPr/>
            </p:nvGrpSpPr>
            <p:grpSpPr>
              <a:xfrm>
                <a:off x="3567462" y="1496185"/>
                <a:ext cx="286500" cy="361376"/>
                <a:chOff x="3567462" y="1496185"/>
                <a:chExt cx="286500" cy="361376"/>
              </a:xfrm>
            </p:grpSpPr>
            <p:cxnSp>
              <p:nvCxnSpPr>
                <p:cNvPr id="6844" name="Google Shape;6844;p6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845" name="Google Shape;6845;p6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6" name="Google Shape;6846;p6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7" name="Google Shape;6847;p61"/>
            <p:cNvGrpSpPr/>
            <p:nvPr/>
          </p:nvGrpSpPr>
          <p:grpSpPr>
            <a:xfrm>
              <a:off x="3891569" y="1779209"/>
              <a:ext cx="323945" cy="423706"/>
              <a:chOff x="3891569" y="1779209"/>
              <a:chExt cx="323945" cy="423706"/>
            </a:xfrm>
          </p:grpSpPr>
          <p:grpSp>
            <p:nvGrpSpPr>
              <p:cNvPr id="6848" name="Google Shape;6848;p61"/>
              <p:cNvGrpSpPr/>
              <p:nvPr/>
            </p:nvGrpSpPr>
            <p:grpSpPr>
              <a:xfrm>
                <a:off x="3929014" y="1881638"/>
                <a:ext cx="286500" cy="321278"/>
                <a:chOff x="3929014" y="1881638"/>
                <a:chExt cx="286500" cy="321278"/>
              </a:xfrm>
            </p:grpSpPr>
            <p:cxnSp>
              <p:nvCxnSpPr>
                <p:cNvPr id="6849" name="Google Shape;6849;p6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850" name="Google Shape;6850;p6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1" name="Google Shape;6851;p6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61"/>
            <p:cNvGrpSpPr/>
            <p:nvPr/>
          </p:nvGrpSpPr>
          <p:grpSpPr>
            <a:xfrm>
              <a:off x="4252606" y="1496185"/>
              <a:ext cx="324721" cy="463587"/>
              <a:chOff x="4252606" y="1496185"/>
              <a:chExt cx="324721" cy="463587"/>
            </a:xfrm>
          </p:grpSpPr>
          <p:grpSp>
            <p:nvGrpSpPr>
              <p:cNvPr id="6853" name="Google Shape;6853;p61"/>
              <p:cNvGrpSpPr/>
              <p:nvPr/>
            </p:nvGrpSpPr>
            <p:grpSpPr>
              <a:xfrm>
                <a:off x="4290828" y="1496185"/>
                <a:ext cx="286500" cy="361376"/>
                <a:chOff x="4290828" y="1496185"/>
                <a:chExt cx="286500" cy="361376"/>
              </a:xfrm>
            </p:grpSpPr>
            <p:cxnSp>
              <p:nvCxnSpPr>
                <p:cNvPr id="6854" name="Google Shape;6854;p6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855" name="Google Shape;6855;p6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6" name="Google Shape;6856;p6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61"/>
            <p:cNvGrpSpPr/>
            <p:nvPr/>
          </p:nvGrpSpPr>
          <p:grpSpPr>
            <a:xfrm>
              <a:off x="4613643" y="1763716"/>
              <a:ext cx="325308" cy="439200"/>
              <a:chOff x="4613643" y="1763716"/>
              <a:chExt cx="325308" cy="439200"/>
            </a:xfrm>
          </p:grpSpPr>
          <p:grpSp>
            <p:nvGrpSpPr>
              <p:cNvPr id="6858" name="Google Shape;6858;p61"/>
              <p:cNvGrpSpPr/>
              <p:nvPr/>
            </p:nvGrpSpPr>
            <p:grpSpPr>
              <a:xfrm>
                <a:off x="4652451" y="1879538"/>
                <a:ext cx="286500" cy="323378"/>
                <a:chOff x="4652451" y="1879538"/>
                <a:chExt cx="286500" cy="323378"/>
              </a:xfrm>
            </p:grpSpPr>
            <p:cxnSp>
              <p:nvCxnSpPr>
                <p:cNvPr id="6859" name="Google Shape;6859;p6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860" name="Google Shape;6860;p6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1" name="Google Shape;6861;p6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2" name="Google Shape;6862;p61"/>
          <p:cNvGrpSpPr/>
          <p:nvPr/>
        </p:nvGrpSpPr>
        <p:grpSpPr>
          <a:xfrm>
            <a:off x="3421841" y="2349730"/>
            <a:ext cx="1652173" cy="391517"/>
            <a:chOff x="3512551" y="2358270"/>
            <a:chExt cx="1597383" cy="378533"/>
          </a:xfrm>
        </p:grpSpPr>
        <p:cxnSp>
          <p:nvCxnSpPr>
            <p:cNvPr id="6863" name="Google Shape;6863;p61"/>
            <p:cNvCxnSpPr>
              <a:stCxn id="6864" idx="6"/>
              <a:endCxn id="686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866" name="Google Shape;6866;p61"/>
            <p:cNvGrpSpPr/>
            <p:nvPr/>
          </p:nvGrpSpPr>
          <p:grpSpPr>
            <a:xfrm>
              <a:off x="3512551" y="2358270"/>
              <a:ext cx="225647" cy="307714"/>
              <a:chOff x="2182679" y="2004714"/>
              <a:chExt cx="792300" cy="1080458"/>
            </a:xfrm>
          </p:grpSpPr>
          <p:cxnSp>
            <p:nvCxnSpPr>
              <p:cNvPr id="6867" name="Google Shape;6867;p61"/>
              <p:cNvCxnSpPr>
                <a:stCxn id="686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864" name="Google Shape;6864;p6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61"/>
            <p:cNvGrpSpPr/>
            <p:nvPr/>
          </p:nvGrpSpPr>
          <p:grpSpPr>
            <a:xfrm>
              <a:off x="3969644" y="2440153"/>
              <a:ext cx="225853" cy="296651"/>
              <a:chOff x="3775710" y="1729289"/>
              <a:chExt cx="136500" cy="179289"/>
            </a:xfrm>
          </p:grpSpPr>
          <p:cxnSp>
            <p:nvCxnSpPr>
              <p:cNvPr id="6870" name="Google Shape;6870;p6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871" name="Google Shape;6871;p6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61"/>
            <p:cNvGrpSpPr/>
            <p:nvPr/>
          </p:nvGrpSpPr>
          <p:grpSpPr>
            <a:xfrm>
              <a:off x="4427051" y="2358270"/>
              <a:ext cx="225647" cy="307714"/>
              <a:chOff x="5393704" y="2004714"/>
              <a:chExt cx="792300" cy="1080458"/>
            </a:xfrm>
          </p:grpSpPr>
          <p:cxnSp>
            <p:nvCxnSpPr>
              <p:cNvPr id="6874" name="Google Shape;6874;p61"/>
              <p:cNvCxnSpPr>
                <a:stCxn id="687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876" name="Google Shape;6876;p6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61"/>
            <p:cNvGrpSpPr/>
            <p:nvPr/>
          </p:nvGrpSpPr>
          <p:grpSpPr>
            <a:xfrm>
              <a:off x="4884287" y="2440252"/>
              <a:ext cx="225647" cy="296532"/>
              <a:chOff x="6999166" y="2292572"/>
              <a:chExt cx="792300" cy="1041192"/>
            </a:xfrm>
          </p:grpSpPr>
          <p:cxnSp>
            <p:nvCxnSpPr>
              <p:cNvPr id="6878" name="Google Shape;6878;p6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865" name="Google Shape;6865;p6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0" name="Google Shape;6880;p61"/>
          <p:cNvGrpSpPr/>
          <p:nvPr/>
        </p:nvGrpSpPr>
        <p:grpSpPr>
          <a:xfrm>
            <a:off x="6842649" y="1185930"/>
            <a:ext cx="1581844" cy="732818"/>
            <a:chOff x="634175" y="2986275"/>
            <a:chExt cx="3147949" cy="1458344"/>
          </a:xfrm>
        </p:grpSpPr>
        <p:cxnSp>
          <p:nvCxnSpPr>
            <p:cNvPr id="6881" name="Google Shape;6881;p61"/>
            <p:cNvCxnSpPr>
              <a:stCxn id="6882" idx="4"/>
              <a:endCxn id="688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884" name="Google Shape;6884;p61"/>
            <p:cNvCxnSpPr>
              <a:stCxn id="6883" idx="0"/>
              <a:endCxn id="688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886" name="Google Shape;6886;p61"/>
            <p:cNvCxnSpPr>
              <a:stCxn id="6885" idx="4"/>
              <a:endCxn id="688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888" name="Google Shape;6888;p61"/>
            <p:cNvCxnSpPr>
              <a:stCxn id="6887" idx="0"/>
              <a:endCxn id="688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889" name="Google Shape;6889;p6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85" name="Google Shape;6885;p6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82" name="Google Shape;6882;p6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87" name="Google Shape;6887;p6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883" name="Google Shape;6883;p6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890" name="Google Shape;6890;p61"/>
          <p:cNvGrpSpPr/>
          <p:nvPr/>
        </p:nvGrpSpPr>
        <p:grpSpPr>
          <a:xfrm>
            <a:off x="3410364" y="2880240"/>
            <a:ext cx="1675128" cy="313674"/>
            <a:chOff x="998425" y="1182125"/>
            <a:chExt cx="1065400" cy="199500"/>
          </a:xfrm>
        </p:grpSpPr>
        <p:sp>
          <p:nvSpPr>
            <p:cNvPr id="6891" name="Google Shape;6891;p6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61"/>
          <p:cNvGrpSpPr/>
          <p:nvPr/>
        </p:nvGrpSpPr>
        <p:grpSpPr>
          <a:xfrm>
            <a:off x="3410363" y="3836206"/>
            <a:ext cx="1675129" cy="525345"/>
            <a:chOff x="5194708" y="3484366"/>
            <a:chExt cx="3148148" cy="987304"/>
          </a:xfrm>
        </p:grpSpPr>
        <p:grpSp>
          <p:nvGrpSpPr>
            <p:cNvPr id="6897" name="Google Shape;6897;p61"/>
            <p:cNvGrpSpPr/>
            <p:nvPr/>
          </p:nvGrpSpPr>
          <p:grpSpPr>
            <a:xfrm>
              <a:off x="7531521" y="3484366"/>
              <a:ext cx="811335" cy="987304"/>
              <a:chOff x="3379425" y="1617275"/>
              <a:chExt cx="1090650" cy="1327200"/>
            </a:xfrm>
          </p:grpSpPr>
          <p:sp>
            <p:nvSpPr>
              <p:cNvPr id="6898" name="Google Shape;6898;p6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61"/>
            <p:cNvGrpSpPr/>
            <p:nvPr/>
          </p:nvGrpSpPr>
          <p:grpSpPr>
            <a:xfrm>
              <a:off x="6752546" y="3484366"/>
              <a:ext cx="811428" cy="987304"/>
              <a:chOff x="2332275" y="1617275"/>
              <a:chExt cx="1090775" cy="1327200"/>
            </a:xfrm>
          </p:grpSpPr>
          <p:sp>
            <p:nvSpPr>
              <p:cNvPr id="6902" name="Google Shape;6902;p6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61"/>
            <p:cNvGrpSpPr/>
            <p:nvPr/>
          </p:nvGrpSpPr>
          <p:grpSpPr>
            <a:xfrm>
              <a:off x="5973664" y="3484366"/>
              <a:ext cx="811335" cy="987304"/>
              <a:chOff x="1285250" y="1617275"/>
              <a:chExt cx="1090650" cy="1327200"/>
            </a:xfrm>
          </p:grpSpPr>
          <p:sp>
            <p:nvSpPr>
              <p:cNvPr id="6906" name="Google Shape;6906;p6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61"/>
            <p:cNvGrpSpPr/>
            <p:nvPr/>
          </p:nvGrpSpPr>
          <p:grpSpPr>
            <a:xfrm>
              <a:off x="5194708" y="3484366"/>
              <a:ext cx="811409" cy="987304"/>
              <a:chOff x="238125" y="1617275"/>
              <a:chExt cx="1090750" cy="1327200"/>
            </a:xfrm>
          </p:grpSpPr>
          <p:sp>
            <p:nvSpPr>
              <p:cNvPr id="6910" name="Google Shape;6910;p6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3" name="Google Shape;6913;p61"/>
          <p:cNvGrpSpPr/>
          <p:nvPr/>
        </p:nvGrpSpPr>
        <p:grpSpPr>
          <a:xfrm>
            <a:off x="6844048" y="2482095"/>
            <a:ext cx="1579046" cy="522230"/>
            <a:chOff x="6853641" y="2534077"/>
            <a:chExt cx="1515545" cy="501229"/>
          </a:xfrm>
        </p:grpSpPr>
        <p:grpSp>
          <p:nvGrpSpPr>
            <p:cNvPr id="6914" name="Google Shape;6914;p61"/>
            <p:cNvGrpSpPr/>
            <p:nvPr/>
          </p:nvGrpSpPr>
          <p:grpSpPr>
            <a:xfrm>
              <a:off x="6853641" y="2618923"/>
              <a:ext cx="1515545" cy="324556"/>
              <a:chOff x="6853641" y="2618923"/>
              <a:chExt cx="1515545" cy="324556"/>
            </a:xfrm>
          </p:grpSpPr>
          <p:sp>
            <p:nvSpPr>
              <p:cNvPr id="6915" name="Google Shape;6915;p6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0" name="Google Shape;6920;p6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61"/>
          <p:cNvGrpSpPr/>
          <p:nvPr/>
        </p:nvGrpSpPr>
        <p:grpSpPr>
          <a:xfrm>
            <a:off x="3438940" y="3357136"/>
            <a:ext cx="1617976" cy="346616"/>
            <a:chOff x="1808063" y="4294338"/>
            <a:chExt cx="3370782" cy="721817"/>
          </a:xfrm>
        </p:grpSpPr>
        <p:sp>
          <p:nvSpPr>
            <p:cNvPr id="6926" name="Google Shape;6926;p6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6" name="Google Shape;6936;p61"/>
          <p:cNvGrpSpPr/>
          <p:nvPr/>
        </p:nvGrpSpPr>
        <p:grpSpPr>
          <a:xfrm>
            <a:off x="5264936" y="4023886"/>
            <a:ext cx="1417067" cy="350605"/>
            <a:chOff x="4234950" y="2101012"/>
            <a:chExt cx="4219974" cy="1044090"/>
          </a:xfrm>
        </p:grpSpPr>
        <p:sp>
          <p:nvSpPr>
            <p:cNvPr id="6937" name="Google Shape;6937;p6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61"/>
          <p:cNvGrpSpPr/>
          <p:nvPr/>
        </p:nvGrpSpPr>
        <p:grpSpPr>
          <a:xfrm>
            <a:off x="6840408" y="2014643"/>
            <a:ext cx="1586327" cy="371557"/>
            <a:chOff x="1247650" y="2075423"/>
            <a:chExt cx="6648477" cy="1557238"/>
          </a:xfrm>
        </p:grpSpPr>
        <p:sp>
          <p:nvSpPr>
            <p:cNvPr id="6954" name="Google Shape;6954;p6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0" name="Google Shape;6960;p61"/>
          <p:cNvGrpSpPr/>
          <p:nvPr/>
        </p:nvGrpSpPr>
        <p:grpSpPr>
          <a:xfrm>
            <a:off x="5271678" y="1167833"/>
            <a:ext cx="1415601" cy="1648533"/>
            <a:chOff x="1839112" y="2209163"/>
            <a:chExt cx="1918159" cy="2233784"/>
          </a:xfrm>
        </p:grpSpPr>
        <p:sp>
          <p:nvSpPr>
            <p:cNvPr id="6961" name="Google Shape;6961;p6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64" name="Google Shape;6964;p61"/>
            <p:cNvCxnSpPr>
              <a:stCxn id="6961" idx="6"/>
              <a:endCxn id="696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965" name="Google Shape;6965;p61"/>
            <p:cNvCxnSpPr>
              <a:stCxn id="6962" idx="4"/>
              <a:endCxn id="696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967" name="Google Shape;6967;p61"/>
            <p:cNvCxnSpPr>
              <a:stCxn id="6966" idx="6"/>
              <a:endCxn id="696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968" name="Google Shape;6968;p61"/>
            <p:cNvCxnSpPr>
              <a:stCxn id="6963" idx="4"/>
              <a:endCxn id="696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966" name="Google Shape;6966;p6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71" name="Google Shape;6971;p61"/>
            <p:cNvCxnSpPr>
              <a:endCxn id="697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972" name="Google Shape;6972;p61"/>
          <p:cNvGrpSpPr/>
          <p:nvPr/>
        </p:nvGrpSpPr>
        <p:grpSpPr>
          <a:xfrm>
            <a:off x="3428944" y="1185917"/>
            <a:ext cx="1637968" cy="154942"/>
            <a:chOff x="238125" y="2506075"/>
            <a:chExt cx="7115411" cy="673075"/>
          </a:xfrm>
        </p:grpSpPr>
        <p:sp>
          <p:nvSpPr>
            <p:cNvPr id="6973" name="Google Shape;6973;p6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61"/>
          <p:cNvGrpSpPr/>
          <p:nvPr/>
        </p:nvGrpSpPr>
        <p:grpSpPr>
          <a:xfrm>
            <a:off x="1969680" y="1500635"/>
            <a:ext cx="1262932" cy="785408"/>
            <a:chOff x="548861" y="389676"/>
            <a:chExt cx="3843371" cy="2390163"/>
          </a:xfrm>
        </p:grpSpPr>
        <p:cxnSp>
          <p:nvCxnSpPr>
            <p:cNvPr id="6979" name="Google Shape;6979;p6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80" name="Google Shape;6980;p6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81" name="Google Shape;6981;p6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982" name="Google Shape;6982;p6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983" name="Google Shape;6983;p6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984" name="Google Shape;6984;p6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5" name="Google Shape;6985;p6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986" name="Google Shape;6986;p6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61"/>
          <p:cNvGrpSpPr/>
          <p:nvPr/>
        </p:nvGrpSpPr>
        <p:grpSpPr>
          <a:xfrm>
            <a:off x="757812" y="2607512"/>
            <a:ext cx="1412054" cy="633562"/>
            <a:chOff x="1187400" y="2529299"/>
            <a:chExt cx="6769193" cy="2241903"/>
          </a:xfrm>
        </p:grpSpPr>
        <p:sp>
          <p:nvSpPr>
            <p:cNvPr id="6993" name="Google Shape;6993;p6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994" name="Google Shape;6994;p6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95" name="Google Shape;6995;p6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96" name="Google Shape;6996;p6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97" name="Google Shape;6997;p6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98" name="Google Shape;6998;p6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999" name="Google Shape;6999;p6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000" name="Google Shape;7000;p61"/>
            <p:cNvCxnSpPr>
              <a:stCxn id="6993" idx="2"/>
              <a:endCxn id="699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01" name="Google Shape;7001;p61"/>
            <p:cNvCxnSpPr>
              <a:stCxn id="6995" idx="0"/>
              <a:endCxn id="699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02" name="Google Shape;7002;p61"/>
            <p:cNvCxnSpPr>
              <a:stCxn id="6995" idx="2"/>
              <a:endCxn id="699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03" name="Google Shape;7003;p61"/>
            <p:cNvCxnSpPr>
              <a:stCxn id="6996" idx="0"/>
              <a:endCxn id="699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04" name="Google Shape;7004;p61"/>
            <p:cNvCxnSpPr>
              <a:stCxn id="6994" idx="2"/>
              <a:endCxn id="699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05" name="Google Shape;7005;p61"/>
            <p:cNvCxnSpPr>
              <a:stCxn id="6998" idx="0"/>
              <a:endCxn id="699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006" name="Google Shape;7006;p61"/>
          <p:cNvGrpSpPr/>
          <p:nvPr/>
        </p:nvGrpSpPr>
        <p:grpSpPr>
          <a:xfrm>
            <a:off x="6844058" y="3100221"/>
            <a:ext cx="1579035" cy="540873"/>
            <a:chOff x="6895650" y="3126697"/>
            <a:chExt cx="1436662" cy="492105"/>
          </a:xfrm>
        </p:grpSpPr>
        <p:sp>
          <p:nvSpPr>
            <p:cNvPr id="7007" name="Google Shape;7007;p6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2" name="Google Shape;7012;p61"/>
            <p:cNvGrpSpPr/>
            <p:nvPr/>
          </p:nvGrpSpPr>
          <p:grpSpPr>
            <a:xfrm>
              <a:off x="6995957" y="3335810"/>
              <a:ext cx="1230393" cy="71754"/>
              <a:chOff x="6995957" y="3287964"/>
              <a:chExt cx="1230393" cy="71754"/>
            </a:xfrm>
          </p:grpSpPr>
          <p:sp>
            <p:nvSpPr>
              <p:cNvPr id="7013" name="Google Shape;7013;p6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8" name="Google Shape;7018;p61"/>
          <p:cNvGrpSpPr/>
          <p:nvPr/>
        </p:nvGrpSpPr>
        <p:grpSpPr>
          <a:xfrm>
            <a:off x="6842640" y="3736984"/>
            <a:ext cx="1581862" cy="650625"/>
            <a:chOff x="6777990" y="3710194"/>
            <a:chExt cx="1646915" cy="677382"/>
          </a:xfrm>
        </p:grpSpPr>
        <p:grpSp>
          <p:nvGrpSpPr>
            <p:cNvPr id="7019" name="Google Shape;7019;p61"/>
            <p:cNvGrpSpPr/>
            <p:nvPr/>
          </p:nvGrpSpPr>
          <p:grpSpPr>
            <a:xfrm>
              <a:off x="6777990" y="3874492"/>
              <a:ext cx="411129" cy="513083"/>
              <a:chOff x="6777990" y="3874492"/>
              <a:chExt cx="411129" cy="513083"/>
            </a:xfrm>
          </p:grpSpPr>
          <p:cxnSp>
            <p:nvCxnSpPr>
              <p:cNvPr id="7020" name="Google Shape;7020;p6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21" name="Google Shape;7021;p6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61"/>
            <p:cNvGrpSpPr/>
            <p:nvPr/>
          </p:nvGrpSpPr>
          <p:grpSpPr>
            <a:xfrm>
              <a:off x="7188425" y="3710194"/>
              <a:ext cx="411123" cy="520535"/>
              <a:chOff x="7188425" y="3710194"/>
              <a:chExt cx="411123" cy="520535"/>
            </a:xfrm>
          </p:grpSpPr>
          <p:cxnSp>
            <p:nvCxnSpPr>
              <p:cNvPr id="7023" name="Google Shape;7023;p6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24" name="Google Shape;7024;p6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61"/>
            <p:cNvGrpSpPr/>
            <p:nvPr/>
          </p:nvGrpSpPr>
          <p:grpSpPr>
            <a:xfrm>
              <a:off x="7603341" y="3874492"/>
              <a:ext cx="411474" cy="513083"/>
              <a:chOff x="7603341" y="3874492"/>
              <a:chExt cx="411474" cy="513083"/>
            </a:xfrm>
          </p:grpSpPr>
          <p:cxnSp>
            <p:nvCxnSpPr>
              <p:cNvPr id="7026" name="Google Shape;7026;p6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027" name="Google Shape;7027;p6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61"/>
            <p:cNvGrpSpPr/>
            <p:nvPr/>
          </p:nvGrpSpPr>
          <p:grpSpPr>
            <a:xfrm>
              <a:off x="8013776" y="3722847"/>
              <a:ext cx="411129" cy="507881"/>
              <a:chOff x="8013776" y="3722847"/>
              <a:chExt cx="411129" cy="507881"/>
            </a:xfrm>
          </p:grpSpPr>
          <p:cxnSp>
            <p:nvCxnSpPr>
              <p:cNvPr id="7029" name="Google Shape;7029;p6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030" name="Google Shape;7030;p6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1" name="Google Shape;7031;p61"/>
          <p:cNvGrpSpPr/>
          <p:nvPr/>
        </p:nvGrpSpPr>
        <p:grpSpPr>
          <a:xfrm>
            <a:off x="5262155" y="2909824"/>
            <a:ext cx="1421889" cy="1020603"/>
            <a:chOff x="5190863" y="2824811"/>
            <a:chExt cx="1544860" cy="1108869"/>
          </a:xfrm>
        </p:grpSpPr>
        <p:grpSp>
          <p:nvGrpSpPr>
            <p:cNvPr id="7032" name="Google Shape;7032;p61"/>
            <p:cNvGrpSpPr/>
            <p:nvPr/>
          </p:nvGrpSpPr>
          <p:grpSpPr>
            <a:xfrm>
              <a:off x="5938695" y="3176919"/>
              <a:ext cx="685761" cy="404739"/>
              <a:chOff x="5938695" y="3176919"/>
              <a:chExt cx="685761" cy="404739"/>
            </a:xfrm>
          </p:grpSpPr>
          <p:grpSp>
            <p:nvGrpSpPr>
              <p:cNvPr id="7033" name="Google Shape;7033;p61"/>
              <p:cNvGrpSpPr/>
              <p:nvPr/>
            </p:nvGrpSpPr>
            <p:grpSpPr>
              <a:xfrm>
                <a:off x="5938695" y="3176919"/>
                <a:ext cx="685761" cy="404739"/>
                <a:chOff x="5938695" y="3176919"/>
                <a:chExt cx="685761" cy="404739"/>
              </a:xfrm>
            </p:grpSpPr>
            <p:sp>
              <p:nvSpPr>
                <p:cNvPr id="7034" name="Google Shape;7034;p6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6" name="Google Shape;7036;p6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61"/>
            <p:cNvGrpSpPr/>
            <p:nvPr/>
          </p:nvGrpSpPr>
          <p:grpSpPr>
            <a:xfrm>
              <a:off x="5305233" y="3176835"/>
              <a:ext cx="685971" cy="404655"/>
              <a:chOff x="5305233" y="3176835"/>
              <a:chExt cx="685971" cy="404655"/>
            </a:xfrm>
          </p:grpSpPr>
          <p:grpSp>
            <p:nvGrpSpPr>
              <p:cNvPr id="7038" name="Google Shape;7038;p61"/>
              <p:cNvGrpSpPr/>
              <p:nvPr/>
            </p:nvGrpSpPr>
            <p:grpSpPr>
              <a:xfrm>
                <a:off x="5305233" y="3176835"/>
                <a:ext cx="685971" cy="404655"/>
                <a:chOff x="5305233" y="3176835"/>
                <a:chExt cx="685971" cy="404655"/>
              </a:xfrm>
            </p:grpSpPr>
            <p:sp>
              <p:nvSpPr>
                <p:cNvPr id="7039" name="Google Shape;7039;p6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1" name="Google Shape;7041;p6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2" name="Google Shape;7042;p6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3" name="Google Shape;7043;p61"/>
            <p:cNvGrpSpPr/>
            <p:nvPr/>
          </p:nvGrpSpPr>
          <p:grpSpPr>
            <a:xfrm>
              <a:off x="5657361" y="2824811"/>
              <a:ext cx="1078361" cy="404655"/>
              <a:chOff x="5657361" y="2824811"/>
              <a:chExt cx="1078361" cy="404655"/>
            </a:xfrm>
          </p:grpSpPr>
          <p:grpSp>
            <p:nvGrpSpPr>
              <p:cNvPr id="7044" name="Google Shape;7044;p61"/>
              <p:cNvGrpSpPr/>
              <p:nvPr/>
            </p:nvGrpSpPr>
            <p:grpSpPr>
              <a:xfrm>
                <a:off x="5657361" y="2824811"/>
                <a:ext cx="1078361" cy="404655"/>
                <a:chOff x="5657361" y="2824811"/>
                <a:chExt cx="1078361" cy="404655"/>
              </a:xfrm>
            </p:grpSpPr>
            <p:grpSp>
              <p:nvGrpSpPr>
                <p:cNvPr id="7045" name="Google Shape;7045;p61"/>
                <p:cNvGrpSpPr/>
                <p:nvPr/>
              </p:nvGrpSpPr>
              <p:grpSpPr>
                <a:xfrm>
                  <a:off x="5938485" y="2824811"/>
                  <a:ext cx="797237" cy="404655"/>
                  <a:chOff x="5938485" y="2824811"/>
                  <a:chExt cx="797237" cy="404655"/>
                </a:xfrm>
              </p:grpSpPr>
              <p:sp>
                <p:nvSpPr>
                  <p:cNvPr id="7046" name="Google Shape;7046;p6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8" name="Google Shape;7048;p6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9" name="Google Shape;7049;p6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61"/>
            <p:cNvGrpSpPr/>
            <p:nvPr/>
          </p:nvGrpSpPr>
          <p:grpSpPr>
            <a:xfrm>
              <a:off x="5190863" y="3528942"/>
              <a:ext cx="1078026" cy="404739"/>
              <a:chOff x="5190863" y="3528942"/>
              <a:chExt cx="1078026" cy="404739"/>
            </a:xfrm>
          </p:grpSpPr>
          <p:sp>
            <p:nvSpPr>
              <p:cNvPr id="7051" name="Google Shape;7051;p6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2" name="Google Shape;7052;p61"/>
              <p:cNvGrpSpPr/>
              <p:nvPr/>
            </p:nvGrpSpPr>
            <p:grpSpPr>
              <a:xfrm>
                <a:off x="5190863" y="3528942"/>
                <a:ext cx="1078026" cy="404739"/>
                <a:chOff x="5190863" y="3528942"/>
                <a:chExt cx="1078026" cy="404739"/>
              </a:xfrm>
            </p:grpSpPr>
            <p:sp>
              <p:nvSpPr>
                <p:cNvPr id="7053" name="Google Shape;7053;p6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55" name="Google Shape;7055;p61"/>
          <p:cNvGrpSpPr/>
          <p:nvPr/>
        </p:nvGrpSpPr>
        <p:grpSpPr>
          <a:xfrm>
            <a:off x="728162" y="1474292"/>
            <a:ext cx="1086719" cy="879487"/>
            <a:chOff x="803162" y="1474292"/>
            <a:chExt cx="1086719" cy="879487"/>
          </a:xfrm>
        </p:grpSpPr>
        <p:grpSp>
          <p:nvGrpSpPr>
            <p:cNvPr id="7056" name="Google Shape;7056;p61"/>
            <p:cNvGrpSpPr/>
            <p:nvPr/>
          </p:nvGrpSpPr>
          <p:grpSpPr>
            <a:xfrm>
              <a:off x="803162" y="1625948"/>
              <a:ext cx="445856" cy="576579"/>
              <a:chOff x="803162" y="1625948"/>
              <a:chExt cx="445856" cy="576579"/>
            </a:xfrm>
          </p:grpSpPr>
          <p:sp>
            <p:nvSpPr>
              <p:cNvPr id="7057" name="Google Shape;7057;p6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8" name="Google Shape;7058;p61"/>
              <p:cNvGrpSpPr/>
              <p:nvPr/>
            </p:nvGrpSpPr>
            <p:grpSpPr>
              <a:xfrm>
                <a:off x="1056023" y="1625948"/>
                <a:ext cx="192995" cy="576579"/>
                <a:chOff x="1056023" y="1625948"/>
                <a:chExt cx="192995" cy="576579"/>
              </a:xfrm>
            </p:grpSpPr>
            <p:sp>
              <p:nvSpPr>
                <p:cNvPr id="7059" name="Google Shape;7059;p6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64" name="Google Shape;7064;p61"/>
            <p:cNvGrpSpPr/>
            <p:nvPr/>
          </p:nvGrpSpPr>
          <p:grpSpPr>
            <a:xfrm>
              <a:off x="1371406" y="1474292"/>
              <a:ext cx="518475" cy="879487"/>
              <a:chOff x="1398231" y="1474292"/>
              <a:chExt cx="518475" cy="879487"/>
            </a:xfrm>
          </p:grpSpPr>
          <p:grpSp>
            <p:nvGrpSpPr>
              <p:cNvPr id="7065" name="Google Shape;7065;p61"/>
              <p:cNvGrpSpPr/>
              <p:nvPr/>
            </p:nvGrpSpPr>
            <p:grpSpPr>
              <a:xfrm>
                <a:off x="1398231" y="1474292"/>
                <a:ext cx="518475" cy="341643"/>
                <a:chOff x="1398231" y="1474292"/>
                <a:chExt cx="518475" cy="341643"/>
              </a:xfrm>
            </p:grpSpPr>
            <p:sp>
              <p:nvSpPr>
                <p:cNvPr id="7066" name="Google Shape;7066;p6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7" name="Google Shape;7067;p61"/>
                <p:cNvGrpSpPr/>
                <p:nvPr/>
              </p:nvGrpSpPr>
              <p:grpSpPr>
                <a:xfrm>
                  <a:off x="1616453" y="1474292"/>
                  <a:ext cx="300253" cy="341643"/>
                  <a:chOff x="1616453" y="1475379"/>
                  <a:chExt cx="300253" cy="341643"/>
                </a:xfrm>
              </p:grpSpPr>
              <p:sp>
                <p:nvSpPr>
                  <p:cNvPr id="7068" name="Google Shape;7068;p6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5" name="Google Shape;7075;p61"/>
                  <p:cNvGrpSpPr/>
                  <p:nvPr/>
                </p:nvGrpSpPr>
                <p:grpSpPr>
                  <a:xfrm>
                    <a:off x="1839639" y="1475379"/>
                    <a:ext cx="77067" cy="341643"/>
                    <a:chOff x="1839639" y="1475379"/>
                    <a:chExt cx="77067" cy="341643"/>
                  </a:xfrm>
                </p:grpSpPr>
                <p:sp>
                  <p:nvSpPr>
                    <p:cNvPr id="7076" name="Google Shape;7076;p6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78" name="Google Shape;7078;p61"/>
              <p:cNvGrpSpPr/>
              <p:nvPr/>
            </p:nvGrpSpPr>
            <p:grpSpPr>
              <a:xfrm>
                <a:off x="1398451" y="2012951"/>
                <a:ext cx="518255" cy="340828"/>
                <a:chOff x="1398451" y="2012951"/>
                <a:chExt cx="518255" cy="340828"/>
              </a:xfrm>
            </p:grpSpPr>
            <p:sp>
              <p:nvSpPr>
                <p:cNvPr id="7079" name="Google Shape;7079;p6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0" name="Google Shape;7080;p61"/>
                <p:cNvGrpSpPr/>
                <p:nvPr/>
              </p:nvGrpSpPr>
              <p:grpSpPr>
                <a:xfrm>
                  <a:off x="1616453" y="2012951"/>
                  <a:ext cx="300253" cy="340828"/>
                  <a:chOff x="1616453" y="2013538"/>
                  <a:chExt cx="300253" cy="340828"/>
                </a:xfrm>
              </p:grpSpPr>
              <p:sp>
                <p:nvSpPr>
                  <p:cNvPr id="7081" name="Google Shape;7081;p6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8" name="Google Shape;7088;p61"/>
                  <p:cNvGrpSpPr/>
                  <p:nvPr/>
                </p:nvGrpSpPr>
                <p:grpSpPr>
                  <a:xfrm>
                    <a:off x="1839639" y="2013538"/>
                    <a:ext cx="77067" cy="340828"/>
                    <a:chOff x="1839639" y="2013538"/>
                    <a:chExt cx="77067" cy="340828"/>
                  </a:xfrm>
                </p:grpSpPr>
                <p:sp>
                  <p:nvSpPr>
                    <p:cNvPr id="7089" name="Google Shape;7089;p6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91" name="Google Shape;7091;p61"/>
          <p:cNvGrpSpPr/>
          <p:nvPr/>
        </p:nvGrpSpPr>
        <p:grpSpPr>
          <a:xfrm>
            <a:off x="724986" y="3605478"/>
            <a:ext cx="1368681" cy="682918"/>
            <a:chOff x="724986" y="3605478"/>
            <a:chExt cx="1368681" cy="682918"/>
          </a:xfrm>
        </p:grpSpPr>
        <p:grpSp>
          <p:nvGrpSpPr>
            <p:cNvPr id="7092" name="Google Shape;7092;p61"/>
            <p:cNvGrpSpPr/>
            <p:nvPr/>
          </p:nvGrpSpPr>
          <p:grpSpPr>
            <a:xfrm>
              <a:off x="1289102" y="3823629"/>
              <a:ext cx="240442" cy="250435"/>
              <a:chOff x="-165066" y="3843615"/>
              <a:chExt cx="221259" cy="230455"/>
            </a:xfrm>
          </p:grpSpPr>
          <p:sp>
            <p:nvSpPr>
              <p:cNvPr id="7093" name="Google Shape;7093;p6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61"/>
            <p:cNvGrpSpPr/>
            <p:nvPr/>
          </p:nvGrpSpPr>
          <p:grpSpPr>
            <a:xfrm>
              <a:off x="724986" y="3605478"/>
              <a:ext cx="1368681" cy="682918"/>
              <a:chOff x="724986" y="3605478"/>
              <a:chExt cx="1368681" cy="682918"/>
            </a:xfrm>
          </p:grpSpPr>
          <p:grpSp>
            <p:nvGrpSpPr>
              <p:cNvPr id="7114" name="Google Shape;7114;p61"/>
              <p:cNvGrpSpPr/>
              <p:nvPr/>
            </p:nvGrpSpPr>
            <p:grpSpPr>
              <a:xfrm>
                <a:off x="1498221" y="4047614"/>
                <a:ext cx="529172" cy="240783"/>
                <a:chOff x="1498221" y="4047614"/>
                <a:chExt cx="529172" cy="240783"/>
              </a:xfrm>
            </p:grpSpPr>
            <p:grpSp>
              <p:nvGrpSpPr>
                <p:cNvPr id="7115" name="Google Shape;7115;p61"/>
                <p:cNvGrpSpPr/>
                <p:nvPr/>
              </p:nvGrpSpPr>
              <p:grpSpPr>
                <a:xfrm>
                  <a:off x="1826655" y="4224370"/>
                  <a:ext cx="200738" cy="25631"/>
                  <a:chOff x="1826655" y="4224370"/>
                  <a:chExt cx="200738" cy="25631"/>
                </a:xfrm>
              </p:grpSpPr>
              <p:sp>
                <p:nvSpPr>
                  <p:cNvPr id="7116" name="Google Shape;7116;p6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61"/>
                <p:cNvGrpSpPr/>
                <p:nvPr/>
              </p:nvGrpSpPr>
              <p:grpSpPr>
                <a:xfrm>
                  <a:off x="1498221" y="4047614"/>
                  <a:ext cx="328444" cy="240783"/>
                  <a:chOff x="1498221" y="4047614"/>
                  <a:chExt cx="328444" cy="240783"/>
                </a:xfrm>
              </p:grpSpPr>
              <p:sp>
                <p:nvSpPr>
                  <p:cNvPr id="7119" name="Google Shape;7119;p6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0" name="Google Shape;7120;p61"/>
                  <p:cNvGrpSpPr/>
                  <p:nvPr/>
                </p:nvGrpSpPr>
                <p:grpSpPr>
                  <a:xfrm>
                    <a:off x="1498221" y="4047614"/>
                    <a:ext cx="150566" cy="190416"/>
                    <a:chOff x="1498221" y="4047614"/>
                    <a:chExt cx="150566" cy="190416"/>
                  </a:xfrm>
                </p:grpSpPr>
                <p:sp>
                  <p:nvSpPr>
                    <p:cNvPr id="7121" name="Google Shape;7121;p6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23" name="Google Shape;7123;p61"/>
              <p:cNvGrpSpPr/>
              <p:nvPr/>
            </p:nvGrpSpPr>
            <p:grpSpPr>
              <a:xfrm>
                <a:off x="1560718" y="3800594"/>
                <a:ext cx="532948" cy="302090"/>
                <a:chOff x="1560718" y="3800594"/>
                <a:chExt cx="532948" cy="302090"/>
              </a:xfrm>
            </p:grpSpPr>
            <p:grpSp>
              <p:nvGrpSpPr>
                <p:cNvPr id="7124" name="Google Shape;7124;p61"/>
                <p:cNvGrpSpPr/>
                <p:nvPr/>
              </p:nvGrpSpPr>
              <p:grpSpPr>
                <a:xfrm>
                  <a:off x="1912179" y="3827344"/>
                  <a:ext cx="181487" cy="25631"/>
                  <a:chOff x="1912179" y="3827344"/>
                  <a:chExt cx="181487" cy="25631"/>
                </a:xfrm>
              </p:grpSpPr>
              <p:sp>
                <p:nvSpPr>
                  <p:cNvPr id="7125" name="Google Shape;7125;p6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61"/>
                <p:cNvGrpSpPr/>
                <p:nvPr/>
              </p:nvGrpSpPr>
              <p:grpSpPr>
                <a:xfrm>
                  <a:off x="1912179" y="4044505"/>
                  <a:ext cx="181487" cy="25622"/>
                  <a:chOff x="1912179" y="4044506"/>
                  <a:chExt cx="181487" cy="25622"/>
                </a:xfrm>
              </p:grpSpPr>
              <p:sp>
                <p:nvSpPr>
                  <p:cNvPr id="7128" name="Google Shape;7128;p6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61"/>
                <p:cNvGrpSpPr/>
                <p:nvPr/>
              </p:nvGrpSpPr>
              <p:grpSpPr>
                <a:xfrm>
                  <a:off x="1560718" y="3800594"/>
                  <a:ext cx="351472" cy="302090"/>
                  <a:chOff x="1560718" y="3800594"/>
                  <a:chExt cx="351472" cy="302090"/>
                </a:xfrm>
              </p:grpSpPr>
              <p:grpSp>
                <p:nvGrpSpPr>
                  <p:cNvPr id="7131" name="Google Shape;7131;p61"/>
                  <p:cNvGrpSpPr/>
                  <p:nvPr/>
                </p:nvGrpSpPr>
                <p:grpSpPr>
                  <a:xfrm>
                    <a:off x="1560718" y="3842857"/>
                    <a:ext cx="173586" cy="217131"/>
                    <a:chOff x="1560718" y="3842857"/>
                    <a:chExt cx="173586" cy="217131"/>
                  </a:xfrm>
                </p:grpSpPr>
                <p:sp>
                  <p:nvSpPr>
                    <p:cNvPr id="7132" name="Google Shape;7132;p6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5" name="Google Shape;7135;p6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37" name="Google Shape;7137;p6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8" name="Google Shape;7138;p61"/>
              <p:cNvGrpSpPr/>
              <p:nvPr/>
            </p:nvGrpSpPr>
            <p:grpSpPr>
              <a:xfrm>
                <a:off x="785350" y="3605478"/>
                <a:ext cx="535311" cy="249245"/>
                <a:chOff x="785350" y="3605478"/>
                <a:chExt cx="535311" cy="249245"/>
              </a:xfrm>
            </p:grpSpPr>
            <p:grpSp>
              <p:nvGrpSpPr>
                <p:cNvPr id="7139" name="Google Shape;7139;p61"/>
                <p:cNvGrpSpPr/>
                <p:nvPr/>
              </p:nvGrpSpPr>
              <p:grpSpPr>
                <a:xfrm>
                  <a:off x="785350" y="3605478"/>
                  <a:ext cx="376191" cy="102736"/>
                  <a:chOff x="785350" y="3605478"/>
                  <a:chExt cx="376191" cy="102736"/>
                </a:xfrm>
              </p:grpSpPr>
              <p:sp>
                <p:nvSpPr>
                  <p:cNvPr id="7140" name="Google Shape;7140;p6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61"/>
                <p:cNvGrpSpPr/>
                <p:nvPr/>
              </p:nvGrpSpPr>
              <p:grpSpPr>
                <a:xfrm>
                  <a:off x="1161530" y="3655851"/>
                  <a:ext cx="159131" cy="198872"/>
                  <a:chOff x="1161530" y="3655851"/>
                  <a:chExt cx="159131" cy="198872"/>
                </a:xfrm>
              </p:grpSpPr>
              <p:sp>
                <p:nvSpPr>
                  <p:cNvPr id="7144" name="Google Shape;7144;p6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6" name="Google Shape;7146;p61"/>
              <p:cNvGrpSpPr/>
              <p:nvPr/>
            </p:nvGrpSpPr>
            <p:grpSpPr>
              <a:xfrm>
                <a:off x="785350" y="4047614"/>
                <a:ext cx="535311" cy="240783"/>
                <a:chOff x="785350" y="4047614"/>
                <a:chExt cx="535311" cy="240783"/>
              </a:xfrm>
            </p:grpSpPr>
            <p:grpSp>
              <p:nvGrpSpPr>
                <p:cNvPr id="7147" name="Google Shape;7147;p61"/>
                <p:cNvGrpSpPr/>
                <p:nvPr/>
              </p:nvGrpSpPr>
              <p:grpSpPr>
                <a:xfrm>
                  <a:off x="1161636" y="4047614"/>
                  <a:ext cx="159025" cy="190415"/>
                  <a:chOff x="1161636" y="4047614"/>
                  <a:chExt cx="159025" cy="190415"/>
                </a:xfrm>
              </p:grpSpPr>
              <p:sp>
                <p:nvSpPr>
                  <p:cNvPr id="7148" name="Google Shape;7148;p6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61"/>
                <p:cNvGrpSpPr/>
                <p:nvPr/>
              </p:nvGrpSpPr>
              <p:grpSpPr>
                <a:xfrm>
                  <a:off x="785350" y="4185661"/>
                  <a:ext cx="376191" cy="102736"/>
                  <a:chOff x="785350" y="4185661"/>
                  <a:chExt cx="376191" cy="102736"/>
                </a:xfrm>
              </p:grpSpPr>
              <p:sp>
                <p:nvSpPr>
                  <p:cNvPr id="7151" name="Google Shape;7151;p6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61"/>
              <p:cNvGrpSpPr/>
              <p:nvPr/>
            </p:nvGrpSpPr>
            <p:grpSpPr>
              <a:xfrm>
                <a:off x="1501054" y="3605478"/>
                <a:ext cx="526340" cy="249240"/>
                <a:chOff x="1501054" y="3605478"/>
                <a:chExt cx="526340" cy="249240"/>
              </a:xfrm>
            </p:grpSpPr>
            <p:grpSp>
              <p:nvGrpSpPr>
                <p:cNvPr id="7155" name="Google Shape;7155;p61"/>
                <p:cNvGrpSpPr/>
                <p:nvPr/>
              </p:nvGrpSpPr>
              <p:grpSpPr>
                <a:xfrm>
                  <a:off x="1834208" y="3643867"/>
                  <a:ext cx="193185" cy="25622"/>
                  <a:chOff x="1834208" y="3643867"/>
                  <a:chExt cx="193185" cy="25622"/>
                </a:xfrm>
              </p:grpSpPr>
              <p:sp>
                <p:nvSpPr>
                  <p:cNvPr id="7156" name="Google Shape;7156;p6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61"/>
                <p:cNvGrpSpPr/>
                <p:nvPr/>
              </p:nvGrpSpPr>
              <p:grpSpPr>
                <a:xfrm>
                  <a:off x="1501054" y="3605478"/>
                  <a:ext cx="333165" cy="249240"/>
                  <a:chOff x="1501054" y="3605478"/>
                  <a:chExt cx="333165" cy="249240"/>
                </a:xfrm>
              </p:grpSpPr>
              <p:sp>
                <p:nvSpPr>
                  <p:cNvPr id="7159" name="Google Shape;7159;p6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0" name="Google Shape;7160;p61"/>
                  <p:cNvGrpSpPr/>
                  <p:nvPr/>
                </p:nvGrpSpPr>
                <p:grpSpPr>
                  <a:xfrm>
                    <a:off x="1501054" y="3655851"/>
                    <a:ext cx="155286" cy="198867"/>
                    <a:chOff x="1501054" y="3655851"/>
                    <a:chExt cx="155286" cy="198867"/>
                  </a:xfrm>
                </p:grpSpPr>
                <p:sp>
                  <p:nvSpPr>
                    <p:cNvPr id="7161" name="Google Shape;7161;p6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63" name="Google Shape;7163;p61"/>
              <p:cNvGrpSpPr/>
              <p:nvPr/>
            </p:nvGrpSpPr>
            <p:grpSpPr>
              <a:xfrm>
                <a:off x="724986" y="3800594"/>
                <a:ext cx="532950" cy="302090"/>
                <a:chOff x="724986" y="3800594"/>
                <a:chExt cx="532950" cy="302090"/>
              </a:xfrm>
            </p:grpSpPr>
            <p:grpSp>
              <p:nvGrpSpPr>
                <p:cNvPr id="7164" name="Google Shape;7164;p61"/>
                <p:cNvGrpSpPr/>
                <p:nvPr/>
              </p:nvGrpSpPr>
              <p:grpSpPr>
                <a:xfrm>
                  <a:off x="724986" y="4044367"/>
                  <a:ext cx="181314" cy="25626"/>
                  <a:chOff x="724986" y="4044367"/>
                  <a:chExt cx="181314" cy="25626"/>
                </a:xfrm>
              </p:grpSpPr>
              <p:sp>
                <p:nvSpPr>
                  <p:cNvPr id="7165" name="Google Shape;7165;p6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61"/>
                <p:cNvGrpSpPr/>
                <p:nvPr/>
              </p:nvGrpSpPr>
              <p:grpSpPr>
                <a:xfrm>
                  <a:off x="906290" y="3800594"/>
                  <a:ext cx="351646" cy="302090"/>
                  <a:chOff x="906290" y="3800594"/>
                  <a:chExt cx="351646" cy="302090"/>
                </a:xfrm>
              </p:grpSpPr>
              <p:grpSp>
                <p:nvGrpSpPr>
                  <p:cNvPr id="7168" name="Google Shape;7168;p61"/>
                  <p:cNvGrpSpPr/>
                  <p:nvPr/>
                </p:nvGrpSpPr>
                <p:grpSpPr>
                  <a:xfrm>
                    <a:off x="1084172" y="3842857"/>
                    <a:ext cx="173764" cy="217131"/>
                    <a:chOff x="1084172" y="3842857"/>
                    <a:chExt cx="173764" cy="217131"/>
                  </a:xfrm>
                </p:grpSpPr>
                <p:grpSp>
                  <p:nvGrpSpPr>
                    <p:cNvPr id="7169" name="Google Shape;7169;p61"/>
                    <p:cNvGrpSpPr/>
                    <p:nvPr/>
                  </p:nvGrpSpPr>
                  <p:grpSpPr>
                    <a:xfrm>
                      <a:off x="1156862" y="3936509"/>
                      <a:ext cx="101073" cy="25622"/>
                      <a:chOff x="1156862" y="3936509"/>
                      <a:chExt cx="101073" cy="25622"/>
                    </a:xfrm>
                  </p:grpSpPr>
                  <p:sp>
                    <p:nvSpPr>
                      <p:cNvPr id="7170" name="Google Shape;7170;p6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2" name="Google Shape;7172;p6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3" name="Google Shape;7173;p6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61"/>
                <p:cNvGrpSpPr/>
                <p:nvPr/>
              </p:nvGrpSpPr>
              <p:grpSpPr>
                <a:xfrm>
                  <a:off x="724986" y="3830189"/>
                  <a:ext cx="189533" cy="25626"/>
                  <a:chOff x="724986" y="3830189"/>
                  <a:chExt cx="189533" cy="25626"/>
                </a:xfrm>
              </p:grpSpPr>
              <p:sp>
                <p:nvSpPr>
                  <p:cNvPr id="7176" name="Google Shape;7176;p6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178" name="Google Shape;7178;p61"/>
          <p:cNvGrpSpPr/>
          <p:nvPr/>
        </p:nvGrpSpPr>
        <p:grpSpPr>
          <a:xfrm>
            <a:off x="2253298" y="2455640"/>
            <a:ext cx="948701" cy="935378"/>
            <a:chOff x="2253298" y="2428317"/>
            <a:chExt cx="948701" cy="935378"/>
          </a:xfrm>
        </p:grpSpPr>
        <p:sp>
          <p:nvSpPr>
            <p:cNvPr id="7179" name="Google Shape;7179;p6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7" name="Shape 447"/>
        <p:cNvGrpSpPr/>
        <p:nvPr/>
      </p:nvGrpSpPr>
      <p:grpSpPr>
        <a:xfrm>
          <a:off x="0" y="0"/>
          <a:ext cx="0" cy="0"/>
          <a:chOff x="0" y="0"/>
          <a:chExt cx="0" cy="0"/>
        </a:xfrm>
      </p:grpSpPr>
      <p:sp>
        <p:nvSpPr>
          <p:cNvPr id="448" name="Google Shape;448;p26"/>
          <p:cNvSpPr/>
          <p:nvPr/>
        </p:nvSpPr>
        <p:spPr>
          <a:xfrm>
            <a:off x="5920115" y="3399812"/>
            <a:ext cx="982820" cy="954825"/>
          </a:xfrm>
          <a:custGeom>
            <a:rect b="b" l="l" r="r" t="t"/>
            <a:pathLst>
              <a:path extrusionOk="0" h="614" w="632">
                <a:moveTo>
                  <a:pt x="346" y="0"/>
                </a:moveTo>
                <a:cubicBezTo>
                  <a:pt x="328" y="0"/>
                  <a:pt x="311" y="3"/>
                  <a:pt x="287" y="9"/>
                </a:cubicBezTo>
                <a:cubicBezTo>
                  <a:pt x="239" y="9"/>
                  <a:pt x="215" y="21"/>
                  <a:pt x="180" y="33"/>
                </a:cubicBezTo>
                <a:lnTo>
                  <a:pt x="168" y="57"/>
                </a:lnTo>
                <a:lnTo>
                  <a:pt x="156" y="57"/>
                </a:lnTo>
                <a:cubicBezTo>
                  <a:pt x="108" y="81"/>
                  <a:pt x="72" y="116"/>
                  <a:pt x="49" y="152"/>
                </a:cubicBezTo>
                <a:cubicBezTo>
                  <a:pt x="37" y="188"/>
                  <a:pt x="37" y="200"/>
                  <a:pt x="25" y="235"/>
                </a:cubicBezTo>
                <a:cubicBezTo>
                  <a:pt x="1" y="295"/>
                  <a:pt x="1" y="331"/>
                  <a:pt x="25" y="390"/>
                </a:cubicBezTo>
                <a:cubicBezTo>
                  <a:pt x="37" y="438"/>
                  <a:pt x="61" y="485"/>
                  <a:pt x="96" y="533"/>
                </a:cubicBezTo>
                <a:cubicBezTo>
                  <a:pt x="120" y="557"/>
                  <a:pt x="168" y="593"/>
                  <a:pt x="227" y="604"/>
                </a:cubicBezTo>
                <a:cubicBezTo>
                  <a:pt x="257" y="610"/>
                  <a:pt x="284" y="613"/>
                  <a:pt x="311" y="613"/>
                </a:cubicBezTo>
                <a:cubicBezTo>
                  <a:pt x="337" y="613"/>
                  <a:pt x="364" y="610"/>
                  <a:pt x="394" y="604"/>
                </a:cubicBezTo>
                <a:cubicBezTo>
                  <a:pt x="418" y="593"/>
                  <a:pt x="442" y="593"/>
                  <a:pt x="465" y="569"/>
                </a:cubicBezTo>
                <a:cubicBezTo>
                  <a:pt x="513" y="545"/>
                  <a:pt x="537" y="509"/>
                  <a:pt x="572" y="473"/>
                </a:cubicBezTo>
                <a:lnTo>
                  <a:pt x="572" y="450"/>
                </a:lnTo>
                <a:lnTo>
                  <a:pt x="584" y="438"/>
                </a:lnTo>
                <a:cubicBezTo>
                  <a:pt x="596" y="414"/>
                  <a:pt x="596" y="390"/>
                  <a:pt x="620" y="366"/>
                </a:cubicBezTo>
                <a:cubicBezTo>
                  <a:pt x="632" y="331"/>
                  <a:pt x="632" y="295"/>
                  <a:pt x="620" y="247"/>
                </a:cubicBezTo>
                <a:cubicBezTo>
                  <a:pt x="620" y="212"/>
                  <a:pt x="620" y="200"/>
                  <a:pt x="596" y="176"/>
                </a:cubicBezTo>
                <a:cubicBezTo>
                  <a:pt x="584" y="140"/>
                  <a:pt x="572" y="116"/>
                  <a:pt x="537" y="81"/>
                </a:cubicBezTo>
                <a:cubicBezTo>
                  <a:pt x="525" y="69"/>
                  <a:pt x="501" y="57"/>
                  <a:pt x="477" y="33"/>
                </a:cubicBezTo>
                <a:cubicBezTo>
                  <a:pt x="453" y="21"/>
                  <a:pt x="442" y="21"/>
                  <a:pt x="406" y="9"/>
                </a:cubicBezTo>
                <a:cubicBezTo>
                  <a:pt x="382" y="3"/>
                  <a:pt x="364"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6"/>
          <p:cNvSpPr/>
          <p:nvPr/>
        </p:nvSpPr>
        <p:spPr>
          <a:xfrm>
            <a:off x="3235028" y="3432738"/>
            <a:ext cx="1169620" cy="888975"/>
          </a:xfrm>
          <a:custGeom>
            <a:rect b="b" l="l" r="r" t="t"/>
            <a:pathLst>
              <a:path extrusionOk="0" h="382" w="477">
                <a:moveTo>
                  <a:pt x="239" y="0"/>
                </a:moveTo>
                <a:cubicBezTo>
                  <a:pt x="0" y="0"/>
                  <a:pt x="0" y="381"/>
                  <a:pt x="239" y="381"/>
                </a:cubicBezTo>
                <a:cubicBezTo>
                  <a:pt x="477" y="381"/>
                  <a:pt x="477" y="0"/>
                  <a:pt x="2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6"/>
          <p:cNvSpPr/>
          <p:nvPr/>
        </p:nvSpPr>
        <p:spPr>
          <a:xfrm flipH="1">
            <a:off x="740462" y="1901498"/>
            <a:ext cx="924276" cy="954824"/>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6"/>
          <p:cNvSpPr/>
          <p:nvPr/>
        </p:nvSpPr>
        <p:spPr>
          <a:xfrm flipH="1">
            <a:off x="3211816" y="1901513"/>
            <a:ext cx="1216044" cy="954825"/>
          </a:xfrm>
          <a:custGeom>
            <a:rect b="b" l="l" r="r" t="t"/>
            <a:pathLst>
              <a:path extrusionOk="0" h="870" w="1108">
                <a:moveTo>
                  <a:pt x="560" y="0"/>
                </a:moveTo>
                <a:cubicBezTo>
                  <a:pt x="1" y="0"/>
                  <a:pt x="1" y="869"/>
                  <a:pt x="560" y="869"/>
                </a:cubicBezTo>
                <a:cubicBezTo>
                  <a:pt x="1108" y="869"/>
                  <a:pt x="1108" y="0"/>
                  <a:pt x="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6"/>
          <p:cNvSpPr/>
          <p:nvPr/>
        </p:nvSpPr>
        <p:spPr>
          <a:xfrm flipH="1">
            <a:off x="5953262" y="1934462"/>
            <a:ext cx="924275" cy="888953"/>
          </a:xfrm>
          <a:custGeom>
            <a:rect b="b" l="l" r="r" t="t"/>
            <a:pathLst>
              <a:path extrusionOk="0" h="1084" w="1127">
                <a:moveTo>
                  <a:pt x="560" y="1"/>
                </a:moveTo>
                <a:cubicBezTo>
                  <a:pt x="548" y="1"/>
                  <a:pt x="452" y="12"/>
                  <a:pt x="441" y="12"/>
                </a:cubicBezTo>
                <a:lnTo>
                  <a:pt x="429" y="12"/>
                </a:lnTo>
                <a:cubicBezTo>
                  <a:pt x="381" y="24"/>
                  <a:pt x="322" y="48"/>
                  <a:pt x="274" y="72"/>
                </a:cubicBezTo>
                <a:cubicBezTo>
                  <a:pt x="250" y="108"/>
                  <a:pt x="202" y="120"/>
                  <a:pt x="179" y="143"/>
                </a:cubicBezTo>
                <a:cubicBezTo>
                  <a:pt x="155" y="167"/>
                  <a:pt x="155" y="167"/>
                  <a:pt x="155" y="179"/>
                </a:cubicBezTo>
                <a:cubicBezTo>
                  <a:pt x="131" y="227"/>
                  <a:pt x="83" y="262"/>
                  <a:pt x="71" y="310"/>
                </a:cubicBezTo>
                <a:cubicBezTo>
                  <a:pt x="36" y="370"/>
                  <a:pt x="24" y="417"/>
                  <a:pt x="12" y="477"/>
                </a:cubicBezTo>
                <a:lnTo>
                  <a:pt x="12" y="489"/>
                </a:lnTo>
                <a:cubicBezTo>
                  <a:pt x="12" y="524"/>
                  <a:pt x="0" y="584"/>
                  <a:pt x="0" y="608"/>
                </a:cubicBezTo>
                <a:lnTo>
                  <a:pt x="0" y="667"/>
                </a:lnTo>
                <a:cubicBezTo>
                  <a:pt x="0" y="679"/>
                  <a:pt x="0" y="715"/>
                  <a:pt x="12" y="727"/>
                </a:cubicBezTo>
                <a:cubicBezTo>
                  <a:pt x="12" y="739"/>
                  <a:pt x="12" y="763"/>
                  <a:pt x="24" y="763"/>
                </a:cubicBezTo>
                <a:lnTo>
                  <a:pt x="24" y="774"/>
                </a:lnTo>
                <a:cubicBezTo>
                  <a:pt x="24" y="786"/>
                  <a:pt x="60" y="846"/>
                  <a:pt x="71" y="858"/>
                </a:cubicBezTo>
                <a:cubicBezTo>
                  <a:pt x="83" y="882"/>
                  <a:pt x="119" y="941"/>
                  <a:pt x="131" y="953"/>
                </a:cubicBezTo>
                <a:cubicBezTo>
                  <a:pt x="155" y="977"/>
                  <a:pt x="191" y="1001"/>
                  <a:pt x="214" y="1024"/>
                </a:cubicBezTo>
                <a:lnTo>
                  <a:pt x="238" y="1024"/>
                </a:lnTo>
                <a:cubicBezTo>
                  <a:pt x="250" y="1036"/>
                  <a:pt x="274" y="1036"/>
                  <a:pt x="274" y="1036"/>
                </a:cubicBezTo>
                <a:cubicBezTo>
                  <a:pt x="298" y="1036"/>
                  <a:pt x="310" y="1060"/>
                  <a:pt x="322" y="1060"/>
                </a:cubicBezTo>
                <a:cubicBezTo>
                  <a:pt x="357" y="1072"/>
                  <a:pt x="393" y="1072"/>
                  <a:pt x="429" y="1072"/>
                </a:cubicBezTo>
                <a:lnTo>
                  <a:pt x="441" y="1072"/>
                </a:lnTo>
                <a:cubicBezTo>
                  <a:pt x="476" y="1072"/>
                  <a:pt x="500" y="1084"/>
                  <a:pt x="536" y="1084"/>
                </a:cubicBezTo>
                <a:lnTo>
                  <a:pt x="560" y="1084"/>
                </a:lnTo>
                <a:cubicBezTo>
                  <a:pt x="595" y="1084"/>
                  <a:pt x="631" y="1072"/>
                  <a:pt x="667" y="1072"/>
                </a:cubicBezTo>
                <a:lnTo>
                  <a:pt x="679" y="1072"/>
                </a:lnTo>
                <a:cubicBezTo>
                  <a:pt x="726" y="1060"/>
                  <a:pt x="774" y="1048"/>
                  <a:pt x="798" y="1024"/>
                </a:cubicBezTo>
                <a:cubicBezTo>
                  <a:pt x="822" y="1024"/>
                  <a:pt x="822" y="1024"/>
                  <a:pt x="822" y="1013"/>
                </a:cubicBezTo>
                <a:cubicBezTo>
                  <a:pt x="845" y="1001"/>
                  <a:pt x="881" y="965"/>
                  <a:pt x="905" y="941"/>
                </a:cubicBezTo>
                <a:cubicBezTo>
                  <a:pt x="953" y="905"/>
                  <a:pt x="976" y="870"/>
                  <a:pt x="1000" y="822"/>
                </a:cubicBezTo>
                <a:lnTo>
                  <a:pt x="1036" y="727"/>
                </a:lnTo>
                <a:cubicBezTo>
                  <a:pt x="1060" y="703"/>
                  <a:pt x="1072" y="667"/>
                  <a:pt x="1072" y="620"/>
                </a:cubicBezTo>
                <a:cubicBezTo>
                  <a:pt x="1084" y="584"/>
                  <a:pt x="1084" y="536"/>
                  <a:pt x="1084" y="501"/>
                </a:cubicBezTo>
                <a:cubicBezTo>
                  <a:pt x="1095" y="506"/>
                  <a:pt x="1102" y="508"/>
                  <a:pt x="1108" y="508"/>
                </a:cubicBezTo>
                <a:cubicBezTo>
                  <a:pt x="1126" y="508"/>
                  <a:pt x="1119" y="483"/>
                  <a:pt x="1119" y="465"/>
                </a:cubicBezTo>
                <a:cubicBezTo>
                  <a:pt x="1119" y="441"/>
                  <a:pt x="1119" y="417"/>
                  <a:pt x="1095" y="393"/>
                </a:cubicBezTo>
                <a:cubicBezTo>
                  <a:pt x="1095" y="370"/>
                  <a:pt x="1084" y="346"/>
                  <a:pt x="1072" y="334"/>
                </a:cubicBezTo>
                <a:cubicBezTo>
                  <a:pt x="1072" y="310"/>
                  <a:pt x="1060" y="286"/>
                  <a:pt x="1036" y="274"/>
                </a:cubicBezTo>
                <a:lnTo>
                  <a:pt x="1036" y="251"/>
                </a:lnTo>
                <a:cubicBezTo>
                  <a:pt x="1024" y="227"/>
                  <a:pt x="1000" y="191"/>
                  <a:pt x="964" y="167"/>
                </a:cubicBezTo>
                <a:lnTo>
                  <a:pt x="953" y="143"/>
                </a:lnTo>
                <a:cubicBezTo>
                  <a:pt x="917" y="120"/>
                  <a:pt x="893" y="108"/>
                  <a:pt x="857" y="72"/>
                </a:cubicBezTo>
                <a:cubicBezTo>
                  <a:pt x="845" y="72"/>
                  <a:pt x="845" y="60"/>
                  <a:pt x="833" y="60"/>
                </a:cubicBezTo>
                <a:cubicBezTo>
                  <a:pt x="798" y="48"/>
                  <a:pt x="762" y="24"/>
                  <a:pt x="726" y="12"/>
                </a:cubicBezTo>
                <a:lnTo>
                  <a:pt x="691" y="12"/>
                </a:lnTo>
                <a:cubicBezTo>
                  <a:pt x="655" y="12"/>
                  <a:pt x="619" y="1"/>
                  <a:pt x="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6"/>
          <p:cNvSpPr/>
          <p:nvPr/>
        </p:nvSpPr>
        <p:spPr>
          <a:xfrm flipH="1">
            <a:off x="594587" y="3412450"/>
            <a:ext cx="1216026" cy="929551"/>
          </a:xfrm>
          <a:custGeom>
            <a:rect b="b" l="l" r="r" t="t"/>
            <a:pathLst>
              <a:path extrusionOk="0" h="847" w="954">
                <a:moveTo>
                  <a:pt x="477" y="1"/>
                </a:moveTo>
                <a:cubicBezTo>
                  <a:pt x="1" y="1"/>
                  <a:pt x="1" y="846"/>
                  <a:pt x="477" y="846"/>
                </a:cubicBezTo>
                <a:cubicBezTo>
                  <a:pt x="953" y="846"/>
                  <a:pt x="953" y="1"/>
                  <a:pt x="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6"/>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455" name="Google Shape;455;p26">
            <a:hlinkClick action="ppaction://hlinksldjump" r:id="rId3"/>
          </p:cNvPr>
          <p:cNvSpPr txBox="1"/>
          <p:nvPr>
            <p:ph idx="2" type="title"/>
          </p:nvPr>
        </p:nvSpPr>
        <p:spPr>
          <a:xfrm>
            <a:off x="797000" y="2171175"/>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56" name="Google Shape;456;p26">
            <a:hlinkClick action="ppaction://hlinksldjump" r:id="rId4"/>
          </p:cNvPr>
          <p:cNvSpPr txBox="1"/>
          <p:nvPr>
            <p:ph idx="3" type="title"/>
          </p:nvPr>
        </p:nvSpPr>
        <p:spPr>
          <a:xfrm>
            <a:off x="3410938" y="2171175"/>
            <a:ext cx="8178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57" name="Google Shape;457;p26"/>
          <p:cNvSpPr txBox="1"/>
          <p:nvPr>
            <p:ph idx="1" type="subTitle"/>
          </p:nvPr>
        </p:nvSpPr>
        <p:spPr>
          <a:xfrm>
            <a:off x="1760599" y="2066400"/>
            <a:ext cx="1465200" cy="565500"/>
          </a:xfrm>
          <a:prstGeom prst="rect">
            <a:avLst/>
          </a:prstGeom>
        </p:spPr>
        <p:txBody>
          <a:bodyPr anchorCtr="0" anchor="ctr" bIns="91425" lIns="0" spcFirstLastPara="1" rIns="90000" wrap="square" tIns="91425">
            <a:noAutofit/>
          </a:bodyPr>
          <a:lstStyle/>
          <a:p>
            <a:pPr indent="0" lvl="0" marL="0" rtl="0" algn="l">
              <a:spcBef>
                <a:spcPts val="0"/>
              </a:spcBef>
              <a:spcAft>
                <a:spcPts val="0"/>
              </a:spcAft>
              <a:buNone/>
            </a:pPr>
            <a:r>
              <a:rPr lang="en"/>
              <a:t>Tricky Word Challenge</a:t>
            </a:r>
            <a:endParaRPr/>
          </a:p>
        </p:txBody>
      </p:sp>
      <p:sp>
        <p:nvSpPr>
          <p:cNvPr id="458" name="Google Shape;458;p26"/>
          <p:cNvSpPr txBox="1"/>
          <p:nvPr>
            <p:ph idx="4" type="subTitle"/>
          </p:nvPr>
        </p:nvSpPr>
        <p:spPr>
          <a:xfrm>
            <a:off x="4381150" y="2073650"/>
            <a:ext cx="1465200" cy="5655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Crazy Story about Summer</a:t>
            </a:r>
            <a:endParaRPr/>
          </a:p>
        </p:txBody>
      </p:sp>
      <p:sp>
        <p:nvSpPr>
          <p:cNvPr id="459" name="Google Shape;459;p26">
            <a:hlinkClick action="ppaction://hlinksldjump" r:id="rId5"/>
          </p:cNvPr>
          <p:cNvSpPr txBox="1"/>
          <p:nvPr>
            <p:ph idx="5" type="title"/>
          </p:nvPr>
        </p:nvSpPr>
        <p:spPr>
          <a:xfrm>
            <a:off x="797000" y="3669475"/>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460" name="Google Shape;460;p26">
            <a:hlinkClick action="ppaction://hlinksldjump" r:id="rId6"/>
          </p:cNvPr>
          <p:cNvSpPr txBox="1"/>
          <p:nvPr>
            <p:ph idx="6" type="title"/>
          </p:nvPr>
        </p:nvSpPr>
        <p:spPr>
          <a:xfrm>
            <a:off x="3410938" y="3669475"/>
            <a:ext cx="8178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461" name="Google Shape;461;p26"/>
          <p:cNvSpPr txBox="1"/>
          <p:nvPr>
            <p:ph idx="7" type="subTitle"/>
          </p:nvPr>
        </p:nvSpPr>
        <p:spPr>
          <a:xfrm>
            <a:off x="1760611" y="3564700"/>
            <a:ext cx="1465200" cy="558300"/>
          </a:xfrm>
          <a:prstGeom prst="rect">
            <a:avLst/>
          </a:prstGeom>
        </p:spPr>
        <p:txBody>
          <a:bodyPr anchorCtr="0" anchor="ctr" bIns="91425" lIns="0" spcFirstLastPara="1" rIns="90000" wrap="square" tIns="91425">
            <a:noAutofit/>
          </a:bodyPr>
          <a:lstStyle/>
          <a:p>
            <a:pPr indent="0" lvl="0" marL="0" rtl="0" algn="l">
              <a:spcBef>
                <a:spcPts val="0"/>
              </a:spcBef>
              <a:spcAft>
                <a:spcPts val="0"/>
              </a:spcAft>
              <a:buNone/>
            </a:pPr>
            <a:r>
              <a:rPr lang="en"/>
              <a:t>Grammar: Suffixes</a:t>
            </a:r>
            <a:endParaRPr/>
          </a:p>
        </p:txBody>
      </p:sp>
      <p:sp>
        <p:nvSpPr>
          <p:cNvPr id="462" name="Google Shape;462;p26"/>
          <p:cNvSpPr txBox="1"/>
          <p:nvPr>
            <p:ph idx="8" type="subTitle"/>
          </p:nvPr>
        </p:nvSpPr>
        <p:spPr>
          <a:xfrm>
            <a:off x="4381150" y="3571850"/>
            <a:ext cx="1465200" cy="558300"/>
          </a:xfrm>
          <a:prstGeom prst="rect">
            <a:avLst/>
          </a:prstGeom>
        </p:spPr>
        <p:txBody>
          <a:bodyPr anchorCtr="0" anchor="ctr" bIns="91425" lIns="0" spcFirstLastPara="1" rIns="360000" wrap="square" tIns="91425">
            <a:noAutofit/>
          </a:bodyPr>
          <a:lstStyle/>
          <a:p>
            <a:pPr indent="0" lvl="0" marL="0" rtl="0" algn="l">
              <a:spcBef>
                <a:spcPts val="0"/>
              </a:spcBef>
              <a:spcAft>
                <a:spcPts val="0"/>
              </a:spcAft>
              <a:buNone/>
            </a:pPr>
            <a:r>
              <a:rPr lang="en"/>
              <a:t>Emoji Emotions</a:t>
            </a:r>
            <a:endParaRPr/>
          </a:p>
        </p:txBody>
      </p:sp>
      <p:sp>
        <p:nvSpPr>
          <p:cNvPr id="463" name="Google Shape;463;p26">
            <a:hlinkClick action="ppaction://hlinksldjump" r:id="rId7"/>
          </p:cNvPr>
          <p:cNvSpPr txBox="1"/>
          <p:nvPr>
            <p:ph idx="9" type="title"/>
          </p:nvPr>
        </p:nvSpPr>
        <p:spPr>
          <a:xfrm>
            <a:off x="6006500" y="2171175"/>
            <a:ext cx="8178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64" name="Google Shape;464;p26"/>
          <p:cNvSpPr txBox="1"/>
          <p:nvPr>
            <p:ph idx="13" type="subTitle"/>
          </p:nvPr>
        </p:nvSpPr>
        <p:spPr>
          <a:xfrm>
            <a:off x="6976700" y="2073650"/>
            <a:ext cx="1465200" cy="565500"/>
          </a:xfrm>
          <a:prstGeom prst="rect">
            <a:avLst/>
          </a:prstGeom>
        </p:spPr>
        <p:txBody>
          <a:bodyPr anchorCtr="0" anchor="ctr" bIns="91425" lIns="0" spcFirstLastPara="1" rIns="90000" wrap="square" tIns="91425">
            <a:noAutofit/>
          </a:bodyPr>
          <a:lstStyle/>
          <a:p>
            <a:pPr indent="0" lvl="0" marL="0" rtl="0" algn="l">
              <a:spcBef>
                <a:spcPts val="0"/>
              </a:spcBef>
              <a:spcAft>
                <a:spcPts val="0"/>
              </a:spcAft>
              <a:buNone/>
            </a:pPr>
            <a:r>
              <a:rPr lang="en"/>
              <a:t>Three-Digit Multiplication </a:t>
            </a:r>
            <a:endParaRPr/>
          </a:p>
        </p:txBody>
      </p:sp>
      <p:sp>
        <p:nvSpPr>
          <p:cNvPr id="465" name="Google Shape;465;p26">
            <a:hlinkClick action="ppaction://hlinksldjump" r:id="rId8"/>
          </p:cNvPr>
          <p:cNvSpPr txBox="1"/>
          <p:nvPr>
            <p:ph idx="14" type="title"/>
          </p:nvPr>
        </p:nvSpPr>
        <p:spPr>
          <a:xfrm>
            <a:off x="6006500" y="3669475"/>
            <a:ext cx="8178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466" name="Google Shape;466;p26"/>
          <p:cNvSpPr txBox="1"/>
          <p:nvPr>
            <p:ph idx="15" type="subTitle"/>
          </p:nvPr>
        </p:nvSpPr>
        <p:spPr>
          <a:xfrm>
            <a:off x="6976701" y="3571850"/>
            <a:ext cx="1465200" cy="558300"/>
          </a:xfrm>
          <a:prstGeom prst="rect">
            <a:avLst/>
          </a:prstGeom>
        </p:spPr>
        <p:txBody>
          <a:bodyPr anchorCtr="0" anchor="ctr" bIns="91425" lIns="0" spcFirstLastPara="1" rIns="90000" wrap="square" tIns="91425">
            <a:noAutofit/>
          </a:bodyPr>
          <a:lstStyle/>
          <a:p>
            <a:pPr indent="0" lvl="0" marL="0" rtl="0" algn="l">
              <a:spcBef>
                <a:spcPts val="0"/>
              </a:spcBef>
              <a:spcAft>
                <a:spcPts val="0"/>
              </a:spcAft>
              <a:buNone/>
            </a:pPr>
            <a:r>
              <a:rPr lang="en"/>
              <a:t>Questions Practice</a:t>
            </a:r>
            <a:endParaRPr/>
          </a:p>
        </p:txBody>
      </p:sp>
      <p:grpSp>
        <p:nvGrpSpPr>
          <p:cNvPr id="467" name="Google Shape;467;p26"/>
          <p:cNvGrpSpPr/>
          <p:nvPr/>
        </p:nvGrpSpPr>
        <p:grpSpPr>
          <a:xfrm flipH="1" rot="1039784">
            <a:off x="7369059" y="143162"/>
            <a:ext cx="1730461" cy="1383820"/>
            <a:chOff x="15524550" y="1548900"/>
            <a:chExt cx="1307925" cy="1045925"/>
          </a:xfrm>
        </p:grpSpPr>
        <p:sp>
          <p:nvSpPr>
            <p:cNvPr id="468" name="Google Shape;468;p26"/>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6"/>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6"/>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6"/>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6"/>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6"/>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6"/>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6"/>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6"/>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6"/>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6"/>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6"/>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6"/>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6"/>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6"/>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6"/>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6"/>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6"/>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6"/>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6"/>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6"/>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6"/>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6"/>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6"/>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6"/>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6"/>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6"/>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6"/>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6"/>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6"/>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6"/>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6"/>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6"/>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6"/>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6"/>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6"/>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6"/>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6"/>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6"/>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6"/>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6"/>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6"/>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6"/>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6"/>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6"/>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26"/>
          <p:cNvGrpSpPr/>
          <p:nvPr/>
        </p:nvGrpSpPr>
        <p:grpSpPr>
          <a:xfrm rot="-6049132">
            <a:off x="6261829" y="228807"/>
            <a:ext cx="305234" cy="304477"/>
            <a:chOff x="1548327" y="2761296"/>
            <a:chExt cx="305242" cy="304485"/>
          </a:xfrm>
        </p:grpSpPr>
        <p:sp>
          <p:nvSpPr>
            <p:cNvPr id="514" name="Google Shape;514;p26"/>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6"/>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6"/>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 name="Google Shape;517;p26"/>
          <p:cNvSpPr/>
          <p:nvPr/>
        </p:nvSpPr>
        <p:spPr>
          <a:xfrm rot="10606778">
            <a:off x="6983523" y="757381"/>
            <a:ext cx="331190" cy="252375"/>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15" name="Shape 7215"/>
        <p:cNvGrpSpPr/>
        <p:nvPr/>
      </p:nvGrpSpPr>
      <p:grpSpPr>
        <a:xfrm>
          <a:off x="0" y="0"/>
          <a:ext cx="0" cy="0"/>
          <a:chOff x="0" y="0"/>
          <a:chExt cx="0" cy="0"/>
        </a:xfrm>
      </p:grpSpPr>
      <p:grpSp>
        <p:nvGrpSpPr>
          <p:cNvPr id="7216" name="Google Shape;7216;p62"/>
          <p:cNvGrpSpPr/>
          <p:nvPr/>
        </p:nvGrpSpPr>
        <p:grpSpPr>
          <a:xfrm>
            <a:off x="3353582" y="1145627"/>
            <a:ext cx="2363393" cy="1017867"/>
            <a:chOff x="3292400" y="1219146"/>
            <a:chExt cx="2615240" cy="1110239"/>
          </a:xfrm>
        </p:grpSpPr>
        <p:sp>
          <p:nvSpPr>
            <p:cNvPr id="7217" name="Google Shape;7217;p6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7218" name="Google Shape;7218;p6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19" name="Google Shape;7219;p6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7220" name="Google Shape;7220;p6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7221" name="Google Shape;7221;p6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7222" name="Google Shape;7222;p6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7223" name="Google Shape;7223;p6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7224" name="Google Shape;7224;p6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7225" name="Google Shape;7225;p6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7226" name="Google Shape;7226;p6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7227" name="Google Shape;7227;p6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228" name="Google Shape;7228;p6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229" name="Google Shape;7229;p6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230" name="Google Shape;7230;p6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231" name="Google Shape;7231;p62"/>
            <p:cNvGrpSpPr/>
            <p:nvPr/>
          </p:nvGrpSpPr>
          <p:grpSpPr>
            <a:xfrm>
              <a:off x="3748438" y="1378608"/>
              <a:ext cx="2159202" cy="903971"/>
              <a:chOff x="1683525" y="2179850"/>
              <a:chExt cx="4519050" cy="2134525"/>
            </a:xfrm>
          </p:grpSpPr>
          <p:sp>
            <p:nvSpPr>
              <p:cNvPr id="7232" name="Google Shape;7232;p6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3" name="Google Shape;7233;p6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4" name="Google Shape;7234;p6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5" name="Google Shape;7235;p6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6" name="Google Shape;7236;p6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7" name="Google Shape;7237;p6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8" name="Google Shape;7238;p6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39" name="Google Shape;7239;p6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40" name="Google Shape;7240;p6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41" name="Google Shape;7241;p6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42" name="Google Shape;7242;p6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7243" name="Google Shape;7243;p6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7244" name="Google Shape;7244;p62"/>
          <p:cNvGraphicFramePr/>
          <p:nvPr/>
        </p:nvGraphicFramePr>
        <p:xfrm>
          <a:off x="5949675" y="2323100"/>
          <a:ext cx="3000000" cy="3000000"/>
        </p:xfrm>
        <a:graphic>
          <a:graphicData uri="http://schemas.openxmlformats.org/drawingml/2006/table">
            <a:tbl>
              <a:tblPr>
                <a:noFill/>
                <a:tableStyleId>{EAEF6C65-04BD-44C0-808B-4D468976F935}</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245" name="Google Shape;7245;p62"/>
          <p:cNvGrpSpPr/>
          <p:nvPr/>
        </p:nvGrpSpPr>
        <p:grpSpPr>
          <a:xfrm>
            <a:off x="5926924" y="3381697"/>
            <a:ext cx="2519825" cy="1001454"/>
            <a:chOff x="1906114" y="789980"/>
            <a:chExt cx="1487676" cy="606868"/>
          </a:xfrm>
        </p:grpSpPr>
        <p:cxnSp>
          <p:nvCxnSpPr>
            <p:cNvPr id="7246" name="Google Shape;7246;p6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247" name="Google Shape;7247;p6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248" name="Google Shape;7248;p6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249" name="Google Shape;7249;p6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7250" name="Google Shape;7250;p6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7251" name="Google Shape;7251;p6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7252" name="Google Shape;7252;p6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7253" name="Google Shape;7253;p6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7260" name="Google Shape;7260;p6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261" name="Google Shape;7261;p6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262" name="Google Shape;7262;p6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62"/>
          <p:cNvGrpSpPr/>
          <p:nvPr/>
        </p:nvGrpSpPr>
        <p:grpSpPr>
          <a:xfrm>
            <a:off x="726399" y="1190655"/>
            <a:ext cx="2394370" cy="976502"/>
            <a:chOff x="749309" y="1112739"/>
            <a:chExt cx="2371603" cy="976502"/>
          </a:xfrm>
        </p:grpSpPr>
        <p:sp>
          <p:nvSpPr>
            <p:cNvPr id="7264" name="Google Shape;7264;p6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296" name="Google Shape;7296;p62"/>
          <p:cNvGraphicFramePr/>
          <p:nvPr/>
        </p:nvGraphicFramePr>
        <p:xfrm>
          <a:off x="5949700" y="1188950"/>
          <a:ext cx="3000000" cy="3000000"/>
        </p:xfrm>
        <a:graphic>
          <a:graphicData uri="http://schemas.openxmlformats.org/drawingml/2006/table">
            <a:tbl>
              <a:tblPr>
                <a:noFill/>
                <a:tableStyleId>{EAEF6C65-04BD-44C0-808B-4D468976F935}</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297" name="Google Shape;7297;p62"/>
          <p:cNvGraphicFramePr/>
          <p:nvPr/>
        </p:nvGraphicFramePr>
        <p:xfrm>
          <a:off x="3356413" y="2323100"/>
          <a:ext cx="3000000" cy="3000000"/>
        </p:xfrm>
        <a:graphic>
          <a:graphicData uri="http://schemas.openxmlformats.org/drawingml/2006/table">
            <a:tbl>
              <a:tblPr>
                <a:noFill/>
                <a:tableStyleId>{EAEF6C65-04BD-44C0-808B-4D468976F935}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298" name="Google Shape;7298;p62"/>
          <p:cNvGrpSpPr/>
          <p:nvPr/>
        </p:nvGrpSpPr>
        <p:grpSpPr>
          <a:xfrm>
            <a:off x="4100342" y="2709743"/>
            <a:ext cx="1517436" cy="74460"/>
            <a:chOff x="3980086" y="2804397"/>
            <a:chExt cx="1227600" cy="66900"/>
          </a:xfrm>
        </p:grpSpPr>
        <p:sp>
          <p:nvSpPr>
            <p:cNvPr id="7299" name="Google Shape;7299;p6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62"/>
          <p:cNvGrpSpPr/>
          <p:nvPr/>
        </p:nvGrpSpPr>
        <p:grpSpPr>
          <a:xfrm>
            <a:off x="4725406" y="3002330"/>
            <a:ext cx="892956" cy="74460"/>
            <a:chOff x="3980086" y="2804397"/>
            <a:chExt cx="1227600" cy="66900"/>
          </a:xfrm>
        </p:grpSpPr>
        <p:sp>
          <p:nvSpPr>
            <p:cNvPr id="7302" name="Google Shape;7302;p6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62"/>
          <p:cNvGrpSpPr/>
          <p:nvPr/>
        </p:nvGrpSpPr>
        <p:grpSpPr>
          <a:xfrm>
            <a:off x="3358498" y="3361213"/>
            <a:ext cx="2363244" cy="1005943"/>
            <a:chOff x="3358415" y="3361302"/>
            <a:chExt cx="2363244" cy="1024695"/>
          </a:xfrm>
        </p:grpSpPr>
        <p:grpSp>
          <p:nvGrpSpPr>
            <p:cNvPr id="7305" name="Google Shape;7305;p62"/>
            <p:cNvGrpSpPr/>
            <p:nvPr/>
          </p:nvGrpSpPr>
          <p:grpSpPr>
            <a:xfrm>
              <a:off x="3358415" y="3361302"/>
              <a:ext cx="441300" cy="1024695"/>
              <a:chOff x="3358415" y="3361302"/>
              <a:chExt cx="441300" cy="1024695"/>
            </a:xfrm>
          </p:grpSpPr>
          <p:sp>
            <p:nvSpPr>
              <p:cNvPr id="7306" name="Google Shape;7306;p6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62"/>
            <p:cNvGrpSpPr/>
            <p:nvPr/>
          </p:nvGrpSpPr>
          <p:grpSpPr>
            <a:xfrm>
              <a:off x="3838901" y="3361302"/>
              <a:ext cx="441300" cy="1024695"/>
              <a:chOff x="3838901" y="3361302"/>
              <a:chExt cx="441300" cy="1024695"/>
            </a:xfrm>
          </p:grpSpPr>
          <p:sp>
            <p:nvSpPr>
              <p:cNvPr id="7313" name="Google Shape;7313;p6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62"/>
            <p:cNvGrpSpPr/>
            <p:nvPr/>
          </p:nvGrpSpPr>
          <p:grpSpPr>
            <a:xfrm>
              <a:off x="4319387" y="3361302"/>
              <a:ext cx="441300" cy="1024695"/>
              <a:chOff x="4319387" y="3361302"/>
              <a:chExt cx="441300" cy="1024695"/>
            </a:xfrm>
          </p:grpSpPr>
          <p:sp>
            <p:nvSpPr>
              <p:cNvPr id="7320" name="Google Shape;7320;p6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62"/>
            <p:cNvGrpSpPr/>
            <p:nvPr/>
          </p:nvGrpSpPr>
          <p:grpSpPr>
            <a:xfrm>
              <a:off x="4799873" y="3361302"/>
              <a:ext cx="441300" cy="1024695"/>
              <a:chOff x="4799873" y="3361302"/>
              <a:chExt cx="441300" cy="1024695"/>
            </a:xfrm>
          </p:grpSpPr>
          <p:sp>
            <p:nvSpPr>
              <p:cNvPr id="7327" name="Google Shape;7327;p6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62"/>
            <p:cNvGrpSpPr/>
            <p:nvPr/>
          </p:nvGrpSpPr>
          <p:grpSpPr>
            <a:xfrm>
              <a:off x="5280360" y="3361302"/>
              <a:ext cx="441300" cy="1024695"/>
              <a:chOff x="5280360" y="3361302"/>
              <a:chExt cx="441300" cy="1024695"/>
            </a:xfrm>
          </p:grpSpPr>
          <p:sp>
            <p:nvSpPr>
              <p:cNvPr id="7334" name="Google Shape;7334;p6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340" name="Google Shape;7340;p62"/>
          <p:cNvGraphicFramePr/>
          <p:nvPr/>
        </p:nvGraphicFramePr>
        <p:xfrm>
          <a:off x="724925" y="2323100"/>
          <a:ext cx="3000000" cy="3000000"/>
        </p:xfrm>
        <a:graphic>
          <a:graphicData uri="http://schemas.openxmlformats.org/drawingml/2006/table">
            <a:tbl>
              <a:tblPr>
                <a:noFill/>
                <a:tableStyleId>{EAEF6C65-04BD-44C0-808B-4D468976F935}</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341" name="Google Shape;7341;p62"/>
          <p:cNvGrpSpPr/>
          <p:nvPr/>
        </p:nvGrpSpPr>
        <p:grpSpPr>
          <a:xfrm>
            <a:off x="726450" y="3372825"/>
            <a:ext cx="2403614" cy="1005900"/>
            <a:chOff x="726450" y="3372825"/>
            <a:chExt cx="2403614" cy="1005900"/>
          </a:xfrm>
        </p:grpSpPr>
        <p:grpSp>
          <p:nvGrpSpPr>
            <p:cNvPr id="7342" name="Google Shape;7342;p62"/>
            <p:cNvGrpSpPr/>
            <p:nvPr/>
          </p:nvGrpSpPr>
          <p:grpSpPr>
            <a:xfrm>
              <a:off x="726450" y="3696000"/>
              <a:ext cx="2403614" cy="500898"/>
              <a:chOff x="726450" y="3696000"/>
              <a:chExt cx="2403614" cy="500898"/>
            </a:xfrm>
          </p:grpSpPr>
          <p:sp>
            <p:nvSpPr>
              <p:cNvPr id="7343" name="Google Shape;7343;p6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44" name="Google Shape;7344;p6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345" name="Google Shape;7345;p62"/>
            <p:cNvGrpSpPr/>
            <p:nvPr/>
          </p:nvGrpSpPr>
          <p:grpSpPr>
            <a:xfrm>
              <a:off x="1348050" y="3372825"/>
              <a:ext cx="1720425" cy="1005900"/>
              <a:chOff x="1348050" y="3372825"/>
              <a:chExt cx="1720425" cy="1005900"/>
            </a:xfrm>
          </p:grpSpPr>
          <p:sp>
            <p:nvSpPr>
              <p:cNvPr id="7346" name="Google Shape;7346;p6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47" name="Google Shape;7347;p6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48" name="Google Shape;7348;p6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49" name="Google Shape;7349;p6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350" name="Google Shape;7350;p6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351" name="Google Shape;7351;p62"/>
            <p:cNvGrpSpPr/>
            <p:nvPr/>
          </p:nvGrpSpPr>
          <p:grpSpPr>
            <a:xfrm>
              <a:off x="1455707" y="3731058"/>
              <a:ext cx="1491150" cy="417657"/>
              <a:chOff x="1455707" y="3731058"/>
              <a:chExt cx="1491150" cy="417657"/>
            </a:xfrm>
          </p:grpSpPr>
          <p:grpSp>
            <p:nvGrpSpPr>
              <p:cNvPr id="7352" name="Google Shape;7352;p62"/>
              <p:cNvGrpSpPr/>
              <p:nvPr/>
            </p:nvGrpSpPr>
            <p:grpSpPr>
              <a:xfrm>
                <a:off x="1472938" y="3745828"/>
                <a:ext cx="72126" cy="53788"/>
                <a:chOff x="1472938" y="3745828"/>
                <a:chExt cx="72126" cy="53788"/>
              </a:xfrm>
            </p:grpSpPr>
            <p:sp>
              <p:nvSpPr>
                <p:cNvPr id="7353" name="Google Shape;7353;p6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62"/>
              <p:cNvGrpSpPr/>
              <p:nvPr/>
            </p:nvGrpSpPr>
            <p:grpSpPr>
              <a:xfrm>
                <a:off x="1819181" y="4089633"/>
                <a:ext cx="72126" cy="53788"/>
                <a:chOff x="1819181" y="4089633"/>
                <a:chExt cx="72126" cy="53788"/>
              </a:xfrm>
            </p:grpSpPr>
            <p:sp>
              <p:nvSpPr>
                <p:cNvPr id="7356" name="Google Shape;7356;p6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62"/>
              <p:cNvGrpSpPr/>
              <p:nvPr/>
            </p:nvGrpSpPr>
            <p:grpSpPr>
              <a:xfrm>
                <a:off x="1455707" y="4084171"/>
                <a:ext cx="64321" cy="64544"/>
                <a:chOff x="1455707" y="4084171"/>
                <a:chExt cx="64321" cy="64544"/>
              </a:xfrm>
            </p:grpSpPr>
            <p:sp>
              <p:nvSpPr>
                <p:cNvPr id="7359" name="Google Shape;7359;p6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62"/>
              <p:cNvGrpSpPr/>
              <p:nvPr/>
            </p:nvGrpSpPr>
            <p:grpSpPr>
              <a:xfrm>
                <a:off x="1818610" y="3731058"/>
                <a:ext cx="64321" cy="64544"/>
                <a:chOff x="1818610" y="3731058"/>
                <a:chExt cx="64321" cy="64544"/>
              </a:xfrm>
            </p:grpSpPr>
            <p:sp>
              <p:nvSpPr>
                <p:cNvPr id="7362" name="Google Shape;7362;p6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62"/>
              <p:cNvGrpSpPr/>
              <p:nvPr/>
            </p:nvGrpSpPr>
            <p:grpSpPr>
              <a:xfrm>
                <a:off x="2172491" y="4089633"/>
                <a:ext cx="72126" cy="53788"/>
                <a:chOff x="2172491" y="4089633"/>
                <a:chExt cx="72126" cy="53788"/>
              </a:xfrm>
            </p:grpSpPr>
            <p:sp>
              <p:nvSpPr>
                <p:cNvPr id="7365" name="Google Shape;7365;p6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62"/>
              <p:cNvGrpSpPr/>
              <p:nvPr/>
            </p:nvGrpSpPr>
            <p:grpSpPr>
              <a:xfrm>
                <a:off x="2171920" y="3731058"/>
                <a:ext cx="64321" cy="64544"/>
                <a:chOff x="2171920" y="3731058"/>
                <a:chExt cx="64321" cy="64544"/>
              </a:xfrm>
            </p:grpSpPr>
            <p:sp>
              <p:nvSpPr>
                <p:cNvPr id="7368" name="Google Shape;7368;p6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62"/>
              <p:cNvGrpSpPr/>
              <p:nvPr/>
            </p:nvGrpSpPr>
            <p:grpSpPr>
              <a:xfrm>
                <a:off x="2874730" y="3745828"/>
                <a:ext cx="72126" cy="53788"/>
                <a:chOff x="2874730" y="3745828"/>
                <a:chExt cx="72126" cy="53788"/>
              </a:xfrm>
            </p:grpSpPr>
            <p:sp>
              <p:nvSpPr>
                <p:cNvPr id="7371" name="Google Shape;7371;p6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62"/>
              <p:cNvGrpSpPr/>
              <p:nvPr/>
            </p:nvGrpSpPr>
            <p:grpSpPr>
              <a:xfrm>
                <a:off x="2878589" y="4081481"/>
                <a:ext cx="64321" cy="64544"/>
                <a:chOff x="2878589" y="4081481"/>
                <a:chExt cx="64321" cy="64544"/>
              </a:xfrm>
            </p:grpSpPr>
            <p:sp>
              <p:nvSpPr>
                <p:cNvPr id="7374" name="Google Shape;7374;p6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6" name="Google Shape;7376;p62"/>
              <p:cNvGrpSpPr/>
              <p:nvPr/>
            </p:nvGrpSpPr>
            <p:grpSpPr>
              <a:xfrm>
                <a:off x="2525796" y="4089633"/>
                <a:ext cx="72126" cy="53788"/>
                <a:chOff x="2525796" y="4089633"/>
                <a:chExt cx="72126" cy="53788"/>
              </a:xfrm>
            </p:grpSpPr>
            <p:sp>
              <p:nvSpPr>
                <p:cNvPr id="7377" name="Google Shape;7377;p6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62"/>
              <p:cNvGrpSpPr/>
              <p:nvPr/>
            </p:nvGrpSpPr>
            <p:grpSpPr>
              <a:xfrm>
                <a:off x="2525225" y="3731058"/>
                <a:ext cx="64321" cy="64544"/>
                <a:chOff x="2525225" y="3731058"/>
                <a:chExt cx="64321" cy="64544"/>
              </a:xfrm>
            </p:grpSpPr>
            <p:sp>
              <p:nvSpPr>
                <p:cNvPr id="7380" name="Google Shape;7380;p6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85" name="Shape 7385"/>
        <p:cNvGrpSpPr/>
        <p:nvPr/>
      </p:nvGrpSpPr>
      <p:grpSpPr>
        <a:xfrm>
          <a:off x="0" y="0"/>
          <a:ext cx="0" cy="0"/>
          <a:chOff x="0" y="0"/>
          <a:chExt cx="0" cy="0"/>
        </a:xfrm>
      </p:grpSpPr>
      <p:grpSp>
        <p:nvGrpSpPr>
          <p:cNvPr id="7386" name="Google Shape;7386;p63"/>
          <p:cNvGrpSpPr/>
          <p:nvPr/>
        </p:nvGrpSpPr>
        <p:grpSpPr>
          <a:xfrm>
            <a:off x="732428" y="1171356"/>
            <a:ext cx="845921" cy="690752"/>
            <a:chOff x="732428" y="1198513"/>
            <a:chExt cx="845921" cy="690752"/>
          </a:xfrm>
        </p:grpSpPr>
        <p:grpSp>
          <p:nvGrpSpPr>
            <p:cNvPr id="7387" name="Google Shape;7387;p63"/>
            <p:cNvGrpSpPr/>
            <p:nvPr/>
          </p:nvGrpSpPr>
          <p:grpSpPr>
            <a:xfrm>
              <a:off x="823030" y="1198513"/>
              <a:ext cx="755319" cy="690752"/>
              <a:chOff x="823030" y="1198513"/>
              <a:chExt cx="755319" cy="690752"/>
            </a:xfrm>
          </p:grpSpPr>
          <p:sp>
            <p:nvSpPr>
              <p:cNvPr id="7388" name="Google Shape;7388;p6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63"/>
            <p:cNvGrpSpPr/>
            <p:nvPr/>
          </p:nvGrpSpPr>
          <p:grpSpPr>
            <a:xfrm>
              <a:off x="732428" y="1239937"/>
              <a:ext cx="739912" cy="607886"/>
              <a:chOff x="732428" y="1239937"/>
              <a:chExt cx="739912" cy="607886"/>
            </a:xfrm>
          </p:grpSpPr>
          <p:sp>
            <p:nvSpPr>
              <p:cNvPr id="7391" name="Google Shape;7391;p6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63"/>
            <p:cNvGrpSpPr/>
            <p:nvPr/>
          </p:nvGrpSpPr>
          <p:grpSpPr>
            <a:xfrm>
              <a:off x="732428" y="1277018"/>
              <a:ext cx="702832" cy="533758"/>
              <a:chOff x="732428" y="1277018"/>
              <a:chExt cx="702832" cy="533758"/>
            </a:xfrm>
          </p:grpSpPr>
          <p:sp>
            <p:nvSpPr>
              <p:cNvPr id="7394" name="Google Shape;7394;p6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63"/>
            <p:cNvGrpSpPr/>
            <p:nvPr/>
          </p:nvGrpSpPr>
          <p:grpSpPr>
            <a:xfrm>
              <a:off x="931170" y="1306653"/>
              <a:ext cx="647179" cy="474455"/>
              <a:chOff x="931170" y="1306653"/>
              <a:chExt cx="647179" cy="474455"/>
            </a:xfrm>
          </p:grpSpPr>
          <p:sp>
            <p:nvSpPr>
              <p:cNvPr id="7397" name="Google Shape;7397;p6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9" name="Google Shape;7399;p6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63"/>
          <p:cNvGrpSpPr/>
          <p:nvPr/>
        </p:nvGrpSpPr>
        <p:grpSpPr>
          <a:xfrm>
            <a:off x="3964037" y="1171363"/>
            <a:ext cx="634656" cy="699982"/>
            <a:chOff x="5985650" y="2860025"/>
            <a:chExt cx="1396075" cy="1539775"/>
          </a:xfrm>
        </p:grpSpPr>
        <p:sp>
          <p:nvSpPr>
            <p:cNvPr id="7401" name="Google Shape;7401;p6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63"/>
          <p:cNvGrpSpPr/>
          <p:nvPr/>
        </p:nvGrpSpPr>
        <p:grpSpPr>
          <a:xfrm>
            <a:off x="4719687" y="1171356"/>
            <a:ext cx="725845" cy="699975"/>
            <a:chOff x="4249973" y="1201875"/>
            <a:chExt cx="1958568" cy="1888762"/>
          </a:xfrm>
        </p:grpSpPr>
        <p:sp>
          <p:nvSpPr>
            <p:cNvPr id="7434" name="Google Shape;7434;p6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5" name="Google Shape;7435;p63"/>
            <p:cNvGrpSpPr/>
            <p:nvPr/>
          </p:nvGrpSpPr>
          <p:grpSpPr>
            <a:xfrm>
              <a:off x="5853086" y="1789142"/>
              <a:ext cx="355454" cy="1048099"/>
              <a:chOff x="5576108" y="2016725"/>
              <a:chExt cx="565200" cy="1666560"/>
            </a:xfrm>
          </p:grpSpPr>
          <p:sp>
            <p:nvSpPr>
              <p:cNvPr id="7436" name="Google Shape;7436;p6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37" name="Google Shape;7437;p6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63"/>
            <p:cNvGrpSpPr/>
            <p:nvPr/>
          </p:nvGrpSpPr>
          <p:grpSpPr>
            <a:xfrm>
              <a:off x="4869455" y="2691676"/>
              <a:ext cx="1013897" cy="398961"/>
              <a:chOff x="4012057" y="3451825"/>
              <a:chExt cx="1612175" cy="634379"/>
            </a:xfrm>
          </p:grpSpPr>
          <p:sp>
            <p:nvSpPr>
              <p:cNvPr id="7439" name="Google Shape;7439;p6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40" name="Google Shape;7440;p6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63"/>
            <p:cNvGrpSpPr/>
            <p:nvPr/>
          </p:nvGrpSpPr>
          <p:grpSpPr>
            <a:xfrm>
              <a:off x="4276937" y="2155961"/>
              <a:ext cx="651965" cy="891358"/>
              <a:chOff x="3069908" y="2599997"/>
              <a:chExt cx="1036675" cy="1417328"/>
            </a:xfrm>
          </p:grpSpPr>
          <p:sp>
            <p:nvSpPr>
              <p:cNvPr id="7442" name="Google Shape;7442;p6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43" name="Google Shape;7443;p6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63"/>
            <p:cNvGrpSpPr/>
            <p:nvPr/>
          </p:nvGrpSpPr>
          <p:grpSpPr>
            <a:xfrm>
              <a:off x="5054918" y="1201875"/>
              <a:ext cx="999548" cy="602711"/>
              <a:chOff x="4306958" y="1082925"/>
              <a:chExt cx="1589359" cy="958358"/>
            </a:xfrm>
          </p:grpSpPr>
          <p:sp>
            <p:nvSpPr>
              <p:cNvPr id="7445" name="Google Shape;7445;p6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46" name="Google Shape;7446;p6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63"/>
            <p:cNvGrpSpPr/>
            <p:nvPr/>
          </p:nvGrpSpPr>
          <p:grpSpPr>
            <a:xfrm>
              <a:off x="4249973" y="1303451"/>
              <a:ext cx="799317" cy="841334"/>
              <a:chOff x="3027033" y="1244439"/>
              <a:chExt cx="1270977" cy="1337786"/>
            </a:xfrm>
          </p:grpSpPr>
          <p:sp>
            <p:nvSpPr>
              <p:cNvPr id="7448" name="Google Shape;7448;p6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449" name="Google Shape;7449;p6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50" name="Google Shape;7450;p63"/>
          <p:cNvGrpSpPr/>
          <p:nvPr/>
        </p:nvGrpSpPr>
        <p:grpSpPr>
          <a:xfrm>
            <a:off x="4072551" y="2058137"/>
            <a:ext cx="750769" cy="683784"/>
            <a:chOff x="4204684" y="2104422"/>
            <a:chExt cx="699822" cy="637382"/>
          </a:xfrm>
        </p:grpSpPr>
        <p:grpSp>
          <p:nvGrpSpPr>
            <p:cNvPr id="7451" name="Google Shape;7451;p63"/>
            <p:cNvGrpSpPr/>
            <p:nvPr/>
          </p:nvGrpSpPr>
          <p:grpSpPr>
            <a:xfrm>
              <a:off x="4204684" y="2430067"/>
              <a:ext cx="342957" cy="311738"/>
              <a:chOff x="4204684" y="2430067"/>
              <a:chExt cx="342957" cy="311738"/>
            </a:xfrm>
          </p:grpSpPr>
          <p:sp>
            <p:nvSpPr>
              <p:cNvPr id="7452" name="Google Shape;7452;p6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63"/>
            <p:cNvGrpSpPr/>
            <p:nvPr/>
          </p:nvGrpSpPr>
          <p:grpSpPr>
            <a:xfrm>
              <a:off x="4561586" y="2430067"/>
              <a:ext cx="342920" cy="311738"/>
              <a:chOff x="4561586" y="2430067"/>
              <a:chExt cx="342920" cy="311738"/>
            </a:xfrm>
          </p:grpSpPr>
          <p:sp>
            <p:nvSpPr>
              <p:cNvPr id="7455" name="Google Shape;7455;p6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63"/>
            <p:cNvGrpSpPr/>
            <p:nvPr/>
          </p:nvGrpSpPr>
          <p:grpSpPr>
            <a:xfrm>
              <a:off x="4561586" y="2104422"/>
              <a:ext cx="342920" cy="311738"/>
              <a:chOff x="4561586" y="2104422"/>
              <a:chExt cx="342920" cy="311738"/>
            </a:xfrm>
          </p:grpSpPr>
          <p:sp>
            <p:nvSpPr>
              <p:cNvPr id="7458" name="Google Shape;7458;p6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63"/>
            <p:cNvGrpSpPr/>
            <p:nvPr/>
          </p:nvGrpSpPr>
          <p:grpSpPr>
            <a:xfrm>
              <a:off x="4204684" y="2104422"/>
              <a:ext cx="342957" cy="311664"/>
              <a:chOff x="4204684" y="2104422"/>
              <a:chExt cx="342957" cy="311664"/>
            </a:xfrm>
          </p:grpSpPr>
          <p:sp>
            <p:nvSpPr>
              <p:cNvPr id="7461" name="Google Shape;7461;p6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63" name="Google Shape;7463;p63"/>
          <p:cNvGrpSpPr/>
          <p:nvPr/>
        </p:nvGrpSpPr>
        <p:grpSpPr>
          <a:xfrm>
            <a:off x="5536984" y="1171351"/>
            <a:ext cx="660591" cy="688867"/>
            <a:chOff x="5830645" y="1267368"/>
            <a:chExt cx="530340" cy="553040"/>
          </a:xfrm>
        </p:grpSpPr>
        <p:sp>
          <p:nvSpPr>
            <p:cNvPr id="7464" name="Google Shape;7464;p6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5" name="Google Shape;7465;p63"/>
            <p:cNvGrpSpPr/>
            <p:nvPr/>
          </p:nvGrpSpPr>
          <p:grpSpPr>
            <a:xfrm>
              <a:off x="5830645" y="1267368"/>
              <a:ext cx="259743" cy="269909"/>
              <a:chOff x="5830645" y="1267368"/>
              <a:chExt cx="259743" cy="269909"/>
            </a:xfrm>
          </p:grpSpPr>
          <p:sp>
            <p:nvSpPr>
              <p:cNvPr id="7466" name="Google Shape;7466;p6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63"/>
            <p:cNvGrpSpPr/>
            <p:nvPr/>
          </p:nvGrpSpPr>
          <p:grpSpPr>
            <a:xfrm>
              <a:off x="6101293" y="1267368"/>
              <a:ext cx="259692" cy="269909"/>
              <a:chOff x="6101293" y="1267368"/>
              <a:chExt cx="259692" cy="269909"/>
            </a:xfrm>
          </p:grpSpPr>
          <p:sp>
            <p:nvSpPr>
              <p:cNvPr id="7469" name="Google Shape;7469;p6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63"/>
            <p:cNvGrpSpPr/>
            <p:nvPr/>
          </p:nvGrpSpPr>
          <p:grpSpPr>
            <a:xfrm>
              <a:off x="5830645" y="1550500"/>
              <a:ext cx="259692" cy="269909"/>
              <a:chOff x="5830645" y="1550500"/>
              <a:chExt cx="259692" cy="269909"/>
            </a:xfrm>
          </p:grpSpPr>
          <p:sp>
            <p:nvSpPr>
              <p:cNvPr id="7472" name="Google Shape;7472;p6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63"/>
            <p:cNvGrpSpPr/>
            <p:nvPr/>
          </p:nvGrpSpPr>
          <p:grpSpPr>
            <a:xfrm>
              <a:off x="6101293" y="1550500"/>
              <a:ext cx="259692" cy="269909"/>
              <a:chOff x="6101293" y="1550500"/>
              <a:chExt cx="259692" cy="269909"/>
            </a:xfrm>
          </p:grpSpPr>
          <p:sp>
            <p:nvSpPr>
              <p:cNvPr id="7475" name="Google Shape;7475;p6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7" name="Google Shape;7477;p63"/>
          <p:cNvGrpSpPr/>
          <p:nvPr/>
        </p:nvGrpSpPr>
        <p:grpSpPr>
          <a:xfrm>
            <a:off x="739138" y="2061810"/>
            <a:ext cx="697154" cy="679574"/>
            <a:chOff x="2679875" y="2361475"/>
            <a:chExt cx="780425" cy="760575"/>
          </a:xfrm>
        </p:grpSpPr>
        <p:sp>
          <p:nvSpPr>
            <p:cNvPr id="7478" name="Google Shape;7478;p6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63"/>
          <p:cNvGrpSpPr/>
          <p:nvPr/>
        </p:nvGrpSpPr>
        <p:grpSpPr>
          <a:xfrm>
            <a:off x="3138297" y="1171402"/>
            <a:ext cx="735829" cy="684547"/>
            <a:chOff x="3351965" y="1148808"/>
            <a:chExt cx="750770" cy="698375"/>
          </a:xfrm>
        </p:grpSpPr>
        <p:grpSp>
          <p:nvGrpSpPr>
            <p:cNvPr id="7485" name="Google Shape;7485;p63"/>
            <p:cNvGrpSpPr/>
            <p:nvPr/>
          </p:nvGrpSpPr>
          <p:grpSpPr>
            <a:xfrm>
              <a:off x="3586796" y="1148808"/>
              <a:ext cx="294857" cy="286830"/>
              <a:chOff x="3750225" y="1774000"/>
              <a:chExt cx="149575" cy="145525"/>
            </a:xfrm>
          </p:grpSpPr>
          <p:sp>
            <p:nvSpPr>
              <p:cNvPr id="7486" name="Google Shape;7486;p6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63"/>
            <p:cNvGrpSpPr/>
            <p:nvPr/>
          </p:nvGrpSpPr>
          <p:grpSpPr>
            <a:xfrm>
              <a:off x="3779245" y="1375768"/>
              <a:ext cx="323490" cy="286978"/>
              <a:chOff x="3847850" y="1889150"/>
              <a:chExt cx="164100" cy="145600"/>
            </a:xfrm>
          </p:grpSpPr>
          <p:sp>
            <p:nvSpPr>
              <p:cNvPr id="7489" name="Google Shape;7489;p6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63"/>
            <p:cNvGrpSpPr/>
            <p:nvPr/>
          </p:nvGrpSpPr>
          <p:grpSpPr>
            <a:xfrm>
              <a:off x="3351965" y="1330435"/>
              <a:ext cx="295449" cy="285401"/>
              <a:chOff x="3631100" y="1866150"/>
              <a:chExt cx="149875" cy="144800"/>
            </a:xfrm>
          </p:grpSpPr>
          <p:sp>
            <p:nvSpPr>
              <p:cNvPr id="7492" name="Google Shape;7492;p6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63"/>
            <p:cNvGrpSpPr/>
            <p:nvPr/>
          </p:nvGrpSpPr>
          <p:grpSpPr>
            <a:xfrm>
              <a:off x="3548208" y="1560352"/>
              <a:ext cx="294808" cy="286830"/>
              <a:chOff x="3730650" y="1982800"/>
              <a:chExt cx="149550" cy="145525"/>
            </a:xfrm>
          </p:grpSpPr>
          <p:sp>
            <p:nvSpPr>
              <p:cNvPr id="7495" name="Google Shape;7495;p6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7" name="Google Shape;7497;p63"/>
          <p:cNvGrpSpPr/>
          <p:nvPr/>
        </p:nvGrpSpPr>
        <p:grpSpPr>
          <a:xfrm>
            <a:off x="7639949" y="1171356"/>
            <a:ext cx="804565" cy="677795"/>
            <a:chOff x="7636443" y="1204988"/>
            <a:chExt cx="804565" cy="677795"/>
          </a:xfrm>
        </p:grpSpPr>
        <p:grpSp>
          <p:nvGrpSpPr>
            <p:cNvPr id="7498" name="Google Shape;7498;p63"/>
            <p:cNvGrpSpPr/>
            <p:nvPr/>
          </p:nvGrpSpPr>
          <p:grpSpPr>
            <a:xfrm>
              <a:off x="7636443" y="1509705"/>
              <a:ext cx="804565" cy="373078"/>
              <a:chOff x="7636443" y="1509705"/>
              <a:chExt cx="804565" cy="373078"/>
            </a:xfrm>
          </p:grpSpPr>
          <p:sp>
            <p:nvSpPr>
              <p:cNvPr id="7499" name="Google Shape;7499;p6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63"/>
            <p:cNvGrpSpPr/>
            <p:nvPr/>
          </p:nvGrpSpPr>
          <p:grpSpPr>
            <a:xfrm>
              <a:off x="7636443" y="1408133"/>
              <a:ext cx="804565" cy="373078"/>
              <a:chOff x="7636443" y="1408133"/>
              <a:chExt cx="804565" cy="373078"/>
            </a:xfrm>
          </p:grpSpPr>
          <p:sp>
            <p:nvSpPr>
              <p:cNvPr id="7502" name="Google Shape;7502;p6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63"/>
            <p:cNvGrpSpPr/>
            <p:nvPr/>
          </p:nvGrpSpPr>
          <p:grpSpPr>
            <a:xfrm>
              <a:off x="7636443" y="1306560"/>
              <a:ext cx="804565" cy="373078"/>
              <a:chOff x="7636443" y="1306560"/>
              <a:chExt cx="804565" cy="373078"/>
            </a:xfrm>
          </p:grpSpPr>
          <p:sp>
            <p:nvSpPr>
              <p:cNvPr id="7505" name="Google Shape;7505;p6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63"/>
            <p:cNvGrpSpPr/>
            <p:nvPr/>
          </p:nvGrpSpPr>
          <p:grpSpPr>
            <a:xfrm>
              <a:off x="7636443" y="1204988"/>
              <a:ext cx="804565" cy="373078"/>
              <a:chOff x="7636443" y="1204988"/>
              <a:chExt cx="804565" cy="373078"/>
            </a:xfrm>
          </p:grpSpPr>
          <p:sp>
            <p:nvSpPr>
              <p:cNvPr id="7508" name="Google Shape;7508;p6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0" name="Google Shape;7510;p63"/>
          <p:cNvGrpSpPr/>
          <p:nvPr/>
        </p:nvGrpSpPr>
        <p:grpSpPr>
          <a:xfrm>
            <a:off x="4978796" y="2078771"/>
            <a:ext cx="661339" cy="661188"/>
            <a:chOff x="3990000" y="975400"/>
            <a:chExt cx="3934200" cy="3933300"/>
          </a:xfrm>
        </p:grpSpPr>
        <p:sp>
          <p:nvSpPr>
            <p:cNvPr id="7511" name="Google Shape;7511;p6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63"/>
          <p:cNvGrpSpPr/>
          <p:nvPr/>
        </p:nvGrpSpPr>
        <p:grpSpPr>
          <a:xfrm>
            <a:off x="6622444" y="2057409"/>
            <a:ext cx="868881" cy="684241"/>
            <a:chOff x="6598259" y="2078634"/>
            <a:chExt cx="868881" cy="684241"/>
          </a:xfrm>
        </p:grpSpPr>
        <p:sp>
          <p:nvSpPr>
            <p:cNvPr id="7516" name="Google Shape;7516;p6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2" name="Google Shape;7522;p63"/>
            <p:cNvGrpSpPr/>
            <p:nvPr/>
          </p:nvGrpSpPr>
          <p:grpSpPr>
            <a:xfrm>
              <a:off x="6808175" y="2078634"/>
              <a:ext cx="452229" cy="684241"/>
              <a:chOff x="6808175" y="2078634"/>
              <a:chExt cx="452229" cy="684241"/>
            </a:xfrm>
          </p:grpSpPr>
          <p:sp>
            <p:nvSpPr>
              <p:cNvPr id="7523" name="Google Shape;7523;p6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9" name="Google Shape;7529;p63"/>
              <p:cNvGrpSpPr/>
              <p:nvPr/>
            </p:nvGrpSpPr>
            <p:grpSpPr>
              <a:xfrm>
                <a:off x="6821586" y="2078634"/>
                <a:ext cx="426871" cy="684241"/>
                <a:chOff x="6821586" y="2078634"/>
                <a:chExt cx="426871" cy="684241"/>
              </a:xfrm>
            </p:grpSpPr>
            <p:grpSp>
              <p:nvGrpSpPr>
                <p:cNvPr id="7530" name="Google Shape;7530;p63"/>
                <p:cNvGrpSpPr/>
                <p:nvPr/>
              </p:nvGrpSpPr>
              <p:grpSpPr>
                <a:xfrm>
                  <a:off x="6821586" y="2078634"/>
                  <a:ext cx="426871" cy="684241"/>
                  <a:chOff x="6821586" y="2078634"/>
                  <a:chExt cx="426871" cy="684241"/>
                </a:xfrm>
              </p:grpSpPr>
              <p:sp>
                <p:nvSpPr>
                  <p:cNvPr id="7531" name="Google Shape;7531;p6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0" name="Google Shape;7550;p6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56" name="Google Shape;7556;p63"/>
          <p:cNvGrpSpPr/>
          <p:nvPr/>
        </p:nvGrpSpPr>
        <p:grpSpPr>
          <a:xfrm>
            <a:off x="5795610" y="2063018"/>
            <a:ext cx="671358" cy="671358"/>
            <a:chOff x="6535625" y="760425"/>
            <a:chExt cx="1665900" cy="1665900"/>
          </a:xfrm>
        </p:grpSpPr>
        <p:sp>
          <p:nvSpPr>
            <p:cNvPr id="7557" name="Google Shape;7557;p6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63"/>
          <p:cNvGrpSpPr/>
          <p:nvPr/>
        </p:nvGrpSpPr>
        <p:grpSpPr>
          <a:xfrm>
            <a:off x="732427" y="3731418"/>
            <a:ext cx="1340789" cy="640830"/>
            <a:chOff x="238125" y="1151100"/>
            <a:chExt cx="7139450" cy="3412300"/>
          </a:xfrm>
        </p:grpSpPr>
        <p:sp>
          <p:nvSpPr>
            <p:cNvPr id="7562" name="Google Shape;7562;p6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63"/>
          <p:cNvGrpSpPr/>
          <p:nvPr/>
        </p:nvGrpSpPr>
        <p:grpSpPr>
          <a:xfrm>
            <a:off x="5599650" y="2934699"/>
            <a:ext cx="985357" cy="585764"/>
            <a:chOff x="5145061" y="2881789"/>
            <a:chExt cx="1107641" cy="658458"/>
          </a:xfrm>
        </p:grpSpPr>
        <p:grpSp>
          <p:nvGrpSpPr>
            <p:cNvPr id="7575" name="Google Shape;7575;p63"/>
            <p:cNvGrpSpPr/>
            <p:nvPr/>
          </p:nvGrpSpPr>
          <p:grpSpPr>
            <a:xfrm>
              <a:off x="5722989" y="3244587"/>
              <a:ext cx="529713" cy="295659"/>
              <a:chOff x="5722989" y="3244587"/>
              <a:chExt cx="529713" cy="295659"/>
            </a:xfrm>
          </p:grpSpPr>
          <p:sp>
            <p:nvSpPr>
              <p:cNvPr id="7576" name="Google Shape;7576;p6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77" name="Google Shape;7577;p6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78" name="Google Shape;7578;p63"/>
            <p:cNvGrpSpPr/>
            <p:nvPr/>
          </p:nvGrpSpPr>
          <p:grpSpPr>
            <a:xfrm>
              <a:off x="5145061" y="3244587"/>
              <a:ext cx="536807" cy="295659"/>
              <a:chOff x="5145061" y="3244587"/>
              <a:chExt cx="536807" cy="295659"/>
            </a:xfrm>
          </p:grpSpPr>
          <p:sp>
            <p:nvSpPr>
              <p:cNvPr id="7579" name="Google Shape;7579;p6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80" name="Google Shape;7580;p6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81" name="Google Shape;7581;p63"/>
            <p:cNvGrpSpPr/>
            <p:nvPr/>
          </p:nvGrpSpPr>
          <p:grpSpPr>
            <a:xfrm>
              <a:off x="5341327" y="2898245"/>
              <a:ext cx="532309" cy="614891"/>
              <a:chOff x="5341327" y="2898245"/>
              <a:chExt cx="532309" cy="614891"/>
            </a:xfrm>
          </p:grpSpPr>
          <p:sp>
            <p:nvSpPr>
              <p:cNvPr id="7582" name="Google Shape;7582;p6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83" name="Google Shape;7583;p6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584" name="Google Shape;7584;p63"/>
            <p:cNvGrpSpPr/>
            <p:nvPr/>
          </p:nvGrpSpPr>
          <p:grpSpPr>
            <a:xfrm>
              <a:off x="5532290" y="2881789"/>
              <a:ext cx="620516" cy="305456"/>
              <a:chOff x="5532290" y="2881789"/>
              <a:chExt cx="620516" cy="305456"/>
            </a:xfrm>
          </p:grpSpPr>
          <p:sp>
            <p:nvSpPr>
              <p:cNvPr id="7585" name="Google Shape;7585;p6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586" name="Google Shape;7586;p6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587" name="Google Shape;7587;p63"/>
          <p:cNvGrpSpPr/>
          <p:nvPr/>
        </p:nvGrpSpPr>
        <p:grpSpPr>
          <a:xfrm>
            <a:off x="8178573" y="3726757"/>
            <a:ext cx="269068" cy="645491"/>
            <a:chOff x="7026852" y="3311869"/>
            <a:chExt cx="434331" cy="1041954"/>
          </a:xfrm>
        </p:grpSpPr>
        <p:sp>
          <p:nvSpPr>
            <p:cNvPr id="7588" name="Google Shape;7588;p6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63"/>
          <p:cNvGrpSpPr/>
          <p:nvPr/>
        </p:nvGrpSpPr>
        <p:grpSpPr>
          <a:xfrm>
            <a:off x="6195154" y="3765995"/>
            <a:ext cx="293882" cy="293836"/>
            <a:chOff x="4873519" y="3311869"/>
            <a:chExt cx="499374" cy="499296"/>
          </a:xfrm>
        </p:grpSpPr>
        <p:sp>
          <p:nvSpPr>
            <p:cNvPr id="7592" name="Google Shape;7592;p6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63"/>
          <p:cNvGrpSpPr/>
          <p:nvPr/>
        </p:nvGrpSpPr>
        <p:grpSpPr>
          <a:xfrm>
            <a:off x="6195154" y="4078366"/>
            <a:ext cx="293882" cy="293882"/>
            <a:chOff x="4873519" y="3875839"/>
            <a:chExt cx="499374" cy="499374"/>
          </a:xfrm>
        </p:grpSpPr>
        <p:sp>
          <p:nvSpPr>
            <p:cNvPr id="7595" name="Google Shape;7595;p6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63"/>
          <p:cNvGrpSpPr/>
          <p:nvPr/>
        </p:nvGrpSpPr>
        <p:grpSpPr>
          <a:xfrm>
            <a:off x="2425681" y="2050319"/>
            <a:ext cx="698104" cy="698208"/>
            <a:chOff x="2565073" y="2075876"/>
            <a:chExt cx="672482" cy="672518"/>
          </a:xfrm>
        </p:grpSpPr>
        <p:sp>
          <p:nvSpPr>
            <p:cNvPr id="7598" name="Google Shape;7598;p6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63"/>
          <p:cNvGrpSpPr/>
          <p:nvPr/>
        </p:nvGrpSpPr>
        <p:grpSpPr>
          <a:xfrm>
            <a:off x="5649092" y="3734919"/>
            <a:ext cx="438354" cy="637329"/>
            <a:chOff x="1697726" y="3244179"/>
            <a:chExt cx="788124" cy="1146069"/>
          </a:xfrm>
        </p:grpSpPr>
        <p:sp>
          <p:nvSpPr>
            <p:cNvPr id="7605" name="Google Shape;7605;p6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7" name="Google Shape;7607;p6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8" name="Google Shape;7608;p63"/>
          <p:cNvGrpSpPr/>
          <p:nvPr/>
        </p:nvGrpSpPr>
        <p:grpSpPr>
          <a:xfrm>
            <a:off x="7650306" y="2063282"/>
            <a:ext cx="799565" cy="670282"/>
            <a:chOff x="7617850" y="2063282"/>
            <a:chExt cx="799565" cy="670282"/>
          </a:xfrm>
        </p:grpSpPr>
        <p:cxnSp>
          <p:nvCxnSpPr>
            <p:cNvPr id="7609" name="Google Shape;7609;p6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10" name="Google Shape;7610;p6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11" name="Google Shape;7611;p6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12" name="Google Shape;7612;p6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13" name="Google Shape;7613;p6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614" name="Google Shape;7614;p6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615" name="Google Shape;7615;p63"/>
            <p:cNvGrpSpPr/>
            <p:nvPr/>
          </p:nvGrpSpPr>
          <p:grpSpPr>
            <a:xfrm>
              <a:off x="7734309" y="2063282"/>
              <a:ext cx="570957" cy="620095"/>
              <a:chOff x="7734309" y="2063282"/>
              <a:chExt cx="570957" cy="620095"/>
            </a:xfrm>
          </p:grpSpPr>
          <p:grpSp>
            <p:nvGrpSpPr>
              <p:cNvPr id="7616" name="Google Shape;7616;p63"/>
              <p:cNvGrpSpPr/>
              <p:nvPr/>
            </p:nvGrpSpPr>
            <p:grpSpPr>
              <a:xfrm>
                <a:off x="8031573" y="2063282"/>
                <a:ext cx="273693" cy="620095"/>
                <a:chOff x="8031573" y="2063282"/>
                <a:chExt cx="273693" cy="620095"/>
              </a:xfrm>
            </p:grpSpPr>
            <p:sp>
              <p:nvSpPr>
                <p:cNvPr id="7617" name="Google Shape;7617;p6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63"/>
              <p:cNvGrpSpPr/>
              <p:nvPr/>
            </p:nvGrpSpPr>
            <p:grpSpPr>
              <a:xfrm flipH="1">
                <a:off x="7734309" y="2063282"/>
                <a:ext cx="273693" cy="620095"/>
                <a:chOff x="8031573" y="2063282"/>
                <a:chExt cx="273693" cy="620095"/>
              </a:xfrm>
            </p:grpSpPr>
            <p:sp>
              <p:nvSpPr>
                <p:cNvPr id="7622" name="Google Shape;7622;p6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626" name="Google Shape;7626;p6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8" name="Google Shape;7628;p63"/>
          <p:cNvGrpSpPr/>
          <p:nvPr/>
        </p:nvGrpSpPr>
        <p:grpSpPr>
          <a:xfrm>
            <a:off x="7836913" y="2916765"/>
            <a:ext cx="602567" cy="601884"/>
            <a:chOff x="1186975" y="238125"/>
            <a:chExt cx="5244275" cy="5238325"/>
          </a:xfrm>
        </p:grpSpPr>
        <p:sp>
          <p:nvSpPr>
            <p:cNvPr id="7629" name="Google Shape;7629;p6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63"/>
          <p:cNvGrpSpPr/>
          <p:nvPr/>
        </p:nvGrpSpPr>
        <p:grpSpPr>
          <a:xfrm>
            <a:off x="3279650" y="2056249"/>
            <a:ext cx="651848" cy="687338"/>
            <a:chOff x="3400515" y="2056248"/>
            <a:chExt cx="698134" cy="735987"/>
          </a:xfrm>
        </p:grpSpPr>
        <p:grpSp>
          <p:nvGrpSpPr>
            <p:cNvPr id="7634" name="Google Shape;7634;p63"/>
            <p:cNvGrpSpPr/>
            <p:nvPr/>
          </p:nvGrpSpPr>
          <p:grpSpPr>
            <a:xfrm>
              <a:off x="3400515" y="2283913"/>
              <a:ext cx="312919" cy="219900"/>
              <a:chOff x="3400515" y="2283913"/>
              <a:chExt cx="312919" cy="219900"/>
            </a:xfrm>
          </p:grpSpPr>
          <p:sp>
            <p:nvSpPr>
              <p:cNvPr id="7635" name="Google Shape;7635;p6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36" name="Google Shape;7636;p6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637" name="Google Shape;7637;p63"/>
            <p:cNvGrpSpPr/>
            <p:nvPr/>
          </p:nvGrpSpPr>
          <p:grpSpPr>
            <a:xfrm>
              <a:off x="3547823" y="2461089"/>
              <a:ext cx="219900" cy="331146"/>
              <a:chOff x="3547823" y="2461089"/>
              <a:chExt cx="219900" cy="331146"/>
            </a:xfrm>
          </p:grpSpPr>
          <p:sp>
            <p:nvSpPr>
              <p:cNvPr id="7638" name="Google Shape;7638;p6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39" name="Google Shape;7639;p6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640" name="Google Shape;7640;p63"/>
            <p:cNvGrpSpPr/>
            <p:nvPr/>
          </p:nvGrpSpPr>
          <p:grpSpPr>
            <a:xfrm>
              <a:off x="3734138" y="2461089"/>
              <a:ext cx="219900" cy="331146"/>
              <a:chOff x="3734138" y="2461089"/>
              <a:chExt cx="219900" cy="331146"/>
            </a:xfrm>
          </p:grpSpPr>
          <p:sp>
            <p:nvSpPr>
              <p:cNvPr id="7641" name="Google Shape;7641;p6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42" name="Google Shape;7642;p6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643" name="Google Shape;7643;p63"/>
            <p:cNvGrpSpPr/>
            <p:nvPr/>
          </p:nvGrpSpPr>
          <p:grpSpPr>
            <a:xfrm>
              <a:off x="3787560" y="2281742"/>
              <a:ext cx="311089" cy="219900"/>
              <a:chOff x="3787560" y="2281742"/>
              <a:chExt cx="311089" cy="219900"/>
            </a:xfrm>
          </p:grpSpPr>
          <p:sp>
            <p:nvSpPr>
              <p:cNvPr id="7644" name="Google Shape;7644;p6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645" name="Google Shape;7645;p6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646" name="Google Shape;7646;p63"/>
            <p:cNvGrpSpPr/>
            <p:nvPr/>
          </p:nvGrpSpPr>
          <p:grpSpPr>
            <a:xfrm>
              <a:off x="3637290" y="2056248"/>
              <a:ext cx="219900" cy="330736"/>
              <a:chOff x="3637290" y="2056248"/>
              <a:chExt cx="219900" cy="330736"/>
            </a:xfrm>
          </p:grpSpPr>
          <p:sp>
            <p:nvSpPr>
              <p:cNvPr id="7647" name="Google Shape;7647;p6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648" name="Google Shape;7648;p6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649" name="Google Shape;7649;p63"/>
          <p:cNvGrpSpPr/>
          <p:nvPr/>
        </p:nvGrpSpPr>
        <p:grpSpPr>
          <a:xfrm>
            <a:off x="2571356" y="2926255"/>
            <a:ext cx="1268144" cy="592394"/>
            <a:chOff x="238125" y="1188750"/>
            <a:chExt cx="7140450" cy="3335550"/>
          </a:xfrm>
        </p:grpSpPr>
        <p:sp>
          <p:nvSpPr>
            <p:cNvPr id="7650" name="Google Shape;7650;p6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5" name="Google Shape;7655;p63"/>
          <p:cNvGrpSpPr/>
          <p:nvPr/>
        </p:nvGrpSpPr>
        <p:grpSpPr>
          <a:xfrm>
            <a:off x="6679257" y="2928410"/>
            <a:ext cx="1053944" cy="590147"/>
            <a:chOff x="238125" y="1335475"/>
            <a:chExt cx="5418735" cy="3034175"/>
          </a:xfrm>
        </p:grpSpPr>
        <p:sp>
          <p:nvSpPr>
            <p:cNvPr id="7656" name="Google Shape;7656;p6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63"/>
          <p:cNvGrpSpPr/>
          <p:nvPr/>
        </p:nvGrpSpPr>
        <p:grpSpPr>
          <a:xfrm>
            <a:off x="4110066" y="3733309"/>
            <a:ext cx="1268207" cy="638939"/>
            <a:chOff x="3967651" y="3645904"/>
            <a:chExt cx="1479304" cy="745292"/>
          </a:xfrm>
        </p:grpSpPr>
        <p:grpSp>
          <p:nvGrpSpPr>
            <p:cNvPr id="7660" name="Google Shape;7660;p63"/>
            <p:cNvGrpSpPr/>
            <p:nvPr/>
          </p:nvGrpSpPr>
          <p:grpSpPr>
            <a:xfrm>
              <a:off x="3967651" y="4009026"/>
              <a:ext cx="1479304" cy="382170"/>
              <a:chOff x="3967651" y="4009026"/>
              <a:chExt cx="1479304" cy="382170"/>
            </a:xfrm>
          </p:grpSpPr>
          <p:grpSp>
            <p:nvGrpSpPr>
              <p:cNvPr id="7661" name="Google Shape;7661;p63"/>
              <p:cNvGrpSpPr/>
              <p:nvPr/>
            </p:nvGrpSpPr>
            <p:grpSpPr>
              <a:xfrm>
                <a:off x="4892216" y="4195630"/>
                <a:ext cx="554739" cy="195566"/>
                <a:chOff x="3604375" y="4892160"/>
                <a:chExt cx="1651500" cy="582215"/>
              </a:xfrm>
            </p:grpSpPr>
            <p:sp>
              <p:nvSpPr>
                <p:cNvPr id="7662" name="Google Shape;7662;p6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63"/>
              <p:cNvGrpSpPr/>
              <p:nvPr/>
            </p:nvGrpSpPr>
            <p:grpSpPr>
              <a:xfrm>
                <a:off x="3967651" y="4146303"/>
                <a:ext cx="579402" cy="244893"/>
                <a:chOff x="851875" y="4745310"/>
                <a:chExt cx="1724925" cy="729065"/>
              </a:xfrm>
            </p:grpSpPr>
            <p:sp>
              <p:nvSpPr>
                <p:cNvPr id="7665" name="Google Shape;7665;p6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63"/>
              <p:cNvGrpSpPr/>
              <p:nvPr/>
            </p:nvGrpSpPr>
            <p:grpSpPr>
              <a:xfrm>
                <a:off x="4460753" y="4009026"/>
                <a:ext cx="493110" cy="382170"/>
                <a:chOff x="2319875" y="4336625"/>
                <a:chExt cx="1468025" cy="1137750"/>
              </a:xfrm>
            </p:grpSpPr>
            <p:sp>
              <p:nvSpPr>
                <p:cNvPr id="7668" name="Google Shape;7668;p6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0" name="Google Shape;7670;p63"/>
            <p:cNvGrpSpPr/>
            <p:nvPr/>
          </p:nvGrpSpPr>
          <p:grpSpPr>
            <a:xfrm>
              <a:off x="4479443" y="3645904"/>
              <a:ext cx="455965" cy="388789"/>
              <a:chOff x="2957425" y="238100"/>
              <a:chExt cx="1910200" cy="1628775"/>
            </a:xfrm>
          </p:grpSpPr>
          <p:sp>
            <p:nvSpPr>
              <p:cNvPr id="7671" name="Google Shape;7671;p6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1" name="Google Shape;7681;p63"/>
          <p:cNvGrpSpPr/>
          <p:nvPr/>
        </p:nvGrpSpPr>
        <p:grpSpPr>
          <a:xfrm>
            <a:off x="2496179" y="3734510"/>
            <a:ext cx="1243128" cy="637739"/>
            <a:chOff x="2496310" y="3693351"/>
            <a:chExt cx="1342906" cy="688926"/>
          </a:xfrm>
        </p:grpSpPr>
        <p:grpSp>
          <p:nvGrpSpPr>
            <p:cNvPr id="7682" name="Google Shape;7682;p63"/>
            <p:cNvGrpSpPr/>
            <p:nvPr/>
          </p:nvGrpSpPr>
          <p:grpSpPr>
            <a:xfrm>
              <a:off x="2496310" y="3693351"/>
              <a:ext cx="1342906" cy="688875"/>
              <a:chOff x="2496310" y="3693351"/>
              <a:chExt cx="1342906" cy="688875"/>
            </a:xfrm>
          </p:grpSpPr>
          <p:sp>
            <p:nvSpPr>
              <p:cNvPr id="7683" name="Google Shape;7683;p6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9" name="Google Shape;7689;p63"/>
              <p:cNvCxnSpPr>
                <a:stCxn id="768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690" name="Google Shape;7690;p63"/>
              <p:cNvCxnSpPr>
                <a:stCxn id="768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691" name="Google Shape;7691;p63"/>
              <p:cNvCxnSpPr>
                <a:stCxn id="768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692" name="Google Shape;7692;p63"/>
              <p:cNvCxnSpPr>
                <a:stCxn id="768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693" name="Google Shape;7693;p63"/>
              <p:cNvCxnSpPr>
                <a:stCxn id="768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694" name="Google Shape;7694;p63"/>
            <p:cNvGrpSpPr/>
            <p:nvPr/>
          </p:nvGrpSpPr>
          <p:grpSpPr>
            <a:xfrm>
              <a:off x="2675275" y="3930557"/>
              <a:ext cx="1003306" cy="451719"/>
              <a:chOff x="2675275" y="4174282"/>
              <a:chExt cx="1003306" cy="451719"/>
            </a:xfrm>
          </p:grpSpPr>
          <p:sp>
            <p:nvSpPr>
              <p:cNvPr id="7695" name="Google Shape;7695;p6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8" name="Google Shape;7698;p63"/>
          <p:cNvGrpSpPr/>
          <p:nvPr/>
        </p:nvGrpSpPr>
        <p:grpSpPr>
          <a:xfrm>
            <a:off x="1669850" y="1171356"/>
            <a:ext cx="574511" cy="874709"/>
            <a:chOff x="1715404" y="1112080"/>
            <a:chExt cx="642270" cy="977984"/>
          </a:xfrm>
        </p:grpSpPr>
        <p:grpSp>
          <p:nvGrpSpPr>
            <p:cNvPr id="7699" name="Google Shape;7699;p63"/>
            <p:cNvGrpSpPr/>
            <p:nvPr/>
          </p:nvGrpSpPr>
          <p:grpSpPr>
            <a:xfrm>
              <a:off x="1715404" y="1112080"/>
              <a:ext cx="642270" cy="977984"/>
              <a:chOff x="1715404" y="1112080"/>
              <a:chExt cx="642270" cy="977984"/>
            </a:xfrm>
          </p:grpSpPr>
          <p:sp>
            <p:nvSpPr>
              <p:cNvPr id="7700" name="Google Shape;7700;p6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63"/>
            <p:cNvGrpSpPr/>
            <p:nvPr/>
          </p:nvGrpSpPr>
          <p:grpSpPr>
            <a:xfrm>
              <a:off x="1768927" y="1165603"/>
              <a:ext cx="535225" cy="851367"/>
              <a:chOff x="1768927" y="1165603"/>
              <a:chExt cx="535225" cy="851367"/>
            </a:xfrm>
          </p:grpSpPr>
          <p:sp>
            <p:nvSpPr>
              <p:cNvPr id="7703" name="Google Shape;7703;p6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63"/>
            <p:cNvGrpSpPr/>
            <p:nvPr/>
          </p:nvGrpSpPr>
          <p:grpSpPr>
            <a:xfrm>
              <a:off x="1822449" y="1219125"/>
              <a:ext cx="428180" cy="718859"/>
              <a:chOff x="1822449" y="1219125"/>
              <a:chExt cx="428180" cy="718859"/>
            </a:xfrm>
          </p:grpSpPr>
          <p:sp>
            <p:nvSpPr>
              <p:cNvPr id="7706" name="Google Shape;7706;p6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63"/>
            <p:cNvGrpSpPr/>
            <p:nvPr/>
          </p:nvGrpSpPr>
          <p:grpSpPr>
            <a:xfrm>
              <a:off x="1875972" y="1272648"/>
              <a:ext cx="321135" cy="586939"/>
              <a:chOff x="1875972" y="1272648"/>
              <a:chExt cx="321135" cy="586939"/>
            </a:xfrm>
          </p:grpSpPr>
          <p:sp>
            <p:nvSpPr>
              <p:cNvPr id="7709" name="Google Shape;7709;p6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1" name="Google Shape;7711;p63"/>
          <p:cNvGrpSpPr/>
          <p:nvPr/>
        </p:nvGrpSpPr>
        <p:grpSpPr>
          <a:xfrm>
            <a:off x="7777011" y="3728078"/>
            <a:ext cx="293855" cy="644170"/>
            <a:chOff x="241025" y="3151575"/>
            <a:chExt cx="293855" cy="644170"/>
          </a:xfrm>
        </p:grpSpPr>
        <p:sp>
          <p:nvSpPr>
            <p:cNvPr id="7712" name="Google Shape;7712;p6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63"/>
          <p:cNvGrpSpPr/>
          <p:nvPr/>
        </p:nvGrpSpPr>
        <p:grpSpPr>
          <a:xfrm>
            <a:off x="724994" y="2928078"/>
            <a:ext cx="1779649" cy="591620"/>
            <a:chOff x="246070" y="1983375"/>
            <a:chExt cx="1855347" cy="616849"/>
          </a:xfrm>
        </p:grpSpPr>
        <p:sp>
          <p:nvSpPr>
            <p:cNvPr id="7715" name="Google Shape;7715;p6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63"/>
          <p:cNvGrpSpPr/>
          <p:nvPr/>
        </p:nvGrpSpPr>
        <p:grpSpPr>
          <a:xfrm>
            <a:off x="2335861" y="1171356"/>
            <a:ext cx="711055" cy="745993"/>
            <a:chOff x="2496269" y="1171698"/>
            <a:chExt cx="761953" cy="799392"/>
          </a:xfrm>
        </p:grpSpPr>
        <p:grpSp>
          <p:nvGrpSpPr>
            <p:cNvPr id="7725" name="Google Shape;7725;p63"/>
            <p:cNvGrpSpPr/>
            <p:nvPr/>
          </p:nvGrpSpPr>
          <p:grpSpPr>
            <a:xfrm>
              <a:off x="2496269" y="1171698"/>
              <a:ext cx="761953" cy="723022"/>
              <a:chOff x="2496269" y="1171698"/>
              <a:chExt cx="761953" cy="723022"/>
            </a:xfrm>
          </p:grpSpPr>
          <p:sp>
            <p:nvSpPr>
              <p:cNvPr id="7726" name="Google Shape;7726;p6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8" name="Google Shape;7728;p63"/>
              <p:cNvGrpSpPr/>
              <p:nvPr/>
            </p:nvGrpSpPr>
            <p:grpSpPr>
              <a:xfrm>
                <a:off x="2496269" y="1171698"/>
                <a:ext cx="761953" cy="723022"/>
                <a:chOff x="2496269" y="1120652"/>
                <a:chExt cx="761953" cy="723022"/>
              </a:xfrm>
            </p:grpSpPr>
            <p:grpSp>
              <p:nvGrpSpPr>
                <p:cNvPr id="7729" name="Google Shape;7729;p63"/>
                <p:cNvGrpSpPr/>
                <p:nvPr/>
              </p:nvGrpSpPr>
              <p:grpSpPr>
                <a:xfrm>
                  <a:off x="2496269" y="1120652"/>
                  <a:ext cx="761953" cy="723022"/>
                  <a:chOff x="2496269" y="1120652"/>
                  <a:chExt cx="761953" cy="723022"/>
                </a:xfrm>
              </p:grpSpPr>
              <p:grpSp>
                <p:nvGrpSpPr>
                  <p:cNvPr id="7730" name="Google Shape;7730;p63"/>
                  <p:cNvGrpSpPr/>
                  <p:nvPr/>
                </p:nvGrpSpPr>
                <p:grpSpPr>
                  <a:xfrm>
                    <a:off x="2496269" y="1304589"/>
                    <a:ext cx="407089" cy="305057"/>
                    <a:chOff x="2496269" y="1304589"/>
                    <a:chExt cx="407089" cy="305057"/>
                  </a:xfrm>
                </p:grpSpPr>
                <p:sp>
                  <p:nvSpPr>
                    <p:cNvPr id="7731" name="Google Shape;7731;p6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63"/>
                  <p:cNvGrpSpPr/>
                  <p:nvPr/>
                </p:nvGrpSpPr>
                <p:grpSpPr>
                  <a:xfrm>
                    <a:off x="2586468" y="1493376"/>
                    <a:ext cx="358850" cy="349656"/>
                    <a:chOff x="2586468" y="1493376"/>
                    <a:chExt cx="358850" cy="349656"/>
                  </a:xfrm>
                </p:grpSpPr>
                <p:sp>
                  <p:nvSpPr>
                    <p:cNvPr id="7734" name="Google Shape;7734;p6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63"/>
                  <p:cNvGrpSpPr/>
                  <p:nvPr/>
                </p:nvGrpSpPr>
                <p:grpSpPr>
                  <a:xfrm>
                    <a:off x="2807939" y="1494024"/>
                    <a:ext cx="358857" cy="349650"/>
                    <a:chOff x="2807939" y="1494024"/>
                    <a:chExt cx="358857" cy="349650"/>
                  </a:xfrm>
                </p:grpSpPr>
                <p:sp>
                  <p:nvSpPr>
                    <p:cNvPr id="7737" name="Google Shape;7737;p6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63"/>
                  <p:cNvGrpSpPr/>
                  <p:nvPr/>
                </p:nvGrpSpPr>
                <p:grpSpPr>
                  <a:xfrm>
                    <a:off x="2851133" y="1305635"/>
                    <a:ext cx="407089" cy="305057"/>
                    <a:chOff x="2851133" y="1305635"/>
                    <a:chExt cx="407089" cy="305057"/>
                  </a:xfrm>
                </p:grpSpPr>
                <p:sp>
                  <p:nvSpPr>
                    <p:cNvPr id="7740" name="Google Shape;7740;p6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63"/>
                  <p:cNvGrpSpPr/>
                  <p:nvPr/>
                </p:nvGrpSpPr>
                <p:grpSpPr>
                  <a:xfrm>
                    <a:off x="2727495" y="1120652"/>
                    <a:ext cx="300271" cy="396358"/>
                    <a:chOff x="2727495" y="1120652"/>
                    <a:chExt cx="300271" cy="396358"/>
                  </a:xfrm>
                </p:grpSpPr>
                <p:sp>
                  <p:nvSpPr>
                    <p:cNvPr id="7743" name="Google Shape;7743;p6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5" name="Google Shape;7745;p63"/>
                <p:cNvGrpSpPr/>
                <p:nvPr/>
              </p:nvGrpSpPr>
              <p:grpSpPr>
                <a:xfrm>
                  <a:off x="2722305" y="1350460"/>
                  <a:ext cx="308357" cy="308344"/>
                  <a:chOff x="2722305" y="1350460"/>
                  <a:chExt cx="308357" cy="308344"/>
                </a:xfrm>
              </p:grpSpPr>
              <p:sp>
                <p:nvSpPr>
                  <p:cNvPr id="7746" name="Google Shape;7746;p6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7" name="Google Shape;7747;p63"/>
                  <p:cNvGrpSpPr/>
                  <p:nvPr/>
                </p:nvGrpSpPr>
                <p:grpSpPr>
                  <a:xfrm>
                    <a:off x="2725064" y="1364529"/>
                    <a:ext cx="297954" cy="280182"/>
                    <a:chOff x="2725064" y="1364529"/>
                    <a:chExt cx="297954" cy="280182"/>
                  </a:xfrm>
                </p:grpSpPr>
                <p:sp>
                  <p:nvSpPr>
                    <p:cNvPr id="7748" name="Google Shape;7748;p6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753" name="Google Shape;7753;p6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63"/>
          <p:cNvGrpSpPr/>
          <p:nvPr/>
        </p:nvGrpSpPr>
        <p:grpSpPr>
          <a:xfrm>
            <a:off x="3924561" y="2927462"/>
            <a:ext cx="1569144" cy="591015"/>
            <a:chOff x="3820100" y="3023049"/>
            <a:chExt cx="1303926" cy="491162"/>
          </a:xfrm>
        </p:grpSpPr>
        <p:grpSp>
          <p:nvGrpSpPr>
            <p:cNvPr id="7759" name="Google Shape;7759;p63"/>
            <p:cNvGrpSpPr/>
            <p:nvPr/>
          </p:nvGrpSpPr>
          <p:grpSpPr>
            <a:xfrm>
              <a:off x="3820100" y="3023072"/>
              <a:ext cx="1303926" cy="491139"/>
              <a:chOff x="3820100" y="3023072"/>
              <a:chExt cx="1303926" cy="491139"/>
            </a:xfrm>
          </p:grpSpPr>
          <p:sp>
            <p:nvSpPr>
              <p:cNvPr id="7760" name="Google Shape;7760;p6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63"/>
            <p:cNvGrpSpPr/>
            <p:nvPr/>
          </p:nvGrpSpPr>
          <p:grpSpPr>
            <a:xfrm>
              <a:off x="4132439" y="3023645"/>
              <a:ext cx="393633" cy="177096"/>
              <a:chOff x="4132439" y="3023645"/>
              <a:chExt cx="393633" cy="177096"/>
            </a:xfrm>
          </p:grpSpPr>
          <p:sp>
            <p:nvSpPr>
              <p:cNvPr id="7763" name="Google Shape;7763;p6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3"/>
            <p:cNvGrpSpPr/>
            <p:nvPr/>
          </p:nvGrpSpPr>
          <p:grpSpPr>
            <a:xfrm>
              <a:off x="3921811" y="3023049"/>
              <a:ext cx="1002397" cy="388943"/>
              <a:chOff x="3921811" y="3023049"/>
              <a:chExt cx="1002397" cy="388943"/>
            </a:xfrm>
          </p:grpSpPr>
          <p:sp>
            <p:nvSpPr>
              <p:cNvPr id="7766" name="Google Shape;7766;p6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63"/>
            <p:cNvGrpSpPr/>
            <p:nvPr/>
          </p:nvGrpSpPr>
          <p:grpSpPr>
            <a:xfrm>
              <a:off x="4023645" y="3023049"/>
              <a:ext cx="683032" cy="286722"/>
              <a:chOff x="4023645" y="3023049"/>
              <a:chExt cx="683032" cy="286722"/>
            </a:xfrm>
          </p:grpSpPr>
          <p:sp>
            <p:nvSpPr>
              <p:cNvPr id="7769" name="Google Shape;7769;p6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1" name="Google Shape;7771;p63"/>
          <p:cNvGrpSpPr/>
          <p:nvPr/>
        </p:nvGrpSpPr>
        <p:grpSpPr>
          <a:xfrm>
            <a:off x="1556683" y="2054307"/>
            <a:ext cx="713522" cy="688025"/>
            <a:chOff x="1706078" y="2092648"/>
            <a:chExt cx="660913" cy="637296"/>
          </a:xfrm>
        </p:grpSpPr>
        <p:sp>
          <p:nvSpPr>
            <p:cNvPr id="7772" name="Google Shape;7772;p6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3" name="Google Shape;7773;p63"/>
            <p:cNvGrpSpPr/>
            <p:nvPr/>
          </p:nvGrpSpPr>
          <p:grpSpPr>
            <a:xfrm>
              <a:off x="1706078" y="2092648"/>
              <a:ext cx="660913" cy="575241"/>
              <a:chOff x="1706078" y="2092648"/>
              <a:chExt cx="660913" cy="575241"/>
            </a:xfrm>
          </p:grpSpPr>
          <p:sp>
            <p:nvSpPr>
              <p:cNvPr id="7774" name="Google Shape;7774;p6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7" name="Google Shape;7777;p63"/>
          <p:cNvGrpSpPr/>
          <p:nvPr/>
        </p:nvGrpSpPr>
        <p:grpSpPr>
          <a:xfrm>
            <a:off x="6318542" y="1171856"/>
            <a:ext cx="1317459" cy="684168"/>
            <a:chOff x="238125" y="999450"/>
            <a:chExt cx="7140700" cy="3708225"/>
          </a:xfrm>
        </p:grpSpPr>
        <p:sp>
          <p:nvSpPr>
            <p:cNvPr id="7778" name="Google Shape;7778;p6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0" name="Shape 7790"/>
        <p:cNvGrpSpPr/>
        <p:nvPr/>
      </p:nvGrpSpPr>
      <p:grpSpPr>
        <a:xfrm>
          <a:off x="0" y="0"/>
          <a:ext cx="0" cy="0"/>
          <a:chOff x="0" y="0"/>
          <a:chExt cx="0" cy="0"/>
        </a:xfrm>
      </p:grpSpPr>
      <p:grpSp>
        <p:nvGrpSpPr>
          <p:cNvPr id="7791" name="Google Shape;7791;p64"/>
          <p:cNvGrpSpPr/>
          <p:nvPr/>
        </p:nvGrpSpPr>
        <p:grpSpPr>
          <a:xfrm>
            <a:off x="729238" y="1179665"/>
            <a:ext cx="1636117" cy="1526144"/>
            <a:chOff x="729238" y="1179665"/>
            <a:chExt cx="1636117" cy="1526144"/>
          </a:xfrm>
        </p:grpSpPr>
        <p:grpSp>
          <p:nvGrpSpPr>
            <p:cNvPr id="7792" name="Google Shape;7792;p64"/>
            <p:cNvGrpSpPr/>
            <p:nvPr/>
          </p:nvGrpSpPr>
          <p:grpSpPr>
            <a:xfrm>
              <a:off x="729238" y="1179665"/>
              <a:ext cx="80700" cy="1526144"/>
              <a:chOff x="729238" y="1179665"/>
              <a:chExt cx="80700" cy="1526144"/>
            </a:xfrm>
          </p:grpSpPr>
          <p:sp>
            <p:nvSpPr>
              <p:cNvPr id="7793" name="Google Shape;7793;p6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64"/>
            <p:cNvGrpSpPr/>
            <p:nvPr/>
          </p:nvGrpSpPr>
          <p:grpSpPr>
            <a:xfrm>
              <a:off x="903098" y="1179665"/>
              <a:ext cx="80700" cy="1526144"/>
              <a:chOff x="903098" y="1179665"/>
              <a:chExt cx="80700" cy="1526144"/>
            </a:xfrm>
          </p:grpSpPr>
          <p:sp>
            <p:nvSpPr>
              <p:cNvPr id="7804" name="Google Shape;7804;p6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64"/>
            <p:cNvGrpSpPr/>
            <p:nvPr/>
          </p:nvGrpSpPr>
          <p:grpSpPr>
            <a:xfrm>
              <a:off x="1076958" y="1179665"/>
              <a:ext cx="80700" cy="1526144"/>
              <a:chOff x="1076958" y="1179665"/>
              <a:chExt cx="80700" cy="1526144"/>
            </a:xfrm>
          </p:grpSpPr>
          <p:sp>
            <p:nvSpPr>
              <p:cNvPr id="7815" name="Google Shape;7815;p6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64"/>
            <p:cNvGrpSpPr/>
            <p:nvPr/>
          </p:nvGrpSpPr>
          <p:grpSpPr>
            <a:xfrm>
              <a:off x="1247707" y="1179665"/>
              <a:ext cx="80700" cy="1526144"/>
              <a:chOff x="1247707" y="1179665"/>
              <a:chExt cx="80700" cy="1526144"/>
            </a:xfrm>
          </p:grpSpPr>
          <p:sp>
            <p:nvSpPr>
              <p:cNvPr id="7826" name="Google Shape;7826;p6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64"/>
            <p:cNvGrpSpPr/>
            <p:nvPr/>
          </p:nvGrpSpPr>
          <p:grpSpPr>
            <a:xfrm>
              <a:off x="1421567" y="1179665"/>
              <a:ext cx="80700" cy="1526144"/>
              <a:chOff x="1421567" y="1179665"/>
              <a:chExt cx="80700" cy="1526144"/>
            </a:xfrm>
          </p:grpSpPr>
          <p:sp>
            <p:nvSpPr>
              <p:cNvPr id="7837" name="Google Shape;7837;p6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64"/>
            <p:cNvGrpSpPr/>
            <p:nvPr/>
          </p:nvGrpSpPr>
          <p:grpSpPr>
            <a:xfrm>
              <a:off x="1592327" y="1179665"/>
              <a:ext cx="80700" cy="1526144"/>
              <a:chOff x="1592327" y="1179665"/>
              <a:chExt cx="80700" cy="1526144"/>
            </a:xfrm>
          </p:grpSpPr>
          <p:sp>
            <p:nvSpPr>
              <p:cNvPr id="7848" name="Google Shape;7848;p6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64"/>
            <p:cNvGrpSpPr/>
            <p:nvPr/>
          </p:nvGrpSpPr>
          <p:grpSpPr>
            <a:xfrm>
              <a:off x="1766187" y="1179665"/>
              <a:ext cx="80700" cy="1526144"/>
              <a:chOff x="1766187" y="1179665"/>
              <a:chExt cx="80700" cy="1526144"/>
            </a:xfrm>
          </p:grpSpPr>
          <p:sp>
            <p:nvSpPr>
              <p:cNvPr id="7859" name="Google Shape;7859;p6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64"/>
            <p:cNvGrpSpPr/>
            <p:nvPr/>
          </p:nvGrpSpPr>
          <p:grpSpPr>
            <a:xfrm>
              <a:off x="1936935" y="1179665"/>
              <a:ext cx="80700" cy="1526144"/>
              <a:chOff x="1936935" y="1179665"/>
              <a:chExt cx="80700" cy="1526144"/>
            </a:xfrm>
          </p:grpSpPr>
          <p:sp>
            <p:nvSpPr>
              <p:cNvPr id="7870" name="Google Shape;7870;p6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64"/>
            <p:cNvGrpSpPr/>
            <p:nvPr/>
          </p:nvGrpSpPr>
          <p:grpSpPr>
            <a:xfrm>
              <a:off x="2110795" y="1179665"/>
              <a:ext cx="80700" cy="1526144"/>
              <a:chOff x="2110795" y="1179665"/>
              <a:chExt cx="80700" cy="1526144"/>
            </a:xfrm>
          </p:grpSpPr>
          <p:sp>
            <p:nvSpPr>
              <p:cNvPr id="7881" name="Google Shape;7881;p6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64"/>
            <p:cNvGrpSpPr/>
            <p:nvPr/>
          </p:nvGrpSpPr>
          <p:grpSpPr>
            <a:xfrm>
              <a:off x="2284655" y="1179665"/>
              <a:ext cx="80700" cy="1526144"/>
              <a:chOff x="2284655" y="1179665"/>
              <a:chExt cx="80700" cy="1526144"/>
            </a:xfrm>
          </p:grpSpPr>
          <p:sp>
            <p:nvSpPr>
              <p:cNvPr id="7892" name="Google Shape;7892;p6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2" name="Google Shape;7902;p64"/>
          <p:cNvGrpSpPr/>
          <p:nvPr/>
        </p:nvGrpSpPr>
        <p:grpSpPr>
          <a:xfrm>
            <a:off x="2623904" y="1198803"/>
            <a:ext cx="1364248" cy="1102133"/>
            <a:chOff x="2623904" y="1198803"/>
            <a:chExt cx="1364248" cy="1102133"/>
          </a:xfrm>
        </p:grpSpPr>
        <p:grpSp>
          <p:nvGrpSpPr>
            <p:cNvPr id="7903" name="Google Shape;7903;p64"/>
            <p:cNvGrpSpPr/>
            <p:nvPr/>
          </p:nvGrpSpPr>
          <p:grpSpPr>
            <a:xfrm>
              <a:off x="2623907" y="1198803"/>
              <a:ext cx="1364245" cy="273000"/>
              <a:chOff x="2623907" y="1198803"/>
              <a:chExt cx="1364245" cy="273000"/>
            </a:xfrm>
          </p:grpSpPr>
          <p:sp>
            <p:nvSpPr>
              <p:cNvPr id="7904" name="Google Shape;7904;p6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64"/>
            <p:cNvGrpSpPr/>
            <p:nvPr/>
          </p:nvGrpSpPr>
          <p:grpSpPr>
            <a:xfrm>
              <a:off x="2623904" y="1476964"/>
              <a:ext cx="1364245" cy="273000"/>
              <a:chOff x="2623904" y="1476964"/>
              <a:chExt cx="1364245" cy="273000"/>
            </a:xfrm>
          </p:grpSpPr>
          <p:sp>
            <p:nvSpPr>
              <p:cNvPr id="7910" name="Google Shape;7910;p6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64"/>
            <p:cNvGrpSpPr/>
            <p:nvPr/>
          </p:nvGrpSpPr>
          <p:grpSpPr>
            <a:xfrm>
              <a:off x="2623907" y="1749775"/>
              <a:ext cx="1364245" cy="273000"/>
              <a:chOff x="2623907" y="1749775"/>
              <a:chExt cx="1364245" cy="273000"/>
            </a:xfrm>
          </p:grpSpPr>
          <p:sp>
            <p:nvSpPr>
              <p:cNvPr id="7916" name="Google Shape;7916;p6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64"/>
            <p:cNvGrpSpPr/>
            <p:nvPr/>
          </p:nvGrpSpPr>
          <p:grpSpPr>
            <a:xfrm>
              <a:off x="2623904" y="2027936"/>
              <a:ext cx="1364245" cy="273000"/>
              <a:chOff x="2623904" y="2027936"/>
              <a:chExt cx="1364245" cy="273000"/>
            </a:xfrm>
          </p:grpSpPr>
          <p:sp>
            <p:nvSpPr>
              <p:cNvPr id="7922" name="Google Shape;7922;p6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27" name="Google Shape;7927;p64"/>
          <p:cNvGrpSpPr/>
          <p:nvPr/>
        </p:nvGrpSpPr>
        <p:grpSpPr>
          <a:xfrm>
            <a:off x="2613365" y="2657876"/>
            <a:ext cx="1387541" cy="159124"/>
            <a:chOff x="3200660" y="2180272"/>
            <a:chExt cx="2563824" cy="378237"/>
          </a:xfrm>
        </p:grpSpPr>
        <p:sp>
          <p:nvSpPr>
            <p:cNvPr id="7928" name="Google Shape;7928;p6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64"/>
          <p:cNvGrpSpPr/>
          <p:nvPr/>
        </p:nvGrpSpPr>
        <p:grpSpPr>
          <a:xfrm>
            <a:off x="2609890" y="2935640"/>
            <a:ext cx="1390502" cy="159625"/>
            <a:chOff x="3530150" y="2790075"/>
            <a:chExt cx="1962600" cy="225300"/>
          </a:xfrm>
        </p:grpSpPr>
        <p:sp>
          <p:nvSpPr>
            <p:cNvPr id="7947" name="Google Shape;7947;p6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64"/>
          <p:cNvGrpSpPr/>
          <p:nvPr/>
        </p:nvGrpSpPr>
        <p:grpSpPr>
          <a:xfrm>
            <a:off x="2609948" y="3213905"/>
            <a:ext cx="1411629" cy="154175"/>
            <a:chOff x="3558802" y="4011244"/>
            <a:chExt cx="1866000" cy="111600"/>
          </a:xfrm>
        </p:grpSpPr>
        <p:sp>
          <p:nvSpPr>
            <p:cNvPr id="7950" name="Google Shape;7950;p6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64"/>
          <p:cNvGrpSpPr/>
          <p:nvPr/>
        </p:nvGrpSpPr>
        <p:grpSpPr>
          <a:xfrm>
            <a:off x="2610235" y="2419475"/>
            <a:ext cx="1383503" cy="119761"/>
            <a:chOff x="3465975" y="2270258"/>
            <a:chExt cx="1986364" cy="171947"/>
          </a:xfrm>
        </p:grpSpPr>
        <p:sp>
          <p:nvSpPr>
            <p:cNvPr id="7953" name="Google Shape;7953;p6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64"/>
          <p:cNvGrpSpPr/>
          <p:nvPr/>
        </p:nvGrpSpPr>
        <p:grpSpPr>
          <a:xfrm>
            <a:off x="2621243" y="3783248"/>
            <a:ext cx="1369531" cy="195460"/>
            <a:chOff x="723300" y="4253549"/>
            <a:chExt cx="2276482" cy="324900"/>
          </a:xfrm>
        </p:grpSpPr>
        <p:sp>
          <p:nvSpPr>
            <p:cNvPr id="7962" name="Google Shape;7962;p6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64"/>
          <p:cNvGrpSpPr/>
          <p:nvPr/>
        </p:nvGrpSpPr>
        <p:grpSpPr>
          <a:xfrm>
            <a:off x="2610803" y="3484489"/>
            <a:ext cx="1389066" cy="180119"/>
            <a:chOff x="705948" y="3788465"/>
            <a:chExt cx="2308953" cy="299400"/>
          </a:xfrm>
        </p:grpSpPr>
        <p:sp>
          <p:nvSpPr>
            <p:cNvPr id="7968" name="Google Shape;7968;p6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64"/>
          <p:cNvGrpSpPr/>
          <p:nvPr/>
        </p:nvGrpSpPr>
        <p:grpSpPr>
          <a:xfrm>
            <a:off x="4207794" y="2088443"/>
            <a:ext cx="1433821" cy="191501"/>
            <a:chOff x="4273350" y="2088443"/>
            <a:chExt cx="1433821" cy="191501"/>
          </a:xfrm>
        </p:grpSpPr>
        <p:grpSp>
          <p:nvGrpSpPr>
            <p:cNvPr id="7974" name="Google Shape;7974;p64"/>
            <p:cNvGrpSpPr/>
            <p:nvPr/>
          </p:nvGrpSpPr>
          <p:grpSpPr>
            <a:xfrm>
              <a:off x="4273350" y="2088443"/>
              <a:ext cx="1433821" cy="0"/>
              <a:chOff x="5224975" y="2962250"/>
              <a:chExt cx="1544400" cy="0"/>
            </a:xfrm>
          </p:grpSpPr>
          <p:cxnSp>
            <p:nvCxnSpPr>
              <p:cNvPr id="7975" name="Google Shape;7975;p6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976" name="Google Shape;7976;p6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977" name="Google Shape;7977;p64"/>
            <p:cNvGrpSpPr/>
            <p:nvPr/>
          </p:nvGrpSpPr>
          <p:grpSpPr>
            <a:xfrm>
              <a:off x="4273350" y="2279944"/>
              <a:ext cx="1433821" cy="0"/>
              <a:chOff x="5224975" y="2962250"/>
              <a:chExt cx="1544400" cy="0"/>
            </a:xfrm>
          </p:grpSpPr>
          <p:cxnSp>
            <p:nvCxnSpPr>
              <p:cNvPr id="7978" name="Google Shape;7978;p6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979" name="Google Shape;7979;p6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980" name="Google Shape;7980;p64"/>
          <p:cNvGrpSpPr/>
          <p:nvPr/>
        </p:nvGrpSpPr>
        <p:grpSpPr>
          <a:xfrm>
            <a:off x="2658741" y="4097347"/>
            <a:ext cx="1304609" cy="294074"/>
            <a:chOff x="2658741" y="4097347"/>
            <a:chExt cx="1304609" cy="294074"/>
          </a:xfrm>
        </p:grpSpPr>
        <p:grpSp>
          <p:nvGrpSpPr>
            <p:cNvPr id="7981" name="Google Shape;7981;p64"/>
            <p:cNvGrpSpPr/>
            <p:nvPr/>
          </p:nvGrpSpPr>
          <p:grpSpPr>
            <a:xfrm>
              <a:off x="2658741" y="4097347"/>
              <a:ext cx="118572" cy="294074"/>
              <a:chOff x="3343310" y="4475555"/>
              <a:chExt cx="127717" cy="316753"/>
            </a:xfrm>
          </p:grpSpPr>
          <p:sp>
            <p:nvSpPr>
              <p:cNvPr id="7982" name="Google Shape;7982;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64"/>
            <p:cNvGrpSpPr/>
            <p:nvPr/>
          </p:nvGrpSpPr>
          <p:grpSpPr>
            <a:xfrm>
              <a:off x="3815519" y="4098388"/>
              <a:ext cx="147831" cy="291991"/>
              <a:chOff x="3527539" y="4476677"/>
              <a:chExt cx="159232" cy="314510"/>
            </a:xfrm>
          </p:grpSpPr>
          <p:sp>
            <p:nvSpPr>
              <p:cNvPr id="7985" name="Google Shape;7985;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64"/>
            <p:cNvGrpSpPr/>
            <p:nvPr/>
          </p:nvGrpSpPr>
          <p:grpSpPr>
            <a:xfrm>
              <a:off x="3511696" y="4098388"/>
              <a:ext cx="147831" cy="291991"/>
              <a:chOff x="3527539" y="4476677"/>
              <a:chExt cx="159232" cy="314510"/>
            </a:xfrm>
          </p:grpSpPr>
          <p:sp>
            <p:nvSpPr>
              <p:cNvPr id="7988" name="Google Shape;7988;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64"/>
            <p:cNvGrpSpPr/>
            <p:nvPr/>
          </p:nvGrpSpPr>
          <p:grpSpPr>
            <a:xfrm>
              <a:off x="3207874" y="4098388"/>
              <a:ext cx="147831" cy="291991"/>
              <a:chOff x="3527539" y="4476677"/>
              <a:chExt cx="159232" cy="314510"/>
            </a:xfrm>
          </p:grpSpPr>
          <p:sp>
            <p:nvSpPr>
              <p:cNvPr id="7991" name="Google Shape;7991;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64"/>
            <p:cNvGrpSpPr/>
            <p:nvPr/>
          </p:nvGrpSpPr>
          <p:grpSpPr>
            <a:xfrm>
              <a:off x="2933305" y="4097347"/>
              <a:ext cx="118572" cy="294074"/>
              <a:chOff x="3343310" y="4475555"/>
              <a:chExt cx="127717" cy="316753"/>
            </a:xfrm>
          </p:grpSpPr>
          <p:sp>
            <p:nvSpPr>
              <p:cNvPr id="7994" name="Google Shape;7994;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6" name="Google Shape;7996;p64"/>
          <p:cNvGrpSpPr/>
          <p:nvPr/>
        </p:nvGrpSpPr>
        <p:grpSpPr>
          <a:xfrm>
            <a:off x="4209349" y="1176041"/>
            <a:ext cx="1430711" cy="751237"/>
            <a:chOff x="5159450" y="1919950"/>
            <a:chExt cx="1541050" cy="862500"/>
          </a:xfrm>
        </p:grpSpPr>
        <p:sp>
          <p:nvSpPr>
            <p:cNvPr id="7997" name="Google Shape;7997;p6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998" name="Google Shape;7998;p64"/>
            <p:cNvGrpSpPr/>
            <p:nvPr/>
          </p:nvGrpSpPr>
          <p:grpSpPr>
            <a:xfrm>
              <a:off x="5159450" y="1919950"/>
              <a:ext cx="1541050" cy="862500"/>
              <a:chOff x="5159450" y="1919950"/>
              <a:chExt cx="1541050" cy="862500"/>
            </a:xfrm>
          </p:grpSpPr>
          <p:cxnSp>
            <p:nvCxnSpPr>
              <p:cNvPr id="7999" name="Google Shape;7999;p6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000" name="Google Shape;8000;p6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001" name="Google Shape;8001;p64"/>
          <p:cNvGrpSpPr/>
          <p:nvPr/>
        </p:nvGrpSpPr>
        <p:grpSpPr>
          <a:xfrm>
            <a:off x="4257486" y="2439811"/>
            <a:ext cx="1334436" cy="967914"/>
            <a:chOff x="4294923" y="2439811"/>
            <a:chExt cx="1334436" cy="967914"/>
          </a:xfrm>
        </p:grpSpPr>
        <p:grpSp>
          <p:nvGrpSpPr>
            <p:cNvPr id="8002" name="Google Shape;8002;p64"/>
            <p:cNvGrpSpPr/>
            <p:nvPr/>
          </p:nvGrpSpPr>
          <p:grpSpPr>
            <a:xfrm>
              <a:off x="4960455" y="2469658"/>
              <a:ext cx="668904" cy="885524"/>
              <a:chOff x="4960455" y="2469658"/>
              <a:chExt cx="668904" cy="885524"/>
            </a:xfrm>
          </p:grpSpPr>
          <p:sp>
            <p:nvSpPr>
              <p:cNvPr id="8003" name="Google Shape;8003;p6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64"/>
            <p:cNvGrpSpPr/>
            <p:nvPr/>
          </p:nvGrpSpPr>
          <p:grpSpPr>
            <a:xfrm>
              <a:off x="4294923" y="2469658"/>
              <a:ext cx="668951" cy="885524"/>
              <a:chOff x="4294923" y="2469658"/>
              <a:chExt cx="668951" cy="885524"/>
            </a:xfrm>
          </p:grpSpPr>
          <p:sp>
            <p:nvSpPr>
              <p:cNvPr id="8010" name="Google Shape;8010;p6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6" name="Google Shape;8016;p6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64"/>
          <p:cNvGrpSpPr/>
          <p:nvPr/>
        </p:nvGrpSpPr>
        <p:grpSpPr>
          <a:xfrm>
            <a:off x="4243690" y="3494256"/>
            <a:ext cx="1430949" cy="897289"/>
            <a:chOff x="4351371" y="3547942"/>
            <a:chExt cx="1345130" cy="843475"/>
          </a:xfrm>
        </p:grpSpPr>
        <p:grpSp>
          <p:nvGrpSpPr>
            <p:cNvPr id="8018" name="Google Shape;8018;p64"/>
            <p:cNvGrpSpPr/>
            <p:nvPr/>
          </p:nvGrpSpPr>
          <p:grpSpPr>
            <a:xfrm>
              <a:off x="4351371" y="4209917"/>
              <a:ext cx="1345130" cy="181500"/>
              <a:chOff x="4351371" y="4209917"/>
              <a:chExt cx="1345130" cy="181500"/>
            </a:xfrm>
          </p:grpSpPr>
          <p:sp>
            <p:nvSpPr>
              <p:cNvPr id="8019" name="Google Shape;8019;p6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0" name="Google Shape;8020;p6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021" name="Google Shape;8021;p64"/>
            <p:cNvGrpSpPr/>
            <p:nvPr/>
          </p:nvGrpSpPr>
          <p:grpSpPr>
            <a:xfrm>
              <a:off x="4403010" y="3985221"/>
              <a:ext cx="1109518" cy="181500"/>
              <a:chOff x="4403010" y="3985221"/>
              <a:chExt cx="1109518" cy="181500"/>
            </a:xfrm>
          </p:grpSpPr>
          <p:sp>
            <p:nvSpPr>
              <p:cNvPr id="8022" name="Google Shape;8022;p6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3" name="Google Shape;8023;p6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024" name="Google Shape;8024;p64"/>
            <p:cNvGrpSpPr/>
            <p:nvPr/>
          </p:nvGrpSpPr>
          <p:grpSpPr>
            <a:xfrm>
              <a:off x="4618704" y="3766582"/>
              <a:ext cx="807858" cy="181500"/>
              <a:chOff x="4618704" y="3766582"/>
              <a:chExt cx="807858" cy="181500"/>
            </a:xfrm>
          </p:grpSpPr>
          <p:sp>
            <p:nvSpPr>
              <p:cNvPr id="8025" name="Google Shape;8025;p6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6" name="Google Shape;8026;p6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027" name="Google Shape;8027;p64"/>
            <p:cNvGrpSpPr/>
            <p:nvPr/>
          </p:nvGrpSpPr>
          <p:grpSpPr>
            <a:xfrm>
              <a:off x="4735238" y="3547942"/>
              <a:ext cx="462839" cy="181500"/>
              <a:chOff x="4735238" y="3547942"/>
              <a:chExt cx="462839" cy="181500"/>
            </a:xfrm>
          </p:grpSpPr>
          <p:sp>
            <p:nvSpPr>
              <p:cNvPr id="8028" name="Google Shape;8028;p6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9" name="Google Shape;8029;p6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030" name="Google Shape;8030;p64"/>
          <p:cNvGrpSpPr/>
          <p:nvPr/>
        </p:nvGrpSpPr>
        <p:grpSpPr>
          <a:xfrm>
            <a:off x="7420047" y="2429580"/>
            <a:ext cx="1020955" cy="928853"/>
            <a:chOff x="926675" y="238125"/>
            <a:chExt cx="5755100" cy="5232975"/>
          </a:xfrm>
        </p:grpSpPr>
        <p:sp>
          <p:nvSpPr>
            <p:cNvPr id="8031" name="Google Shape;8031;p6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64"/>
          <p:cNvGrpSpPr/>
          <p:nvPr/>
        </p:nvGrpSpPr>
        <p:grpSpPr>
          <a:xfrm>
            <a:off x="727421" y="2828315"/>
            <a:ext cx="1695374" cy="1560837"/>
            <a:chOff x="727421" y="2828315"/>
            <a:chExt cx="1695374" cy="1560837"/>
          </a:xfrm>
        </p:grpSpPr>
        <p:grpSp>
          <p:nvGrpSpPr>
            <p:cNvPr id="8036" name="Google Shape;8036;p64"/>
            <p:cNvGrpSpPr/>
            <p:nvPr/>
          </p:nvGrpSpPr>
          <p:grpSpPr>
            <a:xfrm>
              <a:off x="727421" y="2828315"/>
              <a:ext cx="1695374" cy="1560837"/>
              <a:chOff x="734799" y="2782450"/>
              <a:chExt cx="1571100" cy="1577400"/>
            </a:xfrm>
          </p:grpSpPr>
          <p:cxnSp>
            <p:nvCxnSpPr>
              <p:cNvPr id="8037" name="Google Shape;8037;p6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038" name="Google Shape;8038;p6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039" name="Google Shape;8039;p64"/>
            <p:cNvGrpSpPr/>
            <p:nvPr/>
          </p:nvGrpSpPr>
          <p:grpSpPr>
            <a:xfrm>
              <a:off x="819108" y="2882501"/>
              <a:ext cx="1556791" cy="1426186"/>
              <a:chOff x="819108" y="2882501"/>
              <a:chExt cx="1556791" cy="1426186"/>
            </a:xfrm>
          </p:grpSpPr>
          <p:grpSp>
            <p:nvGrpSpPr>
              <p:cNvPr id="8040" name="Google Shape;8040;p64"/>
              <p:cNvGrpSpPr/>
              <p:nvPr/>
            </p:nvGrpSpPr>
            <p:grpSpPr>
              <a:xfrm>
                <a:off x="819108" y="2882501"/>
                <a:ext cx="103104" cy="1426186"/>
                <a:chOff x="4674013" y="3100904"/>
                <a:chExt cx="122758" cy="1698043"/>
              </a:xfrm>
            </p:grpSpPr>
            <p:sp>
              <p:nvSpPr>
                <p:cNvPr id="8041" name="Google Shape;8041;p6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64"/>
              <p:cNvGrpSpPr/>
              <p:nvPr/>
            </p:nvGrpSpPr>
            <p:grpSpPr>
              <a:xfrm>
                <a:off x="1062475" y="2882501"/>
                <a:ext cx="103104" cy="1426186"/>
                <a:chOff x="4940438" y="3100904"/>
                <a:chExt cx="122758" cy="1698043"/>
              </a:xfrm>
            </p:grpSpPr>
            <p:sp>
              <p:nvSpPr>
                <p:cNvPr id="8049" name="Google Shape;8049;p6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64"/>
              <p:cNvGrpSpPr/>
              <p:nvPr/>
            </p:nvGrpSpPr>
            <p:grpSpPr>
              <a:xfrm>
                <a:off x="1299324" y="2882501"/>
                <a:ext cx="103104" cy="1426186"/>
                <a:chOff x="5206863" y="3100904"/>
                <a:chExt cx="122758" cy="1698043"/>
              </a:xfrm>
            </p:grpSpPr>
            <p:sp>
              <p:nvSpPr>
                <p:cNvPr id="8057" name="Google Shape;8057;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4"/>
              <p:cNvGrpSpPr/>
              <p:nvPr/>
            </p:nvGrpSpPr>
            <p:grpSpPr>
              <a:xfrm>
                <a:off x="1786057" y="2882501"/>
                <a:ext cx="103104" cy="1426186"/>
                <a:chOff x="6006138" y="3143629"/>
                <a:chExt cx="122758" cy="1698043"/>
              </a:xfrm>
            </p:grpSpPr>
            <p:sp>
              <p:nvSpPr>
                <p:cNvPr id="8065" name="Google Shape;8065;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64"/>
              <p:cNvGrpSpPr/>
              <p:nvPr/>
            </p:nvGrpSpPr>
            <p:grpSpPr>
              <a:xfrm>
                <a:off x="2029422" y="2882501"/>
                <a:ext cx="103104" cy="1426186"/>
                <a:chOff x="6805413" y="3100904"/>
                <a:chExt cx="122758" cy="1698043"/>
              </a:xfrm>
            </p:grpSpPr>
            <p:sp>
              <p:nvSpPr>
                <p:cNvPr id="8073" name="Google Shape;8073;p6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64"/>
              <p:cNvGrpSpPr/>
              <p:nvPr/>
            </p:nvGrpSpPr>
            <p:grpSpPr>
              <a:xfrm>
                <a:off x="2272795" y="2882501"/>
                <a:ext cx="103104" cy="1426186"/>
                <a:chOff x="5206863" y="3100904"/>
                <a:chExt cx="122758" cy="1698043"/>
              </a:xfrm>
            </p:grpSpPr>
            <p:sp>
              <p:nvSpPr>
                <p:cNvPr id="8081" name="Google Shape;8081;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64"/>
              <p:cNvGrpSpPr/>
              <p:nvPr/>
            </p:nvGrpSpPr>
            <p:grpSpPr>
              <a:xfrm>
                <a:off x="1542694" y="2882501"/>
                <a:ext cx="103104" cy="1426186"/>
                <a:chOff x="6006138" y="3143629"/>
                <a:chExt cx="122758" cy="1698043"/>
              </a:xfrm>
            </p:grpSpPr>
            <p:sp>
              <p:nvSpPr>
                <p:cNvPr id="8089" name="Google Shape;8089;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96" name="Google Shape;8096;p64"/>
          <p:cNvGrpSpPr/>
          <p:nvPr/>
        </p:nvGrpSpPr>
        <p:grpSpPr>
          <a:xfrm>
            <a:off x="5683472" y="3518037"/>
            <a:ext cx="2749952" cy="870677"/>
            <a:chOff x="238125" y="1725700"/>
            <a:chExt cx="7139025" cy="2260325"/>
          </a:xfrm>
        </p:grpSpPr>
        <p:sp>
          <p:nvSpPr>
            <p:cNvPr id="8097" name="Google Shape;8097;p6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64"/>
          <p:cNvGrpSpPr/>
          <p:nvPr/>
        </p:nvGrpSpPr>
        <p:grpSpPr>
          <a:xfrm>
            <a:off x="5953636" y="2459783"/>
            <a:ext cx="1105452" cy="916747"/>
            <a:chOff x="5249100" y="1210600"/>
            <a:chExt cx="3502700" cy="2904775"/>
          </a:xfrm>
        </p:grpSpPr>
        <p:sp>
          <p:nvSpPr>
            <p:cNvPr id="8108" name="Google Shape;8108;p6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2" name="Google Shape;8112;p6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113" name="Google Shape;8113;p6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114" name="Google Shape;8114;p6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115" name="Google Shape;8115;p6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116" name="Google Shape;8116;p6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64"/>
          <p:cNvGrpSpPr/>
          <p:nvPr/>
        </p:nvGrpSpPr>
        <p:grpSpPr>
          <a:xfrm>
            <a:off x="7136183" y="1179201"/>
            <a:ext cx="1304650" cy="1124856"/>
            <a:chOff x="7287122" y="1165658"/>
            <a:chExt cx="1219413" cy="1051365"/>
          </a:xfrm>
        </p:grpSpPr>
        <p:grpSp>
          <p:nvGrpSpPr>
            <p:cNvPr id="8118" name="Google Shape;8118;p64"/>
            <p:cNvGrpSpPr/>
            <p:nvPr/>
          </p:nvGrpSpPr>
          <p:grpSpPr>
            <a:xfrm>
              <a:off x="7287122" y="1969723"/>
              <a:ext cx="1219413" cy="247300"/>
              <a:chOff x="7287122" y="1969723"/>
              <a:chExt cx="1219413" cy="247300"/>
            </a:xfrm>
          </p:grpSpPr>
          <p:sp>
            <p:nvSpPr>
              <p:cNvPr id="8119" name="Google Shape;8119;p6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0" name="Google Shape;8120;p64"/>
              <p:cNvGrpSpPr/>
              <p:nvPr/>
            </p:nvGrpSpPr>
            <p:grpSpPr>
              <a:xfrm>
                <a:off x="7287122" y="2063892"/>
                <a:ext cx="1151753" cy="73428"/>
                <a:chOff x="7287122" y="2063892"/>
                <a:chExt cx="1151753" cy="73428"/>
              </a:xfrm>
            </p:grpSpPr>
            <p:sp>
              <p:nvSpPr>
                <p:cNvPr id="8121" name="Google Shape;8121;p6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22" name="Google Shape;8122;p6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123" name="Google Shape;8123;p64"/>
            <p:cNvGrpSpPr/>
            <p:nvPr/>
          </p:nvGrpSpPr>
          <p:grpSpPr>
            <a:xfrm>
              <a:off x="7287122" y="1712201"/>
              <a:ext cx="1219403" cy="246767"/>
              <a:chOff x="7287122" y="1712201"/>
              <a:chExt cx="1219403" cy="246767"/>
            </a:xfrm>
          </p:grpSpPr>
          <p:sp>
            <p:nvSpPr>
              <p:cNvPr id="8124" name="Google Shape;8124;p6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5" name="Google Shape;8125;p64"/>
              <p:cNvGrpSpPr/>
              <p:nvPr/>
            </p:nvGrpSpPr>
            <p:grpSpPr>
              <a:xfrm>
                <a:off x="7287122" y="1842861"/>
                <a:ext cx="1005303" cy="73419"/>
                <a:chOff x="7287122" y="1842861"/>
                <a:chExt cx="1005303" cy="73419"/>
              </a:xfrm>
            </p:grpSpPr>
            <p:sp>
              <p:nvSpPr>
                <p:cNvPr id="8126" name="Google Shape;8126;p6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27" name="Google Shape;8127;p6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128" name="Google Shape;8128;p64"/>
            <p:cNvGrpSpPr/>
            <p:nvPr/>
          </p:nvGrpSpPr>
          <p:grpSpPr>
            <a:xfrm>
              <a:off x="7287122" y="1447520"/>
              <a:ext cx="1219403" cy="286667"/>
              <a:chOff x="7287122" y="1447520"/>
              <a:chExt cx="1219403" cy="286667"/>
            </a:xfrm>
          </p:grpSpPr>
          <p:sp>
            <p:nvSpPr>
              <p:cNvPr id="8129" name="Google Shape;8129;p6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0" name="Google Shape;8130;p64"/>
              <p:cNvGrpSpPr/>
              <p:nvPr/>
            </p:nvGrpSpPr>
            <p:grpSpPr>
              <a:xfrm>
                <a:off x="7287122" y="1581977"/>
                <a:ext cx="852803" cy="73428"/>
                <a:chOff x="7287122" y="1581977"/>
                <a:chExt cx="852803" cy="73428"/>
              </a:xfrm>
            </p:grpSpPr>
            <p:sp>
              <p:nvSpPr>
                <p:cNvPr id="8131" name="Google Shape;8131;p6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2" name="Google Shape;8132;p6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133" name="Google Shape;8133;p64"/>
            <p:cNvGrpSpPr/>
            <p:nvPr/>
          </p:nvGrpSpPr>
          <p:grpSpPr>
            <a:xfrm>
              <a:off x="7287122" y="1165658"/>
              <a:ext cx="1219403" cy="344253"/>
              <a:chOff x="7287122" y="1165658"/>
              <a:chExt cx="1219403" cy="344253"/>
            </a:xfrm>
          </p:grpSpPr>
          <p:sp>
            <p:nvSpPr>
              <p:cNvPr id="8134" name="Google Shape;8134;p6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5" name="Google Shape;8135;p64"/>
              <p:cNvGrpSpPr/>
              <p:nvPr/>
            </p:nvGrpSpPr>
            <p:grpSpPr>
              <a:xfrm>
                <a:off x="7287122" y="1341025"/>
                <a:ext cx="695703" cy="73419"/>
                <a:chOff x="7287122" y="1341025"/>
                <a:chExt cx="695703" cy="73419"/>
              </a:xfrm>
            </p:grpSpPr>
            <p:sp>
              <p:nvSpPr>
                <p:cNvPr id="8136" name="Google Shape;8136;p6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7" name="Google Shape;8137;p6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138" name="Google Shape;8138;p64"/>
          <p:cNvGrpSpPr/>
          <p:nvPr/>
        </p:nvGrpSpPr>
        <p:grpSpPr>
          <a:xfrm>
            <a:off x="5802676" y="1185224"/>
            <a:ext cx="1397729" cy="1098540"/>
            <a:chOff x="5900602" y="1193063"/>
            <a:chExt cx="1299851" cy="1021707"/>
          </a:xfrm>
        </p:grpSpPr>
        <p:grpSp>
          <p:nvGrpSpPr>
            <p:cNvPr id="8139" name="Google Shape;8139;p64"/>
            <p:cNvGrpSpPr/>
            <p:nvPr/>
          </p:nvGrpSpPr>
          <p:grpSpPr>
            <a:xfrm>
              <a:off x="6520337" y="1193063"/>
              <a:ext cx="341815" cy="799959"/>
              <a:chOff x="6520337" y="1193063"/>
              <a:chExt cx="341815" cy="799959"/>
            </a:xfrm>
          </p:grpSpPr>
          <p:grpSp>
            <p:nvGrpSpPr>
              <p:cNvPr id="8140" name="Google Shape;8140;p64"/>
              <p:cNvGrpSpPr/>
              <p:nvPr/>
            </p:nvGrpSpPr>
            <p:grpSpPr>
              <a:xfrm>
                <a:off x="6520337" y="1589527"/>
                <a:ext cx="213950" cy="403494"/>
                <a:chOff x="6520337" y="1589527"/>
                <a:chExt cx="213950" cy="403494"/>
              </a:xfrm>
            </p:grpSpPr>
            <p:sp>
              <p:nvSpPr>
                <p:cNvPr id="8141" name="Google Shape;8141;p6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64"/>
              <p:cNvGrpSpPr/>
              <p:nvPr/>
            </p:nvGrpSpPr>
            <p:grpSpPr>
              <a:xfrm>
                <a:off x="6577204" y="1193063"/>
                <a:ext cx="284947" cy="464512"/>
                <a:chOff x="6577204" y="1193063"/>
                <a:chExt cx="284947" cy="464512"/>
              </a:xfrm>
            </p:grpSpPr>
            <p:sp>
              <p:nvSpPr>
                <p:cNvPr id="8144" name="Google Shape;8144;p6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5" name="Google Shape;8145;p6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146" name="Google Shape;8146;p64"/>
            <p:cNvGrpSpPr/>
            <p:nvPr/>
          </p:nvGrpSpPr>
          <p:grpSpPr>
            <a:xfrm>
              <a:off x="6238903" y="1193063"/>
              <a:ext cx="300475" cy="900152"/>
              <a:chOff x="6238903" y="1193063"/>
              <a:chExt cx="300475" cy="900152"/>
            </a:xfrm>
          </p:grpSpPr>
          <p:grpSp>
            <p:nvGrpSpPr>
              <p:cNvPr id="8147" name="Google Shape;8147;p64"/>
              <p:cNvGrpSpPr/>
              <p:nvPr/>
            </p:nvGrpSpPr>
            <p:grpSpPr>
              <a:xfrm>
                <a:off x="6290865" y="1489315"/>
                <a:ext cx="248514" cy="603900"/>
                <a:chOff x="6290865" y="1489315"/>
                <a:chExt cx="248514" cy="603900"/>
              </a:xfrm>
            </p:grpSpPr>
            <p:sp>
              <p:nvSpPr>
                <p:cNvPr id="8148" name="Google Shape;8148;p6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64"/>
              <p:cNvGrpSpPr/>
              <p:nvPr/>
            </p:nvGrpSpPr>
            <p:grpSpPr>
              <a:xfrm>
                <a:off x="6238903" y="1193063"/>
                <a:ext cx="284947" cy="333087"/>
                <a:chOff x="6238903" y="1193063"/>
                <a:chExt cx="284947" cy="333087"/>
              </a:xfrm>
            </p:grpSpPr>
            <p:sp>
              <p:nvSpPr>
                <p:cNvPr id="8151" name="Google Shape;8151;p6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52" name="Google Shape;8152;p6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153" name="Google Shape;8153;p64"/>
            <p:cNvGrpSpPr/>
            <p:nvPr/>
          </p:nvGrpSpPr>
          <p:grpSpPr>
            <a:xfrm>
              <a:off x="5900602" y="1193063"/>
              <a:ext cx="444345" cy="1021707"/>
              <a:chOff x="5900602" y="1193063"/>
              <a:chExt cx="444345" cy="1021707"/>
            </a:xfrm>
          </p:grpSpPr>
          <p:grpSp>
            <p:nvGrpSpPr>
              <p:cNvPr id="8154" name="Google Shape;8154;p64"/>
              <p:cNvGrpSpPr/>
              <p:nvPr/>
            </p:nvGrpSpPr>
            <p:grpSpPr>
              <a:xfrm>
                <a:off x="6046501" y="1367785"/>
                <a:ext cx="298446" cy="846986"/>
                <a:chOff x="6046501" y="1367785"/>
                <a:chExt cx="298446" cy="846986"/>
              </a:xfrm>
            </p:grpSpPr>
            <p:sp>
              <p:nvSpPr>
                <p:cNvPr id="8155" name="Google Shape;8155;p6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64"/>
              <p:cNvGrpSpPr/>
              <p:nvPr/>
            </p:nvGrpSpPr>
            <p:grpSpPr>
              <a:xfrm>
                <a:off x="5900602" y="1193063"/>
                <a:ext cx="284947" cy="182312"/>
                <a:chOff x="5900602" y="1193063"/>
                <a:chExt cx="284947" cy="182312"/>
              </a:xfrm>
            </p:grpSpPr>
            <p:sp>
              <p:nvSpPr>
                <p:cNvPr id="8158" name="Google Shape;8158;p6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59" name="Google Shape;8159;p6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160" name="Google Shape;8160;p64"/>
            <p:cNvGrpSpPr/>
            <p:nvPr/>
          </p:nvGrpSpPr>
          <p:grpSpPr>
            <a:xfrm>
              <a:off x="6738300" y="1193063"/>
              <a:ext cx="462153" cy="707634"/>
              <a:chOff x="6738300" y="1193063"/>
              <a:chExt cx="462153" cy="707634"/>
            </a:xfrm>
          </p:grpSpPr>
          <p:grpSp>
            <p:nvGrpSpPr>
              <p:cNvPr id="8161" name="Google Shape;8161;p64"/>
              <p:cNvGrpSpPr/>
              <p:nvPr/>
            </p:nvGrpSpPr>
            <p:grpSpPr>
              <a:xfrm>
                <a:off x="6915505" y="1193063"/>
                <a:ext cx="284947" cy="597387"/>
                <a:chOff x="6915505" y="1193063"/>
                <a:chExt cx="284947" cy="597387"/>
              </a:xfrm>
            </p:grpSpPr>
            <p:sp>
              <p:nvSpPr>
                <p:cNvPr id="8162" name="Google Shape;8162;p6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63" name="Google Shape;8163;p6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164" name="Google Shape;8164;p64"/>
              <p:cNvGrpSpPr/>
              <p:nvPr/>
            </p:nvGrpSpPr>
            <p:grpSpPr>
              <a:xfrm>
                <a:off x="6738300" y="1684725"/>
                <a:ext cx="230066" cy="215971"/>
                <a:chOff x="6738300" y="1684725"/>
                <a:chExt cx="230066" cy="215971"/>
              </a:xfrm>
            </p:grpSpPr>
            <p:sp>
              <p:nvSpPr>
                <p:cNvPr id="8165" name="Google Shape;8165;p6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70" name="Shape 8170"/>
        <p:cNvGrpSpPr/>
        <p:nvPr/>
      </p:nvGrpSpPr>
      <p:grpSpPr>
        <a:xfrm>
          <a:off x="0" y="0"/>
          <a:ext cx="0" cy="0"/>
          <a:chOff x="0" y="0"/>
          <a:chExt cx="0" cy="0"/>
        </a:xfrm>
      </p:grpSpPr>
      <p:sp>
        <p:nvSpPr>
          <p:cNvPr id="8171" name="Google Shape;8171;p6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172" name="Google Shape;8172;p6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173" name="Google Shape;8173;p65"/>
          <p:cNvGrpSpPr/>
          <p:nvPr/>
        </p:nvGrpSpPr>
        <p:grpSpPr>
          <a:xfrm>
            <a:off x="829359" y="2307635"/>
            <a:ext cx="339235" cy="298186"/>
            <a:chOff x="898875" y="244725"/>
            <a:chExt cx="481800" cy="423500"/>
          </a:xfrm>
        </p:grpSpPr>
        <p:sp>
          <p:nvSpPr>
            <p:cNvPr id="8174" name="Google Shape;8174;p65"/>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5" name="Google Shape;8175;p65"/>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6" name="Google Shape;8176;p65"/>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7" name="Google Shape;8177;p65"/>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8" name="Google Shape;8178;p65"/>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9" name="Google Shape;8179;p65"/>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0" name="Google Shape;8180;p65"/>
          <p:cNvGrpSpPr/>
          <p:nvPr/>
        </p:nvGrpSpPr>
        <p:grpSpPr>
          <a:xfrm>
            <a:off x="1267741" y="2287103"/>
            <a:ext cx="298169" cy="339253"/>
            <a:chOff x="1529350" y="258825"/>
            <a:chExt cx="423475" cy="481825"/>
          </a:xfrm>
        </p:grpSpPr>
        <p:sp>
          <p:nvSpPr>
            <p:cNvPr id="8181" name="Google Shape;8181;p65"/>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2" name="Google Shape;8182;p65"/>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3" name="Google Shape;8183;p65"/>
          <p:cNvGrpSpPr/>
          <p:nvPr/>
        </p:nvGrpSpPr>
        <p:grpSpPr>
          <a:xfrm>
            <a:off x="1660716" y="2367273"/>
            <a:ext cx="340890" cy="178912"/>
            <a:chOff x="2084325" y="363300"/>
            <a:chExt cx="484150" cy="254100"/>
          </a:xfrm>
        </p:grpSpPr>
        <p:sp>
          <p:nvSpPr>
            <p:cNvPr id="8184" name="Google Shape;8184;p65"/>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5" name="Google Shape;8185;p65"/>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6" name="Google Shape;8186;p65"/>
          <p:cNvGrpSpPr/>
          <p:nvPr/>
        </p:nvGrpSpPr>
        <p:grpSpPr>
          <a:xfrm>
            <a:off x="2110011" y="2287102"/>
            <a:ext cx="298169" cy="339253"/>
            <a:chOff x="2707500" y="249400"/>
            <a:chExt cx="423475" cy="481825"/>
          </a:xfrm>
        </p:grpSpPr>
        <p:sp>
          <p:nvSpPr>
            <p:cNvPr id="8187" name="Google Shape;8187;p65"/>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88" name="Google Shape;8188;p65"/>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9" name="Google Shape;8189;p65"/>
          <p:cNvGrpSpPr/>
          <p:nvPr/>
        </p:nvGrpSpPr>
        <p:grpSpPr>
          <a:xfrm>
            <a:off x="2523626" y="2287428"/>
            <a:ext cx="305386" cy="338602"/>
            <a:chOff x="3300325" y="249875"/>
            <a:chExt cx="433725" cy="480900"/>
          </a:xfrm>
        </p:grpSpPr>
        <p:sp>
          <p:nvSpPr>
            <p:cNvPr id="8190" name="Google Shape;8190;p6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1" name="Google Shape;8191;p6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2" name="Google Shape;8192;p6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3" name="Google Shape;8193;p6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4" name="Google Shape;8194;p6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5" name="Google Shape;8195;p6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96" name="Google Shape;8196;p65"/>
          <p:cNvGrpSpPr/>
          <p:nvPr/>
        </p:nvGrpSpPr>
        <p:grpSpPr>
          <a:xfrm>
            <a:off x="2912712" y="2287349"/>
            <a:ext cx="352349" cy="338760"/>
            <a:chOff x="3854700" y="249750"/>
            <a:chExt cx="500425" cy="481125"/>
          </a:xfrm>
        </p:grpSpPr>
        <p:sp>
          <p:nvSpPr>
            <p:cNvPr id="8197" name="Google Shape;8197;p65"/>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8" name="Google Shape;8198;p65"/>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99" name="Google Shape;8199;p65"/>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0" name="Google Shape;8200;p65"/>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1" name="Google Shape;8201;p65"/>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2" name="Google Shape;8202;p65"/>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3" name="Google Shape;8203;p65"/>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4" name="Google Shape;8204;p65"/>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5" name="Google Shape;8205;p65"/>
          <p:cNvGrpSpPr/>
          <p:nvPr/>
        </p:nvGrpSpPr>
        <p:grpSpPr>
          <a:xfrm>
            <a:off x="3330701" y="2287349"/>
            <a:ext cx="352349" cy="338760"/>
            <a:chOff x="4447550" y="249750"/>
            <a:chExt cx="500425" cy="481125"/>
          </a:xfrm>
        </p:grpSpPr>
        <p:sp>
          <p:nvSpPr>
            <p:cNvPr id="8206" name="Google Shape;8206;p65"/>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7" name="Google Shape;8207;p65"/>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08" name="Google Shape;8208;p65"/>
          <p:cNvGrpSpPr/>
          <p:nvPr/>
        </p:nvGrpSpPr>
        <p:grpSpPr>
          <a:xfrm>
            <a:off x="3759902" y="2287102"/>
            <a:ext cx="339253" cy="339253"/>
            <a:chOff x="5049725" y="249400"/>
            <a:chExt cx="481825" cy="481825"/>
          </a:xfrm>
        </p:grpSpPr>
        <p:sp>
          <p:nvSpPr>
            <p:cNvPr id="8209" name="Google Shape;8209;p65"/>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0" name="Google Shape;8210;p65"/>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1" name="Google Shape;8211;p65"/>
          <p:cNvGrpSpPr/>
          <p:nvPr/>
        </p:nvGrpSpPr>
        <p:grpSpPr>
          <a:xfrm>
            <a:off x="4173843" y="2287102"/>
            <a:ext cx="339253" cy="339253"/>
            <a:chOff x="5660400" y="238125"/>
            <a:chExt cx="481825" cy="481825"/>
          </a:xfrm>
        </p:grpSpPr>
        <p:sp>
          <p:nvSpPr>
            <p:cNvPr id="8212" name="Google Shape;8212;p65"/>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3" name="Google Shape;8213;p65"/>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4" name="Google Shape;8214;p65"/>
          <p:cNvGrpSpPr/>
          <p:nvPr/>
        </p:nvGrpSpPr>
        <p:grpSpPr>
          <a:xfrm>
            <a:off x="4590529" y="2287102"/>
            <a:ext cx="339253" cy="339253"/>
            <a:chOff x="6235400" y="249400"/>
            <a:chExt cx="481825" cy="481825"/>
          </a:xfrm>
        </p:grpSpPr>
        <p:sp>
          <p:nvSpPr>
            <p:cNvPr id="8215" name="Google Shape;8215;p65"/>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6" name="Google Shape;8216;p65"/>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7" name="Google Shape;8217;p65"/>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8" name="Google Shape;8218;p65"/>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19" name="Google Shape;8219;p65"/>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20" name="Google Shape;8220;p65"/>
          <p:cNvGrpSpPr/>
          <p:nvPr/>
        </p:nvGrpSpPr>
        <p:grpSpPr>
          <a:xfrm>
            <a:off x="828875" y="2731810"/>
            <a:ext cx="340204" cy="298116"/>
            <a:chOff x="899850" y="871450"/>
            <a:chExt cx="483175" cy="423400"/>
          </a:xfrm>
        </p:grpSpPr>
        <p:sp>
          <p:nvSpPr>
            <p:cNvPr id="8221" name="Google Shape;8221;p65"/>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2" name="Google Shape;8222;p65"/>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3" name="Google Shape;8223;p65"/>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4" name="Google Shape;8224;p65"/>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25" name="Google Shape;8225;p65"/>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26" name="Google Shape;8226;p65"/>
          <p:cNvGrpSpPr/>
          <p:nvPr/>
        </p:nvGrpSpPr>
        <p:grpSpPr>
          <a:xfrm>
            <a:off x="1660875" y="2711232"/>
            <a:ext cx="340573" cy="339271"/>
            <a:chOff x="2085450" y="842250"/>
            <a:chExt cx="483700" cy="481850"/>
          </a:xfrm>
        </p:grpSpPr>
        <p:sp>
          <p:nvSpPr>
            <p:cNvPr id="8227" name="Google Shape;8227;p65"/>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8" name="Google Shape;8228;p65"/>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29" name="Google Shape;8229;p65"/>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0" name="Google Shape;8230;p65"/>
          <p:cNvGrpSpPr/>
          <p:nvPr/>
        </p:nvGrpSpPr>
        <p:grpSpPr>
          <a:xfrm>
            <a:off x="2089443" y="2711241"/>
            <a:ext cx="339306" cy="339253"/>
            <a:chOff x="2685825" y="840375"/>
            <a:chExt cx="481900" cy="481825"/>
          </a:xfrm>
        </p:grpSpPr>
        <p:sp>
          <p:nvSpPr>
            <p:cNvPr id="8231" name="Google Shape;8231;p6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2" name="Google Shape;8232;p6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33" name="Google Shape;8233;p65"/>
          <p:cNvGrpSpPr/>
          <p:nvPr/>
        </p:nvGrpSpPr>
        <p:grpSpPr>
          <a:xfrm>
            <a:off x="2501104" y="2710924"/>
            <a:ext cx="350431" cy="339887"/>
            <a:chOff x="3270675" y="841800"/>
            <a:chExt cx="497700" cy="482725"/>
          </a:xfrm>
        </p:grpSpPr>
        <p:sp>
          <p:nvSpPr>
            <p:cNvPr id="8234" name="Google Shape;8234;p6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5" name="Google Shape;8235;p6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6" name="Google Shape;8236;p6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237" name="Google Shape;8237;p65"/>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238" name="Google Shape;8238;p65"/>
          <p:cNvGrpSpPr/>
          <p:nvPr/>
        </p:nvGrpSpPr>
        <p:grpSpPr>
          <a:xfrm>
            <a:off x="3337249" y="2731783"/>
            <a:ext cx="339253" cy="298169"/>
            <a:chOff x="4467200" y="877100"/>
            <a:chExt cx="481825" cy="423475"/>
          </a:xfrm>
        </p:grpSpPr>
        <p:sp>
          <p:nvSpPr>
            <p:cNvPr id="8239" name="Google Shape;8239;p6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0" name="Google Shape;8240;p6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1" name="Google Shape;8241;p6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2" name="Google Shape;8242;p6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3" name="Google Shape;8243;p65"/>
          <p:cNvGrpSpPr/>
          <p:nvPr/>
        </p:nvGrpSpPr>
        <p:grpSpPr>
          <a:xfrm>
            <a:off x="3752140" y="2711232"/>
            <a:ext cx="354778" cy="339271"/>
            <a:chOff x="5045500" y="842250"/>
            <a:chExt cx="503875" cy="481850"/>
          </a:xfrm>
        </p:grpSpPr>
        <p:sp>
          <p:nvSpPr>
            <p:cNvPr id="8244" name="Google Shape;8244;p65"/>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5" name="Google Shape;8245;p65"/>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6" name="Google Shape;8246;p65"/>
          <p:cNvGrpSpPr/>
          <p:nvPr/>
        </p:nvGrpSpPr>
        <p:grpSpPr>
          <a:xfrm>
            <a:off x="4174987" y="2737451"/>
            <a:ext cx="336965" cy="286833"/>
            <a:chOff x="5645200" y="879425"/>
            <a:chExt cx="478575" cy="407375"/>
          </a:xfrm>
        </p:grpSpPr>
        <p:sp>
          <p:nvSpPr>
            <p:cNvPr id="8247" name="Google Shape;8247;p65"/>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8" name="Google Shape;8248;p65"/>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49" name="Google Shape;8249;p65"/>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0" name="Google Shape;8250;p65"/>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1" name="Google Shape;8251;p65"/>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2" name="Google Shape;8252;p65"/>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53" name="Google Shape;8253;p65"/>
          <p:cNvGrpSpPr/>
          <p:nvPr/>
        </p:nvGrpSpPr>
        <p:grpSpPr>
          <a:xfrm>
            <a:off x="4611062" y="2711241"/>
            <a:ext cx="298186" cy="339253"/>
            <a:chOff x="6264525" y="842250"/>
            <a:chExt cx="423500" cy="481825"/>
          </a:xfrm>
        </p:grpSpPr>
        <p:sp>
          <p:nvSpPr>
            <p:cNvPr id="8254" name="Google Shape;8254;p65"/>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5" name="Google Shape;8255;p65"/>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6" name="Google Shape;8256;p65"/>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7" name="Google Shape;8257;p65"/>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8" name="Google Shape;8258;p65"/>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59" name="Google Shape;8259;p65"/>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0" name="Google Shape;8260;p65"/>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1" name="Google Shape;8261;p65"/>
          <p:cNvGrpSpPr/>
          <p:nvPr/>
        </p:nvGrpSpPr>
        <p:grpSpPr>
          <a:xfrm>
            <a:off x="829350" y="3125895"/>
            <a:ext cx="339253" cy="339253"/>
            <a:chOff x="900750" y="1436075"/>
            <a:chExt cx="481825" cy="481825"/>
          </a:xfrm>
        </p:grpSpPr>
        <p:sp>
          <p:nvSpPr>
            <p:cNvPr id="8262" name="Google Shape;8262;p6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3" name="Google Shape;8263;p6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4" name="Google Shape;8264;p6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5" name="Google Shape;8265;p6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6" name="Google Shape;8266;p65"/>
          <p:cNvGrpSpPr/>
          <p:nvPr/>
        </p:nvGrpSpPr>
        <p:grpSpPr>
          <a:xfrm>
            <a:off x="1247198" y="3186183"/>
            <a:ext cx="339253" cy="218676"/>
            <a:chOff x="1492675" y="1520750"/>
            <a:chExt cx="481825" cy="310575"/>
          </a:xfrm>
        </p:grpSpPr>
        <p:sp>
          <p:nvSpPr>
            <p:cNvPr id="8267" name="Google Shape;8267;p65"/>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8" name="Google Shape;8268;p65"/>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69" name="Google Shape;8269;p65"/>
          <p:cNvGrpSpPr/>
          <p:nvPr/>
        </p:nvGrpSpPr>
        <p:grpSpPr>
          <a:xfrm>
            <a:off x="1654995" y="3125877"/>
            <a:ext cx="352332" cy="339288"/>
            <a:chOff x="2071000" y="1435025"/>
            <a:chExt cx="500400" cy="481875"/>
          </a:xfrm>
        </p:grpSpPr>
        <p:sp>
          <p:nvSpPr>
            <p:cNvPr id="8270" name="Google Shape;8270;p65"/>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1" name="Google Shape;8271;p65"/>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2" name="Google Shape;8272;p65"/>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3" name="Google Shape;8273;p65"/>
          <p:cNvGrpSpPr/>
          <p:nvPr/>
        </p:nvGrpSpPr>
        <p:grpSpPr>
          <a:xfrm>
            <a:off x="2083159" y="3146709"/>
            <a:ext cx="351874" cy="297623"/>
            <a:chOff x="2678350" y="1464650"/>
            <a:chExt cx="499750" cy="422700"/>
          </a:xfrm>
        </p:grpSpPr>
        <p:sp>
          <p:nvSpPr>
            <p:cNvPr id="8274" name="Google Shape;8274;p6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5" name="Google Shape;8275;p6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6" name="Google Shape;8276;p6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77" name="Google Shape;8277;p65"/>
          <p:cNvGrpSpPr/>
          <p:nvPr/>
        </p:nvGrpSpPr>
        <p:grpSpPr>
          <a:xfrm>
            <a:off x="2506692" y="3125895"/>
            <a:ext cx="339253" cy="339253"/>
            <a:chOff x="3271200" y="1435075"/>
            <a:chExt cx="481825" cy="481825"/>
          </a:xfrm>
        </p:grpSpPr>
        <p:sp>
          <p:nvSpPr>
            <p:cNvPr id="8278" name="Google Shape;8278;p6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9" name="Google Shape;8279;p6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0" name="Google Shape;8280;p65"/>
          <p:cNvGrpSpPr/>
          <p:nvPr/>
        </p:nvGrpSpPr>
        <p:grpSpPr>
          <a:xfrm>
            <a:off x="2917165" y="3125877"/>
            <a:ext cx="343442" cy="339288"/>
            <a:chOff x="3858100" y="1435075"/>
            <a:chExt cx="487775" cy="481875"/>
          </a:xfrm>
        </p:grpSpPr>
        <p:sp>
          <p:nvSpPr>
            <p:cNvPr id="8281" name="Google Shape;8281;p65"/>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2" name="Google Shape;8282;p65"/>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3" name="Google Shape;8283;p65"/>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4" name="Google Shape;8284;p65"/>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5" name="Google Shape;8285;p65"/>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86" name="Google Shape;8286;p65"/>
          <p:cNvGrpSpPr/>
          <p:nvPr/>
        </p:nvGrpSpPr>
        <p:grpSpPr>
          <a:xfrm>
            <a:off x="3337249" y="3125895"/>
            <a:ext cx="339253" cy="339253"/>
            <a:chOff x="4456875" y="1435075"/>
            <a:chExt cx="481825" cy="481825"/>
          </a:xfrm>
        </p:grpSpPr>
        <p:sp>
          <p:nvSpPr>
            <p:cNvPr id="8287" name="Google Shape;8287;p6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8" name="Google Shape;8288;p6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9" name="Google Shape;8289;p6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0" name="Google Shape;8290;p6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1" name="Google Shape;8291;p6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2" name="Google Shape;8292;p6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3" name="Google Shape;8293;p6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4" name="Google Shape;8294;p6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5" name="Google Shape;8295;p6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6" name="Google Shape;8296;p6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7" name="Google Shape;8297;p6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8" name="Google Shape;8298;p6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9" name="Google Shape;8299;p6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0" name="Google Shape;8300;p6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1" name="Google Shape;8301;p6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2" name="Google Shape;8302;p6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3" name="Google Shape;8303;p6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4" name="Google Shape;8304;p6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5" name="Google Shape;8305;p6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06" name="Google Shape;8306;p65"/>
          <p:cNvGrpSpPr/>
          <p:nvPr/>
        </p:nvGrpSpPr>
        <p:grpSpPr>
          <a:xfrm>
            <a:off x="3758239" y="3125886"/>
            <a:ext cx="342580" cy="339271"/>
            <a:chOff x="5049725" y="1435050"/>
            <a:chExt cx="486550" cy="481850"/>
          </a:xfrm>
        </p:grpSpPr>
        <p:sp>
          <p:nvSpPr>
            <p:cNvPr id="8307" name="Google Shape;8307;p6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8" name="Google Shape;8308;p6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9" name="Google Shape;8309;p6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0" name="Google Shape;8310;p6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1" name="Google Shape;8311;p65"/>
          <p:cNvGrpSpPr/>
          <p:nvPr/>
        </p:nvGrpSpPr>
        <p:grpSpPr>
          <a:xfrm>
            <a:off x="4173790" y="3125895"/>
            <a:ext cx="339359" cy="339253"/>
            <a:chOff x="5642475" y="1435075"/>
            <a:chExt cx="481975" cy="481825"/>
          </a:xfrm>
        </p:grpSpPr>
        <p:sp>
          <p:nvSpPr>
            <p:cNvPr id="8312" name="Google Shape;8312;p65"/>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3" name="Google Shape;8313;p65"/>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4" name="Google Shape;8314;p65"/>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15" name="Google Shape;8315;p65"/>
          <p:cNvGrpSpPr/>
          <p:nvPr/>
        </p:nvGrpSpPr>
        <p:grpSpPr>
          <a:xfrm>
            <a:off x="4588276" y="3125886"/>
            <a:ext cx="343759" cy="339271"/>
            <a:chOff x="6232000" y="1435050"/>
            <a:chExt cx="488225" cy="481850"/>
          </a:xfrm>
        </p:grpSpPr>
        <p:sp>
          <p:nvSpPr>
            <p:cNvPr id="8316" name="Google Shape;8316;p6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7" name="Google Shape;8317;p6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8" name="Google Shape;8318;p6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19" name="Google Shape;8319;p6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0" name="Google Shape;8320;p6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1" name="Google Shape;8321;p65"/>
          <p:cNvGrpSpPr/>
          <p:nvPr/>
        </p:nvGrpSpPr>
        <p:grpSpPr>
          <a:xfrm>
            <a:off x="849012" y="3539545"/>
            <a:ext cx="299929" cy="337792"/>
            <a:chOff x="924450" y="2028975"/>
            <a:chExt cx="425975" cy="479750"/>
          </a:xfrm>
        </p:grpSpPr>
        <p:sp>
          <p:nvSpPr>
            <p:cNvPr id="8322" name="Google Shape;8322;p65"/>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3" name="Google Shape;8323;p65"/>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4" name="Google Shape;8324;p65"/>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5" name="Google Shape;8325;p65"/>
          <p:cNvGrpSpPr/>
          <p:nvPr/>
        </p:nvGrpSpPr>
        <p:grpSpPr>
          <a:xfrm>
            <a:off x="1661509" y="3559347"/>
            <a:ext cx="339306" cy="298186"/>
            <a:chOff x="2085450" y="2057100"/>
            <a:chExt cx="481900" cy="423500"/>
          </a:xfrm>
        </p:grpSpPr>
        <p:sp>
          <p:nvSpPr>
            <p:cNvPr id="8326" name="Google Shape;8326;p65"/>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7" name="Google Shape;8327;p65"/>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28" name="Google Shape;8328;p65"/>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29" name="Google Shape;8329;p65"/>
          <p:cNvGrpSpPr/>
          <p:nvPr/>
        </p:nvGrpSpPr>
        <p:grpSpPr>
          <a:xfrm>
            <a:off x="2089442" y="3582592"/>
            <a:ext cx="339306" cy="251698"/>
            <a:chOff x="2678275" y="2090100"/>
            <a:chExt cx="481900" cy="357475"/>
          </a:xfrm>
        </p:grpSpPr>
        <p:sp>
          <p:nvSpPr>
            <p:cNvPr id="8330" name="Google Shape;8330;p65"/>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1" name="Google Shape;8331;p65"/>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2" name="Google Shape;8332;p65"/>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3" name="Google Shape;8333;p65"/>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4" name="Google Shape;8334;p65"/>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35" name="Google Shape;8335;p65"/>
          <p:cNvGrpSpPr/>
          <p:nvPr/>
        </p:nvGrpSpPr>
        <p:grpSpPr>
          <a:xfrm>
            <a:off x="2566646" y="3594790"/>
            <a:ext cx="219345" cy="227301"/>
            <a:chOff x="3357325" y="2093500"/>
            <a:chExt cx="311525" cy="322825"/>
          </a:xfrm>
        </p:grpSpPr>
        <p:sp>
          <p:nvSpPr>
            <p:cNvPr id="8336" name="Google Shape;8336;p65"/>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7" name="Google Shape;8337;p65"/>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38" name="Google Shape;8338;p65"/>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39" name="Google Shape;8339;p65"/>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40" name="Google Shape;8340;p65"/>
          <p:cNvGrpSpPr/>
          <p:nvPr/>
        </p:nvGrpSpPr>
        <p:grpSpPr>
          <a:xfrm>
            <a:off x="3360836" y="3538814"/>
            <a:ext cx="292078" cy="339253"/>
            <a:chOff x="4492800" y="2027925"/>
            <a:chExt cx="414825" cy="481825"/>
          </a:xfrm>
        </p:grpSpPr>
        <p:sp>
          <p:nvSpPr>
            <p:cNvPr id="8341" name="Google Shape;8341;p65"/>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2" name="Google Shape;8342;p65"/>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43" name="Google Shape;8343;p65"/>
          <p:cNvGrpSpPr/>
          <p:nvPr/>
        </p:nvGrpSpPr>
        <p:grpSpPr>
          <a:xfrm>
            <a:off x="3759928" y="3538805"/>
            <a:ext cx="339200" cy="339271"/>
            <a:chOff x="5049725" y="2027900"/>
            <a:chExt cx="481750" cy="481850"/>
          </a:xfrm>
        </p:grpSpPr>
        <p:sp>
          <p:nvSpPr>
            <p:cNvPr id="8344" name="Google Shape;8344;p65"/>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5" name="Google Shape;8345;p65"/>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6" name="Google Shape;8346;p65"/>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7" name="Google Shape;8347;p65"/>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8" name="Google Shape;8348;p65"/>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49" name="Google Shape;8349;p65"/>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0" name="Google Shape;8350;p65"/>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1" name="Google Shape;8351;p65"/>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2" name="Google Shape;8352;p65"/>
          <p:cNvGrpSpPr/>
          <p:nvPr/>
        </p:nvGrpSpPr>
        <p:grpSpPr>
          <a:xfrm>
            <a:off x="4233524" y="3538893"/>
            <a:ext cx="219890" cy="339095"/>
            <a:chOff x="5726350" y="2028150"/>
            <a:chExt cx="312300" cy="481600"/>
          </a:xfrm>
        </p:grpSpPr>
        <p:sp>
          <p:nvSpPr>
            <p:cNvPr id="8353" name="Google Shape;8353;p65"/>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4" name="Google Shape;8354;p65"/>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5" name="Google Shape;8355;p65"/>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6" name="Google Shape;8356;p65"/>
          <p:cNvGrpSpPr/>
          <p:nvPr/>
        </p:nvGrpSpPr>
        <p:grpSpPr>
          <a:xfrm>
            <a:off x="4593715" y="3542000"/>
            <a:ext cx="332881" cy="332881"/>
            <a:chOff x="6239925" y="2032450"/>
            <a:chExt cx="472775" cy="472775"/>
          </a:xfrm>
        </p:grpSpPr>
        <p:sp>
          <p:nvSpPr>
            <p:cNvPr id="8357" name="Google Shape;8357;p6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58" name="Google Shape;8358;p6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59" name="Google Shape;8359;p65"/>
          <p:cNvGrpSpPr/>
          <p:nvPr/>
        </p:nvGrpSpPr>
        <p:grpSpPr>
          <a:xfrm>
            <a:off x="5042807" y="2364092"/>
            <a:ext cx="334641" cy="185425"/>
            <a:chOff x="903075" y="2730000"/>
            <a:chExt cx="475275" cy="263350"/>
          </a:xfrm>
        </p:grpSpPr>
        <p:sp>
          <p:nvSpPr>
            <p:cNvPr id="8360" name="Google Shape;8360;p65"/>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1" name="Google Shape;8361;p65"/>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2" name="Google Shape;8362;p65"/>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3" name="Google Shape;8363;p65"/>
          <p:cNvGrpSpPr/>
          <p:nvPr/>
        </p:nvGrpSpPr>
        <p:grpSpPr>
          <a:xfrm>
            <a:off x="1247198" y="3538814"/>
            <a:ext cx="339253" cy="339253"/>
            <a:chOff x="1492675" y="2027925"/>
            <a:chExt cx="481825" cy="481825"/>
          </a:xfrm>
        </p:grpSpPr>
        <p:sp>
          <p:nvSpPr>
            <p:cNvPr id="8364" name="Google Shape;8364;p65"/>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5" name="Google Shape;8365;p65"/>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6" name="Google Shape;8366;p65"/>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7" name="Google Shape;8367;p65"/>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68" name="Google Shape;8368;p65"/>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69" name="Google Shape;8369;p65"/>
          <p:cNvGrpSpPr/>
          <p:nvPr/>
        </p:nvGrpSpPr>
        <p:grpSpPr>
          <a:xfrm>
            <a:off x="5473575" y="2287178"/>
            <a:ext cx="339253" cy="339253"/>
            <a:chOff x="1492675" y="2620775"/>
            <a:chExt cx="481825" cy="481825"/>
          </a:xfrm>
        </p:grpSpPr>
        <p:sp>
          <p:nvSpPr>
            <p:cNvPr id="8370" name="Google Shape;8370;p65"/>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1" name="Google Shape;8371;p65"/>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372" name="Google Shape;8372;p65"/>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373" name="Google Shape;8373;p65"/>
          <p:cNvGrpSpPr/>
          <p:nvPr/>
        </p:nvGrpSpPr>
        <p:grpSpPr>
          <a:xfrm>
            <a:off x="6297328" y="2303161"/>
            <a:ext cx="333585" cy="307287"/>
            <a:chOff x="2682350" y="2643425"/>
            <a:chExt cx="473775" cy="436425"/>
          </a:xfrm>
        </p:grpSpPr>
        <p:sp>
          <p:nvSpPr>
            <p:cNvPr id="8374" name="Google Shape;8374;p6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5" name="Google Shape;8375;p6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6" name="Google Shape;8376;p6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7" name="Google Shape;8377;p6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8" name="Google Shape;8378;p6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79" name="Google Shape;8379;p6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0" name="Google Shape;8380;p6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1" name="Google Shape;8381;p65"/>
          <p:cNvGrpSpPr/>
          <p:nvPr/>
        </p:nvGrpSpPr>
        <p:grpSpPr>
          <a:xfrm>
            <a:off x="6762818" y="2287178"/>
            <a:ext cx="238531" cy="339253"/>
            <a:chOff x="3342725" y="2620775"/>
            <a:chExt cx="338775" cy="481825"/>
          </a:xfrm>
        </p:grpSpPr>
        <p:sp>
          <p:nvSpPr>
            <p:cNvPr id="8382" name="Google Shape;8382;p65"/>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3" name="Google Shape;8383;p65"/>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4" name="Google Shape;8384;p65"/>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85" name="Google Shape;8385;p65"/>
          <p:cNvGrpSpPr/>
          <p:nvPr/>
        </p:nvGrpSpPr>
        <p:grpSpPr>
          <a:xfrm>
            <a:off x="7156568" y="2287178"/>
            <a:ext cx="278296" cy="339253"/>
            <a:chOff x="3907325" y="2620775"/>
            <a:chExt cx="395250" cy="481825"/>
          </a:xfrm>
        </p:grpSpPr>
        <p:sp>
          <p:nvSpPr>
            <p:cNvPr id="8386" name="Google Shape;8386;p65"/>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7" name="Google Shape;8387;p65"/>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8" name="Google Shape;8388;p65"/>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89" name="Google Shape;8389;p65"/>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0" name="Google Shape;8390;p65"/>
          <p:cNvGrpSpPr/>
          <p:nvPr/>
        </p:nvGrpSpPr>
        <p:grpSpPr>
          <a:xfrm>
            <a:off x="7549755" y="2297783"/>
            <a:ext cx="339253" cy="318042"/>
            <a:chOff x="4456875" y="2635825"/>
            <a:chExt cx="481825" cy="451700"/>
          </a:xfrm>
        </p:grpSpPr>
        <p:sp>
          <p:nvSpPr>
            <p:cNvPr id="8391" name="Google Shape;8391;p65"/>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2" name="Google Shape;8392;p65"/>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3" name="Google Shape;8393;p65"/>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4" name="Google Shape;8394;p65"/>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5" name="Google Shape;8395;p65"/>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6" name="Google Shape;8396;p65"/>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397" name="Google Shape;8397;p65"/>
          <p:cNvGrpSpPr/>
          <p:nvPr/>
        </p:nvGrpSpPr>
        <p:grpSpPr>
          <a:xfrm>
            <a:off x="7974679" y="2297783"/>
            <a:ext cx="339253" cy="318042"/>
            <a:chOff x="5049725" y="2635825"/>
            <a:chExt cx="481825" cy="451700"/>
          </a:xfrm>
        </p:grpSpPr>
        <p:sp>
          <p:nvSpPr>
            <p:cNvPr id="8398" name="Google Shape;8398;p65"/>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99" name="Google Shape;8399;p65"/>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0" name="Google Shape;8400;p65"/>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1" name="Google Shape;8401;p65"/>
          <p:cNvGrpSpPr/>
          <p:nvPr/>
        </p:nvGrpSpPr>
        <p:grpSpPr>
          <a:xfrm>
            <a:off x="2375386" y="3952243"/>
            <a:ext cx="338566" cy="338373"/>
            <a:chOff x="5643000" y="2621375"/>
            <a:chExt cx="480850" cy="480575"/>
          </a:xfrm>
        </p:grpSpPr>
        <p:sp>
          <p:nvSpPr>
            <p:cNvPr id="8402" name="Google Shape;8402;p65"/>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3" name="Google Shape;8403;p65"/>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4" name="Google Shape;8404;p65"/>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5" name="Google Shape;8405;p65"/>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6" name="Google Shape;8406;p65"/>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7" name="Google Shape;8407;p65"/>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08" name="Google Shape;8408;p65"/>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09" name="Google Shape;8409;p65"/>
          <p:cNvGrpSpPr/>
          <p:nvPr/>
        </p:nvGrpSpPr>
        <p:grpSpPr>
          <a:xfrm>
            <a:off x="4192782" y="3951803"/>
            <a:ext cx="339359" cy="339253"/>
            <a:chOff x="6235250" y="2620775"/>
            <a:chExt cx="481975" cy="481825"/>
          </a:xfrm>
        </p:grpSpPr>
        <p:sp>
          <p:nvSpPr>
            <p:cNvPr id="8410" name="Google Shape;8410;p6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1" name="Google Shape;8411;p6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2" name="Google Shape;8412;p6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3" name="Google Shape;8413;p6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4" name="Google Shape;8414;p6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15" name="Google Shape;8415;p65"/>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16" name="Google Shape;8416;p65"/>
          <p:cNvGrpSpPr/>
          <p:nvPr/>
        </p:nvGrpSpPr>
        <p:grpSpPr>
          <a:xfrm>
            <a:off x="5472652" y="2711317"/>
            <a:ext cx="341101" cy="339253"/>
            <a:chOff x="1535000" y="3223325"/>
            <a:chExt cx="484450" cy="481825"/>
          </a:xfrm>
        </p:grpSpPr>
        <p:sp>
          <p:nvSpPr>
            <p:cNvPr id="8417" name="Google Shape;8417;p65"/>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8" name="Google Shape;8418;p65"/>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19" name="Google Shape;8419;p65"/>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0" name="Google Shape;8420;p65"/>
          <p:cNvGrpSpPr/>
          <p:nvPr/>
        </p:nvGrpSpPr>
        <p:grpSpPr>
          <a:xfrm>
            <a:off x="5880219" y="2746618"/>
            <a:ext cx="339253" cy="268649"/>
            <a:chOff x="2085525" y="3263750"/>
            <a:chExt cx="481825" cy="381550"/>
          </a:xfrm>
        </p:grpSpPr>
        <p:sp>
          <p:nvSpPr>
            <p:cNvPr id="8421" name="Google Shape;8421;p65"/>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2" name="Google Shape;8422;p65"/>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23" name="Google Shape;8423;p65"/>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24" name="Google Shape;8424;p65"/>
          <p:cNvGrpSpPr/>
          <p:nvPr/>
        </p:nvGrpSpPr>
        <p:grpSpPr>
          <a:xfrm>
            <a:off x="6711982" y="2711308"/>
            <a:ext cx="340204" cy="339271"/>
            <a:chOff x="3270450" y="3213625"/>
            <a:chExt cx="483175" cy="481850"/>
          </a:xfrm>
        </p:grpSpPr>
        <p:sp>
          <p:nvSpPr>
            <p:cNvPr id="8425" name="Google Shape;8425;p65"/>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6" name="Google Shape;8426;p65"/>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27" name="Google Shape;8427;p65"/>
          <p:cNvGrpSpPr/>
          <p:nvPr/>
        </p:nvGrpSpPr>
        <p:grpSpPr>
          <a:xfrm>
            <a:off x="7211250" y="2711317"/>
            <a:ext cx="168931" cy="339253"/>
            <a:chOff x="3984950" y="3213600"/>
            <a:chExt cx="239925" cy="481825"/>
          </a:xfrm>
        </p:grpSpPr>
        <p:sp>
          <p:nvSpPr>
            <p:cNvPr id="8428" name="Google Shape;8428;p65"/>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29" name="Google Shape;8429;p65"/>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30" name="Google Shape;8430;p65"/>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1" name="Google Shape;8431;p65"/>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32" name="Google Shape;8432;p65"/>
          <p:cNvGrpSpPr/>
          <p:nvPr/>
        </p:nvGrpSpPr>
        <p:grpSpPr>
          <a:xfrm>
            <a:off x="1874281" y="3981487"/>
            <a:ext cx="355218" cy="279880"/>
            <a:chOff x="5629975" y="3255775"/>
            <a:chExt cx="504500" cy="397500"/>
          </a:xfrm>
        </p:grpSpPr>
        <p:sp>
          <p:nvSpPr>
            <p:cNvPr id="8433" name="Google Shape;8433;p65"/>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4" name="Google Shape;8434;p65"/>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5" name="Google Shape;8435;p65"/>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6" name="Google Shape;8436;p65"/>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37" name="Google Shape;8437;p65"/>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38" name="Google Shape;8438;p65"/>
          <p:cNvGrpSpPr/>
          <p:nvPr/>
        </p:nvGrpSpPr>
        <p:grpSpPr>
          <a:xfrm>
            <a:off x="3755839" y="3981593"/>
            <a:ext cx="340256" cy="279669"/>
            <a:chOff x="6234950" y="3255925"/>
            <a:chExt cx="483250" cy="397200"/>
          </a:xfrm>
        </p:grpSpPr>
        <p:sp>
          <p:nvSpPr>
            <p:cNvPr id="8439" name="Google Shape;8439;p65"/>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0" name="Google Shape;8440;p65"/>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1" name="Google Shape;8441;p65"/>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2" name="Google Shape;8442;p65"/>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3" name="Google Shape;8443;p65"/>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4" name="Google Shape;8444;p65"/>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45" name="Google Shape;8445;p65"/>
          <p:cNvGrpSpPr/>
          <p:nvPr/>
        </p:nvGrpSpPr>
        <p:grpSpPr>
          <a:xfrm>
            <a:off x="5051107" y="3125970"/>
            <a:ext cx="318042" cy="339253"/>
            <a:chOff x="914900" y="3806450"/>
            <a:chExt cx="451700" cy="481825"/>
          </a:xfrm>
        </p:grpSpPr>
        <p:sp>
          <p:nvSpPr>
            <p:cNvPr id="8446" name="Google Shape;8446;p65"/>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7" name="Google Shape;8447;p65"/>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8" name="Google Shape;8448;p65"/>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49" name="Google Shape;8449;p65"/>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0" name="Google Shape;8450;p65"/>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1" name="Google Shape;8451;p65"/>
          <p:cNvGrpSpPr/>
          <p:nvPr/>
        </p:nvGrpSpPr>
        <p:grpSpPr>
          <a:xfrm>
            <a:off x="5470028" y="3125785"/>
            <a:ext cx="346347" cy="339623"/>
            <a:chOff x="1490050" y="3805975"/>
            <a:chExt cx="491900" cy="482350"/>
          </a:xfrm>
        </p:grpSpPr>
        <p:sp>
          <p:nvSpPr>
            <p:cNvPr id="8452" name="Google Shape;8452;p65"/>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3" name="Google Shape;8453;p65"/>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4" name="Google Shape;8454;p65"/>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5" name="Google Shape;8455;p65"/>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6" name="Google Shape;8456;p65"/>
          <p:cNvGrpSpPr/>
          <p:nvPr/>
        </p:nvGrpSpPr>
        <p:grpSpPr>
          <a:xfrm>
            <a:off x="5893896" y="3125970"/>
            <a:ext cx="311899" cy="339253"/>
            <a:chOff x="2104275" y="3806450"/>
            <a:chExt cx="442975" cy="481825"/>
          </a:xfrm>
        </p:grpSpPr>
        <p:sp>
          <p:nvSpPr>
            <p:cNvPr id="8457" name="Google Shape;8457;p65"/>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58" name="Google Shape;8458;p65"/>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59" name="Google Shape;8459;p65"/>
          <p:cNvGrpSpPr/>
          <p:nvPr/>
        </p:nvGrpSpPr>
        <p:grpSpPr>
          <a:xfrm>
            <a:off x="6317413" y="3125970"/>
            <a:ext cx="293416" cy="339253"/>
            <a:chOff x="2710875" y="3806450"/>
            <a:chExt cx="416725" cy="481825"/>
          </a:xfrm>
        </p:grpSpPr>
        <p:sp>
          <p:nvSpPr>
            <p:cNvPr id="8460" name="Google Shape;8460;p65"/>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1" name="Google Shape;8461;p65"/>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2" name="Google Shape;8462;p65"/>
          <p:cNvGrpSpPr/>
          <p:nvPr/>
        </p:nvGrpSpPr>
        <p:grpSpPr>
          <a:xfrm>
            <a:off x="6712457" y="3166412"/>
            <a:ext cx="339253" cy="258369"/>
            <a:chOff x="3271200" y="3863875"/>
            <a:chExt cx="481825" cy="366950"/>
          </a:xfrm>
        </p:grpSpPr>
        <p:sp>
          <p:nvSpPr>
            <p:cNvPr id="8463" name="Google Shape;8463;p65"/>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4" name="Google Shape;8464;p65"/>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5" name="Google Shape;8465;p65"/>
          <p:cNvGrpSpPr/>
          <p:nvPr/>
        </p:nvGrpSpPr>
        <p:grpSpPr>
          <a:xfrm>
            <a:off x="7147952" y="3126199"/>
            <a:ext cx="295528" cy="338795"/>
            <a:chOff x="3895050" y="3806775"/>
            <a:chExt cx="419725" cy="481175"/>
          </a:xfrm>
        </p:grpSpPr>
        <p:sp>
          <p:nvSpPr>
            <p:cNvPr id="8466" name="Google Shape;8466;p65"/>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7" name="Google Shape;8467;p65"/>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68" name="Google Shape;8468;p65"/>
          <p:cNvGrpSpPr/>
          <p:nvPr/>
        </p:nvGrpSpPr>
        <p:grpSpPr>
          <a:xfrm>
            <a:off x="7551234" y="3125979"/>
            <a:ext cx="336296" cy="339235"/>
            <a:chOff x="4464775" y="3806475"/>
            <a:chExt cx="477625" cy="481800"/>
          </a:xfrm>
        </p:grpSpPr>
        <p:sp>
          <p:nvSpPr>
            <p:cNvPr id="8469" name="Google Shape;8469;p65"/>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0" name="Google Shape;8470;p65"/>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1" name="Google Shape;8471;p65"/>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2" name="Google Shape;8472;p65"/>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3" name="Google Shape;8473;p65"/>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4" name="Google Shape;8474;p65"/>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5" name="Google Shape;8475;p65"/>
          <p:cNvGrpSpPr/>
          <p:nvPr/>
        </p:nvGrpSpPr>
        <p:grpSpPr>
          <a:xfrm>
            <a:off x="7974679" y="3125970"/>
            <a:ext cx="339253" cy="339253"/>
            <a:chOff x="5049725" y="3806450"/>
            <a:chExt cx="481825" cy="481825"/>
          </a:xfrm>
        </p:grpSpPr>
        <p:sp>
          <p:nvSpPr>
            <p:cNvPr id="8476" name="Google Shape;8476;p65"/>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7" name="Google Shape;8477;p65"/>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8" name="Google Shape;8478;p65"/>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9" name="Google Shape;8479;p65"/>
          <p:cNvGrpSpPr/>
          <p:nvPr/>
        </p:nvGrpSpPr>
        <p:grpSpPr>
          <a:xfrm>
            <a:off x="1461983" y="3951798"/>
            <a:ext cx="339253" cy="339253"/>
            <a:chOff x="5651375" y="3806450"/>
            <a:chExt cx="481825" cy="481825"/>
          </a:xfrm>
        </p:grpSpPr>
        <p:sp>
          <p:nvSpPr>
            <p:cNvPr id="8480" name="Google Shape;8480;p65"/>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1" name="Google Shape;8481;p65"/>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2" name="Google Shape;8482;p65"/>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3" name="Google Shape;8483;p65"/>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4" name="Google Shape;8484;p65"/>
          <p:cNvGrpSpPr/>
          <p:nvPr/>
        </p:nvGrpSpPr>
        <p:grpSpPr>
          <a:xfrm>
            <a:off x="3360663" y="3953787"/>
            <a:ext cx="298503" cy="335275"/>
            <a:chOff x="6264300" y="3809300"/>
            <a:chExt cx="423950" cy="476175"/>
          </a:xfrm>
        </p:grpSpPr>
        <p:sp>
          <p:nvSpPr>
            <p:cNvPr id="8485" name="Google Shape;8485;p65"/>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6" name="Google Shape;8486;p65"/>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7" name="Google Shape;8487;p65"/>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8" name="Google Shape;8488;p65"/>
          <p:cNvGrpSpPr/>
          <p:nvPr/>
        </p:nvGrpSpPr>
        <p:grpSpPr>
          <a:xfrm>
            <a:off x="5039841" y="3538881"/>
            <a:ext cx="340573" cy="339271"/>
            <a:chOff x="898875" y="4399275"/>
            <a:chExt cx="483700" cy="481850"/>
          </a:xfrm>
        </p:grpSpPr>
        <p:sp>
          <p:nvSpPr>
            <p:cNvPr id="8489" name="Google Shape;8489;p65"/>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0" name="Google Shape;8490;p65"/>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1" name="Google Shape;8491;p65"/>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2" name="Google Shape;8492;p65"/>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3" name="Google Shape;8493;p65"/>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4" name="Google Shape;8494;p65"/>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5" name="Google Shape;8495;p65"/>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6" name="Google Shape;8496;p65"/>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97" name="Google Shape;8497;p65"/>
          <p:cNvGrpSpPr/>
          <p:nvPr/>
        </p:nvGrpSpPr>
        <p:grpSpPr>
          <a:xfrm>
            <a:off x="5473575" y="3554133"/>
            <a:ext cx="339253" cy="308765"/>
            <a:chOff x="1492675" y="4420975"/>
            <a:chExt cx="481825" cy="438525"/>
          </a:xfrm>
        </p:grpSpPr>
        <p:sp>
          <p:nvSpPr>
            <p:cNvPr id="8498" name="Google Shape;8498;p65"/>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9" name="Google Shape;8499;p65"/>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0" name="Google Shape;8500;p65"/>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1" name="Google Shape;8501;p65"/>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2" name="Google Shape;8502;p65"/>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3" name="Google Shape;8503;p65"/>
          <p:cNvGrpSpPr/>
          <p:nvPr/>
        </p:nvGrpSpPr>
        <p:grpSpPr>
          <a:xfrm>
            <a:off x="5878556" y="3539558"/>
            <a:ext cx="342580" cy="337915"/>
            <a:chOff x="2084100" y="4400250"/>
            <a:chExt cx="486550" cy="479925"/>
          </a:xfrm>
        </p:grpSpPr>
        <p:sp>
          <p:nvSpPr>
            <p:cNvPr id="8504" name="Google Shape;8504;p6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5" name="Google Shape;8505;p6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6" name="Google Shape;8506;p6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7" name="Google Shape;8507;p6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8" name="Google Shape;8508;p6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9" name="Google Shape;8509;p6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0" name="Google Shape;8510;p65"/>
          <p:cNvGrpSpPr/>
          <p:nvPr/>
        </p:nvGrpSpPr>
        <p:grpSpPr>
          <a:xfrm>
            <a:off x="6315036" y="3538907"/>
            <a:ext cx="298169" cy="339218"/>
            <a:chOff x="2707950" y="4399325"/>
            <a:chExt cx="423475" cy="481775"/>
          </a:xfrm>
        </p:grpSpPr>
        <p:sp>
          <p:nvSpPr>
            <p:cNvPr id="8511" name="Google Shape;8511;p65"/>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2" name="Google Shape;8512;p65"/>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3" name="Google Shape;8513;p65"/>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4" name="Google Shape;8514;p65"/>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5" name="Google Shape;8515;p65"/>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6" name="Google Shape;8516;p65"/>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7" name="Google Shape;8517;p65"/>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8" name="Google Shape;8518;p65"/>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9" name="Google Shape;8519;p65"/>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65"/>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1" name="Google Shape;8521;p65"/>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2" name="Google Shape;8522;p65"/>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3" name="Google Shape;8523;p65"/>
          <p:cNvGrpSpPr/>
          <p:nvPr/>
        </p:nvGrpSpPr>
        <p:grpSpPr>
          <a:xfrm>
            <a:off x="6744555" y="3538881"/>
            <a:ext cx="275057" cy="339271"/>
            <a:chOff x="3330525" y="4399275"/>
            <a:chExt cx="390650" cy="481850"/>
          </a:xfrm>
        </p:grpSpPr>
        <p:sp>
          <p:nvSpPr>
            <p:cNvPr id="8524" name="Google Shape;8524;p65"/>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5" name="Google Shape;8525;p65"/>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6" name="Google Shape;8526;p65"/>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7" name="Google Shape;8527;p65"/>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8" name="Google Shape;8528;p65"/>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9" name="Google Shape;8529;p65"/>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0" name="Google Shape;8530;p65"/>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1" name="Google Shape;8531;p65"/>
          <p:cNvGrpSpPr/>
          <p:nvPr/>
        </p:nvGrpSpPr>
        <p:grpSpPr>
          <a:xfrm>
            <a:off x="7169084" y="3538890"/>
            <a:ext cx="253265" cy="339253"/>
            <a:chOff x="3938800" y="4399275"/>
            <a:chExt cx="359700" cy="481825"/>
          </a:xfrm>
        </p:grpSpPr>
        <p:sp>
          <p:nvSpPr>
            <p:cNvPr id="8532" name="Google Shape;8532;p65"/>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3" name="Google Shape;8533;p65"/>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4" name="Google Shape;8534;p65"/>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5" name="Google Shape;8535;p65"/>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6" name="Google Shape;8536;p65"/>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7" name="Google Shape;8537;p65"/>
          <p:cNvGrpSpPr/>
          <p:nvPr/>
        </p:nvGrpSpPr>
        <p:grpSpPr>
          <a:xfrm>
            <a:off x="7639862" y="3538890"/>
            <a:ext cx="159039" cy="339253"/>
            <a:chOff x="4584850" y="4399275"/>
            <a:chExt cx="225875" cy="481825"/>
          </a:xfrm>
        </p:grpSpPr>
        <p:sp>
          <p:nvSpPr>
            <p:cNvPr id="8538" name="Google Shape;8538;p65"/>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9" name="Google Shape;8539;p65"/>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40" name="Google Shape;8540;p65"/>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41" name="Google Shape;8541;p65"/>
          <p:cNvGrpSpPr/>
          <p:nvPr/>
        </p:nvGrpSpPr>
        <p:grpSpPr>
          <a:xfrm>
            <a:off x="1049680" y="3951795"/>
            <a:ext cx="339253" cy="339253"/>
            <a:chOff x="5642550" y="4399275"/>
            <a:chExt cx="481825" cy="481825"/>
          </a:xfrm>
        </p:grpSpPr>
        <p:sp>
          <p:nvSpPr>
            <p:cNvPr id="8542" name="Google Shape;8542;p65"/>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3" name="Google Shape;8543;p65"/>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4" name="Google Shape;8544;p65"/>
          <p:cNvGrpSpPr/>
          <p:nvPr/>
        </p:nvGrpSpPr>
        <p:grpSpPr>
          <a:xfrm>
            <a:off x="2859815" y="3963703"/>
            <a:ext cx="363316" cy="315437"/>
            <a:chOff x="6218300" y="4416175"/>
            <a:chExt cx="516000" cy="448000"/>
          </a:xfrm>
        </p:grpSpPr>
        <p:sp>
          <p:nvSpPr>
            <p:cNvPr id="8545" name="Google Shape;8545;p65"/>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6" name="Google Shape;8546;p65"/>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7" name="Google Shape;8547;p65"/>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8" name="Google Shape;8548;p65"/>
          <p:cNvGrpSpPr/>
          <p:nvPr/>
        </p:nvGrpSpPr>
        <p:grpSpPr>
          <a:xfrm>
            <a:off x="5918879" y="3951792"/>
            <a:ext cx="339253" cy="339253"/>
            <a:chOff x="899850" y="4992125"/>
            <a:chExt cx="481825" cy="481825"/>
          </a:xfrm>
        </p:grpSpPr>
        <p:sp>
          <p:nvSpPr>
            <p:cNvPr id="8549" name="Google Shape;8549;p65"/>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0" name="Google Shape;8550;p65"/>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1" name="Google Shape;8551;p65"/>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2" name="Google Shape;8552;p65"/>
          <p:cNvGrpSpPr/>
          <p:nvPr/>
        </p:nvGrpSpPr>
        <p:grpSpPr>
          <a:xfrm>
            <a:off x="5461708" y="3951792"/>
            <a:ext cx="339253" cy="339253"/>
            <a:chOff x="1492675" y="4992125"/>
            <a:chExt cx="481825" cy="481825"/>
          </a:xfrm>
        </p:grpSpPr>
        <p:sp>
          <p:nvSpPr>
            <p:cNvPr id="8553" name="Google Shape;8553;p65"/>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4" name="Google Shape;8554;p65"/>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5" name="Google Shape;8555;p65"/>
          <p:cNvGrpSpPr/>
          <p:nvPr/>
        </p:nvGrpSpPr>
        <p:grpSpPr>
          <a:xfrm>
            <a:off x="5004462" y="3951792"/>
            <a:ext cx="339253" cy="339253"/>
            <a:chOff x="2085525" y="4992125"/>
            <a:chExt cx="481825" cy="481825"/>
          </a:xfrm>
        </p:grpSpPr>
        <p:sp>
          <p:nvSpPr>
            <p:cNvPr id="8556" name="Google Shape;8556;p65"/>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7" name="Google Shape;8557;p65"/>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8" name="Google Shape;8558;p65"/>
          <p:cNvGrpSpPr/>
          <p:nvPr/>
        </p:nvGrpSpPr>
        <p:grpSpPr>
          <a:xfrm>
            <a:off x="6833221" y="3951792"/>
            <a:ext cx="339253" cy="339253"/>
            <a:chOff x="2678350" y="4992125"/>
            <a:chExt cx="481825" cy="481825"/>
          </a:xfrm>
        </p:grpSpPr>
        <p:sp>
          <p:nvSpPr>
            <p:cNvPr id="8559" name="Google Shape;8559;p65"/>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0" name="Google Shape;8560;p65"/>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1" name="Google Shape;8561;p65"/>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2" name="Google Shape;8562;p65"/>
          <p:cNvGrpSpPr/>
          <p:nvPr/>
        </p:nvGrpSpPr>
        <p:grpSpPr>
          <a:xfrm>
            <a:off x="4628816" y="3951792"/>
            <a:ext cx="339253" cy="339253"/>
            <a:chOff x="3271200" y="4992125"/>
            <a:chExt cx="481825" cy="481825"/>
          </a:xfrm>
        </p:grpSpPr>
        <p:sp>
          <p:nvSpPr>
            <p:cNvPr id="8563" name="Google Shape;8563;p65"/>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4" name="Google Shape;8564;p65"/>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5" name="Google Shape;8565;p65"/>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6" name="Google Shape;8566;p65"/>
          <p:cNvGrpSpPr/>
          <p:nvPr/>
        </p:nvGrpSpPr>
        <p:grpSpPr>
          <a:xfrm>
            <a:off x="7290263" y="3952822"/>
            <a:ext cx="339411" cy="337193"/>
            <a:chOff x="3863900" y="4993625"/>
            <a:chExt cx="482050" cy="478900"/>
          </a:xfrm>
        </p:grpSpPr>
        <p:sp>
          <p:nvSpPr>
            <p:cNvPr id="8567" name="Google Shape;8567;p65"/>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8" name="Google Shape;8568;p65"/>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9" name="Google Shape;8569;p65"/>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0" name="Google Shape;8570;p65"/>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1" name="Google Shape;8571;p65"/>
          <p:cNvGrpSpPr/>
          <p:nvPr/>
        </p:nvGrpSpPr>
        <p:grpSpPr>
          <a:xfrm>
            <a:off x="7747437" y="3952822"/>
            <a:ext cx="339411" cy="337193"/>
            <a:chOff x="4456725" y="4993625"/>
            <a:chExt cx="482050" cy="478900"/>
          </a:xfrm>
        </p:grpSpPr>
        <p:sp>
          <p:nvSpPr>
            <p:cNvPr id="8572" name="Google Shape;8572;p65"/>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3" name="Google Shape;8573;p65"/>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4" name="Google Shape;8574;p65"/>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5" name="Google Shape;8575;p65"/>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6" name="Google Shape;8576;p65"/>
          <p:cNvGrpSpPr/>
          <p:nvPr/>
        </p:nvGrpSpPr>
        <p:grpSpPr>
          <a:xfrm>
            <a:off x="6376030" y="3952813"/>
            <a:ext cx="339411" cy="337211"/>
            <a:chOff x="5049575" y="4993600"/>
            <a:chExt cx="482050" cy="478925"/>
          </a:xfrm>
        </p:grpSpPr>
        <p:sp>
          <p:nvSpPr>
            <p:cNvPr id="8577" name="Google Shape;8577;p65"/>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8" name="Google Shape;8578;p65"/>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9" name="Google Shape;8579;p65"/>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0" name="Google Shape;8580;p65"/>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584" name="Shape 8584"/>
        <p:cNvGrpSpPr/>
        <p:nvPr/>
      </p:nvGrpSpPr>
      <p:grpSpPr>
        <a:xfrm>
          <a:off x="0" y="0"/>
          <a:ext cx="0" cy="0"/>
          <a:chOff x="0" y="0"/>
          <a:chExt cx="0" cy="0"/>
        </a:xfrm>
      </p:grpSpPr>
      <p:sp>
        <p:nvSpPr>
          <p:cNvPr id="8585" name="Google Shape;8585;p6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86" name="Google Shape;8586;p6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587" name="Google Shape;8587;p66"/>
          <p:cNvGrpSpPr/>
          <p:nvPr/>
        </p:nvGrpSpPr>
        <p:grpSpPr>
          <a:xfrm>
            <a:off x="876361" y="1533504"/>
            <a:ext cx="322099" cy="370529"/>
            <a:chOff x="-42971725" y="3217825"/>
            <a:chExt cx="275675" cy="317125"/>
          </a:xfrm>
        </p:grpSpPr>
        <p:sp>
          <p:nvSpPr>
            <p:cNvPr id="8588" name="Google Shape;8588;p66"/>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6"/>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6"/>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66"/>
          <p:cNvGrpSpPr/>
          <p:nvPr/>
        </p:nvGrpSpPr>
        <p:grpSpPr>
          <a:xfrm>
            <a:off x="848276" y="2002160"/>
            <a:ext cx="378270" cy="337551"/>
            <a:chOff x="-42996150" y="3612600"/>
            <a:chExt cx="323750" cy="288900"/>
          </a:xfrm>
        </p:grpSpPr>
        <p:sp>
          <p:nvSpPr>
            <p:cNvPr id="8592" name="Google Shape;8592;p6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66"/>
          <p:cNvGrpSpPr/>
          <p:nvPr/>
        </p:nvGrpSpPr>
        <p:grpSpPr>
          <a:xfrm>
            <a:off x="851036" y="2411530"/>
            <a:ext cx="372749" cy="370909"/>
            <a:chOff x="-42994575" y="3950300"/>
            <a:chExt cx="319025" cy="317450"/>
          </a:xfrm>
        </p:grpSpPr>
        <p:sp>
          <p:nvSpPr>
            <p:cNvPr id="8596" name="Google Shape;8596;p66"/>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6"/>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6"/>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66"/>
          <p:cNvGrpSpPr/>
          <p:nvPr/>
        </p:nvGrpSpPr>
        <p:grpSpPr>
          <a:xfrm>
            <a:off x="3004431" y="1558362"/>
            <a:ext cx="371785" cy="370879"/>
            <a:chOff x="-41111350" y="3239100"/>
            <a:chExt cx="318200" cy="317425"/>
          </a:xfrm>
        </p:grpSpPr>
        <p:sp>
          <p:nvSpPr>
            <p:cNvPr id="8600" name="Google Shape;8600;p66"/>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6"/>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6"/>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6"/>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66"/>
          <p:cNvGrpSpPr/>
          <p:nvPr/>
        </p:nvGrpSpPr>
        <p:grpSpPr>
          <a:xfrm>
            <a:off x="3000751" y="1993894"/>
            <a:ext cx="379146" cy="370967"/>
            <a:chOff x="-41117650" y="3605525"/>
            <a:chExt cx="324500" cy="317500"/>
          </a:xfrm>
        </p:grpSpPr>
        <p:sp>
          <p:nvSpPr>
            <p:cNvPr id="8605" name="Google Shape;8605;p66"/>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6"/>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6"/>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8" name="Google Shape;8608;p66"/>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9" name="Google Shape;8609;p66"/>
          <p:cNvGrpSpPr/>
          <p:nvPr/>
        </p:nvGrpSpPr>
        <p:grpSpPr>
          <a:xfrm>
            <a:off x="1827005" y="2885417"/>
            <a:ext cx="216271" cy="371814"/>
            <a:chOff x="-39205300" y="3220175"/>
            <a:chExt cx="185100" cy="318225"/>
          </a:xfrm>
        </p:grpSpPr>
        <p:sp>
          <p:nvSpPr>
            <p:cNvPr id="8610" name="Google Shape;8610;p66"/>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6"/>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66"/>
          <p:cNvGrpSpPr/>
          <p:nvPr/>
        </p:nvGrpSpPr>
        <p:grpSpPr>
          <a:xfrm>
            <a:off x="1792533" y="3345488"/>
            <a:ext cx="300016" cy="369273"/>
            <a:chOff x="-39248625" y="3588600"/>
            <a:chExt cx="256775" cy="316050"/>
          </a:xfrm>
        </p:grpSpPr>
        <p:sp>
          <p:nvSpPr>
            <p:cNvPr id="8613" name="Google Shape;8613;p66"/>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6"/>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5" name="Google Shape;8615;p66"/>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6"/>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7" name="Google Shape;8617;p66"/>
          <p:cNvGrpSpPr/>
          <p:nvPr/>
        </p:nvGrpSpPr>
        <p:grpSpPr>
          <a:xfrm>
            <a:off x="1243246" y="1533504"/>
            <a:ext cx="429504" cy="370879"/>
            <a:chOff x="-42651700" y="3217825"/>
            <a:chExt cx="367600" cy="317425"/>
          </a:xfrm>
        </p:grpSpPr>
        <p:sp>
          <p:nvSpPr>
            <p:cNvPr id="8618" name="Google Shape;8618;p66"/>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6"/>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6"/>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6"/>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66"/>
          <p:cNvGrpSpPr/>
          <p:nvPr/>
        </p:nvGrpSpPr>
        <p:grpSpPr>
          <a:xfrm>
            <a:off x="1278678" y="1973154"/>
            <a:ext cx="358640" cy="363226"/>
            <a:chOff x="-42617300" y="3587775"/>
            <a:chExt cx="306950" cy="310875"/>
          </a:xfrm>
        </p:grpSpPr>
        <p:sp>
          <p:nvSpPr>
            <p:cNvPr id="8623" name="Google Shape;8623;p6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5" name="Google Shape;8625;p66"/>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6" name="Google Shape;8626;p66"/>
          <p:cNvGrpSpPr/>
          <p:nvPr/>
        </p:nvGrpSpPr>
        <p:grpSpPr>
          <a:xfrm>
            <a:off x="3450506" y="1557895"/>
            <a:ext cx="376926" cy="370324"/>
            <a:chOff x="-40748275" y="3238700"/>
            <a:chExt cx="322600" cy="316950"/>
          </a:xfrm>
        </p:grpSpPr>
        <p:sp>
          <p:nvSpPr>
            <p:cNvPr id="8627" name="Google Shape;8627;p66"/>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6"/>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6"/>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6"/>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6"/>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6"/>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66"/>
          <p:cNvGrpSpPr/>
          <p:nvPr/>
        </p:nvGrpSpPr>
        <p:grpSpPr>
          <a:xfrm>
            <a:off x="3453062" y="2025879"/>
            <a:ext cx="371814" cy="338690"/>
            <a:chOff x="-40745125" y="3632900"/>
            <a:chExt cx="318225" cy="289875"/>
          </a:xfrm>
        </p:grpSpPr>
        <p:sp>
          <p:nvSpPr>
            <p:cNvPr id="8634" name="Google Shape;8634;p66"/>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6"/>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6"/>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6"/>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6"/>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6"/>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6"/>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66"/>
          <p:cNvGrpSpPr/>
          <p:nvPr/>
        </p:nvGrpSpPr>
        <p:grpSpPr>
          <a:xfrm>
            <a:off x="3457209" y="2437089"/>
            <a:ext cx="363518" cy="370178"/>
            <a:chOff x="-40742750" y="3972175"/>
            <a:chExt cx="311125" cy="316825"/>
          </a:xfrm>
        </p:grpSpPr>
        <p:sp>
          <p:nvSpPr>
            <p:cNvPr id="8642" name="Google Shape;8642;p66"/>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6"/>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66"/>
          <p:cNvGrpSpPr/>
          <p:nvPr/>
        </p:nvGrpSpPr>
        <p:grpSpPr>
          <a:xfrm>
            <a:off x="2239871" y="2887257"/>
            <a:ext cx="266892" cy="369974"/>
            <a:chOff x="-38860325" y="3221750"/>
            <a:chExt cx="228425" cy="316650"/>
          </a:xfrm>
        </p:grpSpPr>
        <p:sp>
          <p:nvSpPr>
            <p:cNvPr id="8645" name="Google Shape;8645;p66"/>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6"/>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6"/>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6"/>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66"/>
          <p:cNvGrpSpPr/>
          <p:nvPr/>
        </p:nvGrpSpPr>
        <p:grpSpPr>
          <a:xfrm>
            <a:off x="2190678" y="3349314"/>
            <a:ext cx="380081" cy="367111"/>
            <a:chOff x="-38905225" y="3591875"/>
            <a:chExt cx="325300" cy="314200"/>
          </a:xfrm>
        </p:grpSpPr>
        <p:sp>
          <p:nvSpPr>
            <p:cNvPr id="8650" name="Google Shape;8650;p66"/>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6"/>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6"/>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3" name="Google Shape;8653;p66"/>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4" name="Google Shape;8654;p66"/>
          <p:cNvGrpSpPr/>
          <p:nvPr/>
        </p:nvGrpSpPr>
        <p:grpSpPr>
          <a:xfrm>
            <a:off x="3997427" y="3334394"/>
            <a:ext cx="290815" cy="369740"/>
            <a:chOff x="-37370925" y="3579105"/>
            <a:chExt cx="248900" cy="316450"/>
          </a:xfrm>
        </p:grpSpPr>
        <p:sp>
          <p:nvSpPr>
            <p:cNvPr id="8655" name="Google Shape;8655;p66"/>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6"/>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7" name="Google Shape;8657;p66"/>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6"/>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9" name="Google Shape;8659;p66"/>
          <p:cNvGrpSpPr/>
          <p:nvPr/>
        </p:nvGrpSpPr>
        <p:grpSpPr>
          <a:xfrm>
            <a:off x="1690803" y="2412465"/>
            <a:ext cx="371814" cy="369974"/>
            <a:chOff x="-42259725" y="3951100"/>
            <a:chExt cx="318225" cy="316650"/>
          </a:xfrm>
        </p:grpSpPr>
        <p:sp>
          <p:nvSpPr>
            <p:cNvPr id="8660" name="Google Shape;8660;p66"/>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6"/>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66"/>
          <p:cNvGrpSpPr/>
          <p:nvPr/>
        </p:nvGrpSpPr>
        <p:grpSpPr>
          <a:xfrm>
            <a:off x="3889164" y="1591486"/>
            <a:ext cx="370879" cy="337755"/>
            <a:chOff x="-40378075" y="3267450"/>
            <a:chExt cx="317425" cy="289075"/>
          </a:xfrm>
        </p:grpSpPr>
        <p:sp>
          <p:nvSpPr>
            <p:cNvPr id="8663" name="Google Shape;8663;p66"/>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6"/>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6"/>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6"/>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66"/>
          <p:cNvGrpSpPr/>
          <p:nvPr/>
        </p:nvGrpSpPr>
        <p:grpSpPr>
          <a:xfrm>
            <a:off x="3892830" y="1992754"/>
            <a:ext cx="363548" cy="369974"/>
            <a:chOff x="-40372575" y="3604550"/>
            <a:chExt cx="311150" cy="316650"/>
          </a:xfrm>
        </p:grpSpPr>
        <p:sp>
          <p:nvSpPr>
            <p:cNvPr id="8668" name="Google Shape;8668;p66"/>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6"/>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6"/>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1" name="Google Shape;8671;p66"/>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2" name="Google Shape;8672;p66"/>
          <p:cNvGrpSpPr/>
          <p:nvPr/>
        </p:nvGrpSpPr>
        <p:grpSpPr>
          <a:xfrm>
            <a:off x="2616780" y="2885417"/>
            <a:ext cx="399038" cy="372165"/>
            <a:chOff x="-38542250" y="3220175"/>
            <a:chExt cx="341525" cy="318525"/>
          </a:xfrm>
        </p:grpSpPr>
        <p:sp>
          <p:nvSpPr>
            <p:cNvPr id="8673" name="Google Shape;8673;p66"/>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6"/>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6"/>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66"/>
          <p:cNvGrpSpPr/>
          <p:nvPr/>
        </p:nvGrpSpPr>
        <p:grpSpPr>
          <a:xfrm>
            <a:off x="2638712" y="3344787"/>
            <a:ext cx="369974" cy="369068"/>
            <a:chOff x="-38537400" y="3588000"/>
            <a:chExt cx="316650" cy="315875"/>
          </a:xfrm>
        </p:grpSpPr>
        <p:sp>
          <p:nvSpPr>
            <p:cNvPr id="8677" name="Google Shape;8677;p66"/>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6"/>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6"/>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6"/>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66"/>
          <p:cNvGrpSpPr/>
          <p:nvPr/>
        </p:nvGrpSpPr>
        <p:grpSpPr>
          <a:xfrm>
            <a:off x="2637792" y="3802316"/>
            <a:ext cx="371814" cy="369974"/>
            <a:chOff x="-38538975" y="3954250"/>
            <a:chExt cx="318225" cy="316650"/>
          </a:xfrm>
        </p:grpSpPr>
        <p:sp>
          <p:nvSpPr>
            <p:cNvPr id="8682" name="Google Shape;8682;p66"/>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6"/>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66"/>
          <p:cNvGrpSpPr/>
          <p:nvPr/>
        </p:nvGrpSpPr>
        <p:grpSpPr>
          <a:xfrm>
            <a:off x="3955104" y="3797243"/>
            <a:ext cx="375465" cy="371814"/>
            <a:chOff x="-37385100" y="3949908"/>
            <a:chExt cx="321350" cy="318225"/>
          </a:xfrm>
        </p:grpSpPr>
        <p:sp>
          <p:nvSpPr>
            <p:cNvPr id="8685" name="Google Shape;8685;p66"/>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6"/>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66"/>
          <p:cNvGrpSpPr/>
          <p:nvPr/>
        </p:nvGrpSpPr>
        <p:grpSpPr>
          <a:xfrm>
            <a:off x="2130763" y="1532803"/>
            <a:ext cx="370909" cy="370675"/>
            <a:chOff x="-41895050" y="3217225"/>
            <a:chExt cx="317450" cy="317250"/>
          </a:xfrm>
        </p:grpSpPr>
        <p:sp>
          <p:nvSpPr>
            <p:cNvPr id="8688" name="Google Shape;8688;p66"/>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6"/>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6"/>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6"/>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6"/>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66"/>
          <p:cNvGrpSpPr/>
          <p:nvPr/>
        </p:nvGrpSpPr>
        <p:grpSpPr>
          <a:xfrm>
            <a:off x="2130310" y="1969737"/>
            <a:ext cx="371814" cy="369974"/>
            <a:chOff x="-41893475" y="3584850"/>
            <a:chExt cx="318225" cy="316650"/>
          </a:xfrm>
        </p:grpSpPr>
        <p:sp>
          <p:nvSpPr>
            <p:cNvPr id="8694" name="Google Shape;8694;p66"/>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6"/>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6"/>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6"/>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8" name="Google Shape;8698;p66"/>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6"/>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0" name="Google Shape;8700;p66"/>
          <p:cNvGrpSpPr/>
          <p:nvPr/>
        </p:nvGrpSpPr>
        <p:grpSpPr>
          <a:xfrm>
            <a:off x="900338" y="3365029"/>
            <a:ext cx="337522" cy="370909"/>
            <a:chOff x="-39998250" y="3605325"/>
            <a:chExt cx="288875" cy="317450"/>
          </a:xfrm>
        </p:grpSpPr>
        <p:sp>
          <p:nvSpPr>
            <p:cNvPr id="8701" name="Google Shape;8701;p66"/>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6"/>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66"/>
          <p:cNvGrpSpPr/>
          <p:nvPr/>
        </p:nvGrpSpPr>
        <p:grpSpPr>
          <a:xfrm>
            <a:off x="884112" y="3823493"/>
            <a:ext cx="369974" cy="369945"/>
            <a:chOff x="-40011050" y="3972375"/>
            <a:chExt cx="316650" cy="316625"/>
          </a:xfrm>
        </p:grpSpPr>
        <p:sp>
          <p:nvSpPr>
            <p:cNvPr id="8704" name="Google Shape;8704;p66"/>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6"/>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66"/>
          <p:cNvGrpSpPr/>
          <p:nvPr/>
        </p:nvGrpSpPr>
        <p:grpSpPr>
          <a:xfrm>
            <a:off x="3116043" y="2888192"/>
            <a:ext cx="266921" cy="369039"/>
            <a:chOff x="-38129425" y="3222550"/>
            <a:chExt cx="228450" cy="315850"/>
          </a:xfrm>
        </p:grpSpPr>
        <p:sp>
          <p:nvSpPr>
            <p:cNvPr id="8707" name="Google Shape;8707;p6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66"/>
          <p:cNvGrpSpPr/>
          <p:nvPr/>
        </p:nvGrpSpPr>
        <p:grpSpPr>
          <a:xfrm>
            <a:off x="3071012" y="3344787"/>
            <a:ext cx="371785" cy="369974"/>
            <a:chOff x="-38172725" y="3588000"/>
            <a:chExt cx="318200" cy="316650"/>
          </a:xfrm>
        </p:grpSpPr>
        <p:sp>
          <p:nvSpPr>
            <p:cNvPr id="8710" name="Google Shape;8710;p66"/>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6"/>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6"/>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6"/>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6"/>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6"/>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6"/>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6"/>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66"/>
          <p:cNvGrpSpPr/>
          <p:nvPr/>
        </p:nvGrpSpPr>
        <p:grpSpPr>
          <a:xfrm>
            <a:off x="3146914" y="3803222"/>
            <a:ext cx="219981" cy="369974"/>
            <a:chOff x="-38109725" y="3955025"/>
            <a:chExt cx="188275" cy="316650"/>
          </a:xfrm>
        </p:grpSpPr>
        <p:sp>
          <p:nvSpPr>
            <p:cNvPr id="8719" name="Google Shape;8719;p66"/>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6"/>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1" name="Google Shape;8721;p66"/>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2" name="Google Shape;8722;p66"/>
          <p:cNvGrpSpPr/>
          <p:nvPr/>
        </p:nvGrpSpPr>
        <p:grpSpPr>
          <a:xfrm>
            <a:off x="2562313" y="1534643"/>
            <a:ext cx="373654" cy="369068"/>
            <a:chOff x="-41530375" y="3218800"/>
            <a:chExt cx="319800" cy="315875"/>
          </a:xfrm>
        </p:grpSpPr>
        <p:sp>
          <p:nvSpPr>
            <p:cNvPr id="8723" name="Google Shape;8723;p66"/>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6"/>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66"/>
          <p:cNvGrpSpPr/>
          <p:nvPr/>
        </p:nvGrpSpPr>
        <p:grpSpPr>
          <a:xfrm>
            <a:off x="2564607" y="2049801"/>
            <a:ext cx="369068" cy="289004"/>
            <a:chOff x="-41526450" y="3653375"/>
            <a:chExt cx="315875" cy="247350"/>
          </a:xfrm>
        </p:grpSpPr>
        <p:sp>
          <p:nvSpPr>
            <p:cNvPr id="8726" name="Google Shape;8726;p66"/>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6"/>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66"/>
          <p:cNvGrpSpPr/>
          <p:nvPr/>
        </p:nvGrpSpPr>
        <p:grpSpPr>
          <a:xfrm>
            <a:off x="2565994" y="2412465"/>
            <a:ext cx="366293" cy="369974"/>
            <a:chOff x="-41526450" y="3951100"/>
            <a:chExt cx="313500" cy="316650"/>
          </a:xfrm>
        </p:grpSpPr>
        <p:sp>
          <p:nvSpPr>
            <p:cNvPr id="8729" name="Google Shape;8729;p66"/>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6"/>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6"/>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66"/>
          <p:cNvGrpSpPr/>
          <p:nvPr/>
        </p:nvGrpSpPr>
        <p:grpSpPr>
          <a:xfrm>
            <a:off x="1331249" y="2906594"/>
            <a:ext cx="339595" cy="371814"/>
            <a:chOff x="-39625900" y="3238300"/>
            <a:chExt cx="290650" cy="318225"/>
          </a:xfrm>
        </p:grpSpPr>
        <p:sp>
          <p:nvSpPr>
            <p:cNvPr id="8733" name="Google Shape;8733;p66"/>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6"/>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5" name="Google Shape;8735;p66"/>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6" name="Google Shape;8736;p66"/>
          <p:cNvGrpSpPr/>
          <p:nvPr/>
        </p:nvGrpSpPr>
        <p:grpSpPr>
          <a:xfrm>
            <a:off x="1325300" y="3823055"/>
            <a:ext cx="366293" cy="370441"/>
            <a:chOff x="-39647175" y="3972000"/>
            <a:chExt cx="313500" cy="317050"/>
          </a:xfrm>
        </p:grpSpPr>
        <p:sp>
          <p:nvSpPr>
            <p:cNvPr id="8737" name="Google Shape;8737;p66"/>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6"/>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6"/>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66"/>
          <p:cNvGrpSpPr/>
          <p:nvPr/>
        </p:nvGrpSpPr>
        <p:grpSpPr>
          <a:xfrm>
            <a:off x="3494427" y="2887053"/>
            <a:ext cx="375495" cy="370879"/>
            <a:chOff x="-37808850" y="3221575"/>
            <a:chExt cx="321375" cy="317425"/>
          </a:xfrm>
        </p:grpSpPr>
        <p:sp>
          <p:nvSpPr>
            <p:cNvPr id="8741" name="Google Shape;8741;p66"/>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6"/>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66"/>
          <p:cNvGrpSpPr/>
          <p:nvPr/>
        </p:nvGrpSpPr>
        <p:grpSpPr>
          <a:xfrm>
            <a:off x="3503201" y="3409084"/>
            <a:ext cx="372749" cy="241158"/>
            <a:chOff x="-37806500" y="3643030"/>
            <a:chExt cx="319025" cy="206400"/>
          </a:xfrm>
        </p:grpSpPr>
        <p:sp>
          <p:nvSpPr>
            <p:cNvPr id="8744" name="Google Shape;8744;p66"/>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6"/>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66"/>
          <p:cNvGrpSpPr/>
          <p:nvPr/>
        </p:nvGrpSpPr>
        <p:grpSpPr>
          <a:xfrm>
            <a:off x="3505508" y="3801381"/>
            <a:ext cx="368134" cy="371814"/>
            <a:chOff x="-37804925" y="3953450"/>
            <a:chExt cx="315075" cy="318225"/>
          </a:xfrm>
        </p:grpSpPr>
        <p:sp>
          <p:nvSpPr>
            <p:cNvPr id="8747" name="Google Shape;8747;p66"/>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6"/>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6"/>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0" name="Google Shape;8750;p66"/>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1" name="Google Shape;8751;p66"/>
          <p:cNvGrpSpPr/>
          <p:nvPr/>
        </p:nvGrpSpPr>
        <p:grpSpPr>
          <a:xfrm>
            <a:off x="4860977" y="1553988"/>
            <a:ext cx="355663" cy="308725"/>
            <a:chOff x="-28462125" y="3199700"/>
            <a:chExt cx="298550" cy="259150"/>
          </a:xfrm>
        </p:grpSpPr>
        <p:sp>
          <p:nvSpPr>
            <p:cNvPr id="8752" name="Google Shape;8752;p66"/>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6"/>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6"/>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66"/>
          <p:cNvGrpSpPr/>
          <p:nvPr/>
        </p:nvGrpSpPr>
        <p:grpSpPr>
          <a:xfrm>
            <a:off x="4861930" y="1988678"/>
            <a:ext cx="353757" cy="352833"/>
            <a:chOff x="-28461325" y="3545475"/>
            <a:chExt cx="296950" cy="296175"/>
          </a:xfrm>
        </p:grpSpPr>
        <p:sp>
          <p:nvSpPr>
            <p:cNvPr id="8756" name="Google Shape;8756;p66"/>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6"/>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6"/>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6"/>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6"/>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6"/>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66"/>
          <p:cNvGrpSpPr/>
          <p:nvPr/>
        </p:nvGrpSpPr>
        <p:grpSpPr>
          <a:xfrm>
            <a:off x="4858162" y="2438722"/>
            <a:ext cx="361292" cy="352803"/>
            <a:chOff x="-28463700" y="3914875"/>
            <a:chExt cx="303275" cy="296150"/>
          </a:xfrm>
        </p:grpSpPr>
        <p:sp>
          <p:nvSpPr>
            <p:cNvPr id="8763" name="Google Shape;8763;p66"/>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6"/>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66"/>
          <p:cNvGrpSpPr/>
          <p:nvPr/>
        </p:nvGrpSpPr>
        <p:grpSpPr>
          <a:xfrm>
            <a:off x="7092947" y="1594805"/>
            <a:ext cx="351880" cy="227092"/>
            <a:chOff x="-26573400" y="3224125"/>
            <a:chExt cx="295375" cy="190625"/>
          </a:xfrm>
        </p:grpSpPr>
        <p:sp>
          <p:nvSpPr>
            <p:cNvPr id="8766" name="Google Shape;8766;p66"/>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6"/>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66"/>
          <p:cNvGrpSpPr/>
          <p:nvPr/>
        </p:nvGrpSpPr>
        <p:grpSpPr>
          <a:xfrm>
            <a:off x="7092947" y="1989140"/>
            <a:ext cx="351880" cy="351910"/>
            <a:chOff x="-26573400" y="3546250"/>
            <a:chExt cx="295375" cy="295400"/>
          </a:xfrm>
        </p:grpSpPr>
        <p:sp>
          <p:nvSpPr>
            <p:cNvPr id="8769" name="Google Shape;8769;p66"/>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6"/>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6"/>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6"/>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6"/>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66"/>
          <p:cNvGrpSpPr/>
          <p:nvPr/>
        </p:nvGrpSpPr>
        <p:grpSpPr>
          <a:xfrm>
            <a:off x="7081228" y="2439049"/>
            <a:ext cx="375319" cy="352148"/>
            <a:chOff x="-26583625" y="3917025"/>
            <a:chExt cx="315050" cy="295600"/>
          </a:xfrm>
        </p:grpSpPr>
        <p:sp>
          <p:nvSpPr>
            <p:cNvPr id="8775" name="Google Shape;8775;p66"/>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6"/>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6"/>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6"/>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9" name="Google Shape;8779;p66"/>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0" name="Google Shape;8780;p66"/>
          <p:cNvGrpSpPr/>
          <p:nvPr/>
        </p:nvGrpSpPr>
        <p:grpSpPr>
          <a:xfrm>
            <a:off x="5779742" y="3398079"/>
            <a:ext cx="289039" cy="352833"/>
            <a:chOff x="-24694925" y="3518700"/>
            <a:chExt cx="242625" cy="296175"/>
          </a:xfrm>
        </p:grpSpPr>
        <p:sp>
          <p:nvSpPr>
            <p:cNvPr id="8781" name="Google Shape;8781;p66"/>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6"/>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6"/>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6"/>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66"/>
          <p:cNvGrpSpPr/>
          <p:nvPr/>
        </p:nvGrpSpPr>
        <p:grpSpPr>
          <a:xfrm>
            <a:off x="5779280" y="3848107"/>
            <a:ext cx="289962" cy="352833"/>
            <a:chOff x="-24709100" y="3888875"/>
            <a:chExt cx="243400" cy="296175"/>
          </a:xfrm>
        </p:grpSpPr>
        <p:sp>
          <p:nvSpPr>
            <p:cNvPr id="8786" name="Google Shape;8786;p66"/>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6"/>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6"/>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66"/>
          <p:cNvGrpSpPr/>
          <p:nvPr/>
        </p:nvGrpSpPr>
        <p:grpSpPr>
          <a:xfrm>
            <a:off x="7979280" y="2920770"/>
            <a:ext cx="356556" cy="349557"/>
            <a:chOff x="-22863675" y="3131775"/>
            <a:chExt cx="299300" cy="293425"/>
          </a:xfrm>
        </p:grpSpPr>
        <p:sp>
          <p:nvSpPr>
            <p:cNvPr id="8790" name="Google Shape;8790;p66"/>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6"/>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6"/>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66"/>
          <p:cNvGrpSpPr/>
          <p:nvPr/>
        </p:nvGrpSpPr>
        <p:grpSpPr>
          <a:xfrm>
            <a:off x="5322144" y="1531949"/>
            <a:ext cx="310602" cy="352803"/>
            <a:chOff x="-28069875" y="3175300"/>
            <a:chExt cx="260725" cy="296150"/>
          </a:xfrm>
        </p:grpSpPr>
        <p:sp>
          <p:nvSpPr>
            <p:cNvPr id="8794" name="Google Shape;8794;p66"/>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6"/>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6"/>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6"/>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6"/>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6"/>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6"/>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6"/>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6"/>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3" name="Google Shape;8803;p66"/>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4" name="Google Shape;8804;p66"/>
          <p:cNvGrpSpPr/>
          <p:nvPr/>
        </p:nvGrpSpPr>
        <p:grpSpPr>
          <a:xfrm>
            <a:off x="5363423" y="2439183"/>
            <a:ext cx="228045" cy="351880"/>
            <a:chOff x="-28032075" y="3916450"/>
            <a:chExt cx="191425" cy="295375"/>
          </a:xfrm>
        </p:grpSpPr>
        <p:sp>
          <p:nvSpPr>
            <p:cNvPr id="8805" name="Google Shape;8805;p66"/>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6"/>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6"/>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66"/>
          <p:cNvGrpSpPr/>
          <p:nvPr/>
        </p:nvGrpSpPr>
        <p:grpSpPr>
          <a:xfrm>
            <a:off x="7528769" y="1531934"/>
            <a:ext cx="352833" cy="352833"/>
            <a:chOff x="-26201650" y="3176075"/>
            <a:chExt cx="296175" cy="296175"/>
          </a:xfrm>
        </p:grpSpPr>
        <p:sp>
          <p:nvSpPr>
            <p:cNvPr id="8809" name="Google Shape;8809;p66"/>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6"/>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66"/>
          <p:cNvGrpSpPr/>
          <p:nvPr/>
        </p:nvGrpSpPr>
        <p:grpSpPr>
          <a:xfrm>
            <a:off x="7528293" y="1989155"/>
            <a:ext cx="353786" cy="351880"/>
            <a:chOff x="-26204800" y="3547050"/>
            <a:chExt cx="296975" cy="295375"/>
          </a:xfrm>
        </p:grpSpPr>
        <p:sp>
          <p:nvSpPr>
            <p:cNvPr id="8812" name="Google Shape;8812;p66"/>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6"/>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4" name="Google Shape;8814;p66"/>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5" name="Google Shape;8815;p66"/>
          <p:cNvGrpSpPr/>
          <p:nvPr/>
        </p:nvGrpSpPr>
        <p:grpSpPr>
          <a:xfrm>
            <a:off x="6199548" y="2919133"/>
            <a:ext cx="345328" cy="352833"/>
            <a:chOff x="-24353875" y="3147725"/>
            <a:chExt cx="289875" cy="296175"/>
          </a:xfrm>
        </p:grpSpPr>
        <p:sp>
          <p:nvSpPr>
            <p:cNvPr id="8816" name="Google Shape;8816;p66"/>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6"/>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66"/>
          <p:cNvGrpSpPr/>
          <p:nvPr/>
        </p:nvGrpSpPr>
        <p:grpSpPr>
          <a:xfrm>
            <a:off x="6207530" y="3398540"/>
            <a:ext cx="329365" cy="351910"/>
            <a:chOff x="-24344425" y="3519475"/>
            <a:chExt cx="276475" cy="295400"/>
          </a:xfrm>
        </p:grpSpPr>
        <p:sp>
          <p:nvSpPr>
            <p:cNvPr id="8819" name="Google Shape;8819;p66"/>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6"/>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66"/>
          <p:cNvGrpSpPr/>
          <p:nvPr/>
        </p:nvGrpSpPr>
        <p:grpSpPr>
          <a:xfrm>
            <a:off x="6197210" y="3850460"/>
            <a:ext cx="350004" cy="348128"/>
            <a:chOff x="-24353075" y="3891250"/>
            <a:chExt cx="293800" cy="292225"/>
          </a:xfrm>
        </p:grpSpPr>
        <p:sp>
          <p:nvSpPr>
            <p:cNvPr id="8822" name="Google Shape;8822;p66"/>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6"/>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66"/>
          <p:cNvGrpSpPr/>
          <p:nvPr/>
        </p:nvGrpSpPr>
        <p:grpSpPr>
          <a:xfrm>
            <a:off x="7980681" y="3398763"/>
            <a:ext cx="353757" cy="351463"/>
            <a:chOff x="-22845575" y="3504075"/>
            <a:chExt cx="296950" cy="295025"/>
          </a:xfrm>
        </p:grpSpPr>
        <p:sp>
          <p:nvSpPr>
            <p:cNvPr id="8825" name="Google Shape;8825;p66"/>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6"/>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66"/>
          <p:cNvGrpSpPr/>
          <p:nvPr/>
        </p:nvGrpSpPr>
        <p:grpSpPr>
          <a:xfrm>
            <a:off x="5773862" y="1532411"/>
            <a:ext cx="299344" cy="351880"/>
            <a:chOff x="-27691025" y="3175300"/>
            <a:chExt cx="251275" cy="295375"/>
          </a:xfrm>
        </p:grpSpPr>
        <p:sp>
          <p:nvSpPr>
            <p:cNvPr id="8828" name="Google Shape;8828;p66"/>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6"/>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6"/>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6"/>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66"/>
          <p:cNvGrpSpPr/>
          <p:nvPr/>
        </p:nvGrpSpPr>
        <p:grpSpPr>
          <a:xfrm>
            <a:off x="5746179" y="2051087"/>
            <a:ext cx="354710" cy="228015"/>
            <a:chOff x="-27721750" y="3598250"/>
            <a:chExt cx="297750" cy="191400"/>
          </a:xfrm>
        </p:grpSpPr>
        <p:sp>
          <p:nvSpPr>
            <p:cNvPr id="8833" name="Google Shape;8833;p66"/>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6"/>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66"/>
          <p:cNvGrpSpPr/>
          <p:nvPr/>
        </p:nvGrpSpPr>
        <p:grpSpPr>
          <a:xfrm>
            <a:off x="5747579" y="2444633"/>
            <a:ext cx="351910" cy="340980"/>
            <a:chOff x="-27719400" y="3925600"/>
            <a:chExt cx="295400" cy="286225"/>
          </a:xfrm>
        </p:grpSpPr>
        <p:sp>
          <p:nvSpPr>
            <p:cNvPr id="8836" name="Google Shape;8836;p66"/>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6"/>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66"/>
          <p:cNvGrpSpPr/>
          <p:nvPr/>
        </p:nvGrpSpPr>
        <p:grpSpPr>
          <a:xfrm>
            <a:off x="7968851" y="1531473"/>
            <a:ext cx="353757" cy="353757"/>
            <a:chOff x="-25834600" y="3176875"/>
            <a:chExt cx="296950" cy="296950"/>
          </a:xfrm>
        </p:grpSpPr>
        <p:sp>
          <p:nvSpPr>
            <p:cNvPr id="8839" name="Google Shape;8839;p66"/>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6"/>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6"/>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6"/>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6"/>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66"/>
          <p:cNvGrpSpPr/>
          <p:nvPr/>
        </p:nvGrpSpPr>
        <p:grpSpPr>
          <a:xfrm>
            <a:off x="7968851" y="1999474"/>
            <a:ext cx="353757" cy="331241"/>
            <a:chOff x="-25834600" y="3564375"/>
            <a:chExt cx="296950" cy="278050"/>
          </a:xfrm>
        </p:grpSpPr>
        <p:sp>
          <p:nvSpPr>
            <p:cNvPr id="8845" name="Google Shape;8845;p66"/>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6"/>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6"/>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6"/>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6"/>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6"/>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6"/>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6"/>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66"/>
          <p:cNvGrpSpPr/>
          <p:nvPr/>
        </p:nvGrpSpPr>
        <p:grpSpPr>
          <a:xfrm>
            <a:off x="7966974" y="2438826"/>
            <a:ext cx="357509" cy="352595"/>
            <a:chOff x="-25834600" y="3915850"/>
            <a:chExt cx="300100" cy="295975"/>
          </a:xfrm>
        </p:grpSpPr>
        <p:sp>
          <p:nvSpPr>
            <p:cNvPr id="8854" name="Google Shape;8854;p66"/>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6"/>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6"/>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66"/>
          <p:cNvGrpSpPr/>
          <p:nvPr/>
        </p:nvGrpSpPr>
        <p:grpSpPr>
          <a:xfrm>
            <a:off x="6702402" y="2920056"/>
            <a:ext cx="228968" cy="350987"/>
            <a:chOff x="-23930925" y="3149300"/>
            <a:chExt cx="192200" cy="294625"/>
          </a:xfrm>
        </p:grpSpPr>
        <p:sp>
          <p:nvSpPr>
            <p:cNvPr id="8858" name="Google Shape;8858;p66"/>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6"/>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6"/>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6"/>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66"/>
          <p:cNvGrpSpPr/>
          <p:nvPr/>
        </p:nvGrpSpPr>
        <p:grpSpPr>
          <a:xfrm>
            <a:off x="6659232" y="3398540"/>
            <a:ext cx="315307" cy="351910"/>
            <a:chOff x="-23962425" y="3519475"/>
            <a:chExt cx="264675" cy="295400"/>
          </a:xfrm>
        </p:grpSpPr>
        <p:sp>
          <p:nvSpPr>
            <p:cNvPr id="8863" name="Google Shape;8863;p66"/>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6"/>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5" name="Google Shape;8865;p66"/>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6" name="Google Shape;8866;p66"/>
          <p:cNvGrpSpPr/>
          <p:nvPr/>
        </p:nvGrpSpPr>
        <p:grpSpPr>
          <a:xfrm>
            <a:off x="8037908" y="3848584"/>
            <a:ext cx="239302" cy="351880"/>
            <a:chOff x="-22788075" y="3904625"/>
            <a:chExt cx="200875" cy="295375"/>
          </a:xfrm>
        </p:grpSpPr>
        <p:sp>
          <p:nvSpPr>
            <p:cNvPr id="8867" name="Google Shape;8867;p66"/>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6"/>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6"/>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6"/>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66"/>
          <p:cNvGrpSpPr/>
          <p:nvPr/>
        </p:nvGrpSpPr>
        <p:grpSpPr>
          <a:xfrm>
            <a:off x="6193206" y="1531949"/>
            <a:ext cx="354710" cy="352803"/>
            <a:chOff x="-27351575" y="3175300"/>
            <a:chExt cx="297750" cy="296150"/>
          </a:xfrm>
        </p:grpSpPr>
        <p:sp>
          <p:nvSpPr>
            <p:cNvPr id="8872" name="Google Shape;8872;p66"/>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6"/>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6"/>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6"/>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66"/>
          <p:cNvGrpSpPr/>
          <p:nvPr/>
        </p:nvGrpSpPr>
        <p:grpSpPr>
          <a:xfrm>
            <a:off x="6235914" y="1988559"/>
            <a:ext cx="269293" cy="353072"/>
            <a:chOff x="-27313750" y="3545275"/>
            <a:chExt cx="226050" cy="296375"/>
          </a:xfrm>
        </p:grpSpPr>
        <p:sp>
          <p:nvSpPr>
            <p:cNvPr id="8877" name="Google Shape;8877;p66"/>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6"/>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6"/>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66"/>
          <p:cNvGrpSpPr/>
          <p:nvPr/>
        </p:nvGrpSpPr>
        <p:grpSpPr>
          <a:xfrm>
            <a:off x="6193206" y="2436830"/>
            <a:ext cx="354710" cy="356586"/>
            <a:chOff x="-27351575" y="3915650"/>
            <a:chExt cx="297750" cy="299325"/>
          </a:xfrm>
        </p:grpSpPr>
        <p:sp>
          <p:nvSpPr>
            <p:cNvPr id="8881" name="Google Shape;8881;p66"/>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6"/>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66"/>
          <p:cNvGrpSpPr/>
          <p:nvPr/>
        </p:nvGrpSpPr>
        <p:grpSpPr>
          <a:xfrm>
            <a:off x="4880696" y="2919029"/>
            <a:ext cx="319060" cy="353042"/>
            <a:chOff x="-25445525" y="3175900"/>
            <a:chExt cx="267825" cy="296350"/>
          </a:xfrm>
        </p:grpSpPr>
        <p:sp>
          <p:nvSpPr>
            <p:cNvPr id="8884" name="Google Shape;8884;p66"/>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6"/>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6"/>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66"/>
          <p:cNvGrpSpPr/>
          <p:nvPr/>
        </p:nvGrpSpPr>
        <p:grpSpPr>
          <a:xfrm>
            <a:off x="4862410" y="3409352"/>
            <a:ext cx="355633" cy="330288"/>
            <a:chOff x="-25465200" y="3565175"/>
            <a:chExt cx="298525" cy="277250"/>
          </a:xfrm>
        </p:grpSpPr>
        <p:sp>
          <p:nvSpPr>
            <p:cNvPr id="8888" name="Google Shape;8888;p66"/>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6"/>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66"/>
          <p:cNvGrpSpPr/>
          <p:nvPr/>
        </p:nvGrpSpPr>
        <p:grpSpPr>
          <a:xfrm>
            <a:off x="4861948" y="3848882"/>
            <a:ext cx="356556" cy="351285"/>
            <a:chOff x="-25465200" y="3916150"/>
            <a:chExt cx="299300" cy="294875"/>
          </a:xfrm>
        </p:grpSpPr>
        <p:sp>
          <p:nvSpPr>
            <p:cNvPr id="8891" name="Google Shape;8891;p66"/>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6"/>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3" name="Google Shape;8893;p66"/>
          <p:cNvGrpSpPr/>
          <p:nvPr/>
        </p:nvGrpSpPr>
        <p:grpSpPr>
          <a:xfrm>
            <a:off x="7089388" y="2919148"/>
            <a:ext cx="351880" cy="352803"/>
            <a:chOff x="-23615075" y="3148525"/>
            <a:chExt cx="295375" cy="296150"/>
          </a:xfrm>
        </p:grpSpPr>
        <p:sp>
          <p:nvSpPr>
            <p:cNvPr id="8894" name="Google Shape;8894;p66"/>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6"/>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6"/>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6"/>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8" name="Google Shape;8898;p66"/>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9" name="Google Shape;8899;p66"/>
          <p:cNvGrpSpPr/>
          <p:nvPr/>
        </p:nvGrpSpPr>
        <p:grpSpPr>
          <a:xfrm>
            <a:off x="7088911" y="3858427"/>
            <a:ext cx="352833" cy="332194"/>
            <a:chOff x="-23615075" y="3906200"/>
            <a:chExt cx="296175" cy="278850"/>
          </a:xfrm>
        </p:grpSpPr>
        <p:sp>
          <p:nvSpPr>
            <p:cNvPr id="8900" name="Google Shape;8900;p66"/>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6"/>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6"/>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3" name="Google Shape;8903;p66"/>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4" name="Google Shape;8904;p66"/>
          <p:cNvGrpSpPr/>
          <p:nvPr/>
        </p:nvGrpSpPr>
        <p:grpSpPr>
          <a:xfrm>
            <a:off x="6637880" y="1532068"/>
            <a:ext cx="353757" cy="352565"/>
            <a:chOff x="-26980600" y="3175500"/>
            <a:chExt cx="296950" cy="295950"/>
          </a:xfrm>
        </p:grpSpPr>
        <p:sp>
          <p:nvSpPr>
            <p:cNvPr id="8905" name="Google Shape;8905;p66"/>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6"/>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6"/>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8" name="Google Shape;8908;p66"/>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9" name="Google Shape;8909;p66"/>
          <p:cNvGrpSpPr/>
          <p:nvPr/>
        </p:nvGrpSpPr>
        <p:grpSpPr>
          <a:xfrm>
            <a:off x="6638357" y="2470604"/>
            <a:ext cx="352803" cy="289039"/>
            <a:chOff x="-26981375" y="3951875"/>
            <a:chExt cx="296150" cy="242625"/>
          </a:xfrm>
        </p:grpSpPr>
        <p:sp>
          <p:nvSpPr>
            <p:cNvPr id="8910" name="Google Shape;8910;p66"/>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6"/>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6"/>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66"/>
          <p:cNvGrpSpPr/>
          <p:nvPr/>
        </p:nvGrpSpPr>
        <p:grpSpPr>
          <a:xfrm>
            <a:off x="5303399" y="2918195"/>
            <a:ext cx="351910" cy="354710"/>
            <a:chOff x="-25094250" y="3176075"/>
            <a:chExt cx="295400" cy="297750"/>
          </a:xfrm>
        </p:grpSpPr>
        <p:sp>
          <p:nvSpPr>
            <p:cNvPr id="8914" name="Google Shape;8914;p66"/>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6"/>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6"/>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66"/>
          <p:cNvGrpSpPr/>
          <p:nvPr/>
        </p:nvGrpSpPr>
        <p:grpSpPr>
          <a:xfrm>
            <a:off x="5303399" y="3398556"/>
            <a:ext cx="351910" cy="351880"/>
            <a:chOff x="-25094250" y="3547050"/>
            <a:chExt cx="295400" cy="295375"/>
          </a:xfrm>
        </p:grpSpPr>
        <p:sp>
          <p:nvSpPr>
            <p:cNvPr id="8918" name="Google Shape;8918;p66"/>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6"/>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6"/>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6"/>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6"/>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66"/>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66"/>
          <p:cNvGrpSpPr/>
          <p:nvPr/>
        </p:nvGrpSpPr>
        <p:grpSpPr>
          <a:xfrm>
            <a:off x="7535476" y="2919148"/>
            <a:ext cx="352803" cy="352803"/>
            <a:chOff x="-23245675" y="3148525"/>
            <a:chExt cx="296150" cy="296150"/>
          </a:xfrm>
        </p:grpSpPr>
        <p:sp>
          <p:nvSpPr>
            <p:cNvPr id="8925" name="Google Shape;8925;p66"/>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6"/>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6"/>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8" name="Google Shape;8928;p66"/>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9" name="Google Shape;8929;p66"/>
          <p:cNvGrpSpPr/>
          <p:nvPr/>
        </p:nvGrpSpPr>
        <p:grpSpPr>
          <a:xfrm>
            <a:off x="7535938" y="3848122"/>
            <a:ext cx="351880" cy="352803"/>
            <a:chOff x="-23244900" y="3888100"/>
            <a:chExt cx="295375" cy="296150"/>
          </a:xfrm>
        </p:grpSpPr>
        <p:sp>
          <p:nvSpPr>
            <p:cNvPr id="8930" name="Google Shape;8930;p66"/>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6"/>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6"/>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6"/>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6"/>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6"/>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6"/>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6"/>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6"/>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6"/>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6"/>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1" name="Google Shape;8941;p66"/>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45" name="Shape 8945"/>
        <p:cNvGrpSpPr/>
        <p:nvPr/>
      </p:nvGrpSpPr>
      <p:grpSpPr>
        <a:xfrm>
          <a:off x="0" y="0"/>
          <a:ext cx="0" cy="0"/>
          <a:chOff x="0" y="0"/>
          <a:chExt cx="0" cy="0"/>
        </a:xfrm>
      </p:grpSpPr>
      <p:sp>
        <p:nvSpPr>
          <p:cNvPr id="8946" name="Google Shape;8946;p6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47" name="Google Shape;8947;p6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948" name="Google Shape;8948;p67"/>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9" name="Google Shape;8949;p67"/>
          <p:cNvGrpSpPr/>
          <p:nvPr/>
        </p:nvGrpSpPr>
        <p:grpSpPr>
          <a:xfrm>
            <a:off x="850004" y="1975418"/>
            <a:ext cx="367261" cy="367261"/>
            <a:chOff x="-65145700" y="3727425"/>
            <a:chExt cx="317425" cy="317425"/>
          </a:xfrm>
        </p:grpSpPr>
        <p:sp>
          <p:nvSpPr>
            <p:cNvPr id="8950" name="Google Shape;8950;p67"/>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7"/>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67"/>
          <p:cNvGrpSpPr/>
          <p:nvPr/>
        </p:nvGrpSpPr>
        <p:grpSpPr>
          <a:xfrm>
            <a:off x="853201" y="2404333"/>
            <a:ext cx="360868" cy="367261"/>
            <a:chOff x="-65144125" y="4094450"/>
            <a:chExt cx="311900" cy="317425"/>
          </a:xfrm>
        </p:grpSpPr>
        <p:sp>
          <p:nvSpPr>
            <p:cNvPr id="8953" name="Google Shape;8953;p67"/>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6" name="Google Shape;8956;p67"/>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7" name="Google Shape;8957;p67"/>
          <p:cNvGrpSpPr/>
          <p:nvPr/>
        </p:nvGrpSpPr>
        <p:grpSpPr>
          <a:xfrm>
            <a:off x="3056770" y="1975028"/>
            <a:ext cx="370645" cy="368042"/>
            <a:chOff x="-63250675" y="3744075"/>
            <a:chExt cx="320350" cy="318100"/>
          </a:xfrm>
        </p:grpSpPr>
        <p:sp>
          <p:nvSpPr>
            <p:cNvPr id="8958" name="Google Shape;8958;p67"/>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7"/>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7"/>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67"/>
          <p:cNvGrpSpPr/>
          <p:nvPr/>
        </p:nvGrpSpPr>
        <p:grpSpPr>
          <a:xfrm>
            <a:off x="3058462" y="2404333"/>
            <a:ext cx="367261" cy="367261"/>
            <a:chOff x="-63250675" y="4110200"/>
            <a:chExt cx="317425" cy="317425"/>
          </a:xfrm>
        </p:grpSpPr>
        <p:sp>
          <p:nvSpPr>
            <p:cNvPr id="8962" name="Google Shape;8962;p67"/>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7"/>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7"/>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67"/>
          <p:cNvGrpSpPr/>
          <p:nvPr/>
        </p:nvGrpSpPr>
        <p:grpSpPr>
          <a:xfrm>
            <a:off x="1737509" y="2901428"/>
            <a:ext cx="359075" cy="358844"/>
            <a:chOff x="-61351725" y="3372400"/>
            <a:chExt cx="310350" cy="310150"/>
          </a:xfrm>
        </p:grpSpPr>
        <p:sp>
          <p:nvSpPr>
            <p:cNvPr id="8972" name="Google Shape;8972;p67"/>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67"/>
          <p:cNvGrpSpPr/>
          <p:nvPr/>
        </p:nvGrpSpPr>
        <p:grpSpPr>
          <a:xfrm>
            <a:off x="1733864" y="3364484"/>
            <a:ext cx="366364" cy="333534"/>
            <a:chOff x="-61354875" y="3751050"/>
            <a:chExt cx="316650" cy="288275"/>
          </a:xfrm>
        </p:grpSpPr>
        <p:sp>
          <p:nvSpPr>
            <p:cNvPr id="8976" name="Google Shape;8976;p67"/>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67"/>
          <p:cNvGrpSpPr/>
          <p:nvPr/>
        </p:nvGrpSpPr>
        <p:grpSpPr>
          <a:xfrm>
            <a:off x="1733864" y="3806124"/>
            <a:ext cx="366364" cy="367290"/>
            <a:chOff x="-61354875" y="4101525"/>
            <a:chExt cx="316650" cy="317450"/>
          </a:xfrm>
        </p:grpSpPr>
        <p:sp>
          <p:nvSpPr>
            <p:cNvPr id="8980" name="Google Shape;8980;p67"/>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67"/>
          <p:cNvGrpSpPr/>
          <p:nvPr/>
        </p:nvGrpSpPr>
        <p:grpSpPr>
          <a:xfrm>
            <a:off x="3950299" y="2898000"/>
            <a:ext cx="368157" cy="365699"/>
            <a:chOff x="-59470075" y="3308975"/>
            <a:chExt cx="318200" cy="316075"/>
          </a:xfrm>
        </p:grpSpPr>
        <p:sp>
          <p:nvSpPr>
            <p:cNvPr id="8983" name="Google Shape;8983;p67"/>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7"/>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67"/>
          <p:cNvGrpSpPr/>
          <p:nvPr/>
        </p:nvGrpSpPr>
        <p:grpSpPr>
          <a:xfrm>
            <a:off x="1295729" y="1533705"/>
            <a:ext cx="367261" cy="364686"/>
            <a:chOff x="-64781025" y="3361050"/>
            <a:chExt cx="317425" cy="315200"/>
          </a:xfrm>
        </p:grpSpPr>
        <p:sp>
          <p:nvSpPr>
            <p:cNvPr id="8993" name="Google Shape;8993;p6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7" name="Google Shape;8997;p67"/>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0" name="Google Shape;9000;p67"/>
          <p:cNvGrpSpPr/>
          <p:nvPr/>
        </p:nvGrpSpPr>
        <p:grpSpPr>
          <a:xfrm>
            <a:off x="3500129" y="1975144"/>
            <a:ext cx="382765" cy="367810"/>
            <a:chOff x="-62890750" y="3747425"/>
            <a:chExt cx="330825" cy="317900"/>
          </a:xfrm>
        </p:grpSpPr>
        <p:sp>
          <p:nvSpPr>
            <p:cNvPr id="9001" name="Google Shape;9001;p67"/>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7"/>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7"/>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67"/>
          <p:cNvGrpSpPr/>
          <p:nvPr/>
        </p:nvGrpSpPr>
        <p:grpSpPr>
          <a:xfrm>
            <a:off x="3507881" y="2404781"/>
            <a:ext cx="367261" cy="366364"/>
            <a:chOff x="-62884425" y="4111775"/>
            <a:chExt cx="317425" cy="316650"/>
          </a:xfrm>
        </p:grpSpPr>
        <p:sp>
          <p:nvSpPr>
            <p:cNvPr id="9016" name="Google Shape;9016;p67"/>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67"/>
          <p:cNvGrpSpPr/>
          <p:nvPr/>
        </p:nvGrpSpPr>
        <p:grpSpPr>
          <a:xfrm>
            <a:off x="2180515" y="2900850"/>
            <a:ext cx="365438" cy="360001"/>
            <a:chOff x="-60991775" y="3376900"/>
            <a:chExt cx="315850" cy="311150"/>
          </a:xfrm>
        </p:grpSpPr>
        <p:sp>
          <p:nvSpPr>
            <p:cNvPr id="9019" name="Google Shape;9019;p67"/>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67"/>
          <p:cNvGrpSpPr/>
          <p:nvPr/>
        </p:nvGrpSpPr>
        <p:grpSpPr>
          <a:xfrm>
            <a:off x="2180052" y="3351714"/>
            <a:ext cx="366364" cy="359075"/>
            <a:chOff x="-60988625" y="3740800"/>
            <a:chExt cx="316650" cy="310350"/>
          </a:xfrm>
        </p:grpSpPr>
        <p:sp>
          <p:nvSpPr>
            <p:cNvPr id="9023" name="Google Shape;9023;p67"/>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67"/>
          <p:cNvGrpSpPr/>
          <p:nvPr/>
        </p:nvGrpSpPr>
        <p:grpSpPr>
          <a:xfrm>
            <a:off x="2180052" y="3807165"/>
            <a:ext cx="366364" cy="365207"/>
            <a:chOff x="-60987850" y="4100950"/>
            <a:chExt cx="316650" cy="315650"/>
          </a:xfrm>
        </p:grpSpPr>
        <p:sp>
          <p:nvSpPr>
            <p:cNvPr id="9027" name="Google Shape;9027;p67"/>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67"/>
          <p:cNvGrpSpPr/>
          <p:nvPr/>
        </p:nvGrpSpPr>
        <p:grpSpPr>
          <a:xfrm>
            <a:off x="3949836" y="3352625"/>
            <a:ext cx="369083" cy="357253"/>
            <a:chOff x="-59447250" y="3706150"/>
            <a:chExt cx="319000" cy="308775"/>
          </a:xfrm>
        </p:grpSpPr>
        <p:sp>
          <p:nvSpPr>
            <p:cNvPr id="9033" name="Google Shape;9033;p67"/>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67"/>
          <p:cNvGrpSpPr/>
          <p:nvPr/>
        </p:nvGrpSpPr>
        <p:grpSpPr>
          <a:xfrm>
            <a:off x="1738564" y="1533936"/>
            <a:ext cx="368186" cy="364224"/>
            <a:chOff x="-64406125" y="3362225"/>
            <a:chExt cx="318225" cy="314800"/>
          </a:xfrm>
        </p:grpSpPr>
        <p:sp>
          <p:nvSpPr>
            <p:cNvPr id="9038" name="Google Shape;9038;p67"/>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7"/>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0" name="Google Shape;9040;p67"/>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1" name="Google Shape;9041;p67"/>
          <p:cNvGrpSpPr/>
          <p:nvPr/>
        </p:nvGrpSpPr>
        <p:grpSpPr>
          <a:xfrm>
            <a:off x="1739027" y="2404781"/>
            <a:ext cx="367261" cy="366364"/>
            <a:chOff x="-64410850" y="4094450"/>
            <a:chExt cx="317425" cy="316650"/>
          </a:xfrm>
        </p:grpSpPr>
        <p:sp>
          <p:nvSpPr>
            <p:cNvPr id="9042" name="Google Shape;9042;p67"/>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5" name="Google Shape;9045;p67"/>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6" name="Google Shape;9046;p67"/>
          <p:cNvGrpSpPr/>
          <p:nvPr/>
        </p:nvGrpSpPr>
        <p:grpSpPr>
          <a:xfrm>
            <a:off x="3960575" y="1974854"/>
            <a:ext cx="365467" cy="368389"/>
            <a:chOff x="-62516625" y="3743175"/>
            <a:chExt cx="315875" cy="318400"/>
          </a:xfrm>
        </p:grpSpPr>
        <p:sp>
          <p:nvSpPr>
            <p:cNvPr id="9047" name="Google Shape;9047;p67"/>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67"/>
          <p:cNvGrpSpPr/>
          <p:nvPr/>
        </p:nvGrpSpPr>
        <p:grpSpPr>
          <a:xfrm>
            <a:off x="3967415" y="2424826"/>
            <a:ext cx="351786" cy="326274"/>
            <a:chOff x="-62511900" y="4129100"/>
            <a:chExt cx="304050" cy="282000"/>
          </a:xfrm>
        </p:grpSpPr>
        <p:sp>
          <p:nvSpPr>
            <p:cNvPr id="9050" name="Google Shape;9050;p67"/>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67"/>
          <p:cNvGrpSpPr/>
          <p:nvPr/>
        </p:nvGrpSpPr>
        <p:grpSpPr>
          <a:xfrm>
            <a:off x="2645537" y="2897220"/>
            <a:ext cx="310770" cy="367261"/>
            <a:chOff x="-60597975" y="3367475"/>
            <a:chExt cx="268600" cy="317425"/>
          </a:xfrm>
        </p:grpSpPr>
        <p:sp>
          <p:nvSpPr>
            <p:cNvPr id="9056" name="Google Shape;9056;p67"/>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7"/>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1" name="Google Shape;9061;p67"/>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2" name="Google Shape;9062;p67"/>
          <p:cNvGrpSpPr/>
          <p:nvPr/>
        </p:nvGrpSpPr>
        <p:grpSpPr>
          <a:xfrm>
            <a:off x="2617740" y="3858536"/>
            <a:ext cx="366364" cy="262465"/>
            <a:chOff x="-60621600" y="4145650"/>
            <a:chExt cx="316650" cy="226850"/>
          </a:xfrm>
        </p:grpSpPr>
        <p:sp>
          <p:nvSpPr>
            <p:cNvPr id="9063" name="Google Shape;9063;p67"/>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67"/>
          <p:cNvGrpSpPr/>
          <p:nvPr/>
        </p:nvGrpSpPr>
        <p:grpSpPr>
          <a:xfrm>
            <a:off x="3954392" y="3807035"/>
            <a:ext cx="359972" cy="365467"/>
            <a:chOff x="-59400775" y="4084200"/>
            <a:chExt cx="311125" cy="315875"/>
          </a:xfrm>
        </p:grpSpPr>
        <p:sp>
          <p:nvSpPr>
            <p:cNvPr id="9067" name="Google Shape;9067;p67"/>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7"/>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67"/>
          <p:cNvGrpSpPr/>
          <p:nvPr/>
        </p:nvGrpSpPr>
        <p:grpSpPr>
          <a:xfrm>
            <a:off x="2178486" y="1532866"/>
            <a:ext cx="365438" cy="366364"/>
            <a:chOff x="-64044600" y="3360375"/>
            <a:chExt cx="315850" cy="316650"/>
          </a:xfrm>
        </p:grpSpPr>
        <p:sp>
          <p:nvSpPr>
            <p:cNvPr id="9074" name="Google Shape;9074;p67"/>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67"/>
          <p:cNvGrpSpPr/>
          <p:nvPr/>
        </p:nvGrpSpPr>
        <p:grpSpPr>
          <a:xfrm>
            <a:off x="2204909" y="1975418"/>
            <a:ext cx="312592" cy="367261"/>
            <a:chOff x="-64022550" y="3727425"/>
            <a:chExt cx="270175" cy="317425"/>
          </a:xfrm>
        </p:grpSpPr>
        <p:sp>
          <p:nvSpPr>
            <p:cNvPr id="9078" name="Google Shape;9078;p67"/>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7"/>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7"/>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67"/>
          <p:cNvGrpSpPr/>
          <p:nvPr/>
        </p:nvGrpSpPr>
        <p:grpSpPr>
          <a:xfrm>
            <a:off x="2229047" y="2404318"/>
            <a:ext cx="264317" cy="367290"/>
            <a:chOff x="-64001300" y="4093650"/>
            <a:chExt cx="228450" cy="317450"/>
          </a:xfrm>
        </p:grpSpPr>
        <p:sp>
          <p:nvSpPr>
            <p:cNvPr id="9082" name="Google Shape;9082;p67"/>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67"/>
          <p:cNvGrpSpPr/>
          <p:nvPr/>
        </p:nvGrpSpPr>
        <p:grpSpPr>
          <a:xfrm>
            <a:off x="848051" y="2897610"/>
            <a:ext cx="359972" cy="366480"/>
            <a:chOff x="-62148800" y="3377700"/>
            <a:chExt cx="311125" cy="316750"/>
          </a:xfrm>
        </p:grpSpPr>
        <p:sp>
          <p:nvSpPr>
            <p:cNvPr id="9087" name="Google Shape;9087;p67"/>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67"/>
          <p:cNvGrpSpPr/>
          <p:nvPr/>
        </p:nvGrpSpPr>
        <p:grpSpPr>
          <a:xfrm>
            <a:off x="843958" y="3347607"/>
            <a:ext cx="368157" cy="367290"/>
            <a:chOff x="-62154300" y="3743950"/>
            <a:chExt cx="318200" cy="317450"/>
          </a:xfrm>
        </p:grpSpPr>
        <p:sp>
          <p:nvSpPr>
            <p:cNvPr id="9090" name="Google Shape;9090;p67"/>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67"/>
          <p:cNvGrpSpPr/>
          <p:nvPr/>
        </p:nvGrpSpPr>
        <p:grpSpPr>
          <a:xfrm>
            <a:off x="843944" y="3806587"/>
            <a:ext cx="368186" cy="366364"/>
            <a:chOff x="-62151950" y="4111775"/>
            <a:chExt cx="318225" cy="316650"/>
          </a:xfrm>
        </p:grpSpPr>
        <p:sp>
          <p:nvSpPr>
            <p:cNvPr id="9093" name="Google Shape;9093;p67"/>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7"/>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7"/>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67"/>
          <p:cNvGrpSpPr/>
          <p:nvPr/>
        </p:nvGrpSpPr>
        <p:grpSpPr>
          <a:xfrm>
            <a:off x="3062568" y="2897133"/>
            <a:ext cx="368157" cy="367434"/>
            <a:chOff x="-60254550" y="3367325"/>
            <a:chExt cx="318200" cy="317575"/>
          </a:xfrm>
        </p:grpSpPr>
        <p:sp>
          <p:nvSpPr>
            <p:cNvPr id="9098" name="Google Shape;9098;p67"/>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7"/>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67"/>
          <p:cNvGrpSpPr/>
          <p:nvPr/>
        </p:nvGrpSpPr>
        <p:grpSpPr>
          <a:xfrm>
            <a:off x="3063465" y="3348127"/>
            <a:ext cx="366364" cy="366248"/>
            <a:chOff x="-60255350" y="3733825"/>
            <a:chExt cx="316650" cy="316550"/>
          </a:xfrm>
        </p:grpSpPr>
        <p:sp>
          <p:nvSpPr>
            <p:cNvPr id="9103" name="Google Shape;9103;p6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67"/>
          <p:cNvGrpSpPr/>
          <p:nvPr/>
        </p:nvGrpSpPr>
        <p:grpSpPr>
          <a:xfrm>
            <a:off x="3091262" y="3807035"/>
            <a:ext cx="310770" cy="365467"/>
            <a:chOff x="-60232500" y="4101525"/>
            <a:chExt cx="268600" cy="315875"/>
          </a:xfrm>
        </p:grpSpPr>
        <p:sp>
          <p:nvSpPr>
            <p:cNvPr id="9111" name="Google Shape;9111;p67"/>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3" name="Google Shape;9113;p67"/>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4" name="Google Shape;9114;p67"/>
          <p:cNvGrpSpPr/>
          <p:nvPr/>
        </p:nvGrpSpPr>
        <p:grpSpPr>
          <a:xfrm>
            <a:off x="2624262" y="1532866"/>
            <a:ext cx="368186" cy="366364"/>
            <a:chOff x="-63679950" y="3360375"/>
            <a:chExt cx="318225" cy="316650"/>
          </a:xfrm>
        </p:grpSpPr>
        <p:sp>
          <p:nvSpPr>
            <p:cNvPr id="9115" name="Google Shape;9115;p67"/>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9" name="Google Shape;9119;p67"/>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0" name="Google Shape;9120;p67"/>
          <p:cNvGrpSpPr/>
          <p:nvPr/>
        </p:nvGrpSpPr>
        <p:grpSpPr>
          <a:xfrm>
            <a:off x="2622889" y="2404203"/>
            <a:ext cx="370934" cy="367521"/>
            <a:chOff x="-63679950" y="4093450"/>
            <a:chExt cx="320600" cy="317650"/>
          </a:xfrm>
        </p:grpSpPr>
        <p:sp>
          <p:nvSpPr>
            <p:cNvPr id="9121" name="Google Shape;9121;p67"/>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67"/>
          <p:cNvGrpSpPr/>
          <p:nvPr/>
        </p:nvGrpSpPr>
        <p:grpSpPr>
          <a:xfrm>
            <a:off x="1283006" y="2897205"/>
            <a:ext cx="366364" cy="367290"/>
            <a:chOff x="-61784125" y="3377700"/>
            <a:chExt cx="316650" cy="317450"/>
          </a:xfrm>
        </p:grpSpPr>
        <p:sp>
          <p:nvSpPr>
            <p:cNvPr id="9125" name="Google Shape;9125;p67"/>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7"/>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67"/>
          <p:cNvGrpSpPr/>
          <p:nvPr/>
        </p:nvGrpSpPr>
        <p:grpSpPr>
          <a:xfrm>
            <a:off x="1283006" y="3347607"/>
            <a:ext cx="366364" cy="367290"/>
            <a:chOff x="-61783350" y="3743950"/>
            <a:chExt cx="316650" cy="317450"/>
          </a:xfrm>
        </p:grpSpPr>
        <p:sp>
          <p:nvSpPr>
            <p:cNvPr id="9133" name="Google Shape;9133;p67"/>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5" name="Google Shape;9135;p67"/>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7"/>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8" name="Google Shape;9138;p67"/>
          <p:cNvGrpSpPr/>
          <p:nvPr/>
        </p:nvGrpSpPr>
        <p:grpSpPr>
          <a:xfrm>
            <a:off x="3504430" y="3807440"/>
            <a:ext cx="369112" cy="364657"/>
            <a:chOff x="-59869425" y="4102225"/>
            <a:chExt cx="319025" cy="315175"/>
          </a:xfrm>
        </p:grpSpPr>
        <p:sp>
          <p:nvSpPr>
            <p:cNvPr id="9139" name="Google Shape;9139;p67"/>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7"/>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67"/>
          <p:cNvGrpSpPr/>
          <p:nvPr/>
        </p:nvGrpSpPr>
        <p:grpSpPr>
          <a:xfrm>
            <a:off x="2623233" y="4276262"/>
            <a:ext cx="366364" cy="365467"/>
            <a:chOff x="-59029025" y="3711650"/>
            <a:chExt cx="316650" cy="315875"/>
          </a:xfrm>
        </p:grpSpPr>
        <p:sp>
          <p:nvSpPr>
            <p:cNvPr id="9144" name="Google Shape;9144;p67"/>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7"/>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67"/>
          <p:cNvGrpSpPr/>
          <p:nvPr/>
        </p:nvGrpSpPr>
        <p:grpSpPr>
          <a:xfrm>
            <a:off x="4859311" y="1532317"/>
            <a:ext cx="351940" cy="348188"/>
            <a:chOff x="581525" y="3254850"/>
            <a:chExt cx="297750" cy="294575"/>
          </a:xfrm>
        </p:grpSpPr>
        <p:sp>
          <p:nvSpPr>
            <p:cNvPr id="9152" name="Google Shape;9152;p67"/>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67"/>
          <p:cNvGrpSpPr/>
          <p:nvPr/>
        </p:nvGrpSpPr>
        <p:grpSpPr>
          <a:xfrm>
            <a:off x="4858380" y="1971253"/>
            <a:ext cx="353802" cy="351497"/>
            <a:chOff x="580725" y="3617925"/>
            <a:chExt cx="299325" cy="297375"/>
          </a:xfrm>
        </p:grpSpPr>
        <p:sp>
          <p:nvSpPr>
            <p:cNvPr id="9156" name="Google Shape;9156;p67"/>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7"/>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67"/>
          <p:cNvGrpSpPr/>
          <p:nvPr/>
        </p:nvGrpSpPr>
        <p:grpSpPr>
          <a:xfrm>
            <a:off x="4860242" y="2418443"/>
            <a:ext cx="350079" cy="350079"/>
            <a:chOff x="583100" y="3982600"/>
            <a:chExt cx="296175" cy="296175"/>
          </a:xfrm>
        </p:grpSpPr>
        <p:sp>
          <p:nvSpPr>
            <p:cNvPr id="9162" name="Google Shape;9162;p67"/>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7"/>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7"/>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67"/>
          <p:cNvGrpSpPr/>
          <p:nvPr/>
        </p:nvGrpSpPr>
        <p:grpSpPr>
          <a:xfrm>
            <a:off x="7092856" y="1532067"/>
            <a:ext cx="307231" cy="348690"/>
            <a:chOff x="2423775" y="3226875"/>
            <a:chExt cx="259925" cy="295000"/>
          </a:xfrm>
        </p:grpSpPr>
        <p:sp>
          <p:nvSpPr>
            <p:cNvPr id="9170" name="Google Shape;9170;p67"/>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7"/>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67"/>
          <p:cNvGrpSpPr/>
          <p:nvPr/>
        </p:nvGrpSpPr>
        <p:grpSpPr>
          <a:xfrm>
            <a:off x="7070043" y="1973352"/>
            <a:ext cx="352857" cy="347301"/>
            <a:chOff x="2404875" y="3592725"/>
            <a:chExt cx="298525" cy="293825"/>
          </a:xfrm>
        </p:grpSpPr>
        <p:sp>
          <p:nvSpPr>
            <p:cNvPr id="9174" name="Google Shape;9174;p67"/>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67"/>
          <p:cNvGrpSpPr/>
          <p:nvPr/>
        </p:nvGrpSpPr>
        <p:grpSpPr>
          <a:xfrm>
            <a:off x="7070974" y="2418917"/>
            <a:ext cx="350995" cy="349133"/>
            <a:chOff x="2404875" y="3955825"/>
            <a:chExt cx="296950" cy="295375"/>
          </a:xfrm>
        </p:grpSpPr>
        <p:sp>
          <p:nvSpPr>
            <p:cNvPr id="9178" name="Google Shape;9178;p67"/>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7"/>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7"/>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67"/>
          <p:cNvGrpSpPr/>
          <p:nvPr/>
        </p:nvGrpSpPr>
        <p:grpSpPr>
          <a:xfrm>
            <a:off x="5764954" y="2883111"/>
            <a:ext cx="349163" cy="350079"/>
            <a:chOff x="4263650" y="3235150"/>
            <a:chExt cx="295400" cy="296175"/>
          </a:xfrm>
        </p:grpSpPr>
        <p:sp>
          <p:nvSpPr>
            <p:cNvPr id="9183" name="Google Shape;9183;p67"/>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7"/>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7"/>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7"/>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67"/>
          <p:cNvGrpSpPr/>
          <p:nvPr/>
        </p:nvGrpSpPr>
        <p:grpSpPr>
          <a:xfrm>
            <a:off x="5762634" y="3342272"/>
            <a:ext cx="353802" cy="327739"/>
            <a:chOff x="4266025" y="3609275"/>
            <a:chExt cx="299325" cy="277275"/>
          </a:xfrm>
        </p:grpSpPr>
        <p:sp>
          <p:nvSpPr>
            <p:cNvPr id="9189" name="Google Shape;9189;p67"/>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67"/>
          <p:cNvGrpSpPr/>
          <p:nvPr/>
        </p:nvGrpSpPr>
        <p:grpSpPr>
          <a:xfrm>
            <a:off x="5763092" y="3807659"/>
            <a:ext cx="352886" cy="349133"/>
            <a:chOff x="4263650" y="3963700"/>
            <a:chExt cx="298550" cy="295375"/>
          </a:xfrm>
        </p:grpSpPr>
        <p:sp>
          <p:nvSpPr>
            <p:cNvPr id="9192" name="Google Shape;9192;p67"/>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7"/>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7"/>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7"/>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7"/>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7"/>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7"/>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67"/>
          <p:cNvGrpSpPr/>
          <p:nvPr/>
        </p:nvGrpSpPr>
        <p:grpSpPr>
          <a:xfrm>
            <a:off x="8041429" y="2883111"/>
            <a:ext cx="226264" cy="350079"/>
            <a:chOff x="6164975" y="3211525"/>
            <a:chExt cx="191425" cy="296175"/>
          </a:xfrm>
        </p:grpSpPr>
        <p:sp>
          <p:nvSpPr>
            <p:cNvPr id="9200" name="Google Shape;9200;p67"/>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7"/>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7"/>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7"/>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7"/>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7"/>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7"/>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67"/>
          <p:cNvGrpSpPr/>
          <p:nvPr/>
        </p:nvGrpSpPr>
        <p:grpSpPr>
          <a:xfrm>
            <a:off x="5303466" y="1531387"/>
            <a:ext cx="352886" cy="350049"/>
            <a:chOff x="946175" y="3253275"/>
            <a:chExt cx="298550" cy="296150"/>
          </a:xfrm>
        </p:grpSpPr>
        <p:sp>
          <p:nvSpPr>
            <p:cNvPr id="9208" name="Google Shape;9208;p67"/>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7"/>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7"/>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7"/>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7"/>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67"/>
          <p:cNvGrpSpPr/>
          <p:nvPr/>
        </p:nvGrpSpPr>
        <p:grpSpPr>
          <a:xfrm>
            <a:off x="5304397" y="1973351"/>
            <a:ext cx="351024" cy="347301"/>
            <a:chOff x="946175" y="3619500"/>
            <a:chExt cx="296975" cy="293825"/>
          </a:xfrm>
        </p:grpSpPr>
        <p:sp>
          <p:nvSpPr>
            <p:cNvPr id="9214" name="Google Shape;9214;p67"/>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7"/>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7"/>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7"/>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7"/>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7"/>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67"/>
          <p:cNvGrpSpPr/>
          <p:nvPr/>
        </p:nvGrpSpPr>
        <p:grpSpPr>
          <a:xfrm>
            <a:off x="5303939" y="2417985"/>
            <a:ext cx="351940" cy="350995"/>
            <a:chOff x="944600" y="3981825"/>
            <a:chExt cx="297750" cy="296950"/>
          </a:xfrm>
        </p:grpSpPr>
        <p:sp>
          <p:nvSpPr>
            <p:cNvPr id="9221" name="Google Shape;9221;p67"/>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7"/>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7"/>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7"/>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67"/>
          <p:cNvGrpSpPr/>
          <p:nvPr/>
        </p:nvGrpSpPr>
        <p:grpSpPr>
          <a:xfrm>
            <a:off x="7520875" y="1531845"/>
            <a:ext cx="350079" cy="349133"/>
            <a:chOff x="2768750" y="3227275"/>
            <a:chExt cx="296175" cy="295375"/>
          </a:xfrm>
        </p:grpSpPr>
        <p:sp>
          <p:nvSpPr>
            <p:cNvPr id="9226" name="Google Shape;9226;p67"/>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7"/>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7"/>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7"/>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7"/>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7"/>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7"/>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7"/>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67"/>
          <p:cNvGrpSpPr/>
          <p:nvPr/>
        </p:nvGrpSpPr>
        <p:grpSpPr>
          <a:xfrm>
            <a:off x="7541826" y="1972717"/>
            <a:ext cx="308177" cy="348572"/>
            <a:chOff x="2786075" y="3591800"/>
            <a:chExt cx="260725" cy="294900"/>
          </a:xfrm>
        </p:grpSpPr>
        <p:sp>
          <p:nvSpPr>
            <p:cNvPr id="9235" name="Google Shape;9235;p67"/>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7"/>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7"/>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7"/>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7"/>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67"/>
          <p:cNvGrpSpPr/>
          <p:nvPr/>
        </p:nvGrpSpPr>
        <p:grpSpPr>
          <a:xfrm>
            <a:off x="7582324" y="2418444"/>
            <a:ext cx="227180" cy="350079"/>
            <a:chOff x="2819150" y="3955025"/>
            <a:chExt cx="192200" cy="296175"/>
          </a:xfrm>
        </p:grpSpPr>
        <p:sp>
          <p:nvSpPr>
            <p:cNvPr id="9241" name="Google Shape;9241;p67"/>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7"/>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7"/>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7"/>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67"/>
          <p:cNvGrpSpPr/>
          <p:nvPr/>
        </p:nvGrpSpPr>
        <p:grpSpPr>
          <a:xfrm>
            <a:off x="6206097" y="2884042"/>
            <a:ext cx="349133" cy="348217"/>
            <a:chOff x="4629125" y="3235150"/>
            <a:chExt cx="295375" cy="294600"/>
          </a:xfrm>
        </p:grpSpPr>
        <p:sp>
          <p:nvSpPr>
            <p:cNvPr id="9246" name="Google Shape;9246;p67"/>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7"/>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7"/>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7"/>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7"/>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67"/>
          <p:cNvGrpSpPr/>
          <p:nvPr/>
        </p:nvGrpSpPr>
        <p:grpSpPr>
          <a:xfrm>
            <a:off x="6206082" y="3331575"/>
            <a:ext cx="349163" cy="349133"/>
            <a:chOff x="4628325" y="3599825"/>
            <a:chExt cx="295400" cy="295375"/>
          </a:xfrm>
        </p:grpSpPr>
        <p:sp>
          <p:nvSpPr>
            <p:cNvPr id="9252" name="Google Shape;9252;p67"/>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7"/>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7"/>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7"/>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7"/>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7"/>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7"/>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7"/>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7"/>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7"/>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7"/>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7"/>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67"/>
          <p:cNvGrpSpPr/>
          <p:nvPr/>
        </p:nvGrpSpPr>
        <p:grpSpPr>
          <a:xfrm>
            <a:off x="6227033" y="3807186"/>
            <a:ext cx="307261" cy="350079"/>
            <a:chOff x="4645650" y="3962900"/>
            <a:chExt cx="259950" cy="296175"/>
          </a:xfrm>
        </p:grpSpPr>
        <p:sp>
          <p:nvSpPr>
            <p:cNvPr id="9265" name="Google Shape;9265;p67"/>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7"/>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7"/>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7"/>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7"/>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7"/>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67"/>
          <p:cNvGrpSpPr/>
          <p:nvPr/>
        </p:nvGrpSpPr>
        <p:grpSpPr>
          <a:xfrm>
            <a:off x="7979994" y="3332048"/>
            <a:ext cx="349133" cy="348188"/>
            <a:chOff x="6143725" y="3582500"/>
            <a:chExt cx="295375" cy="294575"/>
          </a:xfrm>
        </p:grpSpPr>
        <p:sp>
          <p:nvSpPr>
            <p:cNvPr id="9272" name="Google Shape;9272;p67"/>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7"/>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7"/>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7"/>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7"/>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7"/>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7"/>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67"/>
          <p:cNvGrpSpPr/>
          <p:nvPr/>
        </p:nvGrpSpPr>
        <p:grpSpPr>
          <a:xfrm>
            <a:off x="5748820" y="1531387"/>
            <a:ext cx="350995" cy="350049"/>
            <a:chOff x="1310075" y="3253275"/>
            <a:chExt cx="296950" cy="296150"/>
          </a:xfrm>
        </p:grpSpPr>
        <p:sp>
          <p:nvSpPr>
            <p:cNvPr id="9280" name="Google Shape;9280;p67"/>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7"/>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7"/>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3" name="Google Shape;9283;p67"/>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4" name="Google Shape;9284;p67"/>
          <p:cNvGrpSpPr/>
          <p:nvPr/>
        </p:nvGrpSpPr>
        <p:grpSpPr>
          <a:xfrm>
            <a:off x="5748347" y="2417646"/>
            <a:ext cx="351941" cy="351675"/>
            <a:chOff x="1310075" y="3980250"/>
            <a:chExt cx="297750" cy="297525"/>
          </a:xfrm>
        </p:grpSpPr>
        <p:sp>
          <p:nvSpPr>
            <p:cNvPr id="9285" name="Google Shape;9285;p67"/>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7"/>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7"/>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7"/>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67"/>
          <p:cNvGrpSpPr/>
          <p:nvPr/>
        </p:nvGrpSpPr>
        <p:grpSpPr>
          <a:xfrm>
            <a:off x="8013136" y="1531845"/>
            <a:ext cx="266305" cy="349133"/>
            <a:chOff x="3167275" y="3227275"/>
            <a:chExt cx="225300" cy="295375"/>
          </a:xfrm>
        </p:grpSpPr>
        <p:sp>
          <p:nvSpPr>
            <p:cNvPr id="9290" name="Google Shape;9290;p67"/>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7"/>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7"/>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7"/>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7"/>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5" name="Google Shape;9295;p67"/>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6" name="Google Shape;9296;p67"/>
          <p:cNvGrpSpPr/>
          <p:nvPr/>
        </p:nvGrpSpPr>
        <p:grpSpPr>
          <a:xfrm>
            <a:off x="7970318" y="2418902"/>
            <a:ext cx="351940" cy="349163"/>
            <a:chOff x="3133425" y="3955025"/>
            <a:chExt cx="297750" cy="295400"/>
          </a:xfrm>
        </p:grpSpPr>
        <p:sp>
          <p:nvSpPr>
            <p:cNvPr id="9297" name="Google Shape;9297;p67"/>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7"/>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7"/>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67"/>
          <p:cNvGrpSpPr/>
          <p:nvPr/>
        </p:nvGrpSpPr>
        <p:grpSpPr>
          <a:xfrm>
            <a:off x="6650491" y="2882490"/>
            <a:ext cx="350079" cy="351320"/>
            <a:chOff x="4991425" y="3234750"/>
            <a:chExt cx="296175" cy="297225"/>
          </a:xfrm>
        </p:grpSpPr>
        <p:sp>
          <p:nvSpPr>
            <p:cNvPr id="9301" name="Google Shape;9301;p67"/>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7"/>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7"/>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7"/>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7"/>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7"/>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67"/>
          <p:cNvGrpSpPr/>
          <p:nvPr/>
        </p:nvGrpSpPr>
        <p:grpSpPr>
          <a:xfrm>
            <a:off x="6650491" y="3352053"/>
            <a:ext cx="350079" cy="308177"/>
            <a:chOff x="4991425" y="3617150"/>
            <a:chExt cx="296175" cy="260725"/>
          </a:xfrm>
        </p:grpSpPr>
        <p:sp>
          <p:nvSpPr>
            <p:cNvPr id="9308" name="Google Shape;9308;p67"/>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7"/>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7"/>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7"/>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7"/>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7"/>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7"/>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67"/>
          <p:cNvGrpSpPr/>
          <p:nvPr/>
        </p:nvGrpSpPr>
        <p:grpSpPr>
          <a:xfrm>
            <a:off x="6727764" y="3807644"/>
            <a:ext cx="195532" cy="349163"/>
            <a:chOff x="5056800" y="3962900"/>
            <a:chExt cx="165425" cy="295400"/>
          </a:xfrm>
        </p:grpSpPr>
        <p:sp>
          <p:nvSpPr>
            <p:cNvPr id="9316" name="Google Shape;9316;p67"/>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7"/>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7"/>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67"/>
          <p:cNvGrpSpPr/>
          <p:nvPr/>
        </p:nvGrpSpPr>
        <p:grpSpPr>
          <a:xfrm>
            <a:off x="7979062" y="3807660"/>
            <a:ext cx="350995" cy="349133"/>
            <a:chOff x="6168925" y="3936925"/>
            <a:chExt cx="296950" cy="295375"/>
          </a:xfrm>
        </p:grpSpPr>
        <p:sp>
          <p:nvSpPr>
            <p:cNvPr id="9320" name="Google Shape;9320;p67"/>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7"/>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7"/>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7"/>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7"/>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7"/>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67"/>
          <p:cNvGrpSpPr/>
          <p:nvPr/>
        </p:nvGrpSpPr>
        <p:grpSpPr>
          <a:xfrm>
            <a:off x="6192756" y="1531845"/>
            <a:ext cx="348188" cy="349133"/>
            <a:chOff x="1674750" y="3254050"/>
            <a:chExt cx="294575" cy="295375"/>
          </a:xfrm>
        </p:grpSpPr>
        <p:sp>
          <p:nvSpPr>
            <p:cNvPr id="9327" name="Google Shape;9327;p67"/>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7"/>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7"/>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67"/>
          <p:cNvGrpSpPr/>
          <p:nvPr/>
        </p:nvGrpSpPr>
        <p:grpSpPr>
          <a:xfrm>
            <a:off x="6207177" y="1972435"/>
            <a:ext cx="319347" cy="349133"/>
            <a:chOff x="1687350" y="3618725"/>
            <a:chExt cx="270175" cy="295375"/>
          </a:xfrm>
        </p:grpSpPr>
        <p:sp>
          <p:nvSpPr>
            <p:cNvPr id="9331" name="Google Shape;9331;p67"/>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7"/>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7"/>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67"/>
          <p:cNvGrpSpPr/>
          <p:nvPr/>
        </p:nvGrpSpPr>
        <p:grpSpPr>
          <a:xfrm>
            <a:off x="6190880" y="2418916"/>
            <a:ext cx="351940" cy="349133"/>
            <a:chOff x="1672375" y="3982600"/>
            <a:chExt cx="297750" cy="295375"/>
          </a:xfrm>
        </p:grpSpPr>
        <p:sp>
          <p:nvSpPr>
            <p:cNvPr id="9335" name="Google Shape;9335;p67"/>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7"/>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7"/>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67"/>
          <p:cNvGrpSpPr/>
          <p:nvPr/>
        </p:nvGrpSpPr>
        <p:grpSpPr>
          <a:xfrm>
            <a:off x="4882872" y="2883111"/>
            <a:ext cx="350079" cy="350079"/>
            <a:chOff x="3497300" y="3227275"/>
            <a:chExt cx="296175" cy="296175"/>
          </a:xfrm>
        </p:grpSpPr>
        <p:sp>
          <p:nvSpPr>
            <p:cNvPr id="9339" name="Google Shape;9339;p67"/>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7"/>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7"/>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7"/>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7"/>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7"/>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7"/>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7"/>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67"/>
          <p:cNvGrpSpPr/>
          <p:nvPr/>
        </p:nvGrpSpPr>
        <p:grpSpPr>
          <a:xfrm>
            <a:off x="4883345" y="3332506"/>
            <a:ext cx="349133" cy="347272"/>
            <a:chOff x="3497300" y="3591950"/>
            <a:chExt cx="295375" cy="293800"/>
          </a:xfrm>
        </p:grpSpPr>
        <p:sp>
          <p:nvSpPr>
            <p:cNvPr id="9348" name="Google Shape;9348;p67"/>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7"/>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7"/>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7"/>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7"/>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7"/>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7"/>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7"/>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67"/>
          <p:cNvGrpSpPr/>
          <p:nvPr/>
        </p:nvGrpSpPr>
        <p:grpSpPr>
          <a:xfrm>
            <a:off x="4883345" y="3807644"/>
            <a:ext cx="349133" cy="349163"/>
            <a:chOff x="3497300" y="3955025"/>
            <a:chExt cx="295375" cy="295400"/>
          </a:xfrm>
        </p:grpSpPr>
        <p:sp>
          <p:nvSpPr>
            <p:cNvPr id="9357" name="Google Shape;9357;p67"/>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7"/>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7"/>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67"/>
          <p:cNvGrpSpPr/>
          <p:nvPr/>
        </p:nvGrpSpPr>
        <p:grpSpPr>
          <a:xfrm>
            <a:off x="7107917" y="2883835"/>
            <a:ext cx="327739" cy="348631"/>
            <a:chOff x="5364750" y="3235150"/>
            <a:chExt cx="277275" cy="294950"/>
          </a:xfrm>
        </p:grpSpPr>
        <p:sp>
          <p:nvSpPr>
            <p:cNvPr id="9361" name="Google Shape;9361;p67"/>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7"/>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7"/>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7"/>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7"/>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7"/>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7"/>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7"/>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67"/>
          <p:cNvGrpSpPr/>
          <p:nvPr/>
        </p:nvGrpSpPr>
        <p:grpSpPr>
          <a:xfrm>
            <a:off x="7096274" y="3330171"/>
            <a:ext cx="351024" cy="351940"/>
            <a:chOff x="5355300" y="3598250"/>
            <a:chExt cx="296975" cy="297750"/>
          </a:xfrm>
        </p:grpSpPr>
        <p:sp>
          <p:nvSpPr>
            <p:cNvPr id="9370" name="Google Shape;9370;p67"/>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7"/>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7"/>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7"/>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7"/>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7"/>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7"/>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7"/>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67"/>
          <p:cNvGrpSpPr/>
          <p:nvPr/>
        </p:nvGrpSpPr>
        <p:grpSpPr>
          <a:xfrm>
            <a:off x="7100470" y="3869093"/>
            <a:ext cx="342632" cy="226264"/>
            <a:chOff x="5358450" y="4015675"/>
            <a:chExt cx="289875" cy="191425"/>
          </a:xfrm>
        </p:grpSpPr>
        <p:sp>
          <p:nvSpPr>
            <p:cNvPr id="9379" name="Google Shape;9379;p67"/>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7"/>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7"/>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7"/>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67"/>
          <p:cNvGrpSpPr/>
          <p:nvPr/>
        </p:nvGrpSpPr>
        <p:grpSpPr>
          <a:xfrm>
            <a:off x="6226953" y="4251624"/>
            <a:ext cx="351024" cy="325464"/>
            <a:chOff x="6543825" y="3202075"/>
            <a:chExt cx="296975" cy="275350"/>
          </a:xfrm>
        </p:grpSpPr>
        <p:sp>
          <p:nvSpPr>
            <p:cNvPr id="9384" name="Google Shape;9384;p67"/>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7"/>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7"/>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7"/>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7"/>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7"/>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7"/>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7"/>
          <p:cNvGrpSpPr/>
          <p:nvPr/>
        </p:nvGrpSpPr>
        <p:grpSpPr>
          <a:xfrm>
            <a:off x="6633934" y="1531372"/>
            <a:ext cx="350079" cy="350079"/>
            <a:chOff x="2037825" y="3254050"/>
            <a:chExt cx="296175" cy="296175"/>
          </a:xfrm>
        </p:grpSpPr>
        <p:sp>
          <p:nvSpPr>
            <p:cNvPr id="9392" name="Google Shape;9392;p67"/>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7"/>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7"/>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7"/>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7"/>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7"/>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67"/>
          <p:cNvGrpSpPr/>
          <p:nvPr/>
        </p:nvGrpSpPr>
        <p:grpSpPr>
          <a:xfrm>
            <a:off x="6632072" y="1972539"/>
            <a:ext cx="353802" cy="348926"/>
            <a:chOff x="2034675" y="3617925"/>
            <a:chExt cx="299325" cy="295200"/>
          </a:xfrm>
        </p:grpSpPr>
        <p:sp>
          <p:nvSpPr>
            <p:cNvPr id="9399" name="Google Shape;9399;p67"/>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7"/>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7"/>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7"/>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7"/>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67"/>
          <p:cNvGrpSpPr/>
          <p:nvPr/>
        </p:nvGrpSpPr>
        <p:grpSpPr>
          <a:xfrm>
            <a:off x="6633934" y="2418916"/>
            <a:ext cx="350079" cy="349133"/>
            <a:chOff x="2037825" y="3981825"/>
            <a:chExt cx="296175" cy="295375"/>
          </a:xfrm>
        </p:grpSpPr>
        <p:sp>
          <p:nvSpPr>
            <p:cNvPr id="9405" name="Google Shape;9405;p67"/>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7"/>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7"/>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67"/>
          <p:cNvGrpSpPr/>
          <p:nvPr/>
        </p:nvGrpSpPr>
        <p:grpSpPr>
          <a:xfrm>
            <a:off x="5318952" y="2915232"/>
            <a:ext cx="350079" cy="285837"/>
            <a:chOff x="3860400" y="3254050"/>
            <a:chExt cx="296175" cy="241825"/>
          </a:xfrm>
        </p:grpSpPr>
        <p:sp>
          <p:nvSpPr>
            <p:cNvPr id="9409" name="Google Shape;9409;p67"/>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7"/>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7"/>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7"/>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7"/>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7"/>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7"/>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67"/>
          <p:cNvGrpSpPr/>
          <p:nvPr/>
        </p:nvGrpSpPr>
        <p:grpSpPr>
          <a:xfrm>
            <a:off x="5318479" y="3331102"/>
            <a:ext cx="351024" cy="350079"/>
            <a:chOff x="3859600" y="3591950"/>
            <a:chExt cx="296975" cy="296175"/>
          </a:xfrm>
        </p:grpSpPr>
        <p:sp>
          <p:nvSpPr>
            <p:cNvPr id="9417" name="Google Shape;9417;p67"/>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7"/>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7"/>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67"/>
          <p:cNvGrpSpPr/>
          <p:nvPr/>
        </p:nvGrpSpPr>
        <p:grpSpPr>
          <a:xfrm>
            <a:off x="5318952" y="3807186"/>
            <a:ext cx="350079" cy="350079"/>
            <a:chOff x="3860400" y="3955025"/>
            <a:chExt cx="296175" cy="296175"/>
          </a:xfrm>
        </p:grpSpPr>
        <p:sp>
          <p:nvSpPr>
            <p:cNvPr id="9421" name="Google Shape;9421;p67"/>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7"/>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7"/>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7"/>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7"/>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67"/>
          <p:cNvGrpSpPr/>
          <p:nvPr/>
        </p:nvGrpSpPr>
        <p:grpSpPr>
          <a:xfrm>
            <a:off x="7534167" y="2883584"/>
            <a:ext cx="355664" cy="349133"/>
            <a:chOff x="5716825" y="3235950"/>
            <a:chExt cx="300900" cy="295375"/>
          </a:xfrm>
        </p:grpSpPr>
        <p:sp>
          <p:nvSpPr>
            <p:cNvPr id="9427" name="Google Shape;9427;p67"/>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7"/>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7"/>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7"/>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7"/>
          <p:cNvGrpSpPr/>
          <p:nvPr/>
        </p:nvGrpSpPr>
        <p:grpSpPr>
          <a:xfrm>
            <a:off x="7547199" y="3342272"/>
            <a:ext cx="329601" cy="327739"/>
            <a:chOff x="5727850" y="3609275"/>
            <a:chExt cx="278850" cy="277275"/>
          </a:xfrm>
        </p:grpSpPr>
        <p:sp>
          <p:nvSpPr>
            <p:cNvPr id="9432" name="Google Shape;9432;p67"/>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7"/>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7"/>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7"/>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7"/>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67"/>
          <p:cNvGrpSpPr/>
          <p:nvPr/>
        </p:nvGrpSpPr>
        <p:grpSpPr>
          <a:xfrm>
            <a:off x="7558383" y="3807659"/>
            <a:ext cx="307231" cy="349133"/>
            <a:chOff x="5736525" y="3963700"/>
            <a:chExt cx="259925" cy="295375"/>
          </a:xfrm>
        </p:grpSpPr>
        <p:sp>
          <p:nvSpPr>
            <p:cNvPr id="9438" name="Google Shape;9438;p67"/>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7"/>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7"/>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7"/>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7"/>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7"/>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7"/>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67"/>
          <p:cNvGrpSpPr/>
          <p:nvPr/>
        </p:nvGrpSpPr>
        <p:grpSpPr>
          <a:xfrm>
            <a:off x="6649963" y="4256985"/>
            <a:ext cx="351024" cy="350079"/>
            <a:chOff x="6553275" y="3604550"/>
            <a:chExt cx="296975" cy="296175"/>
          </a:xfrm>
        </p:grpSpPr>
        <p:sp>
          <p:nvSpPr>
            <p:cNvPr id="9446" name="Google Shape;9446;p67"/>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7"/>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7"/>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7"/>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7"/>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7"/>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55" name="Shape 9455"/>
        <p:cNvGrpSpPr/>
        <p:nvPr/>
      </p:nvGrpSpPr>
      <p:grpSpPr>
        <a:xfrm>
          <a:off x="0" y="0"/>
          <a:ext cx="0" cy="0"/>
          <a:chOff x="0" y="0"/>
          <a:chExt cx="0" cy="0"/>
        </a:xfrm>
      </p:grpSpPr>
      <p:sp>
        <p:nvSpPr>
          <p:cNvPr id="9456" name="Google Shape;9456;p6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57" name="Google Shape;9457;p6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458" name="Google Shape;9458;p68"/>
          <p:cNvGrpSpPr/>
          <p:nvPr/>
        </p:nvGrpSpPr>
        <p:grpSpPr>
          <a:xfrm>
            <a:off x="877057" y="1532946"/>
            <a:ext cx="294401" cy="353645"/>
            <a:chOff x="-35814600" y="3202075"/>
            <a:chExt cx="242625" cy="291450"/>
          </a:xfrm>
        </p:grpSpPr>
        <p:sp>
          <p:nvSpPr>
            <p:cNvPr id="9459" name="Google Shape;9459;p68"/>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8"/>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8"/>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8"/>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8"/>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8"/>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8"/>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68"/>
          <p:cNvGrpSpPr/>
          <p:nvPr/>
        </p:nvGrpSpPr>
        <p:grpSpPr>
          <a:xfrm>
            <a:off x="847435" y="1973866"/>
            <a:ext cx="353645" cy="353888"/>
            <a:chOff x="-35839800" y="3561025"/>
            <a:chExt cx="291450" cy="291650"/>
          </a:xfrm>
        </p:grpSpPr>
        <p:sp>
          <p:nvSpPr>
            <p:cNvPr id="9467" name="Google Shape;9467;p68"/>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8"/>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8"/>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8"/>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8"/>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8"/>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8"/>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4" name="Google Shape;9474;p68"/>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5" name="Google Shape;9475;p68"/>
          <p:cNvGrpSpPr/>
          <p:nvPr/>
        </p:nvGrpSpPr>
        <p:grpSpPr>
          <a:xfrm>
            <a:off x="3084980" y="1532946"/>
            <a:ext cx="353645" cy="353645"/>
            <a:chOff x="-34003850" y="3227275"/>
            <a:chExt cx="291450" cy="291450"/>
          </a:xfrm>
        </p:grpSpPr>
        <p:sp>
          <p:nvSpPr>
            <p:cNvPr id="9476" name="Google Shape;9476;p68"/>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8"/>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8"/>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8"/>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8"/>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68"/>
          <p:cNvGrpSpPr/>
          <p:nvPr/>
        </p:nvGrpSpPr>
        <p:grpSpPr>
          <a:xfrm>
            <a:off x="3084510" y="1973638"/>
            <a:ext cx="354586" cy="354343"/>
            <a:chOff x="-34004625" y="3585850"/>
            <a:chExt cx="292225" cy="292025"/>
          </a:xfrm>
        </p:grpSpPr>
        <p:sp>
          <p:nvSpPr>
            <p:cNvPr id="9482" name="Google Shape;9482;p68"/>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8"/>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8"/>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8"/>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8"/>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68"/>
          <p:cNvGrpSpPr/>
          <p:nvPr/>
        </p:nvGrpSpPr>
        <p:grpSpPr>
          <a:xfrm>
            <a:off x="3084025" y="2408839"/>
            <a:ext cx="355557" cy="354616"/>
            <a:chOff x="-34005425" y="3945575"/>
            <a:chExt cx="293025" cy="292250"/>
          </a:xfrm>
        </p:grpSpPr>
        <p:sp>
          <p:nvSpPr>
            <p:cNvPr id="9488" name="Google Shape;9488;p68"/>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8"/>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8"/>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68"/>
          <p:cNvGrpSpPr/>
          <p:nvPr/>
        </p:nvGrpSpPr>
        <p:grpSpPr>
          <a:xfrm>
            <a:off x="1731124" y="2882015"/>
            <a:ext cx="358408" cy="355557"/>
            <a:chOff x="-32174975" y="3192625"/>
            <a:chExt cx="295375" cy="293025"/>
          </a:xfrm>
        </p:grpSpPr>
        <p:sp>
          <p:nvSpPr>
            <p:cNvPr id="9492" name="Google Shape;9492;p68"/>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8"/>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8"/>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8"/>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6" name="Google Shape;9496;p68"/>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8"/>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8" name="Google Shape;9498;p68"/>
          <p:cNvGrpSpPr/>
          <p:nvPr/>
        </p:nvGrpSpPr>
        <p:grpSpPr>
          <a:xfrm>
            <a:off x="3970274" y="2882970"/>
            <a:ext cx="354586" cy="353645"/>
            <a:chOff x="-30345325" y="3184750"/>
            <a:chExt cx="292225" cy="291450"/>
          </a:xfrm>
        </p:grpSpPr>
        <p:sp>
          <p:nvSpPr>
            <p:cNvPr id="9499" name="Google Shape;9499;p68"/>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8"/>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8"/>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8"/>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8"/>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68"/>
          <p:cNvGrpSpPr/>
          <p:nvPr/>
        </p:nvGrpSpPr>
        <p:grpSpPr>
          <a:xfrm>
            <a:off x="1295026" y="1532946"/>
            <a:ext cx="353645" cy="353645"/>
            <a:chOff x="-35481425" y="3202075"/>
            <a:chExt cx="291450" cy="291450"/>
          </a:xfrm>
        </p:grpSpPr>
        <p:sp>
          <p:nvSpPr>
            <p:cNvPr id="9505" name="Google Shape;9505;p68"/>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8"/>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8"/>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8"/>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8"/>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8"/>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8"/>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68"/>
          <p:cNvGrpSpPr/>
          <p:nvPr/>
        </p:nvGrpSpPr>
        <p:grpSpPr>
          <a:xfrm>
            <a:off x="1294556" y="1974472"/>
            <a:ext cx="354586" cy="352675"/>
            <a:chOff x="-35482200" y="3561225"/>
            <a:chExt cx="292225" cy="290650"/>
          </a:xfrm>
        </p:grpSpPr>
        <p:sp>
          <p:nvSpPr>
            <p:cNvPr id="9513" name="Google Shape;9513;p68"/>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8"/>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8"/>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68"/>
          <p:cNvGrpSpPr/>
          <p:nvPr/>
        </p:nvGrpSpPr>
        <p:grpSpPr>
          <a:xfrm>
            <a:off x="1295026" y="2409340"/>
            <a:ext cx="353645" cy="353615"/>
            <a:chOff x="-35481425" y="3919600"/>
            <a:chExt cx="291450" cy="291425"/>
          </a:xfrm>
        </p:grpSpPr>
        <p:sp>
          <p:nvSpPr>
            <p:cNvPr id="9517" name="Google Shape;9517;p68"/>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8"/>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8"/>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8"/>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8"/>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8"/>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8"/>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8"/>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68"/>
          <p:cNvGrpSpPr/>
          <p:nvPr/>
        </p:nvGrpSpPr>
        <p:grpSpPr>
          <a:xfrm>
            <a:off x="3530661" y="1533431"/>
            <a:ext cx="357468" cy="352675"/>
            <a:chOff x="-33645475" y="3228075"/>
            <a:chExt cx="294600" cy="290650"/>
          </a:xfrm>
        </p:grpSpPr>
        <p:sp>
          <p:nvSpPr>
            <p:cNvPr id="9526" name="Google Shape;9526;p68"/>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8"/>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8"/>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8"/>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8"/>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8"/>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8"/>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68"/>
          <p:cNvGrpSpPr/>
          <p:nvPr/>
        </p:nvGrpSpPr>
        <p:grpSpPr>
          <a:xfrm>
            <a:off x="3531631" y="1973516"/>
            <a:ext cx="355526" cy="354586"/>
            <a:chOff x="-33646250" y="3586425"/>
            <a:chExt cx="293000" cy="292225"/>
          </a:xfrm>
        </p:grpSpPr>
        <p:sp>
          <p:nvSpPr>
            <p:cNvPr id="9534" name="Google Shape;9534;p68"/>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8"/>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68"/>
          <p:cNvGrpSpPr/>
          <p:nvPr/>
        </p:nvGrpSpPr>
        <p:grpSpPr>
          <a:xfrm>
            <a:off x="3532101" y="2408369"/>
            <a:ext cx="354586" cy="355557"/>
            <a:chOff x="-33645475" y="3944800"/>
            <a:chExt cx="292225" cy="293025"/>
          </a:xfrm>
        </p:grpSpPr>
        <p:sp>
          <p:nvSpPr>
            <p:cNvPr id="9537" name="Google Shape;9537;p68"/>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8"/>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8"/>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8"/>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8"/>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8"/>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8"/>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8"/>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8"/>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8"/>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68"/>
          <p:cNvGrpSpPr/>
          <p:nvPr/>
        </p:nvGrpSpPr>
        <p:grpSpPr>
          <a:xfrm>
            <a:off x="2185320" y="2882106"/>
            <a:ext cx="352675" cy="355375"/>
            <a:chOff x="-31809525" y="3192625"/>
            <a:chExt cx="290650" cy="292875"/>
          </a:xfrm>
        </p:grpSpPr>
        <p:sp>
          <p:nvSpPr>
            <p:cNvPr id="9548" name="Google Shape;9548;p68"/>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8"/>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8"/>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8"/>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68"/>
          <p:cNvGrpSpPr/>
          <p:nvPr/>
        </p:nvGrpSpPr>
        <p:grpSpPr>
          <a:xfrm>
            <a:off x="2184835" y="3352658"/>
            <a:ext cx="353645" cy="355557"/>
            <a:chOff x="-31811100" y="3550975"/>
            <a:chExt cx="291450" cy="293025"/>
          </a:xfrm>
        </p:grpSpPr>
        <p:sp>
          <p:nvSpPr>
            <p:cNvPr id="9553" name="Google Shape;9553;p68"/>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8"/>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8"/>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8"/>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8"/>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8"/>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8"/>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68"/>
          <p:cNvGrpSpPr/>
          <p:nvPr/>
        </p:nvGrpSpPr>
        <p:grpSpPr>
          <a:xfrm>
            <a:off x="2178631" y="3816962"/>
            <a:ext cx="366052" cy="356831"/>
            <a:chOff x="-31817400" y="3910025"/>
            <a:chExt cx="301675" cy="294075"/>
          </a:xfrm>
        </p:grpSpPr>
        <p:sp>
          <p:nvSpPr>
            <p:cNvPr id="9561" name="Google Shape;9561;p68"/>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8"/>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8"/>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68"/>
          <p:cNvGrpSpPr/>
          <p:nvPr/>
        </p:nvGrpSpPr>
        <p:grpSpPr>
          <a:xfrm>
            <a:off x="3970259" y="3353143"/>
            <a:ext cx="354616" cy="354586"/>
            <a:chOff x="-30354000" y="3569100"/>
            <a:chExt cx="292250" cy="292225"/>
          </a:xfrm>
        </p:grpSpPr>
        <p:sp>
          <p:nvSpPr>
            <p:cNvPr id="9565" name="Google Shape;9565;p68"/>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8"/>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8"/>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8"/>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8"/>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8"/>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68"/>
          <p:cNvGrpSpPr/>
          <p:nvPr/>
        </p:nvGrpSpPr>
        <p:grpSpPr>
          <a:xfrm>
            <a:off x="1748837" y="1532946"/>
            <a:ext cx="342148" cy="353645"/>
            <a:chOff x="-35118325" y="3202075"/>
            <a:chExt cx="281975" cy="291450"/>
          </a:xfrm>
        </p:grpSpPr>
        <p:sp>
          <p:nvSpPr>
            <p:cNvPr id="9572" name="Google Shape;9572;p68"/>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8"/>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8"/>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8"/>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68"/>
          <p:cNvGrpSpPr/>
          <p:nvPr/>
        </p:nvGrpSpPr>
        <p:grpSpPr>
          <a:xfrm>
            <a:off x="1742618" y="1974199"/>
            <a:ext cx="354586" cy="353221"/>
            <a:chOff x="-35123050" y="3561225"/>
            <a:chExt cx="292225" cy="291100"/>
          </a:xfrm>
        </p:grpSpPr>
        <p:sp>
          <p:nvSpPr>
            <p:cNvPr id="9577" name="Google Shape;9577;p68"/>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8"/>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68"/>
          <p:cNvGrpSpPr/>
          <p:nvPr/>
        </p:nvGrpSpPr>
        <p:grpSpPr>
          <a:xfrm>
            <a:off x="1784677" y="2409340"/>
            <a:ext cx="270467" cy="353615"/>
            <a:chOff x="-35089175" y="3919600"/>
            <a:chExt cx="222900" cy="291425"/>
          </a:xfrm>
        </p:grpSpPr>
        <p:sp>
          <p:nvSpPr>
            <p:cNvPr id="9580" name="Google Shape;9580;p68"/>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8"/>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68"/>
          <p:cNvGrpSpPr/>
          <p:nvPr/>
        </p:nvGrpSpPr>
        <p:grpSpPr>
          <a:xfrm>
            <a:off x="3981673" y="1532703"/>
            <a:ext cx="336445" cy="354131"/>
            <a:chOff x="-33277650" y="3226875"/>
            <a:chExt cx="277275" cy="291850"/>
          </a:xfrm>
        </p:grpSpPr>
        <p:sp>
          <p:nvSpPr>
            <p:cNvPr id="9583" name="Google Shape;9583;p68"/>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8"/>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8"/>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8"/>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8"/>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8"/>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8"/>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68"/>
          <p:cNvGrpSpPr/>
          <p:nvPr/>
        </p:nvGrpSpPr>
        <p:grpSpPr>
          <a:xfrm>
            <a:off x="3973073" y="1973987"/>
            <a:ext cx="353645" cy="353645"/>
            <a:chOff x="-33286325" y="3586425"/>
            <a:chExt cx="291450" cy="291450"/>
          </a:xfrm>
        </p:grpSpPr>
        <p:sp>
          <p:nvSpPr>
            <p:cNvPr id="9591" name="Google Shape;9591;p68"/>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8"/>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8"/>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8"/>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8"/>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68"/>
          <p:cNvGrpSpPr/>
          <p:nvPr/>
        </p:nvGrpSpPr>
        <p:grpSpPr>
          <a:xfrm>
            <a:off x="3973073" y="2408369"/>
            <a:ext cx="353645" cy="355557"/>
            <a:chOff x="-33286325" y="3944800"/>
            <a:chExt cx="291450" cy="293025"/>
          </a:xfrm>
        </p:grpSpPr>
        <p:sp>
          <p:nvSpPr>
            <p:cNvPr id="9597" name="Google Shape;9597;p68"/>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8"/>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8"/>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8"/>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68"/>
          <p:cNvGrpSpPr/>
          <p:nvPr/>
        </p:nvGrpSpPr>
        <p:grpSpPr>
          <a:xfrm>
            <a:off x="2631470" y="2881529"/>
            <a:ext cx="353645" cy="356527"/>
            <a:chOff x="-31452725" y="3191825"/>
            <a:chExt cx="291450" cy="293825"/>
          </a:xfrm>
        </p:grpSpPr>
        <p:sp>
          <p:nvSpPr>
            <p:cNvPr id="9602" name="Google Shape;9602;p68"/>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8"/>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8"/>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8"/>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68"/>
          <p:cNvGrpSpPr/>
          <p:nvPr/>
        </p:nvGrpSpPr>
        <p:grpSpPr>
          <a:xfrm>
            <a:off x="2631000" y="3353144"/>
            <a:ext cx="354586" cy="354586"/>
            <a:chOff x="-31452725" y="3551775"/>
            <a:chExt cx="292225" cy="292225"/>
          </a:xfrm>
        </p:grpSpPr>
        <p:sp>
          <p:nvSpPr>
            <p:cNvPr id="9607" name="Google Shape;9607;p68"/>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8"/>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8"/>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8"/>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68"/>
          <p:cNvGrpSpPr/>
          <p:nvPr/>
        </p:nvGrpSpPr>
        <p:grpSpPr>
          <a:xfrm>
            <a:off x="2629559" y="3817129"/>
            <a:ext cx="357468" cy="356497"/>
            <a:chOff x="-31455100" y="3909350"/>
            <a:chExt cx="294600" cy="293800"/>
          </a:xfrm>
        </p:grpSpPr>
        <p:sp>
          <p:nvSpPr>
            <p:cNvPr id="9612" name="Google Shape;9612;p68"/>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8"/>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68"/>
          <p:cNvGrpSpPr/>
          <p:nvPr/>
        </p:nvGrpSpPr>
        <p:grpSpPr>
          <a:xfrm>
            <a:off x="3970744" y="3818084"/>
            <a:ext cx="353645" cy="354586"/>
            <a:chOff x="-30345325" y="3918800"/>
            <a:chExt cx="291450" cy="292225"/>
          </a:xfrm>
        </p:grpSpPr>
        <p:sp>
          <p:nvSpPr>
            <p:cNvPr id="9615" name="Google Shape;9615;p68"/>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8"/>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8"/>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8"/>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8"/>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68"/>
          <p:cNvGrpSpPr/>
          <p:nvPr/>
        </p:nvGrpSpPr>
        <p:grpSpPr>
          <a:xfrm>
            <a:off x="2200736" y="1532946"/>
            <a:ext cx="332593" cy="353645"/>
            <a:chOff x="-34755225" y="3202075"/>
            <a:chExt cx="274100" cy="291450"/>
          </a:xfrm>
        </p:grpSpPr>
        <p:sp>
          <p:nvSpPr>
            <p:cNvPr id="9621" name="Google Shape;9621;p68"/>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8"/>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8"/>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8"/>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8"/>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8"/>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8"/>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68"/>
          <p:cNvGrpSpPr/>
          <p:nvPr/>
        </p:nvGrpSpPr>
        <p:grpSpPr>
          <a:xfrm>
            <a:off x="2190209" y="1973987"/>
            <a:ext cx="353645" cy="353645"/>
            <a:chOff x="-34763900" y="3561225"/>
            <a:chExt cx="291450" cy="291450"/>
          </a:xfrm>
        </p:grpSpPr>
        <p:sp>
          <p:nvSpPr>
            <p:cNvPr id="9629" name="Google Shape;9629;p68"/>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8"/>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8"/>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2" name="Google Shape;9632;p68"/>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3" name="Google Shape;9633;p68"/>
          <p:cNvGrpSpPr/>
          <p:nvPr/>
        </p:nvGrpSpPr>
        <p:grpSpPr>
          <a:xfrm>
            <a:off x="845106" y="2882499"/>
            <a:ext cx="354586" cy="354586"/>
            <a:chOff x="-32927950" y="3227275"/>
            <a:chExt cx="292225" cy="292225"/>
          </a:xfrm>
        </p:grpSpPr>
        <p:sp>
          <p:nvSpPr>
            <p:cNvPr id="9634" name="Google Shape;9634;p68"/>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8"/>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8"/>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8"/>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8"/>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68"/>
          <p:cNvGrpSpPr/>
          <p:nvPr/>
        </p:nvGrpSpPr>
        <p:grpSpPr>
          <a:xfrm>
            <a:off x="844621" y="3353613"/>
            <a:ext cx="355557" cy="353645"/>
            <a:chOff x="-32927950" y="3586425"/>
            <a:chExt cx="293025" cy="291450"/>
          </a:xfrm>
        </p:grpSpPr>
        <p:sp>
          <p:nvSpPr>
            <p:cNvPr id="9640" name="Google Shape;9640;p68"/>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8"/>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8"/>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8"/>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8"/>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68"/>
          <p:cNvGrpSpPr/>
          <p:nvPr/>
        </p:nvGrpSpPr>
        <p:grpSpPr>
          <a:xfrm>
            <a:off x="845106" y="3817598"/>
            <a:ext cx="354586" cy="355557"/>
            <a:chOff x="-32927950" y="3944800"/>
            <a:chExt cx="292225" cy="293025"/>
          </a:xfrm>
        </p:grpSpPr>
        <p:sp>
          <p:nvSpPr>
            <p:cNvPr id="9646" name="Google Shape;9646;p68"/>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8"/>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8"/>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8"/>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8"/>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8"/>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8"/>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8"/>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8"/>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68"/>
          <p:cNvGrpSpPr/>
          <p:nvPr/>
        </p:nvGrpSpPr>
        <p:grpSpPr>
          <a:xfrm>
            <a:off x="3073898" y="2882849"/>
            <a:ext cx="354586" cy="353888"/>
            <a:chOff x="-31094350" y="3194000"/>
            <a:chExt cx="292225" cy="291650"/>
          </a:xfrm>
        </p:grpSpPr>
        <p:sp>
          <p:nvSpPr>
            <p:cNvPr id="9656" name="Google Shape;9656;p68"/>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8"/>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8"/>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8"/>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8"/>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8"/>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8"/>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8"/>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68"/>
          <p:cNvGrpSpPr/>
          <p:nvPr/>
        </p:nvGrpSpPr>
        <p:grpSpPr>
          <a:xfrm>
            <a:off x="3074368" y="3353341"/>
            <a:ext cx="353645" cy="354191"/>
            <a:chOff x="-31093575" y="3552550"/>
            <a:chExt cx="291450" cy="291900"/>
          </a:xfrm>
        </p:grpSpPr>
        <p:sp>
          <p:nvSpPr>
            <p:cNvPr id="9665" name="Google Shape;9665;p68"/>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8"/>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8"/>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8"/>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68"/>
          <p:cNvGrpSpPr/>
          <p:nvPr/>
        </p:nvGrpSpPr>
        <p:grpSpPr>
          <a:xfrm>
            <a:off x="3074368" y="3818569"/>
            <a:ext cx="353645" cy="353615"/>
            <a:chOff x="-31093575" y="3911725"/>
            <a:chExt cx="291450" cy="291425"/>
          </a:xfrm>
        </p:grpSpPr>
        <p:sp>
          <p:nvSpPr>
            <p:cNvPr id="9670" name="Google Shape;9670;p68"/>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8"/>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68"/>
          <p:cNvGrpSpPr/>
          <p:nvPr/>
        </p:nvGrpSpPr>
        <p:grpSpPr>
          <a:xfrm>
            <a:off x="2183798" y="4275536"/>
            <a:ext cx="356497" cy="354586"/>
            <a:chOff x="-29946000" y="3183175"/>
            <a:chExt cx="293800" cy="292225"/>
          </a:xfrm>
        </p:grpSpPr>
        <p:sp>
          <p:nvSpPr>
            <p:cNvPr id="9673" name="Google Shape;9673;p68"/>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8"/>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8"/>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8"/>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8"/>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8"/>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68"/>
          <p:cNvGrpSpPr/>
          <p:nvPr/>
        </p:nvGrpSpPr>
        <p:grpSpPr>
          <a:xfrm>
            <a:off x="2628330" y="1532689"/>
            <a:ext cx="358408" cy="354161"/>
            <a:chOff x="-34408675" y="3202075"/>
            <a:chExt cx="295375" cy="291875"/>
          </a:xfrm>
        </p:grpSpPr>
        <p:sp>
          <p:nvSpPr>
            <p:cNvPr id="9680" name="Google Shape;9680;p68"/>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8"/>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8"/>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8"/>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68"/>
          <p:cNvGrpSpPr/>
          <p:nvPr/>
        </p:nvGrpSpPr>
        <p:grpSpPr>
          <a:xfrm>
            <a:off x="2630241" y="1972683"/>
            <a:ext cx="354586" cy="356254"/>
            <a:chOff x="-34405525" y="3558075"/>
            <a:chExt cx="292225" cy="293600"/>
          </a:xfrm>
        </p:grpSpPr>
        <p:sp>
          <p:nvSpPr>
            <p:cNvPr id="9685" name="Google Shape;9685;p68"/>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8"/>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8"/>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68"/>
          <p:cNvGrpSpPr/>
          <p:nvPr/>
        </p:nvGrpSpPr>
        <p:grpSpPr>
          <a:xfrm>
            <a:off x="2629755" y="2409340"/>
            <a:ext cx="355557" cy="353615"/>
            <a:chOff x="-34406325" y="3919600"/>
            <a:chExt cx="293025" cy="291425"/>
          </a:xfrm>
        </p:grpSpPr>
        <p:sp>
          <p:nvSpPr>
            <p:cNvPr id="9689" name="Google Shape;9689;p68"/>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8"/>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8"/>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8"/>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8"/>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8"/>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8"/>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68"/>
          <p:cNvGrpSpPr/>
          <p:nvPr/>
        </p:nvGrpSpPr>
        <p:grpSpPr>
          <a:xfrm>
            <a:off x="1293653" y="2888703"/>
            <a:ext cx="353645" cy="342179"/>
            <a:chOff x="-32568800" y="3232000"/>
            <a:chExt cx="291450" cy="282000"/>
          </a:xfrm>
        </p:grpSpPr>
        <p:sp>
          <p:nvSpPr>
            <p:cNvPr id="9697" name="Google Shape;9697;p68"/>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8"/>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68"/>
          <p:cNvGrpSpPr/>
          <p:nvPr/>
        </p:nvGrpSpPr>
        <p:grpSpPr>
          <a:xfrm>
            <a:off x="1293183" y="3353613"/>
            <a:ext cx="354586" cy="353645"/>
            <a:chOff x="-32569575" y="3586425"/>
            <a:chExt cx="292225" cy="291450"/>
          </a:xfrm>
        </p:grpSpPr>
        <p:sp>
          <p:nvSpPr>
            <p:cNvPr id="9700" name="Google Shape;9700;p68"/>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8"/>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68"/>
          <p:cNvGrpSpPr/>
          <p:nvPr/>
        </p:nvGrpSpPr>
        <p:grpSpPr>
          <a:xfrm>
            <a:off x="1284098" y="3818205"/>
            <a:ext cx="372756" cy="354343"/>
            <a:chOff x="-32576675" y="3944600"/>
            <a:chExt cx="307200" cy="292025"/>
          </a:xfrm>
        </p:grpSpPr>
        <p:sp>
          <p:nvSpPr>
            <p:cNvPr id="9703" name="Google Shape;9703;p68"/>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8"/>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68"/>
          <p:cNvGrpSpPr/>
          <p:nvPr/>
        </p:nvGrpSpPr>
        <p:grpSpPr>
          <a:xfrm>
            <a:off x="3529065" y="2882500"/>
            <a:ext cx="354586" cy="354586"/>
            <a:chOff x="-30735200" y="3192625"/>
            <a:chExt cx="292225" cy="292225"/>
          </a:xfrm>
        </p:grpSpPr>
        <p:sp>
          <p:nvSpPr>
            <p:cNvPr id="9706" name="Google Shape;9706;p68"/>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8"/>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8"/>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8"/>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8"/>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8"/>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8"/>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68"/>
          <p:cNvGrpSpPr/>
          <p:nvPr/>
        </p:nvGrpSpPr>
        <p:grpSpPr>
          <a:xfrm>
            <a:off x="3529065" y="3353932"/>
            <a:ext cx="354586" cy="353008"/>
            <a:chOff x="-30735200" y="3552550"/>
            <a:chExt cx="292225" cy="290925"/>
          </a:xfrm>
        </p:grpSpPr>
        <p:sp>
          <p:nvSpPr>
            <p:cNvPr id="9714" name="Google Shape;9714;p68"/>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8"/>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68"/>
          <p:cNvGrpSpPr/>
          <p:nvPr/>
        </p:nvGrpSpPr>
        <p:grpSpPr>
          <a:xfrm>
            <a:off x="3529065" y="3818554"/>
            <a:ext cx="354586" cy="353645"/>
            <a:chOff x="-30735200" y="3910925"/>
            <a:chExt cx="292225" cy="291450"/>
          </a:xfrm>
        </p:grpSpPr>
        <p:sp>
          <p:nvSpPr>
            <p:cNvPr id="9717" name="Google Shape;9717;p68"/>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8"/>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9" name="Google Shape;9719;p68"/>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0" name="Google Shape;9720;p68"/>
          <p:cNvGrpSpPr/>
          <p:nvPr/>
        </p:nvGrpSpPr>
        <p:grpSpPr>
          <a:xfrm>
            <a:off x="4882910" y="1531421"/>
            <a:ext cx="358971" cy="359224"/>
            <a:chOff x="-57956275" y="3197925"/>
            <a:chExt cx="319000" cy="319225"/>
          </a:xfrm>
        </p:grpSpPr>
        <p:sp>
          <p:nvSpPr>
            <p:cNvPr id="9721" name="Google Shape;9721;p68"/>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8"/>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8"/>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8"/>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8"/>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8"/>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8"/>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68"/>
          <p:cNvGrpSpPr/>
          <p:nvPr/>
        </p:nvGrpSpPr>
        <p:grpSpPr>
          <a:xfrm>
            <a:off x="4905064" y="1987846"/>
            <a:ext cx="314662" cy="358971"/>
            <a:chOff x="-57940525" y="3590375"/>
            <a:chExt cx="279625" cy="319000"/>
          </a:xfrm>
        </p:grpSpPr>
        <p:sp>
          <p:nvSpPr>
            <p:cNvPr id="9729" name="Google Shape;9729;p6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68"/>
          <p:cNvGrpSpPr/>
          <p:nvPr/>
        </p:nvGrpSpPr>
        <p:grpSpPr>
          <a:xfrm>
            <a:off x="4875945" y="2429217"/>
            <a:ext cx="358099" cy="358999"/>
            <a:chOff x="-57959425" y="3982600"/>
            <a:chExt cx="318225" cy="319025"/>
          </a:xfrm>
        </p:grpSpPr>
        <p:sp>
          <p:nvSpPr>
            <p:cNvPr id="9735" name="Google Shape;9735;p68"/>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8"/>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8"/>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8"/>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68"/>
          <p:cNvGrpSpPr/>
          <p:nvPr/>
        </p:nvGrpSpPr>
        <p:grpSpPr>
          <a:xfrm>
            <a:off x="7076112" y="1532546"/>
            <a:ext cx="357226" cy="357226"/>
            <a:chOff x="-55987225" y="3198925"/>
            <a:chExt cx="317450" cy="317450"/>
          </a:xfrm>
        </p:grpSpPr>
        <p:sp>
          <p:nvSpPr>
            <p:cNvPr id="9740" name="Google Shape;9740;p68"/>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8"/>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8"/>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8"/>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68"/>
          <p:cNvGrpSpPr/>
          <p:nvPr/>
        </p:nvGrpSpPr>
        <p:grpSpPr>
          <a:xfrm>
            <a:off x="7076112" y="1988578"/>
            <a:ext cx="357226" cy="357367"/>
            <a:chOff x="-55987225" y="3591025"/>
            <a:chExt cx="317450" cy="317575"/>
          </a:xfrm>
        </p:grpSpPr>
        <p:sp>
          <p:nvSpPr>
            <p:cNvPr id="9745" name="Google Shape;9745;p68"/>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8"/>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8"/>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8"/>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8"/>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68"/>
          <p:cNvGrpSpPr/>
          <p:nvPr/>
        </p:nvGrpSpPr>
        <p:grpSpPr>
          <a:xfrm>
            <a:off x="7090027" y="2429217"/>
            <a:ext cx="358999" cy="358999"/>
            <a:chOff x="-55988800" y="3982600"/>
            <a:chExt cx="319025" cy="319025"/>
          </a:xfrm>
        </p:grpSpPr>
        <p:sp>
          <p:nvSpPr>
            <p:cNvPr id="9751" name="Google Shape;9751;p68"/>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8"/>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8"/>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8"/>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8"/>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68"/>
          <p:cNvGrpSpPr/>
          <p:nvPr/>
        </p:nvGrpSpPr>
        <p:grpSpPr>
          <a:xfrm>
            <a:off x="5748546" y="2887174"/>
            <a:ext cx="356326" cy="358971"/>
            <a:chOff x="-54026025" y="3192625"/>
            <a:chExt cx="316650" cy="319000"/>
          </a:xfrm>
        </p:grpSpPr>
        <p:sp>
          <p:nvSpPr>
            <p:cNvPr id="9757" name="Google Shape;9757;p68"/>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8"/>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8"/>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8"/>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8"/>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8"/>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8"/>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8"/>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68"/>
          <p:cNvGrpSpPr/>
          <p:nvPr/>
        </p:nvGrpSpPr>
        <p:grpSpPr>
          <a:xfrm>
            <a:off x="5768492" y="3358148"/>
            <a:ext cx="316434" cy="358099"/>
            <a:chOff x="-54007925" y="3584850"/>
            <a:chExt cx="281200" cy="318225"/>
          </a:xfrm>
        </p:grpSpPr>
        <p:sp>
          <p:nvSpPr>
            <p:cNvPr id="9766" name="Google Shape;9766;p68"/>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8"/>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8"/>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8"/>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8"/>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8"/>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68"/>
          <p:cNvGrpSpPr/>
          <p:nvPr/>
        </p:nvGrpSpPr>
        <p:grpSpPr>
          <a:xfrm>
            <a:off x="5768492" y="3820033"/>
            <a:ext cx="316434" cy="358914"/>
            <a:chOff x="-54007925" y="3975575"/>
            <a:chExt cx="281200" cy="318950"/>
          </a:xfrm>
        </p:grpSpPr>
        <p:sp>
          <p:nvSpPr>
            <p:cNvPr id="9773" name="Google Shape;9773;p68"/>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8"/>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8"/>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8"/>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68"/>
          <p:cNvGrpSpPr/>
          <p:nvPr/>
        </p:nvGrpSpPr>
        <p:grpSpPr>
          <a:xfrm>
            <a:off x="8003359" y="2904504"/>
            <a:ext cx="274770" cy="358492"/>
            <a:chOff x="-52005775" y="3208025"/>
            <a:chExt cx="244175" cy="318575"/>
          </a:xfrm>
        </p:grpSpPr>
        <p:sp>
          <p:nvSpPr>
            <p:cNvPr id="9778" name="Google Shape;9778;p68"/>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8"/>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8"/>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8"/>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8"/>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8"/>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8"/>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8"/>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8"/>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8"/>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8"/>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68"/>
          <p:cNvGrpSpPr/>
          <p:nvPr/>
        </p:nvGrpSpPr>
        <p:grpSpPr>
          <a:xfrm>
            <a:off x="5309825" y="1532546"/>
            <a:ext cx="358099" cy="358099"/>
            <a:chOff x="-57568775" y="3198925"/>
            <a:chExt cx="318225" cy="318225"/>
          </a:xfrm>
        </p:grpSpPr>
        <p:sp>
          <p:nvSpPr>
            <p:cNvPr id="9790" name="Google Shape;9790;p68"/>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8"/>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8"/>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8"/>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8"/>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8"/>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68"/>
          <p:cNvGrpSpPr/>
          <p:nvPr/>
        </p:nvGrpSpPr>
        <p:grpSpPr>
          <a:xfrm>
            <a:off x="5331543" y="1987846"/>
            <a:ext cx="314662" cy="358099"/>
            <a:chOff x="-57549075" y="3590375"/>
            <a:chExt cx="279625" cy="318225"/>
          </a:xfrm>
        </p:grpSpPr>
        <p:sp>
          <p:nvSpPr>
            <p:cNvPr id="9797" name="Google Shape;9797;p68"/>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8"/>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8"/>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8"/>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68"/>
          <p:cNvGrpSpPr/>
          <p:nvPr/>
        </p:nvGrpSpPr>
        <p:grpSpPr>
          <a:xfrm>
            <a:off x="5323740" y="2429217"/>
            <a:ext cx="359871" cy="359871"/>
            <a:chOff x="-57570350" y="3982600"/>
            <a:chExt cx="319800" cy="319800"/>
          </a:xfrm>
        </p:grpSpPr>
        <p:sp>
          <p:nvSpPr>
            <p:cNvPr id="9802" name="Google Shape;9802;p68"/>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8"/>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8"/>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8"/>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68"/>
          <p:cNvGrpSpPr/>
          <p:nvPr/>
        </p:nvGrpSpPr>
        <p:grpSpPr>
          <a:xfrm>
            <a:off x="7538779" y="1531646"/>
            <a:ext cx="314662" cy="358999"/>
            <a:chOff x="-55576850" y="3198125"/>
            <a:chExt cx="279625" cy="319025"/>
          </a:xfrm>
        </p:grpSpPr>
        <p:sp>
          <p:nvSpPr>
            <p:cNvPr id="9807" name="Google Shape;9807;p6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68"/>
          <p:cNvGrpSpPr/>
          <p:nvPr/>
        </p:nvGrpSpPr>
        <p:grpSpPr>
          <a:xfrm>
            <a:off x="7516174" y="1987621"/>
            <a:ext cx="359871" cy="358324"/>
            <a:chOff x="-55596550" y="3590175"/>
            <a:chExt cx="319800" cy="318425"/>
          </a:xfrm>
        </p:grpSpPr>
        <p:sp>
          <p:nvSpPr>
            <p:cNvPr id="9812" name="Google Shape;9812;p68"/>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8"/>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8"/>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8"/>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68"/>
          <p:cNvGrpSpPr/>
          <p:nvPr/>
        </p:nvGrpSpPr>
        <p:grpSpPr>
          <a:xfrm>
            <a:off x="7531412" y="2428964"/>
            <a:ext cx="358999" cy="359252"/>
            <a:chOff x="-55595775" y="3982375"/>
            <a:chExt cx="319025" cy="319250"/>
          </a:xfrm>
        </p:grpSpPr>
        <p:sp>
          <p:nvSpPr>
            <p:cNvPr id="9817" name="Google Shape;9817;p6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68"/>
          <p:cNvGrpSpPr/>
          <p:nvPr/>
        </p:nvGrpSpPr>
        <p:grpSpPr>
          <a:xfrm>
            <a:off x="6188595" y="2887174"/>
            <a:ext cx="358999" cy="358099"/>
            <a:chOff x="-53635375" y="3192625"/>
            <a:chExt cx="319025" cy="318225"/>
          </a:xfrm>
        </p:grpSpPr>
        <p:sp>
          <p:nvSpPr>
            <p:cNvPr id="9824" name="Google Shape;9824;p68"/>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8"/>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8"/>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8"/>
          <p:cNvGrpSpPr/>
          <p:nvPr/>
        </p:nvGrpSpPr>
        <p:grpSpPr>
          <a:xfrm>
            <a:off x="6210763" y="3358148"/>
            <a:ext cx="314662" cy="358999"/>
            <a:chOff x="-53615675" y="3584850"/>
            <a:chExt cx="279625" cy="319025"/>
          </a:xfrm>
        </p:grpSpPr>
        <p:sp>
          <p:nvSpPr>
            <p:cNvPr id="9828" name="Google Shape;9828;p68"/>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8"/>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8"/>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68"/>
          <p:cNvGrpSpPr/>
          <p:nvPr/>
        </p:nvGrpSpPr>
        <p:grpSpPr>
          <a:xfrm>
            <a:off x="6188609" y="3821074"/>
            <a:ext cx="358971" cy="357874"/>
            <a:chOff x="-53634575" y="3976500"/>
            <a:chExt cx="319000" cy="318025"/>
          </a:xfrm>
        </p:grpSpPr>
        <p:sp>
          <p:nvSpPr>
            <p:cNvPr id="9832" name="Google Shape;9832;p68"/>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8"/>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8"/>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8"/>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8"/>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8"/>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8"/>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8"/>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68"/>
          <p:cNvGrpSpPr/>
          <p:nvPr/>
        </p:nvGrpSpPr>
        <p:grpSpPr>
          <a:xfrm>
            <a:off x="7983413" y="3364028"/>
            <a:ext cx="314662" cy="358436"/>
            <a:chOff x="-52023900" y="3590075"/>
            <a:chExt cx="279625" cy="318525"/>
          </a:xfrm>
        </p:grpSpPr>
        <p:sp>
          <p:nvSpPr>
            <p:cNvPr id="9841" name="Google Shape;9841;p68"/>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8"/>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8"/>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8"/>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8"/>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8"/>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8"/>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8"/>
          <p:cNvGrpSpPr/>
          <p:nvPr/>
        </p:nvGrpSpPr>
        <p:grpSpPr>
          <a:xfrm>
            <a:off x="5746654" y="1532546"/>
            <a:ext cx="358971" cy="358971"/>
            <a:chOff x="-57173375" y="3198925"/>
            <a:chExt cx="319000" cy="319000"/>
          </a:xfrm>
        </p:grpSpPr>
        <p:sp>
          <p:nvSpPr>
            <p:cNvPr id="9849" name="Google Shape;9849;p68"/>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8"/>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8"/>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8"/>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68"/>
          <p:cNvGrpSpPr/>
          <p:nvPr/>
        </p:nvGrpSpPr>
        <p:grpSpPr>
          <a:xfrm>
            <a:off x="5747541" y="2009987"/>
            <a:ext cx="357198" cy="314690"/>
            <a:chOff x="-57176525" y="3610050"/>
            <a:chExt cx="317425" cy="279650"/>
          </a:xfrm>
        </p:grpSpPr>
        <p:sp>
          <p:nvSpPr>
            <p:cNvPr id="9854" name="Google Shape;9854;p68"/>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8"/>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8"/>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8"/>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8"/>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68"/>
          <p:cNvGrpSpPr/>
          <p:nvPr/>
        </p:nvGrpSpPr>
        <p:grpSpPr>
          <a:xfrm>
            <a:off x="7957995" y="1532546"/>
            <a:ext cx="358099" cy="356326"/>
            <a:chOff x="-55202750" y="3198925"/>
            <a:chExt cx="318225" cy="316650"/>
          </a:xfrm>
        </p:grpSpPr>
        <p:sp>
          <p:nvSpPr>
            <p:cNvPr id="9860" name="Google Shape;9860;p68"/>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8"/>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68"/>
          <p:cNvGrpSpPr/>
          <p:nvPr/>
        </p:nvGrpSpPr>
        <p:grpSpPr>
          <a:xfrm>
            <a:off x="7968629" y="1987846"/>
            <a:ext cx="336830" cy="358099"/>
            <a:chOff x="-55194875" y="3590375"/>
            <a:chExt cx="299325" cy="318225"/>
          </a:xfrm>
        </p:grpSpPr>
        <p:sp>
          <p:nvSpPr>
            <p:cNvPr id="9863" name="Google Shape;9863;p68"/>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8"/>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8"/>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8"/>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8"/>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68"/>
          <p:cNvGrpSpPr/>
          <p:nvPr/>
        </p:nvGrpSpPr>
        <p:grpSpPr>
          <a:xfrm>
            <a:off x="7973247" y="2430117"/>
            <a:ext cx="357198" cy="357198"/>
            <a:chOff x="-55203525" y="3983400"/>
            <a:chExt cx="317425" cy="317425"/>
          </a:xfrm>
        </p:grpSpPr>
        <p:sp>
          <p:nvSpPr>
            <p:cNvPr id="9869" name="Google Shape;9869;p68"/>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8"/>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8"/>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68"/>
          <p:cNvGrpSpPr/>
          <p:nvPr/>
        </p:nvGrpSpPr>
        <p:grpSpPr>
          <a:xfrm>
            <a:off x="6639727" y="2887174"/>
            <a:ext cx="335930" cy="358971"/>
            <a:chOff x="-53232900" y="3192625"/>
            <a:chExt cx="298525" cy="319000"/>
          </a:xfrm>
        </p:grpSpPr>
        <p:sp>
          <p:nvSpPr>
            <p:cNvPr id="9873" name="Google Shape;9873;p68"/>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8"/>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8"/>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8"/>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8"/>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8"/>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8"/>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8"/>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68"/>
          <p:cNvGrpSpPr/>
          <p:nvPr/>
        </p:nvGrpSpPr>
        <p:grpSpPr>
          <a:xfrm>
            <a:off x="6629093" y="3358148"/>
            <a:ext cx="357198" cy="356326"/>
            <a:chOff x="-53242350" y="3584850"/>
            <a:chExt cx="317425" cy="316650"/>
          </a:xfrm>
        </p:grpSpPr>
        <p:sp>
          <p:nvSpPr>
            <p:cNvPr id="9882" name="Google Shape;9882;p68"/>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8"/>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8"/>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8"/>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8"/>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68"/>
          <p:cNvGrpSpPr/>
          <p:nvPr/>
        </p:nvGrpSpPr>
        <p:grpSpPr>
          <a:xfrm>
            <a:off x="6650362" y="3820849"/>
            <a:ext cx="314662" cy="358999"/>
            <a:chOff x="-53224225" y="3976300"/>
            <a:chExt cx="279625" cy="319025"/>
          </a:xfrm>
        </p:grpSpPr>
        <p:sp>
          <p:nvSpPr>
            <p:cNvPr id="9888" name="Google Shape;9888;p68"/>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8"/>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8"/>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8"/>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8"/>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8"/>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8"/>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68"/>
          <p:cNvGrpSpPr/>
          <p:nvPr/>
        </p:nvGrpSpPr>
        <p:grpSpPr>
          <a:xfrm>
            <a:off x="7961258" y="3828529"/>
            <a:ext cx="358971" cy="358408"/>
            <a:chOff x="-52043575" y="3983125"/>
            <a:chExt cx="319000" cy="318500"/>
          </a:xfrm>
        </p:grpSpPr>
        <p:sp>
          <p:nvSpPr>
            <p:cNvPr id="9896" name="Google Shape;9896;p68"/>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8"/>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8"/>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8"/>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8"/>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8"/>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8"/>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8"/>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8"/>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68"/>
          <p:cNvGrpSpPr/>
          <p:nvPr/>
        </p:nvGrpSpPr>
        <p:grpSpPr>
          <a:xfrm>
            <a:off x="6215199" y="1532546"/>
            <a:ext cx="314662" cy="358971"/>
            <a:chOff x="-56766175" y="3198925"/>
            <a:chExt cx="279625" cy="319000"/>
          </a:xfrm>
        </p:grpSpPr>
        <p:sp>
          <p:nvSpPr>
            <p:cNvPr id="9906" name="Google Shape;9906;p68"/>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8"/>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8"/>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8"/>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8"/>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8"/>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8"/>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68"/>
          <p:cNvGrpSpPr/>
          <p:nvPr/>
        </p:nvGrpSpPr>
        <p:grpSpPr>
          <a:xfrm>
            <a:off x="6214313" y="1987846"/>
            <a:ext cx="316434" cy="358099"/>
            <a:chOff x="-56766175" y="3590375"/>
            <a:chExt cx="281200" cy="318225"/>
          </a:xfrm>
        </p:grpSpPr>
        <p:sp>
          <p:nvSpPr>
            <p:cNvPr id="9914" name="Google Shape;9914;p68"/>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8"/>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8"/>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8"/>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68"/>
          <p:cNvGrpSpPr/>
          <p:nvPr/>
        </p:nvGrpSpPr>
        <p:grpSpPr>
          <a:xfrm>
            <a:off x="6251269" y="2429217"/>
            <a:ext cx="272126" cy="358099"/>
            <a:chOff x="-56747275" y="3982600"/>
            <a:chExt cx="241825" cy="318225"/>
          </a:xfrm>
        </p:grpSpPr>
        <p:sp>
          <p:nvSpPr>
            <p:cNvPr id="9919" name="Google Shape;9919;p68"/>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8"/>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8"/>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8"/>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8"/>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8"/>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8"/>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68"/>
          <p:cNvGrpSpPr/>
          <p:nvPr/>
        </p:nvGrpSpPr>
        <p:grpSpPr>
          <a:xfrm>
            <a:off x="4859020" y="3371455"/>
            <a:ext cx="358999" cy="342991"/>
            <a:chOff x="-54812875" y="3596675"/>
            <a:chExt cx="319025" cy="304800"/>
          </a:xfrm>
        </p:grpSpPr>
        <p:sp>
          <p:nvSpPr>
            <p:cNvPr id="9927" name="Google Shape;9927;p68"/>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8"/>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8"/>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8"/>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8"/>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8"/>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8"/>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4" name="Google Shape;9934;p68"/>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8"/>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6" name="Google Shape;9936;p68"/>
          <p:cNvGrpSpPr/>
          <p:nvPr/>
        </p:nvGrpSpPr>
        <p:grpSpPr>
          <a:xfrm>
            <a:off x="4881188" y="3827938"/>
            <a:ext cx="314662" cy="358099"/>
            <a:chOff x="-54793175" y="3982600"/>
            <a:chExt cx="279625" cy="318225"/>
          </a:xfrm>
        </p:grpSpPr>
        <p:sp>
          <p:nvSpPr>
            <p:cNvPr id="9937" name="Google Shape;9937;p68"/>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8"/>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8"/>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8"/>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8"/>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8"/>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8"/>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68"/>
          <p:cNvGrpSpPr/>
          <p:nvPr/>
        </p:nvGrpSpPr>
        <p:grpSpPr>
          <a:xfrm>
            <a:off x="7092647" y="2887174"/>
            <a:ext cx="314662" cy="358099"/>
            <a:chOff x="-52832000" y="3192625"/>
            <a:chExt cx="279625" cy="318225"/>
          </a:xfrm>
        </p:grpSpPr>
        <p:sp>
          <p:nvSpPr>
            <p:cNvPr id="9945" name="Google Shape;9945;p68"/>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8"/>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8"/>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8"/>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8"/>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8"/>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8"/>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8"/>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68"/>
          <p:cNvGrpSpPr/>
          <p:nvPr/>
        </p:nvGrpSpPr>
        <p:grpSpPr>
          <a:xfrm>
            <a:off x="5779179" y="2428542"/>
            <a:ext cx="323524" cy="358774"/>
            <a:chOff x="-57162350" y="3982000"/>
            <a:chExt cx="287500" cy="318825"/>
          </a:xfrm>
        </p:grpSpPr>
        <p:sp>
          <p:nvSpPr>
            <p:cNvPr id="9954" name="Google Shape;9954;p68"/>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8"/>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8"/>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8"/>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8"/>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8"/>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8"/>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8"/>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68"/>
          <p:cNvGrpSpPr/>
          <p:nvPr/>
        </p:nvGrpSpPr>
        <p:grpSpPr>
          <a:xfrm>
            <a:off x="7070492" y="3359048"/>
            <a:ext cx="358971" cy="357198"/>
            <a:chOff x="-52851675" y="3585650"/>
            <a:chExt cx="319000" cy="317425"/>
          </a:xfrm>
        </p:grpSpPr>
        <p:sp>
          <p:nvSpPr>
            <p:cNvPr id="9963" name="Google Shape;9963;p68"/>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8"/>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8"/>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8"/>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8"/>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8"/>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68"/>
          <p:cNvGrpSpPr/>
          <p:nvPr/>
        </p:nvGrpSpPr>
        <p:grpSpPr>
          <a:xfrm>
            <a:off x="7092647" y="3820849"/>
            <a:ext cx="314662" cy="358999"/>
            <a:chOff x="-52832000" y="3976300"/>
            <a:chExt cx="279625" cy="319025"/>
          </a:xfrm>
        </p:grpSpPr>
        <p:sp>
          <p:nvSpPr>
            <p:cNvPr id="9970" name="Google Shape;9970;p68"/>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8"/>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8"/>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8"/>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8"/>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68"/>
          <p:cNvGrpSpPr/>
          <p:nvPr/>
        </p:nvGrpSpPr>
        <p:grpSpPr>
          <a:xfrm>
            <a:off x="6209853" y="4275497"/>
            <a:ext cx="316434" cy="358099"/>
            <a:chOff x="-51633225" y="3198925"/>
            <a:chExt cx="281200" cy="318225"/>
          </a:xfrm>
        </p:grpSpPr>
        <p:sp>
          <p:nvSpPr>
            <p:cNvPr id="9976" name="Google Shape;9976;p68"/>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8"/>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8"/>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8"/>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8"/>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8"/>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8"/>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68"/>
          <p:cNvGrpSpPr/>
          <p:nvPr/>
        </p:nvGrpSpPr>
        <p:grpSpPr>
          <a:xfrm>
            <a:off x="6628676" y="1533418"/>
            <a:ext cx="365188" cy="357226"/>
            <a:chOff x="-56396775" y="3199700"/>
            <a:chExt cx="324525" cy="317450"/>
          </a:xfrm>
        </p:grpSpPr>
        <p:sp>
          <p:nvSpPr>
            <p:cNvPr id="9984" name="Google Shape;9984;p68"/>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8"/>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8"/>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8"/>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8"/>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8"/>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68"/>
          <p:cNvGrpSpPr/>
          <p:nvPr/>
        </p:nvGrpSpPr>
        <p:grpSpPr>
          <a:xfrm>
            <a:off x="6631771" y="1999353"/>
            <a:ext cx="358999" cy="335958"/>
            <a:chOff x="-56394425" y="3600600"/>
            <a:chExt cx="319025" cy="298550"/>
          </a:xfrm>
        </p:grpSpPr>
        <p:sp>
          <p:nvSpPr>
            <p:cNvPr id="9991" name="Google Shape;9991;p68"/>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8"/>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8"/>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68"/>
          <p:cNvGrpSpPr/>
          <p:nvPr/>
        </p:nvGrpSpPr>
        <p:grpSpPr>
          <a:xfrm>
            <a:off x="6662538" y="2430117"/>
            <a:ext cx="327068" cy="357198"/>
            <a:chOff x="-56379450" y="3983400"/>
            <a:chExt cx="290650" cy="317425"/>
          </a:xfrm>
        </p:grpSpPr>
        <p:sp>
          <p:nvSpPr>
            <p:cNvPr id="9995" name="Google Shape;9995;p68"/>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8"/>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8"/>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8"/>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8"/>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8"/>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8"/>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8"/>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68"/>
          <p:cNvGrpSpPr/>
          <p:nvPr/>
        </p:nvGrpSpPr>
        <p:grpSpPr>
          <a:xfrm>
            <a:off x="5326242" y="2894264"/>
            <a:ext cx="316434" cy="358971"/>
            <a:chOff x="-54401725" y="3198925"/>
            <a:chExt cx="281200" cy="319000"/>
          </a:xfrm>
        </p:grpSpPr>
        <p:sp>
          <p:nvSpPr>
            <p:cNvPr id="10004" name="Google Shape;10004;p68"/>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8"/>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8"/>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8"/>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8"/>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8"/>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8"/>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8"/>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8"/>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8"/>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8"/>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68"/>
          <p:cNvGrpSpPr/>
          <p:nvPr/>
        </p:nvGrpSpPr>
        <p:grpSpPr>
          <a:xfrm>
            <a:off x="5327128" y="3364365"/>
            <a:ext cx="314662" cy="358099"/>
            <a:chOff x="-54401725" y="3590375"/>
            <a:chExt cx="279625" cy="318225"/>
          </a:xfrm>
        </p:grpSpPr>
        <p:sp>
          <p:nvSpPr>
            <p:cNvPr id="10016" name="Google Shape;10016;p68"/>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8"/>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8"/>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8"/>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8"/>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8"/>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68"/>
          <p:cNvGrpSpPr/>
          <p:nvPr/>
        </p:nvGrpSpPr>
        <p:grpSpPr>
          <a:xfrm>
            <a:off x="5324920" y="3827938"/>
            <a:ext cx="319079" cy="358099"/>
            <a:chOff x="-54403300" y="3982600"/>
            <a:chExt cx="283550" cy="318225"/>
          </a:xfrm>
        </p:grpSpPr>
        <p:sp>
          <p:nvSpPr>
            <p:cNvPr id="10023" name="Google Shape;10023;p68"/>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8"/>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8"/>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8"/>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8"/>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68"/>
          <p:cNvGrpSpPr/>
          <p:nvPr/>
        </p:nvGrpSpPr>
        <p:grpSpPr>
          <a:xfrm>
            <a:off x="7512313" y="2889172"/>
            <a:ext cx="356298" cy="356973"/>
            <a:chOff x="-52458650" y="3194400"/>
            <a:chExt cx="316625" cy="317225"/>
          </a:xfrm>
        </p:grpSpPr>
        <p:sp>
          <p:nvSpPr>
            <p:cNvPr id="10029" name="Google Shape;10029;p68"/>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8"/>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8"/>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8"/>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8"/>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8"/>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8"/>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8"/>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68"/>
          <p:cNvGrpSpPr/>
          <p:nvPr/>
        </p:nvGrpSpPr>
        <p:grpSpPr>
          <a:xfrm>
            <a:off x="4881188" y="2894264"/>
            <a:ext cx="314662" cy="358971"/>
            <a:chOff x="-54793175" y="3198925"/>
            <a:chExt cx="279625" cy="319000"/>
          </a:xfrm>
        </p:grpSpPr>
        <p:sp>
          <p:nvSpPr>
            <p:cNvPr id="10038" name="Google Shape;10038;p68"/>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8"/>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8"/>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8"/>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8"/>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8"/>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8"/>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68"/>
          <p:cNvGrpSpPr/>
          <p:nvPr/>
        </p:nvGrpSpPr>
        <p:grpSpPr>
          <a:xfrm>
            <a:off x="7521611" y="3358148"/>
            <a:ext cx="337703" cy="357845"/>
            <a:chOff x="-52450000" y="3584850"/>
            <a:chExt cx="300100" cy="318000"/>
          </a:xfrm>
        </p:grpSpPr>
        <p:sp>
          <p:nvSpPr>
            <p:cNvPr id="10046" name="Google Shape;10046;p68"/>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8"/>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8"/>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8"/>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8"/>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8"/>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8"/>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68"/>
          <p:cNvGrpSpPr/>
          <p:nvPr/>
        </p:nvGrpSpPr>
        <p:grpSpPr>
          <a:xfrm>
            <a:off x="7533131" y="3822621"/>
            <a:ext cx="314662" cy="357226"/>
            <a:chOff x="-52440550" y="3977875"/>
            <a:chExt cx="279625" cy="317450"/>
          </a:xfrm>
        </p:grpSpPr>
        <p:sp>
          <p:nvSpPr>
            <p:cNvPr id="10054" name="Google Shape;10054;p68"/>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8"/>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8"/>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8"/>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8"/>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8"/>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8"/>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8"/>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68"/>
          <p:cNvGrpSpPr/>
          <p:nvPr/>
        </p:nvGrpSpPr>
        <p:grpSpPr>
          <a:xfrm>
            <a:off x="6645066" y="4278827"/>
            <a:ext cx="314662" cy="358999"/>
            <a:chOff x="-51623775" y="3584850"/>
            <a:chExt cx="279625" cy="319025"/>
          </a:xfrm>
        </p:grpSpPr>
        <p:sp>
          <p:nvSpPr>
            <p:cNvPr id="10063" name="Google Shape;10063;p68"/>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8"/>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8"/>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8"/>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8"/>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8"/>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8"/>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8"/>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8"/>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75" name="Shape 10075"/>
        <p:cNvGrpSpPr/>
        <p:nvPr/>
      </p:nvGrpSpPr>
      <p:grpSpPr>
        <a:xfrm>
          <a:off x="0" y="0"/>
          <a:ext cx="0" cy="0"/>
          <a:chOff x="0" y="0"/>
          <a:chExt cx="0" cy="0"/>
        </a:xfrm>
      </p:grpSpPr>
      <p:sp>
        <p:nvSpPr>
          <p:cNvPr id="10076" name="Google Shape;10076;p6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77" name="Google Shape;10077;p6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078" name="Google Shape;10078;p69"/>
          <p:cNvGrpSpPr/>
          <p:nvPr/>
        </p:nvGrpSpPr>
        <p:grpSpPr>
          <a:xfrm>
            <a:off x="885675" y="1539249"/>
            <a:ext cx="276003" cy="357300"/>
            <a:chOff x="-50469125" y="3183175"/>
            <a:chExt cx="233150" cy="301825"/>
          </a:xfrm>
        </p:grpSpPr>
        <p:sp>
          <p:nvSpPr>
            <p:cNvPr id="10079" name="Google Shape;10079;p69"/>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9"/>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9"/>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69"/>
          <p:cNvGrpSpPr/>
          <p:nvPr/>
        </p:nvGrpSpPr>
        <p:grpSpPr>
          <a:xfrm>
            <a:off x="845574" y="1974651"/>
            <a:ext cx="356205" cy="355288"/>
            <a:chOff x="-50504575" y="3550975"/>
            <a:chExt cx="300900" cy="300125"/>
          </a:xfrm>
        </p:grpSpPr>
        <p:sp>
          <p:nvSpPr>
            <p:cNvPr id="10083" name="Google Shape;10083;p69"/>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9"/>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9"/>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9"/>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69"/>
          <p:cNvGrpSpPr/>
          <p:nvPr/>
        </p:nvGrpSpPr>
        <p:grpSpPr>
          <a:xfrm>
            <a:off x="845574" y="2412893"/>
            <a:ext cx="356205" cy="354341"/>
            <a:chOff x="-50503000" y="3921175"/>
            <a:chExt cx="300900" cy="299325"/>
          </a:xfrm>
        </p:grpSpPr>
        <p:sp>
          <p:nvSpPr>
            <p:cNvPr id="10088" name="Google Shape;10088;p69"/>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9"/>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9"/>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9"/>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9"/>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69"/>
          <p:cNvGrpSpPr/>
          <p:nvPr/>
        </p:nvGrpSpPr>
        <p:grpSpPr>
          <a:xfrm>
            <a:off x="3049627" y="1558811"/>
            <a:ext cx="355258" cy="356205"/>
            <a:chOff x="-48630025" y="3199700"/>
            <a:chExt cx="300100" cy="300900"/>
          </a:xfrm>
        </p:grpSpPr>
        <p:sp>
          <p:nvSpPr>
            <p:cNvPr id="10094" name="Google Shape;10094;p69"/>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9"/>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9"/>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69"/>
          <p:cNvGrpSpPr/>
          <p:nvPr/>
        </p:nvGrpSpPr>
        <p:grpSpPr>
          <a:xfrm>
            <a:off x="3049627" y="1996107"/>
            <a:ext cx="355258" cy="355258"/>
            <a:chOff x="-48630025" y="3569100"/>
            <a:chExt cx="300100" cy="300100"/>
          </a:xfrm>
        </p:grpSpPr>
        <p:sp>
          <p:nvSpPr>
            <p:cNvPr id="10098" name="Google Shape;10098;p69"/>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9"/>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9"/>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9"/>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9"/>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9"/>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9"/>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9"/>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9"/>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9"/>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69"/>
          <p:cNvGrpSpPr/>
          <p:nvPr/>
        </p:nvGrpSpPr>
        <p:grpSpPr>
          <a:xfrm>
            <a:off x="3050101" y="2433403"/>
            <a:ext cx="354311" cy="353394"/>
            <a:chOff x="-48629225" y="3938500"/>
            <a:chExt cx="299300" cy="298525"/>
          </a:xfrm>
        </p:grpSpPr>
        <p:sp>
          <p:nvSpPr>
            <p:cNvPr id="10109" name="Google Shape;10109;p69"/>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9"/>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9"/>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9"/>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69"/>
          <p:cNvGrpSpPr/>
          <p:nvPr/>
        </p:nvGrpSpPr>
        <p:grpSpPr>
          <a:xfrm>
            <a:off x="1785504" y="2904744"/>
            <a:ext cx="311458" cy="354341"/>
            <a:chOff x="-46762575" y="3200500"/>
            <a:chExt cx="263100" cy="299325"/>
          </a:xfrm>
        </p:grpSpPr>
        <p:sp>
          <p:nvSpPr>
            <p:cNvPr id="10114" name="Google Shape;10114;p69"/>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9"/>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9"/>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9"/>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9"/>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69"/>
          <p:cNvGrpSpPr/>
          <p:nvPr/>
        </p:nvGrpSpPr>
        <p:grpSpPr>
          <a:xfrm>
            <a:off x="1763589" y="3363466"/>
            <a:ext cx="355288" cy="312375"/>
            <a:chOff x="-46779900" y="3588000"/>
            <a:chExt cx="300125" cy="263875"/>
          </a:xfrm>
        </p:grpSpPr>
        <p:sp>
          <p:nvSpPr>
            <p:cNvPr id="10120" name="Google Shape;10120;p69"/>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9"/>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9"/>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9"/>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69"/>
          <p:cNvGrpSpPr/>
          <p:nvPr/>
        </p:nvGrpSpPr>
        <p:grpSpPr>
          <a:xfrm>
            <a:off x="1764062" y="3778388"/>
            <a:ext cx="354341" cy="353394"/>
            <a:chOff x="-46779100" y="3938500"/>
            <a:chExt cx="299325" cy="298525"/>
          </a:xfrm>
        </p:grpSpPr>
        <p:sp>
          <p:nvSpPr>
            <p:cNvPr id="10125" name="Google Shape;10125;p69"/>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9"/>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69"/>
          <p:cNvGrpSpPr/>
          <p:nvPr/>
        </p:nvGrpSpPr>
        <p:grpSpPr>
          <a:xfrm>
            <a:off x="3971800" y="2911255"/>
            <a:ext cx="355258" cy="355288"/>
            <a:chOff x="-44924250" y="3206000"/>
            <a:chExt cx="300100" cy="300125"/>
          </a:xfrm>
        </p:grpSpPr>
        <p:sp>
          <p:nvSpPr>
            <p:cNvPr id="10128" name="Google Shape;10128;p69"/>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9"/>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9"/>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9"/>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9"/>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69"/>
          <p:cNvGrpSpPr/>
          <p:nvPr/>
        </p:nvGrpSpPr>
        <p:grpSpPr>
          <a:xfrm>
            <a:off x="1286286" y="1539249"/>
            <a:ext cx="355258" cy="355258"/>
            <a:chOff x="-50134375" y="3183175"/>
            <a:chExt cx="300100" cy="300100"/>
          </a:xfrm>
        </p:grpSpPr>
        <p:sp>
          <p:nvSpPr>
            <p:cNvPr id="10134" name="Google Shape;10134;p69"/>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9"/>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9"/>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9"/>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9"/>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9"/>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9"/>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9"/>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9"/>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9"/>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69"/>
          <p:cNvGrpSpPr/>
          <p:nvPr/>
        </p:nvGrpSpPr>
        <p:grpSpPr>
          <a:xfrm>
            <a:off x="1286286" y="1974651"/>
            <a:ext cx="355258" cy="355288"/>
            <a:chOff x="-50134375" y="3550975"/>
            <a:chExt cx="300100" cy="300125"/>
          </a:xfrm>
        </p:grpSpPr>
        <p:sp>
          <p:nvSpPr>
            <p:cNvPr id="10145" name="Google Shape;10145;p69"/>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9"/>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69"/>
          <p:cNvGrpSpPr/>
          <p:nvPr/>
        </p:nvGrpSpPr>
        <p:grpSpPr>
          <a:xfrm>
            <a:off x="1286286" y="2412183"/>
            <a:ext cx="355258" cy="355051"/>
            <a:chOff x="-50134375" y="3920575"/>
            <a:chExt cx="300100" cy="299925"/>
          </a:xfrm>
        </p:grpSpPr>
        <p:sp>
          <p:nvSpPr>
            <p:cNvPr id="10148" name="Google Shape;10148;p69"/>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9"/>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9"/>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69"/>
          <p:cNvGrpSpPr/>
          <p:nvPr/>
        </p:nvGrpSpPr>
        <p:grpSpPr>
          <a:xfrm>
            <a:off x="3497010" y="1559758"/>
            <a:ext cx="357123" cy="355258"/>
            <a:chOff x="-48262200" y="3200500"/>
            <a:chExt cx="301675" cy="300100"/>
          </a:xfrm>
        </p:grpSpPr>
        <p:sp>
          <p:nvSpPr>
            <p:cNvPr id="10152" name="Google Shape;10152;p69"/>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9"/>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9"/>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9"/>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9"/>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9"/>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9"/>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9"/>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9"/>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69"/>
          <p:cNvGrpSpPr/>
          <p:nvPr/>
        </p:nvGrpSpPr>
        <p:grpSpPr>
          <a:xfrm>
            <a:off x="3526383" y="1996847"/>
            <a:ext cx="298377" cy="354519"/>
            <a:chOff x="-48233050" y="3569725"/>
            <a:chExt cx="252050" cy="299475"/>
          </a:xfrm>
        </p:grpSpPr>
        <p:sp>
          <p:nvSpPr>
            <p:cNvPr id="10162" name="Google Shape;10162;p69"/>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9"/>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9"/>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69"/>
          <p:cNvGrpSpPr/>
          <p:nvPr/>
        </p:nvGrpSpPr>
        <p:grpSpPr>
          <a:xfrm>
            <a:off x="3550148" y="2430591"/>
            <a:ext cx="250847" cy="358070"/>
            <a:chOff x="-48216525" y="3936125"/>
            <a:chExt cx="211900" cy="302475"/>
          </a:xfrm>
        </p:grpSpPr>
        <p:sp>
          <p:nvSpPr>
            <p:cNvPr id="10166" name="Google Shape;10166;p69"/>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9"/>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9"/>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9"/>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69"/>
          <p:cNvGrpSpPr/>
          <p:nvPr/>
        </p:nvGrpSpPr>
        <p:grpSpPr>
          <a:xfrm>
            <a:off x="2205866" y="2905661"/>
            <a:ext cx="355258" cy="355288"/>
            <a:chOff x="-46410500" y="3201275"/>
            <a:chExt cx="300100" cy="300125"/>
          </a:xfrm>
        </p:grpSpPr>
        <p:sp>
          <p:nvSpPr>
            <p:cNvPr id="10171" name="Google Shape;10171;p69"/>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9"/>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9"/>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9"/>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9"/>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69"/>
          <p:cNvGrpSpPr/>
          <p:nvPr/>
        </p:nvGrpSpPr>
        <p:grpSpPr>
          <a:xfrm>
            <a:off x="2205866" y="3341092"/>
            <a:ext cx="355258" cy="356205"/>
            <a:chOff x="-46409700" y="3569100"/>
            <a:chExt cx="300100" cy="300900"/>
          </a:xfrm>
        </p:grpSpPr>
        <p:sp>
          <p:nvSpPr>
            <p:cNvPr id="10177" name="Google Shape;10177;p69"/>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9"/>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9"/>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9"/>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9"/>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69"/>
          <p:cNvGrpSpPr/>
          <p:nvPr/>
        </p:nvGrpSpPr>
        <p:grpSpPr>
          <a:xfrm>
            <a:off x="2193747" y="3776524"/>
            <a:ext cx="379497" cy="358070"/>
            <a:chOff x="-46422300" y="3936925"/>
            <a:chExt cx="320575" cy="302475"/>
          </a:xfrm>
        </p:grpSpPr>
        <p:sp>
          <p:nvSpPr>
            <p:cNvPr id="10183" name="Google Shape;10183;p69"/>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9"/>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69"/>
          <p:cNvGrpSpPr/>
          <p:nvPr/>
        </p:nvGrpSpPr>
        <p:grpSpPr>
          <a:xfrm>
            <a:off x="3971326" y="3330852"/>
            <a:ext cx="356205" cy="355258"/>
            <a:chOff x="-44914800" y="3560450"/>
            <a:chExt cx="300900" cy="300100"/>
          </a:xfrm>
        </p:grpSpPr>
        <p:sp>
          <p:nvSpPr>
            <p:cNvPr id="10186" name="Google Shape;10186;p69"/>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9"/>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9"/>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9"/>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9"/>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69"/>
          <p:cNvGrpSpPr/>
          <p:nvPr/>
        </p:nvGrpSpPr>
        <p:grpSpPr>
          <a:xfrm>
            <a:off x="1726378" y="1539486"/>
            <a:ext cx="354311" cy="354104"/>
            <a:chOff x="-49764975" y="3183375"/>
            <a:chExt cx="299300" cy="299125"/>
          </a:xfrm>
        </p:grpSpPr>
        <p:sp>
          <p:nvSpPr>
            <p:cNvPr id="10192" name="Google Shape;10192;p69"/>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9"/>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9"/>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9"/>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9"/>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9"/>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9"/>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9"/>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9"/>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69"/>
          <p:cNvGrpSpPr/>
          <p:nvPr/>
        </p:nvGrpSpPr>
        <p:grpSpPr>
          <a:xfrm>
            <a:off x="1726378" y="1974947"/>
            <a:ext cx="354311" cy="355909"/>
            <a:chOff x="-49764975" y="3551225"/>
            <a:chExt cx="299300" cy="300650"/>
          </a:xfrm>
        </p:grpSpPr>
        <p:sp>
          <p:nvSpPr>
            <p:cNvPr id="10202" name="Google Shape;10202;p69"/>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9"/>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9"/>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9"/>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9"/>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9"/>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9"/>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9"/>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9"/>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9"/>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9"/>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69"/>
          <p:cNvGrpSpPr/>
          <p:nvPr/>
        </p:nvGrpSpPr>
        <p:grpSpPr>
          <a:xfrm>
            <a:off x="1724040" y="2411710"/>
            <a:ext cx="358987" cy="355525"/>
            <a:chOff x="-49766550" y="3920175"/>
            <a:chExt cx="303250" cy="300325"/>
          </a:xfrm>
        </p:grpSpPr>
        <p:sp>
          <p:nvSpPr>
            <p:cNvPr id="10214" name="Google Shape;10214;p69"/>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9"/>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9"/>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9"/>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69"/>
          <p:cNvGrpSpPr/>
          <p:nvPr/>
        </p:nvGrpSpPr>
        <p:grpSpPr>
          <a:xfrm>
            <a:off x="3939571" y="1559758"/>
            <a:ext cx="357123" cy="354341"/>
            <a:chOff x="-47892800" y="3200500"/>
            <a:chExt cx="301675" cy="299325"/>
          </a:xfrm>
        </p:grpSpPr>
        <p:sp>
          <p:nvSpPr>
            <p:cNvPr id="10219" name="Google Shape;10219;p69"/>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9"/>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9"/>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9"/>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9"/>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9"/>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69"/>
          <p:cNvGrpSpPr/>
          <p:nvPr/>
        </p:nvGrpSpPr>
        <p:grpSpPr>
          <a:xfrm>
            <a:off x="4003437" y="1996107"/>
            <a:ext cx="229391" cy="355258"/>
            <a:chOff x="-47839250" y="3569100"/>
            <a:chExt cx="193775" cy="300100"/>
          </a:xfrm>
        </p:grpSpPr>
        <p:sp>
          <p:nvSpPr>
            <p:cNvPr id="10226" name="Google Shape;10226;p69"/>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9"/>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9"/>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9"/>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9"/>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9"/>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69"/>
          <p:cNvGrpSpPr/>
          <p:nvPr/>
        </p:nvGrpSpPr>
        <p:grpSpPr>
          <a:xfrm>
            <a:off x="3940503" y="2432456"/>
            <a:ext cx="355258" cy="356205"/>
            <a:chOff x="-47892800" y="3937700"/>
            <a:chExt cx="300100" cy="300900"/>
          </a:xfrm>
        </p:grpSpPr>
        <p:sp>
          <p:nvSpPr>
            <p:cNvPr id="10233" name="Google Shape;10233;p69"/>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9"/>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9"/>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9"/>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9"/>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9"/>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9"/>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9"/>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69"/>
          <p:cNvGrpSpPr/>
          <p:nvPr/>
        </p:nvGrpSpPr>
        <p:grpSpPr>
          <a:xfrm>
            <a:off x="2645798" y="2926170"/>
            <a:ext cx="355258" cy="311458"/>
            <a:chOff x="-46042675" y="3218600"/>
            <a:chExt cx="300100" cy="263100"/>
          </a:xfrm>
        </p:grpSpPr>
        <p:sp>
          <p:nvSpPr>
            <p:cNvPr id="10242" name="Google Shape;10242;p69"/>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9"/>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9"/>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9"/>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9"/>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9"/>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69"/>
          <p:cNvGrpSpPr/>
          <p:nvPr/>
        </p:nvGrpSpPr>
        <p:grpSpPr>
          <a:xfrm>
            <a:off x="2645798" y="3340619"/>
            <a:ext cx="355258" cy="323118"/>
            <a:chOff x="-46042675" y="3568700"/>
            <a:chExt cx="300100" cy="272950"/>
          </a:xfrm>
        </p:grpSpPr>
        <p:sp>
          <p:nvSpPr>
            <p:cNvPr id="10249" name="Google Shape;10249;p69"/>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9"/>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9"/>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9"/>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69"/>
          <p:cNvGrpSpPr/>
          <p:nvPr/>
        </p:nvGrpSpPr>
        <p:grpSpPr>
          <a:xfrm>
            <a:off x="2687749" y="3777589"/>
            <a:ext cx="271357" cy="356057"/>
            <a:chOff x="-46007225" y="3937825"/>
            <a:chExt cx="229225" cy="300775"/>
          </a:xfrm>
        </p:grpSpPr>
        <p:sp>
          <p:nvSpPr>
            <p:cNvPr id="10254" name="Google Shape;10254;p69"/>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9"/>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9"/>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9"/>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9"/>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9"/>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9"/>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9"/>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9"/>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9"/>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69"/>
          <p:cNvGrpSpPr/>
          <p:nvPr/>
        </p:nvGrpSpPr>
        <p:grpSpPr>
          <a:xfrm>
            <a:off x="3993241" y="3767675"/>
            <a:ext cx="312375" cy="357596"/>
            <a:chOff x="-44895900" y="3929450"/>
            <a:chExt cx="263875" cy="302075"/>
          </a:xfrm>
        </p:grpSpPr>
        <p:sp>
          <p:nvSpPr>
            <p:cNvPr id="10265" name="Google Shape;10265;p69"/>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9"/>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9"/>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9"/>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9"/>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9"/>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69"/>
          <p:cNvGrpSpPr/>
          <p:nvPr/>
        </p:nvGrpSpPr>
        <p:grpSpPr>
          <a:xfrm>
            <a:off x="2167060" y="1550436"/>
            <a:ext cx="356205" cy="332885"/>
            <a:chOff x="-49397175" y="3192625"/>
            <a:chExt cx="300900" cy="281200"/>
          </a:xfrm>
        </p:grpSpPr>
        <p:sp>
          <p:nvSpPr>
            <p:cNvPr id="10272" name="Google Shape;10272;p69"/>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9"/>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9"/>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9"/>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9"/>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9"/>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9"/>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9" name="Google Shape;10279;p69"/>
          <p:cNvGrpSpPr/>
          <p:nvPr/>
        </p:nvGrpSpPr>
        <p:grpSpPr>
          <a:xfrm>
            <a:off x="2193163" y="1974651"/>
            <a:ext cx="304000" cy="356205"/>
            <a:chOff x="-49375900" y="3550975"/>
            <a:chExt cx="256800" cy="300900"/>
          </a:xfrm>
        </p:grpSpPr>
        <p:sp>
          <p:nvSpPr>
            <p:cNvPr id="10280" name="Google Shape;10280;p69"/>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9"/>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9"/>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9"/>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9"/>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9"/>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9"/>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9"/>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9"/>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9"/>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9"/>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69"/>
          <p:cNvGrpSpPr/>
          <p:nvPr/>
        </p:nvGrpSpPr>
        <p:grpSpPr>
          <a:xfrm>
            <a:off x="2188516" y="2411946"/>
            <a:ext cx="313293" cy="356205"/>
            <a:chOff x="-49378250" y="3920375"/>
            <a:chExt cx="264650" cy="300900"/>
          </a:xfrm>
        </p:grpSpPr>
        <p:sp>
          <p:nvSpPr>
            <p:cNvPr id="10292" name="Google Shape;10292;p69"/>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9"/>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9"/>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9"/>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9"/>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9"/>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9"/>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69"/>
          <p:cNvGrpSpPr/>
          <p:nvPr/>
        </p:nvGrpSpPr>
        <p:grpSpPr>
          <a:xfrm>
            <a:off x="907504" y="2904744"/>
            <a:ext cx="312375" cy="357123"/>
            <a:chOff x="-47505300" y="3200500"/>
            <a:chExt cx="263875" cy="301675"/>
          </a:xfrm>
        </p:grpSpPr>
        <p:sp>
          <p:nvSpPr>
            <p:cNvPr id="10300" name="Google Shape;10300;p69"/>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9"/>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9"/>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9"/>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9"/>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9"/>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9"/>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9"/>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9"/>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9"/>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9"/>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9"/>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9"/>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69"/>
          <p:cNvGrpSpPr/>
          <p:nvPr/>
        </p:nvGrpSpPr>
        <p:grpSpPr>
          <a:xfrm>
            <a:off x="885604" y="3341092"/>
            <a:ext cx="356176" cy="355051"/>
            <a:chOff x="-47524975" y="3569100"/>
            <a:chExt cx="300875" cy="299925"/>
          </a:xfrm>
        </p:grpSpPr>
        <p:sp>
          <p:nvSpPr>
            <p:cNvPr id="10314" name="Google Shape;10314;p69"/>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9"/>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9"/>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9"/>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9"/>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69"/>
          <p:cNvGrpSpPr/>
          <p:nvPr/>
        </p:nvGrpSpPr>
        <p:grpSpPr>
          <a:xfrm>
            <a:off x="886062" y="3820354"/>
            <a:ext cx="355258" cy="270410"/>
            <a:chOff x="-47523400" y="3973950"/>
            <a:chExt cx="300100" cy="228425"/>
          </a:xfrm>
        </p:grpSpPr>
        <p:sp>
          <p:nvSpPr>
            <p:cNvPr id="10320" name="Google Shape;10320;p69"/>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9"/>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9"/>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9"/>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9"/>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69"/>
          <p:cNvGrpSpPr/>
          <p:nvPr/>
        </p:nvGrpSpPr>
        <p:grpSpPr>
          <a:xfrm>
            <a:off x="3091183" y="2903353"/>
            <a:ext cx="354341" cy="357596"/>
            <a:chOff x="-45673275" y="3199325"/>
            <a:chExt cx="299325" cy="302075"/>
          </a:xfrm>
        </p:grpSpPr>
        <p:sp>
          <p:nvSpPr>
            <p:cNvPr id="10326" name="Google Shape;10326;p69"/>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9"/>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9"/>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69"/>
          <p:cNvGrpSpPr/>
          <p:nvPr/>
        </p:nvGrpSpPr>
        <p:grpSpPr>
          <a:xfrm>
            <a:off x="3090251" y="3361602"/>
            <a:ext cx="356205" cy="314240"/>
            <a:chOff x="-45674075" y="3586425"/>
            <a:chExt cx="300900" cy="265450"/>
          </a:xfrm>
        </p:grpSpPr>
        <p:sp>
          <p:nvSpPr>
            <p:cNvPr id="10330" name="Google Shape;10330;p69"/>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9"/>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69"/>
          <p:cNvGrpSpPr/>
          <p:nvPr/>
        </p:nvGrpSpPr>
        <p:grpSpPr>
          <a:xfrm>
            <a:off x="3091183" y="3777441"/>
            <a:ext cx="354341" cy="356205"/>
            <a:chOff x="-45673275" y="3937700"/>
            <a:chExt cx="299325" cy="300900"/>
          </a:xfrm>
        </p:grpSpPr>
        <p:sp>
          <p:nvSpPr>
            <p:cNvPr id="10333" name="Google Shape;10333;p69"/>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9"/>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9"/>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9"/>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9"/>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9"/>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69"/>
          <p:cNvGrpSpPr/>
          <p:nvPr/>
        </p:nvGrpSpPr>
        <p:grpSpPr>
          <a:xfrm>
            <a:off x="2205349" y="4270225"/>
            <a:ext cx="356205" cy="356205"/>
            <a:chOff x="-44512325" y="3176075"/>
            <a:chExt cx="300900" cy="300900"/>
          </a:xfrm>
        </p:grpSpPr>
        <p:sp>
          <p:nvSpPr>
            <p:cNvPr id="10340" name="Google Shape;10340;p69"/>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9"/>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9"/>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69"/>
          <p:cNvGrpSpPr/>
          <p:nvPr/>
        </p:nvGrpSpPr>
        <p:grpSpPr>
          <a:xfrm>
            <a:off x="2608689" y="1539249"/>
            <a:ext cx="354341" cy="354341"/>
            <a:chOff x="-49027775" y="3183175"/>
            <a:chExt cx="299325" cy="299325"/>
          </a:xfrm>
        </p:grpSpPr>
        <p:sp>
          <p:nvSpPr>
            <p:cNvPr id="10344" name="Google Shape;10344;p69"/>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9"/>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9"/>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9"/>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8" name="Google Shape;10348;p69"/>
          <p:cNvGrpSpPr/>
          <p:nvPr/>
        </p:nvGrpSpPr>
        <p:grpSpPr>
          <a:xfrm>
            <a:off x="2608230" y="1974651"/>
            <a:ext cx="355258" cy="357152"/>
            <a:chOff x="-49027775" y="3550975"/>
            <a:chExt cx="300100" cy="301700"/>
          </a:xfrm>
        </p:grpSpPr>
        <p:sp>
          <p:nvSpPr>
            <p:cNvPr id="10349" name="Google Shape;10349;p69"/>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9"/>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9"/>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9"/>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9"/>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9"/>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9"/>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9"/>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9"/>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9"/>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69"/>
          <p:cNvGrpSpPr/>
          <p:nvPr/>
        </p:nvGrpSpPr>
        <p:grpSpPr>
          <a:xfrm>
            <a:off x="2606306" y="2411710"/>
            <a:ext cx="359106" cy="355525"/>
            <a:chOff x="-49031025" y="3920175"/>
            <a:chExt cx="303350" cy="300325"/>
          </a:xfrm>
        </p:grpSpPr>
        <p:sp>
          <p:nvSpPr>
            <p:cNvPr id="10360" name="Google Shape;10360;p69"/>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9"/>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9"/>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9"/>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9"/>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9"/>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69"/>
          <p:cNvGrpSpPr/>
          <p:nvPr/>
        </p:nvGrpSpPr>
        <p:grpSpPr>
          <a:xfrm>
            <a:off x="1322411" y="2904744"/>
            <a:ext cx="356176" cy="354341"/>
            <a:chOff x="-47155575" y="3200500"/>
            <a:chExt cx="300875" cy="299325"/>
          </a:xfrm>
        </p:grpSpPr>
        <p:sp>
          <p:nvSpPr>
            <p:cNvPr id="10367" name="Google Shape;10367;p69"/>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9"/>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9"/>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9"/>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9"/>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9"/>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69"/>
          <p:cNvGrpSpPr/>
          <p:nvPr/>
        </p:nvGrpSpPr>
        <p:grpSpPr>
          <a:xfrm>
            <a:off x="1322870" y="3341092"/>
            <a:ext cx="355258" cy="355258"/>
            <a:chOff x="-47154800" y="3569100"/>
            <a:chExt cx="300100" cy="300100"/>
          </a:xfrm>
        </p:grpSpPr>
        <p:sp>
          <p:nvSpPr>
            <p:cNvPr id="10374" name="Google Shape;10374;p69"/>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9"/>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9"/>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9"/>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9"/>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9"/>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69"/>
          <p:cNvGrpSpPr/>
          <p:nvPr/>
        </p:nvGrpSpPr>
        <p:grpSpPr>
          <a:xfrm>
            <a:off x="1323343" y="3779305"/>
            <a:ext cx="354311" cy="353423"/>
            <a:chOff x="-47154000" y="3939275"/>
            <a:chExt cx="299300" cy="298550"/>
          </a:xfrm>
        </p:grpSpPr>
        <p:sp>
          <p:nvSpPr>
            <p:cNvPr id="10381" name="Google Shape;10381;p69"/>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9"/>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9"/>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9"/>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69"/>
          <p:cNvGrpSpPr/>
          <p:nvPr/>
        </p:nvGrpSpPr>
        <p:grpSpPr>
          <a:xfrm>
            <a:off x="3548633" y="2904744"/>
            <a:ext cx="312375" cy="354341"/>
            <a:chOff x="-45286550" y="3200500"/>
            <a:chExt cx="263875" cy="299325"/>
          </a:xfrm>
        </p:grpSpPr>
        <p:sp>
          <p:nvSpPr>
            <p:cNvPr id="10386" name="Google Shape;10386;p69"/>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9"/>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9"/>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69"/>
          <p:cNvGrpSpPr/>
          <p:nvPr/>
        </p:nvGrpSpPr>
        <p:grpSpPr>
          <a:xfrm>
            <a:off x="3548633" y="3342039"/>
            <a:ext cx="312375" cy="354311"/>
            <a:chOff x="-45286550" y="3569900"/>
            <a:chExt cx="263875" cy="299300"/>
          </a:xfrm>
        </p:grpSpPr>
        <p:sp>
          <p:nvSpPr>
            <p:cNvPr id="10390" name="Google Shape;10390;p69"/>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9"/>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9"/>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9"/>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9"/>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9"/>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69"/>
          <p:cNvGrpSpPr/>
          <p:nvPr/>
        </p:nvGrpSpPr>
        <p:grpSpPr>
          <a:xfrm>
            <a:off x="3559820" y="3778388"/>
            <a:ext cx="290001" cy="355258"/>
            <a:chOff x="-45277900" y="3938500"/>
            <a:chExt cx="244975" cy="300100"/>
          </a:xfrm>
        </p:grpSpPr>
        <p:sp>
          <p:nvSpPr>
            <p:cNvPr id="10397" name="Google Shape;10397;p69"/>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9"/>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9"/>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9"/>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1" name="Google Shape;10401;p69"/>
          <p:cNvGrpSpPr/>
          <p:nvPr/>
        </p:nvGrpSpPr>
        <p:grpSpPr>
          <a:xfrm>
            <a:off x="2645769" y="4247490"/>
            <a:ext cx="355258" cy="355258"/>
            <a:chOff x="-44502875" y="3576975"/>
            <a:chExt cx="300100" cy="300100"/>
          </a:xfrm>
        </p:grpSpPr>
        <p:sp>
          <p:nvSpPr>
            <p:cNvPr id="10402" name="Google Shape;10402;p69"/>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9"/>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9"/>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69"/>
          <p:cNvGrpSpPr/>
          <p:nvPr/>
        </p:nvGrpSpPr>
        <p:grpSpPr>
          <a:xfrm>
            <a:off x="4858981" y="1973145"/>
            <a:ext cx="356196" cy="354670"/>
            <a:chOff x="-13946200" y="3647075"/>
            <a:chExt cx="353650" cy="352100"/>
          </a:xfrm>
        </p:grpSpPr>
        <p:sp>
          <p:nvSpPr>
            <p:cNvPr id="10406" name="Google Shape;10406;p69"/>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9"/>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9"/>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9"/>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9"/>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9"/>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2" name="Google Shape;10412;p69"/>
          <p:cNvGrpSpPr/>
          <p:nvPr/>
        </p:nvGrpSpPr>
        <p:grpSpPr>
          <a:xfrm>
            <a:off x="6642374" y="1532628"/>
            <a:ext cx="357002" cy="354267"/>
            <a:chOff x="-12163025" y="3214275"/>
            <a:chExt cx="354450" cy="351700"/>
          </a:xfrm>
        </p:grpSpPr>
        <p:sp>
          <p:nvSpPr>
            <p:cNvPr id="10413" name="Google Shape;10413;p69"/>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9"/>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9"/>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69"/>
          <p:cNvGrpSpPr/>
          <p:nvPr/>
        </p:nvGrpSpPr>
        <p:grpSpPr>
          <a:xfrm>
            <a:off x="6643154" y="1972365"/>
            <a:ext cx="355441" cy="356232"/>
            <a:chOff x="-12160675" y="3647875"/>
            <a:chExt cx="352900" cy="353650"/>
          </a:xfrm>
        </p:grpSpPr>
        <p:sp>
          <p:nvSpPr>
            <p:cNvPr id="10417" name="Google Shape;10417;p69"/>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9"/>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9"/>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9"/>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9"/>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9"/>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9"/>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69"/>
          <p:cNvGrpSpPr/>
          <p:nvPr/>
        </p:nvGrpSpPr>
        <p:grpSpPr>
          <a:xfrm>
            <a:off x="6653870" y="2416821"/>
            <a:ext cx="354635" cy="356232"/>
            <a:chOff x="-12160675" y="4081850"/>
            <a:chExt cx="352100" cy="353650"/>
          </a:xfrm>
        </p:grpSpPr>
        <p:sp>
          <p:nvSpPr>
            <p:cNvPr id="10425" name="Google Shape;10425;p69"/>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9"/>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9"/>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9"/>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9"/>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9"/>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69"/>
          <p:cNvGrpSpPr/>
          <p:nvPr/>
        </p:nvGrpSpPr>
        <p:grpSpPr>
          <a:xfrm>
            <a:off x="4858836" y="2891264"/>
            <a:ext cx="355416" cy="355652"/>
            <a:chOff x="-10391650" y="3180600"/>
            <a:chExt cx="352875" cy="353075"/>
          </a:xfrm>
        </p:grpSpPr>
        <p:sp>
          <p:nvSpPr>
            <p:cNvPr id="10432" name="Google Shape;10432;p69"/>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9"/>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9"/>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9"/>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9"/>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9"/>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69"/>
          <p:cNvGrpSpPr/>
          <p:nvPr/>
        </p:nvGrpSpPr>
        <p:grpSpPr>
          <a:xfrm>
            <a:off x="4858835" y="3368062"/>
            <a:ext cx="354635" cy="353890"/>
            <a:chOff x="-10390875" y="3616350"/>
            <a:chExt cx="352100" cy="351325"/>
          </a:xfrm>
        </p:grpSpPr>
        <p:sp>
          <p:nvSpPr>
            <p:cNvPr id="10439" name="Google Shape;10439;p69"/>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9"/>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9"/>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69"/>
          <p:cNvGrpSpPr/>
          <p:nvPr/>
        </p:nvGrpSpPr>
        <p:grpSpPr>
          <a:xfrm>
            <a:off x="7525810" y="2892727"/>
            <a:ext cx="312585" cy="354670"/>
            <a:chOff x="-10370400" y="4049550"/>
            <a:chExt cx="310350" cy="352100"/>
          </a:xfrm>
        </p:grpSpPr>
        <p:sp>
          <p:nvSpPr>
            <p:cNvPr id="10443" name="Google Shape;10443;p69"/>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9"/>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9"/>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9"/>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9"/>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69"/>
          <p:cNvGrpSpPr/>
          <p:nvPr/>
        </p:nvGrpSpPr>
        <p:grpSpPr>
          <a:xfrm>
            <a:off x="6630066" y="2891668"/>
            <a:ext cx="379236" cy="354847"/>
            <a:chOff x="-8674650" y="3210975"/>
            <a:chExt cx="376525" cy="352275"/>
          </a:xfrm>
        </p:grpSpPr>
        <p:sp>
          <p:nvSpPr>
            <p:cNvPr id="10449" name="Google Shape;10449;p69"/>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9"/>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9"/>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9"/>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9"/>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9"/>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69"/>
          <p:cNvGrpSpPr/>
          <p:nvPr/>
        </p:nvGrpSpPr>
        <p:grpSpPr>
          <a:xfrm>
            <a:off x="5301563" y="1973145"/>
            <a:ext cx="356221" cy="354670"/>
            <a:chOff x="-13512225" y="3647075"/>
            <a:chExt cx="353675" cy="352100"/>
          </a:xfrm>
        </p:grpSpPr>
        <p:sp>
          <p:nvSpPr>
            <p:cNvPr id="10456" name="Google Shape;10456;p69"/>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9"/>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9"/>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9"/>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9"/>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9"/>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9"/>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9"/>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9"/>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9"/>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69"/>
          <p:cNvGrpSpPr/>
          <p:nvPr/>
        </p:nvGrpSpPr>
        <p:grpSpPr>
          <a:xfrm>
            <a:off x="5311876" y="2417211"/>
            <a:ext cx="356221" cy="355451"/>
            <a:chOff x="-13512225" y="4080275"/>
            <a:chExt cx="353675" cy="352875"/>
          </a:xfrm>
        </p:grpSpPr>
        <p:sp>
          <p:nvSpPr>
            <p:cNvPr id="10467" name="Google Shape;10467;p69"/>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9"/>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9"/>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9"/>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9"/>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9"/>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9"/>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9"/>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9"/>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9"/>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9"/>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8" name="Google Shape;10478;p69"/>
          <p:cNvGrpSpPr/>
          <p:nvPr/>
        </p:nvGrpSpPr>
        <p:grpSpPr>
          <a:xfrm>
            <a:off x="7084956" y="1564572"/>
            <a:ext cx="356196" cy="290379"/>
            <a:chOff x="-11728250" y="3245400"/>
            <a:chExt cx="353650" cy="288275"/>
          </a:xfrm>
        </p:grpSpPr>
        <p:sp>
          <p:nvSpPr>
            <p:cNvPr id="10479" name="Google Shape;10479;p69"/>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9"/>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9"/>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9"/>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9"/>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4" name="Google Shape;10484;p69"/>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5" name="Google Shape;10485;p69"/>
          <p:cNvGrpSpPr/>
          <p:nvPr/>
        </p:nvGrpSpPr>
        <p:grpSpPr>
          <a:xfrm>
            <a:off x="7117464" y="2417211"/>
            <a:ext cx="311804" cy="355451"/>
            <a:chOff x="-11703850" y="4081850"/>
            <a:chExt cx="309575" cy="352875"/>
          </a:xfrm>
        </p:grpSpPr>
        <p:sp>
          <p:nvSpPr>
            <p:cNvPr id="10486" name="Google Shape;10486;p69"/>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9"/>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9"/>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9"/>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9"/>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9"/>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9"/>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9"/>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69"/>
          <p:cNvGrpSpPr/>
          <p:nvPr/>
        </p:nvGrpSpPr>
        <p:grpSpPr>
          <a:xfrm>
            <a:off x="5306120" y="2891364"/>
            <a:ext cx="357002" cy="355451"/>
            <a:chOff x="-9958475" y="3180025"/>
            <a:chExt cx="354450" cy="352875"/>
          </a:xfrm>
        </p:grpSpPr>
        <p:sp>
          <p:nvSpPr>
            <p:cNvPr id="10495" name="Google Shape;10495;p69"/>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9"/>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9"/>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69"/>
          <p:cNvGrpSpPr/>
          <p:nvPr/>
        </p:nvGrpSpPr>
        <p:grpSpPr>
          <a:xfrm>
            <a:off x="5315247" y="3367345"/>
            <a:ext cx="337966" cy="355325"/>
            <a:chOff x="-9949025" y="3615575"/>
            <a:chExt cx="335550" cy="352750"/>
          </a:xfrm>
        </p:grpSpPr>
        <p:sp>
          <p:nvSpPr>
            <p:cNvPr id="10499" name="Google Shape;10499;p69"/>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9"/>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9"/>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69"/>
          <p:cNvGrpSpPr/>
          <p:nvPr/>
        </p:nvGrpSpPr>
        <p:grpSpPr>
          <a:xfrm>
            <a:off x="7950093" y="2890851"/>
            <a:ext cx="360175" cy="358423"/>
            <a:chOff x="-9961625" y="4048175"/>
            <a:chExt cx="357600" cy="355825"/>
          </a:xfrm>
        </p:grpSpPr>
        <p:sp>
          <p:nvSpPr>
            <p:cNvPr id="10503" name="Google Shape;10503;p69"/>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9"/>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9"/>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9"/>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9"/>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9"/>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69"/>
          <p:cNvGrpSpPr/>
          <p:nvPr/>
        </p:nvGrpSpPr>
        <p:grpSpPr>
          <a:xfrm>
            <a:off x="6636814" y="3366363"/>
            <a:ext cx="364959" cy="357289"/>
            <a:chOff x="-8680950" y="3624225"/>
            <a:chExt cx="362350" cy="354700"/>
          </a:xfrm>
        </p:grpSpPr>
        <p:sp>
          <p:nvSpPr>
            <p:cNvPr id="10510" name="Google Shape;10510;p69"/>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9"/>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9"/>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9"/>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9"/>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9"/>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69"/>
          <p:cNvGrpSpPr/>
          <p:nvPr/>
        </p:nvGrpSpPr>
        <p:grpSpPr>
          <a:xfrm>
            <a:off x="5773058" y="1532024"/>
            <a:ext cx="313365" cy="355476"/>
            <a:chOff x="-13056975" y="3212300"/>
            <a:chExt cx="311125" cy="352900"/>
          </a:xfrm>
        </p:grpSpPr>
        <p:sp>
          <p:nvSpPr>
            <p:cNvPr id="10517" name="Google Shape;10517;p69"/>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9"/>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9"/>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9"/>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69"/>
          <p:cNvGrpSpPr/>
          <p:nvPr/>
        </p:nvGrpSpPr>
        <p:grpSpPr>
          <a:xfrm>
            <a:off x="5750446" y="1972818"/>
            <a:ext cx="358588" cy="355325"/>
            <a:chOff x="-13077450" y="3647075"/>
            <a:chExt cx="356025" cy="352750"/>
          </a:xfrm>
        </p:grpSpPr>
        <p:sp>
          <p:nvSpPr>
            <p:cNvPr id="10522" name="Google Shape;10522;p69"/>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9"/>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9"/>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69"/>
          <p:cNvGrpSpPr/>
          <p:nvPr/>
        </p:nvGrpSpPr>
        <p:grpSpPr>
          <a:xfrm>
            <a:off x="5761552" y="2416418"/>
            <a:ext cx="357002" cy="357037"/>
            <a:chOff x="-13079025" y="4079475"/>
            <a:chExt cx="354450" cy="354450"/>
          </a:xfrm>
        </p:grpSpPr>
        <p:sp>
          <p:nvSpPr>
            <p:cNvPr id="10526" name="Google Shape;10526;p69"/>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9"/>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9"/>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9"/>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69"/>
          <p:cNvGrpSpPr/>
          <p:nvPr/>
        </p:nvGrpSpPr>
        <p:grpSpPr>
          <a:xfrm>
            <a:off x="7534619" y="1532427"/>
            <a:ext cx="356221" cy="354670"/>
            <a:chOff x="-11292700" y="3213875"/>
            <a:chExt cx="353675" cy="352100"/>
          </a:xfrm>
        </p:grpSpPr>
        <p:sp>
          <p:nvSpPr>
            <p:cNvPr id="10531" name="Google Shape;10531;p69"/>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9"/>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9"/>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9"/>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9"/>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9"/>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9"/>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69"/>
          <p:cNvGrpSpPr/>
          <p:nvPr/>
        </p:nvGrpSpPr>
        <p:grpSpPr>
          <a:xfrm>
            <a:off x="7528677" y="1972365"/>
            <a:ext cx="368106" cy="356232"/>
            <a:chOff x="-11299000" y="3647875"/>
            <a:chExt cx="365475" cy="353650"/>
          </a:xfrm>
        </p:grpSpPr>
        <p:sp>
          <p:nvSpPr>
            <p:cNvPr id="10539" name="Google Shape;10539;p69"/>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9"/>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9"/>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9"/>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9"/>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9"/>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69"/>
          <p:cNvGrpSpPr/>
          <p:nvPr/>
        </p:nvGrpSpPr>
        <p:grpSpPr>
          <a:xfrm>
            <a:off x="7544139" y="2428316"/>
            <a:ext cx="357808" cy="333240"/>
            <a:chOff x="-11295075" y="4092875"/>
            <a:chExt cx="355250" cy="330825"/>
          </a:xfrm>
        </p:grpSpPr>
        <p:sp>
          <p:nvSpPr>
            <p:cNvPr id="10546" name="Google Shape;10546;p69"/>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9"/>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9"/>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9"/>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9"/>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69"/>
          <p:cNvGrpSpPr/>
          <p:nvPr/>
        </p:nvGrpSpPr>
        <p:grpSpPr>
          <a:xfrm>
            <a:off x="5769739" y="2891364"/>
            <a:ext cx="312585" cy="355451"/>
            <a:chOff x="-9500075" y="3180800"/>
            <a:chExt cx="310350" cy="352875"/>
          </a:xfrm>
        </p:grpSpPr>
        <p:sp>
          <p:nvSpPr>
            <p:cNvPr id="10552" name="Google Shape;10552;p69"/>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9"/>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9"/>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9"/>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9"/>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9"/>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9"/>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9"/>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9"/>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69"/>
          <p:cNvGrpSpPr/>
          <p:nvPr/>
        </p:nvGrpSpPr>
        <p:grpSpPr>
          <a:xfrm>
            <a:off x="5747530" y="3366879"/>
            <a:ext cx="356221" cy="356257"/>
            <a:chOff x="-9523700" y="3614000"/>
            <a:chExt cx="353675" cy="353675"/>
          </a:xfrm>
        </p:grpSpPr>
        <p:sp>
          <p:nvSpPr>
            <p:cNvPr id="10562" name="Google Shape;10562;p69"/>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9"/>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9"/>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9"/>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9"/>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9"/>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9"/>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9"/>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9"/>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69"/>
          <p:cNvGrpSpPr/>
          <p:nvPr/>
        </p:nvGrpSpPr>
        <p:grpSpPr>
          <a:xfrm>
            <a:off x="7532481" y="3389521"/>
            <a:ext cx="356221" cy="354670"/>
            <a:chOff x="-9523700" y="4049550"/>
            <a:chExt cx="353675" cy="352100"/>
          </a:xfrm>
        </p:grpSpPr>
        <p:sp>
          <p:nvSpPr>
            <p:cNvPr id="10572" name="Google Shape;10572;p69"/>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9"/>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9"/>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9"/>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9"/>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9"/>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9"/>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69"/>
          <p:cNvGrpSpPr/>
          <p:nvPr/>
        </p:nvGrpSpPr>
        <p:grpSpPr>
          <a:xfrm>
            <a:off x="7088596" y="3389494"/>
            <a:ext cx="357002" cy="311029"/>
            <a:chOff x="-8209150" y="3659675"/>
            <a:chExt cx="354450" cy="308775"/>
          </a:xfrm>
        </p:grpSpPr>
        <p:sp>
          <p:nvSpPr>
            <p:cNvPr id="10580" name="Google Shape;10580;p69"/>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9"/>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9"/>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9"/>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9"/>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9"/>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69"/>
          <p:cNvGrpSpPr/>
          <p:nvPr/>
        </p:nvGrpSpPr>
        <p:grpSpPr>
          <a:xfrm>
            <a:off x="6202157" y="2418407"/>
            <a:ext cx="356221" cy="353059"/>
            <a:chOff x="-12643475" y="4081850"/>
            <a:chExt cx="353675" cy="350500"/>
          </a:xfrm>
        </p:grpSpPr>
        <p:sp>
          <p:nvSpPr>
            <p:cNvPr id="10587" name="Google Shape;10587;p69"/>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9"/>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9"/>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9"/>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1" name="Google Shape;10591;p69"/>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2" name="Google Shape;10592;p69"/>
          <p:cNvGrpSpPr/>
          <p:nvPr/>
        </p:nvGrpSpPr>
        <p:grpSpPr>
          <a:xfrm>
            <a:off x="7984757" y="2428316"/>
            <a:ext cx="356221" cy="333240"/>
            <a:chOff x="-10858725" y="4092875"/>
            <a:chExt cx="353675" cy="330825"/>
          </a:xfrm>
        </p:grpSpPr>
        <p:sp>
          <p:nvSpPr>
            <p:cNvPr id="10593" name="Google Shape;10593;p69"/>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9"/>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9"/>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9"/>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9"/>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9"/>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69"/>
          <p:cNvGrpSpPr/>
          <p:nvPr/>
        </p:nvGrpSpPr>
        <p:grpSpPr>
          <a:xfrm>
            <a:off x="6243280" y="3367282"/>
            <a:ext cx="252278" cy="355451"/>
            <a:chOff x="-9039300" y="3614000"/>
            <a:chExt cx="250475" cy="352875"/>
          </a:xfrm>
        </p:grpSpPr>
        <p:sp>
          <p:nvSpPr>
            <p:cNvPr id="10600" name="Google Shape;10600;p69"/>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9"/>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69"/>
          <p:cNvGrpSpPr/>
          <p:nvPr/>
        </p:nvGrpSpPr>
        <p:grpSpPr>
          <a:xfrm>
            <a:off x="7975246" y="3389521"/>
            <a:ext cx="354635" cy="354670"/>
            <a:chOff x="-9088150" y="4049550"/>
            <a:chExt cx="352100" cy="352100"/>
          </a:xfrm>
        </p:grpSpPr>
        <p:sp>
          <p:nvSpPr>
            <p:cNvPr id="10603" name="Google Shape;10603;p69"/>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9"/>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9"/>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9"/>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9"/>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9"/>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69"/>
          <p:cNvGrpSpPr/>
          <p:nvPr/>
        </p:nvGrpSpPr>
        <p:grpSpPr>
          <a:xfrm>
            <a:off x="7109610" y="2891754"/>
            <a:ext cx="315757" cy="354670"/>
            <a:chOff x="-8191825" y="3174500"/>
            <a:chExt cx="313500" cy="352100"/>
          </a:xfrm>
        </p:grpSpPr>
        <p:sp>
          <p:nvSpPr>
            <p:cNvPr id="10610" name="Google Shape;10610;p69"/>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9"/>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9"/>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69"/>
          <p:cNvGrpSpPr/>
          <p:nvPr/>
        </p:nvGrpSpPr>
        <p:grpSpPr>
          <a:xfrm>
            <a:off x="4858968" y="1532275"/>
            <a:ext cx="356221" cy="354973"/>
            <a:chOff x="-13947000" y="3212800"/>
            <a:chExt cx="353675" cy="352400"/>
          </a:xfrm>
        </p:grpSpPr>
        <p:sp>
          <p:nvSpPr>
            <p:cNvPr id="10614" name="Google Shape;10614;p69"/>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9"/>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6" name="Google Shape;10616;p69"/>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7" name="Google Shape;10617;p69"/>
          <p:cNvGrpSpPr/>
          <p:nvPr/>
        </p:nvGrpSpPr>
        <p:grpSpPr>
          <a:xfrm>
            <a:off x="5301563" y="1531633"/>
            <a:ext cx="356221" cy="356257"/>
            <a:chOff x="-13512225" y="3211525"/>
            <a:chExt cx="353675" cy="353675"/>
          </a:xfrm>
        </p:grpSpPr>
        <p:sp>
          <p:nvSpPr>
            <p:cNvPr id="10618" name="Google Shape;10618;p69"/>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9"/>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9"/>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9"/>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9"/>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69"/>
          <p:cNvGrpSpPr/>
          <p:nvPr/>
        </p:nvGrpSpPr>
        <p:grpSpPr>
          <a:xfrm>
            <a:off x="7083760" y="1971660"/>
            <a:ext cx="358588" cy="357642"/>
            <a:chOff x="-11729050" y="3646475"/>
            <a:chExt cx="356025" cy="355050"/>
          </a:xfrm>
        </p:grpSpPr>
        <p:sp>
          <p:nvSpPr>
            <p:cNvPr id="10624" name="Google Shape;10624;p69"/>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9"/>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9"/>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9"/>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9"/>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9"/>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9"/>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9"/>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9"/>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9"/>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9"/>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69"/>
          <p:cNvGrpSpPr/>
          <p:nvPr/>
        </p:nvGrpSpPr>
        <p:grpSpPr>
          <a:xfrm>
            <a:off x="6191845" y="1532024"/>
            <a:ext cx="356221" cy="355476"/>
            <a:chOff x="-12643475" y="3212300"/>
            <a:chExt cx="353675" cy="352900"/>
          </a:xfrm>
        </p:grpSpPr>
        <p:sp>
          <p:nvSpPr>
            <p:cNvPr id="10636" name="Google Shape;10636;p69"/>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9"/>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9"/>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9"/>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9"/>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9"/>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9"/>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9"/>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9"/>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69"/>
          <p:cNvGrpSpPr/>
          <p:nvPr/>
        </p:nvGrpSpPr>
        <p:grpSpPr>
          <a:xfrm>
            <a:off x="6191845" y="1983798"/>
            <a:ext cx="356221" cy="333366"/>
            <a:chOff x="-12643475" y="3657325"/>
            <a:chExt cx="353675" cy="330950"/>
          </a:xfrm>
        </p:grpSpPr>
        <p:sp>
          <p:nvSpPr>
            <p:cNvPr id="10646" name="Google Shape;10646;p69"/>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9"/>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9"/>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9"/>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9"/>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9"/>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69"/>
          <p:cNvGrpSpPr/>
          <p:nvPr/>
        </p:nvGrpSpPr>
        <p:grpSpPr>
          <a:xfrm>
            <a:off x="7974847" y="1532427"/>
            <a:ext cx="355416" cy="354670"/>
            <a:chOff x="-10857925" y="3213875"/>
            <a:chExt cx="352875" cy="352100"/>
          </a:xfrm>
        </p:grpSpPr>
        <p:sp>
          <p:nvSpPr>
            <p:cNvPr id="10653" name="Google Shape;10653;p69"/>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9"/>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9"/>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9"/>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9"/>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9"/>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9"/>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9"/>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9"/>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9"/>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69"/>
          <p:cNvGrpSpPr/>
          <p:nvPr/>
        </p:nvGrpSpPr>
        <p:grpSpPr>
          <a:xfrm>
            <a:off x="6191762" y="2891855"/>
            <a:ext cx="356096" cy="354469"/>
            <a:chOff x="-9089725" y="3180200"/>
            <a:chExt cx="353550" cy="351900"/>
          </a:xfrm>
        </p:grpSpPr>
        <p:sp>
          <p:nvSpPr>
            <p:cNvPr id="10664" name="Google Shape;10664;p69"/>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9"/>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69" name="Shape 10669"/>
        <p:cNvGrpSpPr/>
        <p:nvPr/>
      </p:nvGrpSpPr>
      <p:grpSpPr>
        <a:xfrm>
          <a:off x="0" y="0"/>
          <a:ext cx="0" cy="0"/>
          <a:chOff x="0" y="0"/>
          <a:chExt cx="0" cy="0"/>
        </a:xfrm>
      </p:grpSpPr>
      <p:sp>
        <p:nvSpPr>
          <p:cNvPr id="10670" name="Google Shape;10670;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671" name="Google Shape;10671;p70"/>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2" name="Google Shape;10672;p70"/>
          <p:cNvGrpSpPr/>
          <p:nvPr/>
        </p:nvGrpSpPr>
        <p:grpSpPr>
          <a:xfrm>
            <a:off x="748855" y="2243507"/>
            <a:ext cx="452798" cy="449473"/>
            <a:chOff x="-21322300" y="3693325"/>
            <a:chExt cx="306400" cy="304150"/>
          </a:xfrm>
        </p:grpSpPr>
        <p:sp>
          <p:nvSpPr>
            <p:cNvPr id="10673" name="Google Shape;10673;p70"/>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0"/>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0"/>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0"/>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70"/>
          <p:cNvGrpSpPr/>
          <p:nvPr/>
        </p:nvGrpSpPr>
        <p:grpSpPr>
          <a:xfrm>
            <a:off x="748263" y="2810244"/>
            <a:ext cx="453980" cy="422540"/>
            <a:chOff x="-21322300" y="4077125"/>
            <a:chExt cx="307200" cy="285925"/>
          </a:xfrm>
        </p:grpSpPr>
        <p:sp>
          <p:nvSpPr>
            <p:cNvPr id="10678" name="Google Shape;10678;p70"/>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0"/>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0"/>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0"/>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0"/>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0"/>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0"/>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0"/>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0"/>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0"/>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0"/>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0"/>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70"/>
          <p:cNvGrpSpPr/>
          <p:nvPr/>
        </p:nvGrpSpPr>
        <p:grpSpPr>
          <a:xfrm>
            <a:off x="3525440" y="1689128"/>
            <a:ext cx="451653" cy="450212"/>
            <a:chOff x="-19394200" y="3333800"/>
            <a:chExt cx="305625" cy="304650"/>
          </a:xfrm>
        </p:grpSpPr>
        <p:sp>
          <p:nvSpPr>
            <p:cNvPr id="10691" name="Google Shape;10691;p70"/>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0"/>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0"/>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0"/>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0"/>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0"/>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0"/>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0"/>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0"/>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70"/>
          <p:cNvGrpSpPr/>
          <p:nvPr/>
        </p:nvGrpSpPr>
        <p:grpSpPr>
          <a:xfrm>
            <a:off x="3524276" y="2243580"/>
            <a:ext cx="453980" cy="449325"/>
            <a:chOff x="-19396575" y="3708500"/>
            <a:chExt cx="307200" cy="304050"/>
          </a:xfrm>
        </p:grpSpPr>
        <p:sp>
          <p:nvSpPr>
            <p:cNvPr id="10701" name="Google Shape;10701;p70"/>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0"/>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0"/>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70"/>
          <p:cNvGrpSpPr/>
          <p:nvPr/>
        </p:nvGrpSpPr>
        <p:grpSpPr>
          <a:xfrm>
            <a:off x="3518457" y="2796461"/>
            <a:ext cx="465618" cy="450101"/>
            <a:chOff x="-19394200" y="4084200"/>
            <a:chExt cx="315075" cy="304575"/>
          </a:xfrm>
        </p:grpSpPr>
        <p:sp>
          <p:nvSpPr>
            <p:cNvPr id="10705" name="Google Shape;10705;p70"/>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0"/>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0"/>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0"/>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0"/>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0"/>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70"/>
          <p:cNvGrpSpPr/>
          <p:nvPr/>
        </p:nvGrpSpPr>
        <p:grpSpPr>
          <a:xfrm>
            <a:off x="6324167" y="1689001"/>
            <a:ext cx="400447" cy="450470"/>
            <a:chOff x="-17526750" y="3309200"/>
            <a:chExt cx="270975" cy="304825"/>
          </a:xfrm>
        </p:grpSpPr>
        <p:sp>
          <p:nvSpPr>
            <p:cNvPr id="10712" name="Google Shape;10712;p70"/>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0"/>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0"/>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0"/>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0"/>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70"/>
          <p:cNvGrpSpPr/>
          <p:nvPr/>
        </p:nvGrpSpPr>
        <p:grpSpPr>
          <a:xfrm>
            <a:off x="6300319" y="2244173"/>
            <a:ext cx="448143" cy="448143"/>
            <a:chOff x="-17542500" y="3684100"/>
            <a:chExt cx="303250" cy="303250"/>
          </a:xfrm>
        </p:grpSpPr>
        <p:sp>
          <p:nvSpPr>
            <p:cNvPr id="10718" name="Google Shape;10718;p70"/>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0"/>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0"/>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0"/>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0"/>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0"/>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0"/>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70"/>
          <p:cNvGrpSpPr/>
          <p:nvPr/>
        </p:nvGrpSpPr>
        <p:grpSpPr>
          <a:xfrm>
            <a:off x="6299728" y="2810817"/>
            <a:ext cx="449325" cy="421395"/>
            <a:chOff x="-17542500" y="4068450"/>
            <a:chExt cx="304050" cy="285150"/>
          </a:xfrm>
        </p:grpSpPr>
        <p:sp>
          <p:nvSpPr>
            <p:cNvPr id="10726" name="Google Shape;10726;p70"/>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0"/>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0"/>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0"/>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0"/>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0"/>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70"/>
          <p:cNvGrpSpPr/>
          <p:nvPr/>
        </p:nvGrpSpPr>
        <p:grpSpPr>
          <a:xfrm>
            <a:off x="3530150" y="3342211"/>
            <a:ext cx="343404" cy="449325"/>
            <a:chOff x="-15652200" y="3335975"/>
            <a:chExt cx="232375" cy="304050"/>
          </a:xfrm>
        </p:grpSpPr>
        <p:sp>
          <p:nvSpPr>
            <p:cNvPr id="10733" name="Google Shape;10733;p70"/>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0"/>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0"/>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0"/>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0"/>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0"/>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0"/>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0"/>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0"/>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70"/>
          <p:cNvGrpSpPr/>
          <p:nvPr/>
        </p:nvGrpSpPr>
        <p:grpSpPr>
          <a:xfrm>
            <a:off x="1303491" y="1689573"/>
            <a:ext cx="450470" cy="449325"/>
            <a:chOff x="-20946600" y="3317850"/>
            <a:chExt cx="304825" cy="304050"/>
          </a:xfrm>
        </p:grpSpPr>
        <p:sp>
          <p:nvSpPr>
            <p:cNvPr id="10743" name="Google Shape;10743;p70"/>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0"/>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0"/>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70"/>
          <p:cNvGrpSpPr/>
          <p:nvPr/>
        </p:nvGrpSpPr>
        <p:grpSpPr>
          <a:xfrm>
            <a:off x="1304064" y="2243729"/>
            <a:ext cx="449325" cy="449030"/>
            <a:chOff x="-20945825" y="3692175"/>
            <a:chExt cx="304050" cy="303850"/>
          </a:xfrm>
        </p:grpSpPr>
        <p:sp>
          <p:nvSpPr>
            <p:cNvPr id="10747" name="Google Shape;10747;p70"/>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0"/>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0"/>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0"/>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70"/>
          <p:cNvGrpSpPr/>
          <p:nvPr/>
        </p:nvGrpSpPr>
        <p:grpSpPr>
          <a:xfrm>
            <a:off x="1329667" y="2797442"/>
            <a:ext cx="398119" cy="448143"/>
            <a:chOff x="-20930075" y="4066100"/>
            <a:chExt cx="269400" cy="303250"/>
          </a:xfrm>
        </p:grpSpPr>
        <p:sp>
          <p:nvSpPr>
            <p:cNvPr id="10752" name="Google Shape;10752;p70"/>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0"/>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70"/>
          <p:cNvGrpSpPr/>
          <p:nvPr/>
        </p:nvGrpSpPr>
        <p:grpSpPr>
          <a:xfrm>
            <a:off x="4110888" y="1689848"/>
            <a:ext cx="372516" cy="448771"/>
            <a:chOff x="-18994100" y="3334775"/>
            <a:chExt cx="252075" cy="303675"/>
          </a:xfrm>
        </p:grpSpPr>
        <p:sp>
          <p:nvSpPr>
            <p:cNvPr id="10755" name="Google Shape;10755;p70"/>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0"/>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0"/>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0"/>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70"/>
          <p:cNvGrpSpPr/>
          <p:nvPr/>
        </p:nvGrpSpPr>
        <p:grpSpPr>
          <a:xfrm>
            <a:off x="4125445" y="2244743"/>
            <a:ext cx="343404" cy="446998"/>
            <a:chOff x="-18983850" y="3710075"/>
            <a:chExt cx="232375" cy="302475"/>
          </a:xfrm>
        </p:grpSpPr>
        <p:sp>
          <p:nvSpPr>
            <p:cNvPr id="10760" name="Google Shape;10760;p70"/>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0"/>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0"/>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0"/>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70"/>
          <p:cNvGrpSpPr/>
          <p:nvPr/>
        </p:nvGrpSpPr>
        <p:grpSpPr>
          <a:xfrm>
            <a:off x="4071911" y="2797422"/>
            <a:ext cx="450470" cy="448180"/>
            <a:chOff x="-19020075" y="4084200"/>
            <a:chExt cx="304825" cy="303275"/>
          </a:xfrm>
        </p:grpSpPr>
        <p:sp>
          <p:nvSpPr>
            <p:cNvPr id="10765" name="Google Shape;10765;p70"/>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0"/>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0"/>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0"/>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0"/>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0"/>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0"/>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0"/>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0"/>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70"/>
          <p:cNvGrpSpPr/>
          <p:nvPr/>
        </p:nvGrpSpPr>
        <p:grpSpPr>
          <a:xfrm>
            <a:off x="6889176" y="1689001"/>
            <a:ext cx="396937" cy="450470"/>
            <a:chOff x="-17149475" y="3309200"/>
            <a:chExt cx="268600" cy="304825"/>
          </a:xfrm>
        </p:grpSpPr>
        <p:sp>
          <p:nvSpPr>
            <p:cNvPr id="10775" name="Google Shape;10775;p70"/>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0"/>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70"/>
          <p:cNvGrpSpPr/>
          <p:nvPr/>
        </p:nvGrpSpPr>
        <p:grpSpPr>
          <a:xfrm>
            <a:off x="6862982" y="2258120"/>
            <a:ext cx="449325" cy="420249"/>
            <a:chOff x="-17168375" y="3692750"/>
            <a:chExt cx="304050" cy="284375"/>
          </a:xfrm>
        </p:grpSpPr>
        <p:sp>
          <p:nvSpPr>
            <p:cNvPr id="10778" name="Google Shape;10778;p70"/>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0"/>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0"/>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0"/>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0"/>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0"/>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0"/>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70"/>
          <p:cNvGrpSpPr/>
          <p:nvPr/>
        </p:nvGrpSpPr>
        <p:grpSpPr>
          <a:xfrm>
            <a:off x="6859491" y="2796852"/>
            <a:ext cx="456308" cy="449325"/>
            <a:chOff x="-17170750" y="4058800"/>
            <a:chExt cx="308775" cy="304050"/>
          </a:xfrm>
        </p:grpSpPr>
        <p:sp>
          <p:nvSpPr>
            <p:cNvPr id="10786" name="Google Shape;10786;p70"/>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0"/>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0"/>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0"/>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0"/>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0"/>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0"/>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0"/>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0"/>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0"/>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0"/>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0"/>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0"/>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0"/>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0"/>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0"/>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0"/>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70"/>
          <p:cNvGrpSpPr/>
          <p:nvPr/>
        </p:nvGrpSpPr>
        <p:grpSpPr>
          <a:xfrm>
            <a:off x="5721388" y="3343358"/>
            <a:ext cx="450470" cy="446998"/>
            <a:chOff x="-15688425" y="3707725"/>
            <a:chExt cx="304825" cy="302475"/>
          </a:xfrm>
        </p:grpSpPr>
        <p:sp>
          <p:nvSpPr>
            <p:cNvPr id="10804" name="Google Shape;10804;p70"/>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0"/>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0"/>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0"/>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0"/>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0"/>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70"/>
          <p:cNvGrpSpPr/>
          <p:nvPr/>
        </p:nvGrpSpPr>
        <p:grpSpPr>
          <a:xfrm>
            <a:off x="1865544" y="1690441"/>
            <a:ext cx="451653" cy="447589"/>
            <a:chOff x="-20572500" y="3319025"/>
            <a:chExt cx="305625" cy="302875"/>
          </a:xfrm>
        </p:grpSpPr>
        <p:sp>
          <p:nvSpPr>
            <p:cNvPr id="10811" name="Google Shape;10811;p70"/>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0"/>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70"/>
          <p:cNvGrpSpPr/>
          <p:nvPr/>
        </p:nvGrpSpPr>
        <p:grpSpPr>
          <a:xfrm>
            <a:off x="1866708" y="2305410"/>
            <a:ext cx="449325" cy="325670"/>
            <a:chOff x="-20571700" y="3722875"/>
            <a:chExt cx="304050" cy="220375"/>
          </a:xfrm>
        </p:grpSpPr>
        <p:sp>
          <p:nvSpPr>
            <p:cNvPr id="10814" name="Google Shape;10814;p70"/>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0"/>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0"/>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0"/>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0"/>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0"/>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0"/>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70"/>
          <p:cNvGrpSpPr/>
          <p:nvPr/>
        </p:nvGrpSpPr>
        <p:grpSpPr>
          <a:xfrm>
            <a:off x="1866135" y="2796278"/>
            <a:ext cx="450470" cy="450470"/>
            <a:chOff x="-20571700" y="4066875"/>
            <a:chExt cx="304825" cy="304825"/>
          </a:xfrm>
        </p:grpSpPr>
        <p:sp>
          <p:nvSpPr>
            <p:cNvPr id="10822" name="Google Shape;10822;p70"/>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0"/>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0"/>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0"/>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0"/>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0"/>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70"/>
          <p:cNvGrpSpPr/>
          <p:nvPr/>
        </p:nvGrpSpPr>
        <p:grpSpPr>
          <a:xfrm>
            <a:off x="4632837" y="1688259"/>
            <a:ext cx="453980" cy="451948"/>
            <a:chOff x="-18645175" y="3334200"/>
            <a:chExt cx="307200" cy="305825"/>
          </a:xfrm>
        </p:grpSpPr>
        <p:sp>
          <p:nvSpPr>
            <p:cNvPr id="10829" name="Google Shape;10829;p70"/>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0"/>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0"/>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0"/>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0"/>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70"/>
          <p:cNvGrpSpPr/>
          <p:nvPr/>
        </p:nvGrpSpPr>
        <p:grpSpPr>
          <a:xfrm>
            <a:off x="4633429" y="2242989"/>
            <a:ext cx="452798" cy="450507"/>
            <a:chOff x="-18645175" y="3708500"/>
            <a:chExt cx="306400" cy="304850"/>
          </a:xfrm>
        </p:grpSpPr>
        <p:sp>
          <p:nvSpPr>
            <p:cNvPr id="10835" name="Google Shape;10835;p70"/>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0"/>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0"/>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0"/>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0"/>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0"/>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0"/>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70"/>
          <p:cNvGrpSpPr/>
          <p:nvPr/>
        </p:nvGrpSpPr>
        <p:grpSpPr>
          <a:xfrm>
            <a:off x="4631101" y="2795630"/>
            <a:ext cx="457453" cy="451763"/>
            <a:chOff x="-18647525" y="4082625"/>
            <a:chExt cx="309550" cy="305700"/>
          </a:xfrm>
        </p:grpSpPr>
        <p:sp>
          <p:nvSpPr>
            <p:cNvPr id="10843" name="Google Shape;10843;p70"/>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0"/>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0"/>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0"/>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70"/>
          <p:cNvGrpSpPr/>
          <p:nvPr/>
        </p:nvGrpSpPr>
        <p:grpSpPr>
          <a:xfrm>
            <a:off x="7441485" y="1689592"/>
            <a:ext cx="395755" cy="449288"/>
            <a:chOff x="-16775350" y="3309200"/>
            <a:chExt cx="267800" cy="304025"/>
          </a:xfrm>
        </p:grpSpPr>
        <p:sp>
          <p:nvSpPr>
            <p:cNvPr id="10848" name="Google Shape;10848;p70"/>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0"/>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0"/>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70"/>
          <p:cNvGrpSpPr/>
          <p:nvPr/>
        </p:nvGrpSpPr>
        <p:grpSpPr>
          <a:xfrm>
            <a:off x="7441485" y="2241827"/>
            <a:ext cx="395755" cy="452835"/>
            <a:chOff x="-16775350" y="3683300"/>
            <a:chExt cx="267800" cy="306425"/>
          </a:xfrm>
        </p:grpSpPr>
        <p:sp>
          <p:nvSpPr>
            <p:cNvPr id="10852" name="Google Shape;10852;p70"/>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0"/>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0"/>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70"/>
          <p:cNvGrpSpPr/>
          <p:nvPr/>
        </p:nvGrpSpPr>
        <p:grpSpPr>
          <a:xfrm>
            <a:off x="7413536" y="2796870"/>
            <a:ext cx="451653" cy="449288"/>
            <a:chOff x="-16794250" y="4058225"/>
            <a:chExt cx="305625" cy="304025"/>
          </a:xfrm>
        </p:grpSpPr>
        <p:sp>
          <p:nvSpPr>
            <p:cNvPr id="10856" name="Google Shape;10856;p70"/>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0"/>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0"/>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0"/>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0"/>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0"/>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0"/>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0"/>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0"/>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5" name="Google Shape;10865;p70"/>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6" name="Google Shape;10866;p70"/>
          <p:cNvGrpSpPr/>
          <p:nvPr/>
        </p:nvGrpSpPr>
        <p:grpSpPr>
          <a:xfrm>
            <a:off x="2414953" y="1689573"/>
            <a:ext cx="457453" cy="449325"/>
            <a:chOff x="-20199150" y="3317850"/>
            <a:chExt cx="309550" cy="304050"/>
          </a:xfrm>
        </p:grpSpPr>
        <p:sp>
          <p:nvSpPr>
            <p:cNvPr id="10867" name="Google Shape;10867;p70"/>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0"/>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0"/>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0"/>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0"/>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0"/>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0"/>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70"/>
          <p:cNvGrpSpPr/>
          <p:nvPr/>
        </p:nvGrpSpPr>
        <p:grpSpPr>
          <a:xfrm>
            <a:off x="2417281" y="2242861"/>
            <a:ext cx="452798" cy="450766"/>
            <a:chOff x="-20199150" y="3693150"/>
            <a:chExt cx="306400" cy="305025"/>
          </a:xfrm>
        </p:grpSpPr>
        <p:sp>
          <p:nvSpPr>
            <p:cNvPr id="10875" name="Google Shape;10875;p70"/>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0"/>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0"/>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0"/>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0"/>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0"/>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70"/>
          <p:cNvGrpSpPr/>
          <p:nvPr/>
        </p:nvGrpSpPr>
        <p:grpSpPr>
          <a:xfrm>
            <a:off x="2417854" y="2795687"/>
            <a:ext cx="451653" cy="451653"/>
            <a:chOff x="-20197575" y="4066875"/>
            <a:chExt cx="305625" cy="305625"/>
          </a:xfrm>
        </p:grpSpPr>
        <p:sp>
          <p:nvSpPr>
            <p:cNvPr id="10882" name="Google Shape;10882;p70"/>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0"/>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0"/>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0"/>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0"/>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0"/>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0"/>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0"/>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0" name="Google Shape;10890;p70"/>
          <p:cNvGrpSpPr/>
          <p:nvPr/>
        </p:nvGrpSpPr>
        <p:grpSpPr>
          <a:xfrm>
            <a:off x="5200071" y="1687520"/>
            <a:ext cx="449325" cy="453426"/>
            <a:chOff x="-18271050" y="3333200"/>
            <a:chExt cx="304050" cy="306825"/>
          </a:xfrm>
        </p:grpSpPr>
        <p:sp>
          <p:nvSpPr>
            <p:cNvPr id="10891" name="Google Shape;10891;p70"/>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0"/>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0"/>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0"/>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0"/>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70"/>
          <p:cNvGrpSpPr/>
          <p:nvPr/>
        </p:nvGrpSpPr>
        <p:grpSpPr>
          <a:xfrm>
            <a:off x="5200644" y="2244171"/>
            <a:ext cx="448180" cy="448143"/>
            <a:chOff x="-18270275" y="3710875"/>
            <a:chExt cx="303275" cy="303250"/>
          </a:xfrm>
        </p:grpSpPr>
        <p:sp>
          <p:nvSpPr>
            <p:cNvPr id="10897" name="Google Shape;10897;p70"/>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0"/>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0"/>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0"/>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0"/>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0"/>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70"/>
          <p:cNvGrpSpPr/>
          <p:nvPr/>
        </p:nvGrpSpPr>
        <p:grpSpPr>
          <a:xfrm>
            <a:off x="5254196" y="2797422"/>
            <a:ext cx="341076" cy="448180"/>
            <a:chOff x="-18234025" y="4084200"/>
            <a:chExt cx="230800" cy="303275"/>
          </a:xfrm>
        </p:grpSpPr>
        <p:sp>
          <p:nvSpPr>
            <p:cNvPr id="10904" name="Google Shape;10904;p70"/>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0"/>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0"/>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70"/>
          <p:cNvGrpSpPr/>
          <p:nvPr/>
        </p:nvGrpSpPr>
        <p:grpSpPr>
          <a:xfrm>
            <a:off x="2366751" y="3341641"/>
            <a:ext cx="449325" cy="450470"/>
            <a:chOff x="-16419350" y="3308400"/>
            <a:chExt cx="304050" cy="304825"/>
          </a:xfrm>
        </p:grpSpPr>
        <p:sp>
          <p:nvSpPr>
            <p:cNvPr id="10908" name="Google Shape;10908;p70"/>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0"/>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0"/>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0"/>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0"/>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0"/>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0"/>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70"/>
          <p:cNvGrpSpPr/>
          <p:nvPr/>
        </p:nvGrpSpPr>
        <p:grpSpPr>
          <a:xfrm>
            <a:off x="4638306" y="3340423"/>
            <a:ext cx="395755" cy="452872"/>
            <a:chOff x="-16401225" y="3683275"/>
            <a:chExt cx="267800" cy="306450"/>
          </a:xfrm>
        </p:grpSpPr>
        <p:sp>
          <p:nvSpPr>
            <p:cNvPr id="10916" name="Google Shape;10916;p70"/>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0"/>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0"/>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0"/>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0"/>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0"/>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0"/>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70"/>
          <p:cNvGrpSpPr/>
          <p:nvPr/>
        </p:nvGrpSpPr>
        <p:grpSpPr>
          <a:xfrm>
            <a:off x="8003755" y="2797062"/>
            <a:ext cx="450470" cy="448180"/>
            <a:chOff x="-16419350" y="4058200"/>
            <a:chExt cx="304825" cy="303275"/>
          </a:xfrm>
        </p:grpSpPr>
        <p:sp>
          <p:nvSpPr>
            <p:cNvPr id="10924" name="Google Shape;10924;p70"/>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0"/>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0"/>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0"/>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0"/>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0"/>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0"/>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1" name="Google Shape;10931;p70"/>
          <p:cNvGrpSpPr/>
          <p:nvPr/>
        </p:nvGrpSpPr>
        <p:grpSpPr>
          <a:xfrm>
            <a:off x="4030643" y="3343080"/>
            <a:ext cx="450507" cy="447589"/>
            <a:chOff x="-15296200" y="3326900"/>
            <a:chExt cx="304850" cy="302875"/>
          </a:xfrm>
        </p:grpSpPr>
        <p:sp>
          <p:nvSpPr>
            <p:cNvPr id="10932" name="Google Shape;10932;p70"/>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0"/>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0"/>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0"/>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0"/>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70"/>
          <p:cNvGrpSpPr/>
          <p:nvPr/>
        </p:nvGrpSpPr>
        <p:grpSpPr>
          <a:xfrm>
            <a:off x="2946296" y="1706881"/>
            <a:ext cx="486566" cy="414708"/>
            <a:chOff x="-19835275" y="3330250"/>
            <a:chExt cx="329250" cy="280625"/>
          </a:xfrm>
        </p:grpSpPr>
        <p:sp>
          <p:nvSpPr>
            <p:cNvPr id="10938" name="Google Shape;10938;p70"/>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0"/>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0"/>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70"/>
          <p:cNvGrpSpPr/>
          <p:nvPr/>
        </p:nvGrpSpPr>
        <p:grpSpPr>
          <a:xfrm>
            <a:off x="2964325" y="2243470"/>
            <a:ext cx="450507" cy="449547"/>
            <a:chOff x="-19822675" y="3692750"/>
            <a:chExt cx="304850" cy="304200"/>
          </a:xfrm>
        </p:grpSpPr>
        <p:sp>
          <p:nvSpPr>
            <p:cNvPr id="10942" name="Google Shape;10942;p70"/>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0"/>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0"/>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0"/>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0"/>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70"/>
          <p:cNvGrpSpPr/>
          <p:nvPr/>
        </p:nvGrpSpPr>
        <p:grpSpPr>
          <a:xfrm>
            <a:off x="2964916" y="2796278"/>
            <a:ext cx="449325" cy="450470"/>
            <a:chOff x="-19822675" y="4066875"/>
            <a:chExt cx="304050" cy="304825"/>
          </a:xfrm>
        </p:grpSpPr>
        <p:sp>
          <p:nvSpPr>
            <p:cNvPr id="10948" name="Google Shape;10948;p70"/>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0"/>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0"/>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0"/>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0"/>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0"/>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70"/>
          <p:cNvGrpSpPr/>
          <p:nvPr/>
        </p:nvGrpSpPr>
        <p:grpSpPr>
          <a:xfrm>
            <a:off x="5773985" y="1689571"/>
            <a:ext cx="399302" cy="449325"/>
            <a:chOff x="-17878825" y="3334400"/>
            <a:chExt cx="270200" cy="304050"/>
          </a:xfrm>
        </p:grpSpPr>
        <p:sp>
          <p:nvSpPr>
            <p:cNvPr id="10955" name="Google Shape;10955;p70"/>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0"/>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0"/>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0"/>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0"/>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0"/>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0"/>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70"/>
          <p:cNvGrpSpPr/>
          <p:nvPr/>
        </p:nvGrpSpPr>
        <p:grpSpPr>
          <a:xfrm>
            <a:off x="5747809" y="2242416"/>
            <a:ext cx="451653" cy="451653"/>
            <a:chOff x="-17896150" y="3709300"/>
            <a:chExt cx="305625" cy="305625"/>
          </a:xfrm>
        </p:grpSpPr>
        <p:sp>
          <p:nvSpPr>
            <p:cNvPr id="10963" name="Google Shape;10963;p70"/>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0"/>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0"/>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0"/>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70"/>
          <p:cNvGrpSpPr/>
          <p:nvPr/>
        </p:nvGrpSpPr>
        <p:grpSpPr>
          <a:xfrm>
            <a:off x="5775740" y="2795686"/>
            <a:ext cx="395792" cy="451653"/>
            <a:chOff x="-17878025" y="4082625"/>
            <a:chExt cx="267825" cy="305625"/>
          </a:xfrm>
        </p:grpSpPr>
        <p:sp>
          <p:nvSpPr>
            <p:cNvPr id="10968" name="Google Shape;10968;p70"/>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0"/>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0"/>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0"/>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0"/>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0"/>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0"/>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70"/>
          <p:cNvGrpSpPr/>
          <p:nvPr/>
        </p:nvGrpSpPr>
        <p:grpSpPr>
          <a:xfrm>
            <a:off x="2919632" y="3355015"/>
            <a:ext cx="450507" cy="423722"/>
            <a:chOff x="-16044450" y="3317850"/>
            <a:chExt cx="304850" cy="286725"/>
          </a:xfrm>
        </p:grpSpPr>
        <p:sp>
          <p:nvSpPr>
            <p:cNvPr id="10976" name="Google Shape;10976;p70"/>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0"/>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0"/>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0"/>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0" name="Google Shape;10980;p70"/>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1" name="Google Shape;10981;p70"/>
          <p:cNvGrpSpPr/>
          <p:nvPr/>
        </p:nvGrpSpPr>
        <p:grpSpPr>
          <a:xfrm>
            <a:off x="8042149" y="2243724"/>
            <a:ext cx="373662" cy="449030"/>
            <a:chOff x="-16018450" y="4058400"/>
            <a:chExt cx="252850" cy="303850"/>
          </a:xfrm>
        </p:grpSpPr>
        <p:sp>
          <p:nvSpPr>
            <p:cNvPr id="10982" name="Google Shape;10982;p70"/>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0"/>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0"/>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0"/>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6" name="Google Shape;10986;p70"/>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90" name="Shape 10990"/>
        <p:cNvGrpSpPr/>
        <p:nvPr/>
      </p:nvGrpSpPr>
      <p:grpSpPr>
        <a:xfrm>
          <a:off x="0" y="0"/>
          <a:ext cx="0" cy="0"/>
          <a:chOff x="0" y="0"/>
          <a:chExt cx="0" cy="0"/>
        </a:xfrm>
      </p:grpSpPr>
      <p:sp>
        <p:nvSpPr>
          <p:cNvPr id="10991" name="Google Shape;10991;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992" name="Google Shape;10992;p71"/>
          <p:cNvGrpSpPr/>
          <p:nvPr/>
        </p:nvGrpSpPr>
        <p:grpSpPr>
          <a:xfrm>
            <a:off x="845901" y="1689241"/>
            <a:ext cx="442337" cy="419623"/>
            <a:chOff x="-6696925" y="3272575"/>
            <a:chExt cx="307200" cy="291425"/>
          </a:xfrm>
        </p:grpSpPr>
        <p:sp>
          <p:nvSpPr>
            <p:cNvPr id="10993" name="Google Shape;10993;p71"/>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1"/>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71"/>
          <p:cNvGrpSpPr/>
          <p:nvPr/>
        </p:nvGrpSpPr>
        <p:grpSpPr>
          <a:xfrm>
            <a:off x="845884" y="2204636"/>
            <a:ext cx="442373" cy="420775"/>
            <a:chOff x="-6690625" y="3631325"/>
            <a:chExt cx="307225" cy="292225"/>
          </a:xfrm>
        </p:grpSpPr>
        <p:sp>
          <p:nvSpPr>
            <p:cNvPr id="10996" name="Google Shape;10996;p71"/>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1"/>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1"/>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1"/>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1"/>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71"/>
          <p:cNvGrpSpPr/>
          <p:nvPr/>
        </p:nvGrpSpPr>
        <p:grpSpPr>
          <a:xfrm>
            <a:off x="868005" y="2756972"/>
            <a:ext cx="421927" cy="419371"/>
            <a:chOff x="-6689825" y="3992050"/>
            <a:chExt cx="293025" cy="291250"/>
          </a:xfrm>
        </p:grpSpPr>
        <p:sp>
          <p:nvSpPr>
            <p:cNvPr id="11002" name="Google Shape;11002;p71"/>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1"/>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1"/>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1"/>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1"/>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1"/>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1"/>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1"/>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1"/>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1"/>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1"/>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1"/>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4" name="Google Shape;11014;p71"/>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5" name="Google Shape;11015;p71"/>
          <p:cNvGrpSpPr/>
          <p:nvPr/>
        </p:nvGrpSpPr>
        <p:grpSpPr>
          <a:xfrm>
            <a:off x="3551317" y="2205192"/>
            <a:ext cx="423043" cy="419659"/>
            <a:chOff x="-4837325" y="3612425"/>
            <a:chExt cx="293800" cy="291450"/>
          </a:xfrm>
        </p:grpSpPr>
        <p:sp>
          <p:nvSpPr>
            <p:cNvPr id="11016" name="Google Shape;11016;p71"/>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1"/>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1"/>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1"/>
          <p:cNvGrpSpPr/>
          <p:nvPr/>
        </p:nvGrpSpPr>
        <p:grpSpPr>
          <a:xfrm>
            <a:off x="3564349" y="2756826"/>
            <a:ext cx="420775" cy="419659"/>
            <a:chOff x="-4837325" y="3971575"/>
            <a:chExt cx="292225" cy="291450"/>
          </a:xfrm>
        </p:grpSpPr>
        <p:sp>
          <p:nvSpPr>
            <p:cNvPr id="11020" name="Google Shape;11020;p71"/>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1"/>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1"/>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1"/>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1"/>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1"/>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71"/>
          <p:cNvGrpSpPr/>
          <p:nvPr/>
        </p:nvGrpSpPr>
        <p:grpSpPr>
          <a:xfrm>
            <a:off x="6256364" y="1714185"/>
            <a:ext cx="430998" cy="369730"/>
            <a:chOff x="-3037625" y="3254850"/>
            <a:chExt cx="299325" cy="256775"/>
          </a:xfrm>
        </p:grpSpPr>
        <p:sp>
          <p:nvSpPr>
            <p:cNvPr id="11027" name="Google Shape;11027;p71"/>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1"/>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1"/>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1"/>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71"/>
          <p:cNvGrpSpPr/>
          <p:nvPr/>
        </p:nvGrpSpPr>
        <p:grpSpPr>
          <a:xfrm>
            <a:off x="6260324" y="2204615"/>
            <a:ext cx="423079" cy="420811"/>
            <a:chOff x="-3031325" y="3597450"/>
            <a:chExt cx="293825" cy="292250"/>
          </a:xfrm>
        </p:grpSpPr>
        <p:sp>
          <p:nvSpPr>
            <p:cNvPr id="11032" name="Google Shape;11032;p71"/>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1"/>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1"/>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1"/>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1"/>
          <p:cNvGrpSpPr/>
          <p:nvPr/>
        </p:nvGrpSpPr>
        <p:grpSpPr>
          <a:xfrm>
            <a:off x="6272798" y="2781214"/>
            <a:ext cx="421927" cy="370882"/>
            <a:chOff x="-3030525" y="3973150"/>
            <a:chExt cx="293025" cy="257575"/>
          </a:xfrm>
        </p:grpSpPr>
        <p:sp>
          <p:nvSpPr>
            <p:cNvPr id="11037" name="Google Shape;11037;p71"/>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1"/>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71"/>
          <p:cNvGrpSpPr/>
          <p:nvPr/>
        </p:nvGrpSpPr>
        <p:grpSpPr>
          <a:xfrm>
            <a:off x="1374391" y="3369426"/>
            <a:ext cx="421927" cy="297195"/>
            <a:chOff x="-1199300" y="3279250"/>
            <a:chExt cx="293025" cy="206400"/>
          </a:xfrm>
        </p:grpSpPr>
        <p:sp>
          <p:nvSpPr>
            <p:cNvPr id="11040" name="Google Shape;11040;p71"/>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1"/>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1"/>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1"/>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71"/>
          <p:cNvGrpSpPr/>
          <p:nvPr/>
        </p:nvGrpSpPr>
        <p:grpSpPr>
          <a:xfrm>
            <a:off x="1381477" y="1688773"/>
            <a:ext cx="444605" cy="420559"/>
            <a:chOff x="-6338550" y="3272950"/>
            <a:chExt cx="308775" cy="292075"/>
          </a:xfrm>
        </p:grpSpPr>
        <p:sp>
          <p:nvSpPr>
            <p:cNvPr id="11045" name="Google Shape;11045;p71"/>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1"/>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1"/>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71"/>
          <p:cNvGrpSpPr/>
          <p:nvPr/>
        </p:nvGrpSpPr>
        <p:grpSpPr>
          <a:xfrm>
            <a:off x="1392817" y="2205194"/>
            <a:ext cx="421927" cy="419659"/>
            <a:chOff x="-6329100" y="3632100"/>
            <a:chExt cx="293025" cy="291450"/>
          </a:xfrm>
        </p:grpSpPr>
        <p:sp>
          <p:nvSpPr>
            <p:cNvPr id="11049" name="Google Shape;11049;p71"/>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1"/>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1"/>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71"/>
          <p:cNvGrpSpPr/>
          <p:nvPr/>
        </p:nvGrpSpPr>
        <p:grpSpPr>
          <a:xfrm>
            <a:off x="1405867" y="2756828"/>
            <a:ext cx="419623" cy="419659"/>
            <a:chOff x="-6329875" y="3992050"/>
            <a:chExt cx="291425" cy="291450"/>
          </a:xfrm>
        </p:grpSpPr>
        <p:sp>
          <p:nvSpPr>
            <p:cNvPr id="11053" name="Google Shape;11053;p71"/>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1"/>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1"/>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1"/>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71"/>
          <p:cNvGrpSpPr/>
          <p:nvPr/>
        </p:nvGrpSpPr>
        <p:grpSpPr>
          <a:xfrm>
            <a:off x="4092004" y="1687530"/>
            <a:ext cx="423079" cy="423043"/>
            <a:chOff x="-4478975" y="3251700"/>
            <a:chExt cx="293825" cy="293800"/>
          </a:xfrm>
        </p:grpSpPr>
        <p:sp>
          <p:nvSpPr>
            <p:cNvPr id="11058" name="Google Shape;11058;p71"/>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1"/>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1"/>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71"/>
          <p:cNvGrpSpPr/>
          <p:nvPr/>
        </p:nvGrpSpPr>
        <p:grpSpPr>
          <a:xfrm>
            <a:off x="4092004" y="2205192"/>
            <a:ext cx="423079" cy="419659"/>
            <a:chOff x="-4475825" y="3612425"/>
            <a:chExt cx="293825" cy="291450"/>
          </a:xfrm>
        </p:grpSpPr>
        <p:sp>
          <p:nvSpPr>
            <p:cNvPr id="11062" name="Google Shape;11062;p71"/>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1"/>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1"/>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71"/>
          <p:cNvGrpSpPr/>
          <p:nvPr/>
        </p:nvGrpSpPr>
        <p:grpSpPr>
          <a:xfrm>
            <a:off x="4101077" y="2756844"/>
            <a:ext cx="428730" cy="419623"/>
            <a:chOff x="-4480550" y="3970800"/>
            <a:chExt cx="297750" cy="291425"/>
          </a:xfrm>
        </p:grpSpPr>
        <p:sp>
          <p:nvSpPr>
            <p:cNvPr id="11066" name="Google Shape;11066;p71"/>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1"/>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71"/>
          <p:cNvGrpSpPr/>
          <p:nvPr/>
        </p:nvGrpSpPr>
        <p:grpSpPr>
          <a:xfrm>
            <a:off x="6804910" y="1689221"/>
            <a:ext cx="415123" cy="419659"/>
            <a:chOff x="-2668225" y="3239075"/>
            <a:chExt cx="288300" cy="291450"/>
          </a:xfrm>
        </p:grpSpPr>
        <p:sp>
          <p:nvSpPr>
            <p:cNvPr id="11069" name="Google Shape;11069;p71"/>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1"/>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1"/>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1"/>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1"/>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71"/>
          <p:cNvGrpSpPr/>
          <p:nvPr/>
        </p:nvGrpSpPr>
        <p:grpSpPr>
          <a:xfrm>
            <a:off x="6802066" y="2205191"/>
            <a:ext cx="420811" cy="419659"/>
            <a:chOff x="-2671375" y="3597450"/>
            <a:chExt cx="292250" cy="291450"/>
          </a:xfrm>
        </p:grpSpPr>
        <p:sp>
          <p:nvSpPr>
            <p:cNvPr id="11075" name="Google Shape;11075;p71"/>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1"/>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71"/>
          <p:cNvGrpSpPr/>
          <p:nvPr/>
        </p:nvGrpSpPr>
        <p:grpSpPr>
          <a:xfrm>
            <a:off x="6812849" y="2755691"/>
            <a:ext cx="423043" cy="421927"/>
            <a:chOff x="-2670575" y="3956600"/>
            <a:chExt cx="293800" cy="293025"/>
          </a:xfrm>
        </p:grpSpPr>
        <p:sp>
          <p:nvSpPr>
            <p:cNvPr id="11078" name="Google Shape;11078;p71"/>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1"/>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1"/>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1"/>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71"/>
          <p:cNvGrpSpPr/>
          <p:nvPr/>
        </p:nvGrpSpPr>
        <p:grpSpPr>
          <a:xfrm>
            <a:off x="3070370" y="3311947"/>
            <a:ext cx="426462" cy="418363"/>
            <a:chOff x="-1183550" y="3586525"/>
            <a:chExt cx="296175" cy="290550"/>
          </a:xfrm>
        </p:grpSpPr>
        <p:sp>
          <p:nvSpPr>
            <p:cNvPr id="11083" name="Google Shape;11083;p71"/>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1"/>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1"/>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1"/>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1"/>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1"/>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1"/>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1"/>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1"/>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71"/>
          <p:cNvGrpSpPr/>
          <p:nvPr/>
        </p:nvGrpSpPr>
        <p:grpSpPr>
          <a:xfrm>
            <a:off x="1933980" y="1689799"/>
            <a:ext cx="420811" cy="418507"/>
            <a:chOff x="-5971525" y="3273750"/>
            <a:chExt cx="292250" cy="290650"/>
          </a:xfrm>
        </p:grpSpPr>
        <p:sp>
          <p:nvSpPr>
            <p:cNvPr id="11093" name="Google Shape;11093;p71"/>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1"/>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71"/>
          <p:cNvGrpSpPr/>
          <p:nvPr/>
        </p:nvGrpSpPr>
        <p:grpSpPr>
          <a:xfrm>
            <a:off x="1928310" y="2203826"/>
            <a:ext cx="432150" cy="422395"/>
            <a:chOff x="-5974675" y="3632100"/>
            <a:chExt cx="300125" cy="293350"/>
          </a:xfrm>
        </p:grpSpPr>
        <p:sp>
          <p:nvSpPr>
            <p:cNvPr id="11096" name="Google Shape;11096;p71"/>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1"/>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1"/>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1"/>
          <p:cNvGrpSpPr/>
          <p:nvPr/>
        </p:nvGrpSpPr>
        <p:grpSpPr>
          <a:xfrm>
            <a:off x="1958351" y="2755694"/>
            <a:ext cx="395865" cy="421927"/>
            <a:chOff x="-5971525" y="3990475"/>
            <a:chExt cx="274925" cy="293025"/>
          </a:xfrm>
        </p:grpSpPr>
        <p:sp>
          <p:nvSpPr>
            <p:cNvPr id="11100" name="Google Shape;11100;p71"/>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1"/>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1"/>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1"/>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71"/>
          <p:cNvGrpSpPr/>
          <p:nvPr/>
        </p:nvGrpSpPr>
        <p:grpSpPr>
          <a:xfrm>
            <a:off x="4631558" y="1689798"/>
            <a:ext cx="420775" cy="418507"/>
            <a:chOff x="-4118225" y="3253275"/>
            <a:chExt cx="292225" cy="290650"/>
          </a:xfrm>
        </p:grpSpPr>
        <p:sp>
          <p:nvSpPr>
            <p:cNvPr id="11105" name="Google Shape;11105;p71"/>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1"/>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71"/>
          <p:cNvGrpSpPr/>
          <p:nvPr/>
        </p:nvGrpSpPr>
        <p:grpSpPr>
          <a:xfrm>
            <a:off x="4682008" y="2204922"/>
            <a:ext cx="319874" cy="420199"/>
            <a:chOff x="-4082800" y="3612425"/>
            <a:chExt cx="222150" cy="291825"/>
          </a:xfrm>
        </p:grpSpPr>
        <p:sp>
          <p:nvSpPr>
            <p:cNvPr id="11108" name="Google Shape;11108;p71"/>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1"/>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1"/>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71"/>
          <p:cNvGrpSpPr/>
          <p:nvPr/>
        </p:nvGrpSpPr>
        <p:grpSpPr>
          <a:xfrm>
            <a:off x="4643456" y="2769876"/>
            <a:ext cx="420775" cy="393561"/>
            <a:chOff x="-4118225" y="3990475"/>
            <a:chExt cx="292225" cy="273325"/>
          </a:xfrm>
        </p:grpSpPr>
        <p:sp>
          <p:nvSpPr>
            <p:cNvPr id="11112" name="Google Shape;11112;p71"/>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1"/>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1"/>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1"/>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71"/>
          <p:cNvGrpSpPr/>
          <p:nvPr/>
        </p:nvGrpSpPr>
        <p:grpSpPr>
          <a:xfrm>
            <a:off x="7354110" y="1688087"/>
            <a:ext cx="394713" cy="421927"/>
            <a:chOff x="-2312225" y="3238300"/>
            <a:chExt cx="274125" cy="293025"/>
          </a:xfrm>
        </p:grpSpPr>
        <p:sp>
          <p:nvSpPr>
            <p:cNvPr id="11117" name="Google Shape;11117;p71"/>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1"/>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71"/>
          <p:cNvGrpSpPr/>
          <p:nvPr/>
        </p:nvGrpSpPr>
        <p:grpSpPr>
          <a:xfrm>
            <a:off x="7341062" y="2153586"/>
            <a:ext cx="420811" cy="522864"/>
            <a:chOff x="-2310650" y="3525775"/>
            <a:chExt cx="292250" cy="363125"/>
          </a:xfrm>
        </p:grpSpPr>
        <p:sp>
          <p:nvSpPr>
            <p:cNvPr id="11120" name="Google Shape;11120;p71"/>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1"/>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1"/>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1"/>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71"/>
          <p:cNvGrpSpPr/>
          <p:nvPr/>
        </p:nvGrpSpPr>
        <p:grpSpPr>
          <a:xfrm>
            <a:off x="7351827" y="2756825"/>
            <a:ext cx="423079" cy="419659"/>
            <a:chOff x="-2310650" y="3958175"/>
            <a:chExt cx="293825" cy="291450"/>
          </a:xfrm>
        </p:grpSpPr>
        <p:sp>
          <p:nvSpPr>
            <p:cNvPr id="11125" name="Google Shape;11125;p71"/>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1"/>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7" name="Google Shape;11127;p71"/>
          <p:cNvGrpSpPr/>
          <p:nvPr/>
        </p:nvGrpSpPr>
        <p:grpSpPr>
          <a:xfrm>
            <a:off x="4718688" y="3308459"/>
            <a:ext cx="424159" cy="419659"/>
            <a:chOff x="-1182750" y="3962900"/>
            <a:chExt cx="294575" cy="291450"/>
          </a:xfrm>
        </p:grpSpPr>
        <p:sp>
          <p:nvSpPr>
            <p:cNvPr id="11128" name="Google Shape;11128;p71"/>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1"/>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1"/>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1"/>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1"/>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1"/>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1"/>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71"/>
          <p:cNvGrpSpPr/>
          <p:nvPr/>
        </p:nvGrpSpPr>
        <p:grpSpPr>
          <a:xfrm>
            <a:off x="2471824" y="1689223"/>
            <a:ext cx="424195" cy="419659"/>
            <a:chOff x="-5611575" y="3272950"/>
            <a:chExt cx="294600" cy="291450"/>
          </a:xfrm>
        </p:grpSpPr>
        <p:sp>
          <p:nvSpPr>
            <p:cNvPr id="11136" name="Google Shape;11136;p71"/>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1"/>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1"/>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1"/>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1"/>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71"/>
          <p:cNvGrpSpPr/>
          <p:nvPr/>
        </p:nvGrpSpPr>
        <p:grpSpPr>
          <a:xfrm>
            <a:off x="2471824" y="2205770"/>
            <a:ext cx="424195" cy="418507"/>
            <a:chOff x="-5613150" y="3632900"/>
            <a:chExt cx="294600" cy="290650"/>
          </a:xfrm>
        </p:grpSpPr>
        <p:sp>
          <p:nvSpPr>
            <p:cNvPr id="11142" name="Google Shape;11142;p71"/>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1"/>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71"/>
          <p:cNvGrpSpPr/>
          <p:nvPr/>
        </p:nvGrpSpPr>
        <p:grpSpPr>
          <a:xfrm>
            <a:off x="2483722" y="2756270"/>
            <a:ext cx="424195" cy="420775"/>
            <a:chOff x="-5613150" y="3991275"/>
            <a:chExt cx="294600" cy="292225"/>
          </a:xfrm>
        </p:grpSpPr>
        <p:sp>
          <p:nvSpPr>
            <p:cNvPr id="11145" name="Google Shape;11145;p71"/>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1"/>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1"/>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1"/>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1"/>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1"/>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1"/>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1"/>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1"/>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71"/>
          <p:cNvGrpSpPr/>
          <p:nvPr/>
        </p:nvGrpSpPr>
        <p:grpSpPr>
          <a:xfrm>
            <a:off x="5155210" y="1689438"/>
            <a:ext cx="434634" cy="419227"/>
            <a:chOff x="-3768700" y="3253275"/>
            <a:chExt cx="301850" cy="291150"/>
          </a:xfrm>
        </p:grpSpPr>
        <p:sp>
          <p:nvSpPr>
            <p:cNvPr id="11155" name="Google Shape;11155;p71"/>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1"/>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1"/>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71"/>
          <p:cNvGrpSpPr/>
          <p:nvPr/>
        </p:nvGrpSpPr>
        <p:grpSpPr>
          <a:xfrm>
            <a:off x="5159293" y="2217090"/>
            <a:ext cx="426462" cy="395865"/>
            <a:chOff x="-3808700" y="3628950"/>
            <a:chExt cx="296175" cy="274925"/>
          </a:xfrm>
        </p:grpSpPr>
        <p:sp>
          <p:nvSpPr>
            <p:cNvPr id="11159" name="Google Shape;11159;p71"/>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1"/>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1"/>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71"/>
          <p:cNvGrpSpPr/>
          <p:nvPr/>
        </p:nvGrpSpPr>
        <p:grpSpPr>
          <a:xfrm>
            <a:off x="5224504" y="2756412"/>
            <a:ext cx="419443" cy="420487"/>
            <a:chOff x="-3771675" y="3971775"/>
            <a:chExt cx="291300" cy="292025"/>
          </a:xfrm>
        </p:grpSpPr>
        <p:sp>
          <p:nvSpPr>
            <p:cNvPr id="11163" name="Google Shape;11163;p71"/>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1"/>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1"/>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1"/>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1"/>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71"/>
          <p:cNvGrpSpPr/>
          <p:nvPr/>
        </p:nvGrpSpPr>
        <p:grpSpPr>
          <a:xfrm>
            <a:off x="7885948" y="1716461"/>
            <a:ext cx="420271" cy="320774"/>
            <a:chOff x="-1951475" y="3273100"/>
            <a:chExt cx="291875" cy="222775"/>
          </a:xfrm>
        </p:grpSpPr>
        <p:sp>
          <p:nvSpPr>
            <p:cNvPr id="11169" name="Google Shape;11169;p71"/>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1"/>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1"/>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2" name="Google Shape;11172;p71"/>
          <p:cNvGrpSpPr/>
          <p:nvPr/>
        </p:nvGrpSpPr>
        <p:grpSpPr>
          <a:xfrm>
            <a:off x="7883429" y="2205191"/>
            <a:ext cx="425310" cy="419659"/>
            <a:chOff x="-1951475" y="3597450"/>
            <a:chExt cx="295375" cy="291450"/>
          </a:xfrm>
        </p:grpSpPr>
        <p:sp>
          <p:nvSpPr>
            <p:cNvPr id="11173" name="Google Shape;11173;p71"/>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1"/>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1"/>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1"/>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71"/>
          <p:cNvGrpSpPr/>
          <p:nvPr/>
        </p:nvGrpSpPr>
        <p:grpSpPr>
          <a:xfrm>
            <a:off x="7885680" y="2756825"/>
            <a:ext cx="444605" cy="419659"/>
            <a:chOff x="-1960150" y="3956600"/>
            <a:chExt cx="308775" cy="291450"/>
          </a:xfrm>
        </p:grpSpPr>
        <p:sp>
          <p:nvSpPr>
            <p:cNvPr id="11178" name="Google Shape;11178;p71"/>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1"/>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71"/>
          <p:cNvGrpSpPr/>
          <p:nvPr/>
        </p:nvGrpSpPr>
        <p:grpSpPr>
          <a:xfrm>
            <a:off x="1939718" y="3307636"/>
            <a:ext cx="420775" cy="420775"/>
            <a:chOff x="-804700" y="3226500"/>
            <a:chExt cx="292225" cy="292225"/>
          </a:xfrm>
        </p:grpSpPr>
        <p:sp>
          <p:nvSpPr>
            <p:cNvPr id="11181" name="Google Shape;11181;p71"/>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1"/>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1"/>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1"/>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1"/>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1"/>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1"/>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71"/>
          <p:cNvGrpSpPr/>
          <p:nvPr/>
        </p:nvGrpSpPr>
        <p:grpSpPr>
          <a:xfrm>
            <a:off x="3019809" y="1688647"/>
            <a:ext cx="420775" cy="420811"/>
            <a:chOff x="-5251625" y="3272950"/>
            <a:chExt cx="292225" cy="292250"/>
          </a:xfrm>
        </p:grpSpPr>
        <p:sp>
          <p:nvSpPr>
            <p:cNvPr id="11189" name="Google Shape;11189;p71"/>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1"/>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1"/>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71"/>
          <p:cNvGrpSpPr/>
          <p:nvPr/>
        </p:nvGrpSpPr>
        <p:grpSpPr>
          <a:xfrm>
            <a:off x="3016407" y="2204348"/>
            <a:ext cx="427578" cy="421351"/>
            <a:chOff x="-5254775" y="3631325"/>
            <a:chExt cx="296950" cy="292625"/>
          </a:xfrm>
        </p:grpSpPr>
        <p:sp>
          <p:nvSpPr>
            <p:cNvPr id="11193" name="Google Shape;11193;p71"/>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1"/>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1"/>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1"/>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1"/>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1"/>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1"/>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71"/>
          <p:cNvGrpSpPr/>
          <p:nvPr/>
        </p:nvGrpSpPr>
        <p:grpSpPr>
          <a:xfrm>
            <a:off x="3032265" y="2756270"/>
            <a:ext cx="419659" cy="420775"/>
            <a:chOff x="-5251625" y="3991275"/>
            <a:chExt cx="291450" cy="292225"/>
          </a:xfrm>
        </p:grpSpPr>
        <p:sp>
          <p:nvSpPr>
            <p:cNvPr id="11201" name="Google Shape;11201;p71"/>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1"/>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1"/>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1"/>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1"/>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71"/>
          <p:cNvGrpSpPr/>
          <p:nvPr/>
        </p:nvGrpSpPr>
        <p:grpSpPr>
          <a:xfrm>
            <a:off x="5772848" y="1689240"/>
            <a:ext cx="319874" cy="419623"/>
            <a:chOff x="-3365275" y="3253275"/>
            <a:chExt cx="222150" cy="291425"/>
          </a:xfrm>
        </p:grpSpPr>
        <p:sp>
          <p:nvSpPr>
            <p:cNvPr id="11207" name="Google Shape;11207;p71"/>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1"/>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71"/>
          <p:cNvGrpSpPr/>
          <p:nvPr/>
        </p:nvGrpSpPr>
        <p:grpSpPr>
          <a:xfrm>
            <a:off x="5746786" y="2204058"/>
            <a:ext cx="371998" cy="421927"/>
            <a:chOff x="-3383375" y="3611625"/>
            <a:chExt cx="258350" cy="293025"/>
          </a:xfrm>
        </p:grpSpPr>
        <p:sp>
          <p:nvSpPr>
            <p:cNvPr id="11210" name="Google Shape;11210;p71"/>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1"/>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71"/>
          <p:cNvGrpSpPr/>
          <p:nvPr/>
        </p:nvGrpSpPr>
        <p:grpSpPr>
          <a:xfrm>
            <a:off x="5809135" y="2756826"/>
            <a:ext cx="271097" cy="419659"/>
            <a:chOff x="-3347950" y="3971575"/>
            <a:chExt cx="188275" cy="291450"/>
          </a:xfrm>
        </p:grpSpPr>
        <p:sp>
          <p:nvSpPr>
            <p:cNvPr id="11213" name="Google Shape;11213;p71"/>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1"/>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1"/>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71"/>
          <p:cNvGrpSpPr/>
          <p:nvPr/>
        </p:nvGrpSpPr>
        <p:grpSpPr>
          <a:xfrm>
            <a:off x="858994" y="3307061"/>
            <a:ext cx="371998" cy="421927"/>
            <a:chOff x="-1575775" y="3238300"/>
            <a:chExt cx="258350" cy="293025"/>
          </a:xfrm>
        </p:grpSpPr>
        <p:sp>
          <p:nvSpPr>
            <p:cNvPr id="11217" name="Google Shape;11217;p71"/>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1"/>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1"/>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1"/>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1"/>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71"/>
          <p:cNvGrpSpPr/>
          <p:nvPr/>
        </p:nvGrpSpPr>
        <p:grpSpPr>
          <a:xfrm>
            <a:off x="2503892" y="3309051"/>
            <a:ext cx="423079" cy="424159"/>
            <a:chOff x="-1591550" y="3597475"/>
            <a:chExt cx="293825" cy="294575"/>
          </a:xfrm>
        </p:grpSpPr>
        <p:sp>
          <p:nvSpPr>
            <p:cNvPr id="11223" name="Google Shape;11223;p71"/>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1"/>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1"/>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71"/>
          <p:cNvGrpSpPr/>
          <p:nvPr/>
        </p:nvGrpSpPr>
        <p:grpSpPr>
          <a:xfrm>
            <a:off x="4153362" y="3318663"/>
            <a:ext cx="421927" cy="399248"/>
            <a:chOff x="-1592325" y="3957400"/>
            <a:chExt cx="293025" cy="277275"/>
          </a:xfrm>
        </p:grpSpPr>
        <p:sp>
          <p:nvSpPr>
            <p:cNvPr id="11227" name="Google Shape;11227;p71"/>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1"/>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1"/>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1"/>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71"/>
          <p:cNvGrpSpPr/>
          <p:nvPr/>
        </p:nvGrpSpPr>
        <p:grpSpPr>
          <a:xfrm>
            <a:off x="3640232" y="3310744"/>
            <a:ext cx="369730" cy="420775"/>
            <a:chOff x="-778700" y="3612425"/>
            <a:chExt cx="256775" cy="292225"/>
          </a:xfrm>
        </p:grpSpPr>
        <p:sp>
          <p:nvSpPr>
            <p:cNvPr id="11232" name="Google Shape;11232;p71"/>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1"/>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1"/>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1"/>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1"/>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1"/>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71"/>
          <p:cNvGrpSpPr/>
          <p:nvPr/>
        </p:nvGrpSpPr>
        <p:grpSpPr>
          <a:xfrm>
            <a:off x="6111733" y="3828305"/>
            <a:ext cx="340731" cy="387641"/>
            <a:chOff x="7728464" y="1561258"/>
            <a:chExt cx="349719" cy="397866"/>
          </a:xfrm>
        </p:grpSpPr>
        <p:sp>
          <p:nvSpPr>
            <p:cNvPr id="11239" name="Google Shape;11239;p71"/>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1"/>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71"/>
          <p:cNvGrpSpPr/>
          <p:nvPr/>
        </p:nvGrpSpPr>
        <p:grpSpPr>
          <a:xfrm>
            <a:off x="4034702" y="3828305"/>
            <a:ext cx="387681" cy="387641"/>
            <a:chOff x="5611350" y="1561258"/>
            <a:chExt cx="397907" cy="397866"/>
          </a:xfrm>
        </p:grpSpPr>
        <p:sp>
          <p:nvSpPr>
            <p:cNvPr id="11242" name="Google Shape;11242;p71"/>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1"/>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1"/>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1"/>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71"/>
          <p:cNvGrpSpPr/>
          <p:nvPr/>
        </p:nvGrpSpPr>
        <p:grpSpPr>
          <a:xfrm>
            <a:off x="4553987" y="3925571"/>
            <a:ext cx="387610" cy="193109"/>
            <a:chOff x="6140660" y="1661097"/>
            <a:chExt cx="397835" cy="198202"/>
          </a:xfrm>
        </p:grpSpPr>
        <p:sp>
          <p:nvSpPr>
            <p:cNvPr id="11247" name="Google Shape;11247;p71"/>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1"/>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1"/>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1"/>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71"/>
          <p:cNvGrpSpPr/>
          <p:nvPr/>
        </p:nvGrpSpPr>
        <p:grpSpPr>
          <a:xfrm>
            <a:off x="5073202" y="3828305"/>
            <a:ext cx="387681" cy="387641"/>
            <a:chOff x="6669907" y="1561258"/>
            <a:chExt cx="397907" cy="397866"/>
          </a:xfrm>
        </p:grpSpPr>
        <p:sp>
          <p:nvSpPr>
            <p:cNvPr id="11252" name="Google Shape;11252;p71"/>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1"/>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1"/>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1"/>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1"/>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71"/>
          <p:cNvGrpSpPr/>
          <p:nvPr/>
        </p:nvGrpSpPr>
        <p:grpSpPr>
          <a:xfrm>
            <a:off x="5592488" y="3828305"/>
            <a:ext cx="387641" cy="387641"/>
            <a:chOff x="7199196" y="1561258"/>
            <a:chExt cx="397866" cy="397866"/>
          </a:xfrm>
        </p:grpSpPr>
        <p:sp>
          <p:nvSpPr>
            <p:cNvPr id="11258" name="Google Shape;11258;p71"/>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1"/>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1"/>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71"/>
          <p:cNvGrpSpPr/>
          <p:nvPr/>
        </p:nvGrpSpPr>
        <p:grpSpPr>
          <a:xfrm>
            <a:off x="1958433" y="3885842"/>
            <a:ext cx="387681" cy="272572"/>
            <a:chOff x="3386036" y="1746339"/>
            <a:chExt cx="397907" cy="279762"/>
          </a:xfrm>
        </p:grpSpPr>
        <p:sp>
          <p:nvSpPr>
            <p:cNvPr id="11262" name="Google Shape;11262;p71"/>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1"/>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71"/>
          <p:cNvGrpSpPr/>
          <p:nvPr/>
        </p:nvGrpSpPr>
        <p:grpSpPr>
          <a:xfrm>
            <a:off x="2996130" y="3828288"/>
            <a:ext cx="387681" cy="387681"/>
            <a:chOff x="4417380" y="1687279"/>
            <a:chExt cx="397907" cy="397907"/>
          </a:xfrm>
        </p:grpSpPr>
        <p:sp>
          <p:nvSpPr>
            <p:cNvPr id="11265" name="Google Shape;11265;p71"/>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1"/>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71"/>
          <p:cNvGrpSpPr/>
          <p:nvPr/>
        </p:nvGrpSpPr>
        <p:grpSpPr>
          <a:xfrm>
            <a:off x="7942611" y="3308537"/>
            <a:ext cx="387661" cy="387661"/>
            <a:chOff x="2869999" y="1687279"/>
            <a:chExt cx="397887" cy="397887"/>
          </a:xfrm>
        </p:grpSpPr>
        <p:sp>
          <p:nvSpPr>
            <p:cNvPr id="11268" name="Google Shape;11268;p71"/>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1"/>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71"/>
          <p:cNvGrpSpPr/>
          <p:nvPr/>
        </p:nvGrpSpPr>
        <p:grpSpPr>
          <a:xfrm>
            <a:off x="2477718" y="3828664"/>
            <a:ext cx="386807" cy="386929"/>
            <a:chOff x="3902887" y="1687655"/>
            <a:chExt cx="397010" cy="397135"/>
          </a:xfrm>
        </p:grpSpPr>
        <p:sp>
          <p:nvSpPr>
            <p:cNvPr id="11271" name="Google Shape;11271;p71"/>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1"/>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71"/>
          <p:cNvGrpSpPr/>
          <p:nvPr/>
        </p:nvGrpSpPr>
        <p:grpSpPr>
          <a:xfrm>
            <a:off x="3515416" y="3828288"/>
            <a:ext cx="387681" cy="387681"/>
            <a:chOff x="4933458" y="1687279"/>
            <a:chExt cx="397907" cy="397907"/>
          </a:xfrm>
        </p:grpSpPr>
        <p:sp>
          <p:nvSpPr>
            <p:cNvPr id="11274" name="Google Shape;11274;p71"/>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1"/>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71"/>
          <p:cNvGrpSpPr/>
          <p:nvPr/>
        </p:nvGrpSpPr>
        <p:grpSpPr>
          <a:xfrm>
            <a:off x="6348367" y="3308537"/>
            <a:ext cx="387661" cy="387661"/>
            <a:chOff x="1379798" y="1723250"/>
            <a:chExt cx="397887" cy="397887"/>
          </a:xfrm>
        </p:grpSpPr>
        <p:sp>
          <p:nvSpPr>
            <p:cNvPr id="11277" name="Google Shape;11277;p71"/>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1"/>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1"/>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1"/>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71"/>
          <p:cNvGrpSpPr/>
          <p:nvPr/>
        </p:nvGrpSpPr>
        <p:grpSpPr>
          <a:xfrm>
            <a:off x="5286246" y="3308537"/>
            <a:ext cx="387681" cy="387661"/>
            <a:chOff x="266768" y="1721375"/>
            <a:chExt cx="397907" cy="397887"/>
          </a:xfrm>
        </p:grpSpPr>
        <p:sp>
          <p:nvSpPr>
            <p:cNvPr id="11282" name="Google Shape;11282;p71"/>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1"/>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71"/>
          <p:cNvGrpSpPr/>
          <p:nvPr/>
        </p:nvGrpSpPr>
        <p:grpSpPr>
          <a:xfrm>
            <a:off x="5817327" y="3308537"/>
            <a:ext cx="387641" cy="387661"/>
            <a:chOff x="864491" y="1723250"/>
            <a:chExt cx="397866" cy="397887"/>
          </a:xfrm>
        </p:grpSpPr>
        <p:sp>
          <p:nvSpPr>
            <p:cNvPr id="11285" name="Google Shape;11285;p7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1"/>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8" name="Google Shape;11288;p71"/>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9" name="Google Shape;11289;p71"/>
          <p:cNvGrpSpPr/>
          <p:nvPr/>
        </p:nvGrpSpPr>
        <p:grpSpPr>
          <a:xfrm>
            <a:off x="7411672" y="3308924"/>
            <a:ext cx="387539" cy="386888"/>
            <a:chOff x="2408992" y="1722875"/>
            <a:chExt cx="397761" cy="397093"/>
          </a:xfrm>
        </p:grpSpPr>
        <p:sp>
          <p:nvSpPr>
            <p:cNvPr id="11290" name="Google Shape;11290;p71"/>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1"/>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 name="Shape 521"/>
        <p:cNvGrpSpPr/>
        <p:nvPr/>
      </p:nvGrpSpPr>
      <p:grpSpPr>
        <a:xfrm>
          <a:off x="0" y="0"/>
          <a:ext cx="0" cy="0"/>
          <a:chOff x="0" y="0"/>
          <a:chExt cx="0" cy="0"/>
        </a:xfrm>
      </p:grpSpPr>
      <p:sp>
        <p:nvSpPr>
          <p:cNvPr id="522" name="Google Shape;522;p27"/>
          <p:cNvSpPr/>
          <p:nvPr/>
        </p:nvSpPr>
        <p:spPr>
          <a:xfrm rot="-5400000">
            <a:off x="5660860" y="1503971"/>
            <a:ext cx="5383168" cy="2135539"/>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7"/>
          <p:cNvSpPr/>
          <p:nvPr/>
        </p:nvSpPr>
        <p:spPr>
          <a:xfrm flipH="1">
            <a:off x="861849" y="1160261"/>
            <a:ext cx="924276" cy="954824"/>
          </a:xfrm>
          <a:custGeom>
            <a:rect b="b" l="l" r="r" t="t"/>
            <a:pathLst>
              <a:path extrusionOk="0" h="875" w="847">
                <a:moveTo>
                  <a:pt x="418" y="0"/>
                </a:moveTo>
                <a:cubicBezTo>
                  <a:pt x="358" y="0"/>
                  <a:pt x="299" y="12"/>
                  <a:pt x="251" y="36"/>
                </a:cubicBezTo>
                <a:cubicBezTo>
                  <a:pt x="191" y="48"/>
                  <a:pt x="144" y="72"/>
                  <a:pt x="120" y="120"/>
                </a:cubicBezTo>
                <a:cubicBezTo>
                  <a:pt x="61" y="179"/>
                  <a:pt x="25" y="239"/>
                  <a:pt x="13" y="310"/>
                </a:cubicBezTo>
                <a:cubicBezTo>
                  <a:pt x="1" y="393"/>
                  <a:pt x="1" y="465"/>
                  <a:pt x="13" y="536"/>
                </a:cubicBezTo>
                <a:lnTo>
                  <a:pt x="13" y="548"/>
                </a:lnTo>
                <a:cubicBezTo>
                  <a:pt x="25" y="584"/>
                  <a:pt x="49" y="632"/>
                  <a:pt x="61" y="655"/>
                </a:cubicBezTo>
                <a:cubicBezTo>
                  <a:pt x="84" y="703"/>
                  <a:pt x="120" y="751"/>
                  <a:pt x="168" y="774"/>
                </a:cubicBezTo>
                <a:cubicBezTo>
                  <a:pt x="191" y="810"/>
                  <a:pt x="227" y="822"/>
                  <a:pt x="251" y="834"/>
                </a:cubicBezTo>
                <a:cubicBezTo>
                  <a:pt x="287" y="861"/>
                  <a:pt x="329" y="874"/>
                  <a:pt x="373" y="874"/>
                </a:cubicBezTo>
                <a:cubicBezTo>
                  <a:pt x="388" y="874"/>
                  <a:pt x="403" y="873"/>
                  <a:pt x="418" y="870"/>
                </a:cubicBezTo>
                <a:cubicBezTo>
                  <a:pt x="465" y="870"/>
                  <a:pt x="489" y="846"/>
                  <a:pt x="537" y="846"/>
                </a:cubicBezTo>
                <a:cubicBezTo>
                  <a:pt x="561" y="834"/>
                  <a:pt x="608" y="822"/>
                  <a:pt x="644" y="810"/>
                </a:cubicBezTo>
                <a:cubicBezTo>
                  <a:pt x="680" y="774"/>
                  <a:pt x="727" y="751"/>
                  <a:pt x="763" y="703"/>
                </a:cubicBezTo>
                <a:cubicBezTo>
                  <a:pt x="799" y="655"/>
                  <a:pt x="823" y="608"/>
                  <a:pt x="834" y="548"/>
                </a:cubicBezTo>
                <a:lnTo>
                  <a:pt x="834" y="536"/>
                </a:lnTo>
                <a:cubicBezTo>
                  <a:pt x="846" y="465"/>
                  <a:pt x="846" y="393"/>
                  <a:pt x="834" y="310"/>
                </a:cubicBezTo>
                <a:cubicBezTo>
                  <a:pt x="823" y="239"/>
                  <a:pt x="775" y="179"/>
                  <a:pt x="727" y="120"/>
                </a:cubicBezTo>
                <a:cubicBezTo>
                  <a:pt x="703" y="108"/>
                  <a:pt x="668" y="72"/>
                  <a:pt x="644" y="60"/>
                </a:cubicBezTo>
                <a:cubicBezTo>
                  <a:pt x="584" y="12"/>
                  <a:pt x="501" y="0"/>
                  <a:pt x="4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24" name="Google Shape;524;p27">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7">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7"/>
          <p:cNvSpPr txBox="1"/>
          <p:nvPr>
            <p:ph type="title"/>
          </p:nvPr>
        </p:nvSpPr>
        <p:spPr>
          <a:xfrm>
            <a:off x="2114700" y="1160263"/>
            <a:ext cx="3142800" cy="9549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a:t>Tricky Word Challenge</a:t>
            </a:r>
            <a:endParaRPr/>
          </a:p>
        </p:txBody>
      </p:sp>
      <p:sp>
        <p:nvSpPr>
          <p:cNvPr id="527" name="Google Shape;527;p27"/>
          <p:cNvSpPr txBox="1"/>
          <p:nvPr>
            <p:ph idx="2" type="title"/>
          </p:nvPr>
        </p:nvSpPr>
        <p:spPr>
          <a:xfrm>
            <a:off x="918387"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28" name="Google Shape;528;p27"/>
          <p:cNvSpPr txBox="1"/>
          <p:nvPr>
            <p:ph idx="1" type="subTitle"/>
          </p:nvPr>
        </p:nvSpPr>
        <p:spPr>
          <a:xfrm>
            <a:off x="2114550" y="2268138"/>
            <a:ext cx="3143100" cy="10293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grpSp>
        <p:nvGrpSpPr>
          <p:cNvPr id="529" name="Google Shape;529;p27"/>
          <p:cNvGrpSpPr/>
          <p:nvPr/>
        </p:nvGrpSpPr>
        <p:grpSpPr>
          <a:xfrm>
            <a:off x="6234537" y="1493371"/>
            <a:ext cx="1857610" cy="2932651"/>
            <a:chOff x="6234537" y="1493371"/>
            <a:chExt cx="1857610" cy="2932651"/>
          </a:xfrm>
        </p:grpSpPr>
        <p:sp>
          <p:nvSpPr>
            <p:cNvPr id="530" name="Google Shape;530;p27"/>
            <p:cNvSpPr/>
            <p:nvPr/>
          </p:nvSpPr>
          <p:spPr>
            <a:xfrm>
              <a:off x="7507879" y="2640507"/>
              <a:ext cx="149924" cy="61941"/>
            </a:xfrm>
            <a:custGeom>
              <a:rect b="b" l="l" r="r" t="t"/>
              <a:pathLst>
                <a:path extrusionOk="0" h="1068" w="2585">
                  <a:moveTo>
                    <a:pt x="1166" y="0"/>
                  </a:moveTo>
                  <a:cubicBezTo>
                    <a:pt x="766" y="0"/>
                    <a:pt x="368" y="85"/>
                    <a:pt x="1" y="252"/>
                  </a:cubicBezTo>
                  <a:lnTo>
                    <a:pt x="1" y="526"/>
                  </a:lnTo>
                  <a:cubicBezTo>
                    <a:pt x="414" y="882"/>
                    <a:pt x="959" y="1067"/>
                    <a:pt x="1505" y="1067"/>
                  </a:cubicBezTo>
                  <a:cubicBezTo>
                    <a:pt x="1762" y="1067"/>
                    <a:pt x="2019" y="1026"/>
                    <a:pt x="2263" y="942"/>
                  </a:cubicBezTo>
                  <a:cubicBezTo>
                    <a:pt x="2358" y="895"/>
                    <a:pt x="2466" y="847"/>
                    <a:pt x="2525" y="752"/>
                  </a:cubicBezTo>
                  <a:cubicBezTo>
                    <a:pt x="2585" y="609"/>
                    <a:pt x="2537" y="466"/>
                    <a:pt x="2454" y="359"/>
                  </a:cubicBezTo>
                  <a:cubicBezTo>
                    <a:pt x="2358" y="252"/>
                    <a:pt x="2227" y="192"/>
                    <a:pt x="2096" y="156"/>
                  </a:cubicBezTo>
                  <a:cubicBezTo>
                    <a:pt x="1793" y="52"/>
                    <a:pt x="1479" y="0"/>
                    <a:pt x="1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7"/>
            <p:cNvSpPr/>
            <p:nvPr/>
          </p:nvSpPr>
          <p:spPr>
            <a:xfrm>
              <a:off x="6472096" y="4107964"/>
              <a:ext cx="463400" cy="318058"/>
            </a:xfrm>
            <a:custGeom>
              <a:rect b="b" l="l" r="r" t="t"/>
              <a:pathLst>
                <a:path extrusionOk="0" h="5484" w="7990">
                  <a:moveTo>
                    <a:pt x="7882" y="0"/>
                  </a:moveTo>
                  <a:lnTo>
                    <a:pt x="2168" y="953"/>
                  </a:lnTo>
                  <a:cubicBezTo>
                    <a:pt x="2037" y="1608"/>
                    <a:pt x="1965" y="2275"/>
                    <a:pt x="1965" y="2953"/>
                  </a:cubicBezTo>
                  <a:cubicBezTo>
                    <a:pt x="1895" y="2945"/>
                    <a:pt x="1825" y="2941"/>
                    <a:pt x="1755" y="2941"/>
                  </a:cubicBezTo>
                  <a:cubicBezTo>
                    <a:pt x="1324" y="2941"/>
                    <a:pt x="900" y="3097"/>
                    <a:pt x="572" y="3394"/>
                  </a:cubicBezTo>
                  <a:cubicBezTo>
                    <a:pt x="203" y="3739"/>
                    <a:pt x="1" y="4239"/>
                    <a:pt x="24" y="4739"/>
                  </a:cubicBezTo>
                  <a:cubicBezTo>
                    <a:pt x="24" y="4822"/>
                    <a:pt x="36" y="4930"/>
                    <a:pt x="84" y="5001"/>
                  </a:cubicBezTo>
                  <a:cubicBezTo>
                    <a:pt x="155" y="5120"/>
                    <a:pt x="310" y="5180"/>
                    <a:pt x="453" y="5215"/>
                  </a:cubicBezTo>
                  <a:cubicBezTo>
                    <a:pt x="1001" y="5358"/>
                    <a:pt x="1584" y="5406"/>
                    <a:pt x="2156" y="5430"/>
                  </a:cubicBezTo>
                  <a:cubicBezTo>
                    <a:pt x="2781" y="5466"/>
                    <a:pt x="3409" y="5483"/>
                    <a:pt x="4037" y="5483"/>
                  </a:cubicBezTo>
                  <a:cubicBezTo>
                    <a:pt x="5046" y="5483"/>
                    <a:pt x="6056" y="5439"/>
                    <a:pt x="7061" y="5358"/>
                  </a:cubicBezTo>
                  <a:cubicBezTo>
                    <a:pt x="7275" y="5346"/>
                    <a:pt x="7478" y="5311"/>
                    <a:pt x="7644" y="5192"/>
                  </a:cubicBezTo>
                  <a:cubicBezTo>
                    <a:pt x="7906" y="5001"/>
                    <a:pt x="7942" y="4632"/>
                    <a:pt x="7954" y="4299"/>
                  </a:cubicBezTo>
                  <a:cubicBezTo>
                    <a:pt x="7990" y="2870"/>
                    <a:pt x="7871" y="1429"/>
                    <a:pt x="7882"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7"/>
            <p:cNvSpPr/>
            <p:nvPr/>
          </p:nvSpPr>
          <p:spPr>
            <a:xfrm>
              <a:off x="6950636" y="2555077"/>
              <a:ext cx="835628" cy="992337"/>
            </a:xfrm>
            <a:custGeom>
              <a:rect b="b" l="l" r="r" t="t"/>
              <a:pathLst>
                <a:path extrusionOk="0" h="17110" w="14408">
                  <a:moveTo>
                    <a:pt x="5475" y="0"/>
                  </a:moveTo>
                  <a:cubicBezTo>
                    <a:pt x="4827" y="0"/>
                    <a:pt x="4178" y="87"/>
                    <a:pt x="3561" y="236"/>
                  </a:cubicBezTo>
                  <a:cubicBezTo>
                    <a:pt x="2465" y="522"/>
                    <a:pt x="143" y="1320"/>
                    <a:pt x="1" y="2701"/>
                  </a:cubicBezTo>
                  <a:lnTo>
                    <a:pt x="6049" y="17012"/>
                  </a:lnTo>
                  <a:cubicBezTo>
                    <a:pt x="6230" y="17084"/>
                    <a:pt x="6422" y="17110"/>
                    <a:pt x="6617" y="17110"/>
                  </a:cubicBezTo>
                  <a:cubicBezTo>
                    <a:pt x="6844" y="17110"/>
                    <a:pt x="7075" y="17075"/>
                    <a:pt x="7299" y="17036"/>
                  </a:cubicBezTo>
                  <a:cubicBezTo>
                    <a:pt x="8918" y="16715"/>
                    <a:pt x="10645" y="16036"/>
                    <a:pt x="12038" y="15155"/>
                  </a:cubicBezTo>
                  <a:cubicBezTo>
                    <a:pt x="13038" y="14536"/>
                    <a:pt x="13895" y="13536"/>
                    <a:pt x="14145" y="12369"/>
                  </a:cubicBezTo>
                  <a:cubicBezTo>
                    <a:pt x="14407" y="11095"/>
                    <a:pt x="13895" y="9797"/>
                    <a:pt x="13443" y="8618"/>
                  </a:cubicBezTo>
                  <a:cubicBezTo>
                    <a:pt x="12562" y="6344"/>
                    <a:pt x="11633" y="4023"/>
                    <a:pt x="10038" y="2165"/>
                  </a:cubicBezTo>
                  <a:cubicBezTo>
                    <a:pt x="9478" y="1522"/>
                    <a:pt x="8847" y="939"/>
                    <a:pt x="8085" y="570"/>
                  </a:cubicBezTo>
                  <a:cubicBezTo>
                    <a:pt x="7275" y="168"/>
                    <a:pt x="6376" y="0"/>
                    <a:pt x="54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7"/>
            <p:cNvSpPr/>
            <p:nvPr/>
          </p:nvSpPr>
          <p:spPr>
            <a:xfrm>
              <a:off x="6544594" y="3315890"/>
              <a:ext cx="515888" cy="920594"/>
            </a:xfrm>
            <a:custGeom>
              <a:rect b="b" l="l" r="r" t="t"/>
              <a:pathLst>
                <a:path extrusionOk="0" h="15873" w="8895">
                  <a:moveTo>
                    <a:pt x="2942" y="1"/>
                  </a:moveTo>
                  <a:cubicBezTo>
                    <a:pt x="2942" y="1"/>
                    <a:pt x="501" y="6573"/>
                    <a:pt x="1" y="14908"/>
                  </a:cubicBezTo>
                  <a:cubicBezTo>
                    <a:pt x="1" y="14908"/>
                    <a:pt x="2378" y="15872"/>
                    <a:pt x="5055" y="15872"/>
                  </a:cubicBezTo>
                  <a:cubicBezTo>
                    <a:pt x="5922" y="15872"/>
                    <a:pt x="6821" y="15771"/>
                    <a:pt x="7680" y="15503"/>
                  </a:cubicBezTo>
                  <a:cubicBezTo>
                    <a:pt x="7680" y="15503"/>
                    <a:pt x="8073" y="4013"/>
                    <a:pt x="8895" y="49"/>
                  </a:cubicBezTo>
                  <a:lnTo>
                    <a:pt x="29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7"/>
            <p:cNvSpPr/>
            <p:nvPr/>
          </p:nvSpPr>
          <p:spPr>
            <a:xfrm>
              <a:off x="6548073" y="3317282"/>
              <a:ext cx="469606" cy="910213"/>
            </a:xfrm>
            <a:custGeom>
              <a:rect b="b" l="l" r="r" t="t"/>
              <a:pathLst>
                <a:path extrusionOk="0" h="15694" w="8097">
                  <a:moveTo>
                    <a:pt x="8013" y="1"/>
                  </a:moveTo>
                  <a:cubicBezTo>
                    <a:pt x="7989" y="215"/>
                    <a:pt x="7942" y="418"/>
                    <a:pt x="7918" y="644"/>
                  </a:cubicBezTo>
                  <a:cubicBezTo>
                    <a:pt x="7763" y="1537"/>
                    <a:pt x="7596" y="2608"/>
                    <a:pt x="7442" y="3787"/>
                  </a:cubicBezTo>
                  <a:cubicBezTo>
                    <a:pt x="7287" y="4978"/>
                    <a:pt x="7144" y="6287"/>
                    <a:pt x="7001" y="7656"/>
                  </a:cubicBezTo>
                  <a:cubicBezTo>
                    <a:pt x="6882" y="9038"/>
                    <a:pt x="6799" y="10347"/>
                    <a:pt x="6751" y="11538"/>
                  </a:cubicBezTo>
                  <a:cubicBezTo>
                    <a:pt x="6703" y="12729"/>
                    <a:pt x="6680" y="13812"/>
                    <a:pt x="6680" y="14729"/>
                  </a:cubicBezTo>
                  <a:lnTo>
                    <a:pt x="6680" y="14860"/>
                  </a:lnTo>
                  <a:lnTo>
                    <a:pt x="6668" y="14860"/>
                  </a:lnTo>
                  <a:cubicBezTo>
                    <a:pt x="6366" y="14883"/>
                    <a:pt x="6050" y="14894"/>
                    <a:pt x="5724" y="14894"/>
                  </a:cubicBezTo>
                  <a:cubicBezTo>
                    <a:pt x="5213" y="14894"/>
                    <a:pt x="4677" y="14868"/>
                    <a:pt x="4132" y="14824"/>
                  </a:cubicBezTo>
                  <a:cubicBezTo>
                    <a:pt x="2524" y="14705"/>
                    <a:pt x="1084" y="14348"/>
                    <a:pt x="12" y="13979"/>
                  </a:cubicBezTo>
                  <a:cubicBezTo>
                    <a:pt x="12" y="14003"/>
                    <a:pt x="12" y="14038"/>
                    <a:pt x="0" y="14062"/>
                  </a:cubicBezTo>
                  <a:cubicBezTo>
                    <a:pt x="1072" y="14455"/>
                    <a:pt x="2512" y="14812"/>
                    <a:pt x="4120" y="14943"/>
                  </a:cubicBezTo>
                  <a:cubicBezTo>
                    <a:pt x="4593" y="14980"/>
                    <a:pt x="5056" y="14998"/>
                    <a:pt x="5501" y="14998"/>
                  </a:cubicBezTo>
                  <a:cubicBezTo>
                    <a:pt x="5907" y="14998"/>
                    <a:pt x="6298" y="14983"/>
                    <a:pt x="6668" y="14955"/>
                  </a:cubicBezTo>
                  <a:lnTo>
                    <a:pt x="6680" y="14955"/>
                  </a:lnTo>
                  <a:lnTo>
                    <a:pt x="6680" y="15693"/>
                  </a:lnTo>
                  <a:cubicBezTo>
                    <a:pt x="6703" y="15693"/>
                    <a:pt x="6727" y="15669"/>
                    <a:pt x="6751" y="15669"/>
                  </a:cubicBezTo>
                  <a:cubicBezTo>
                    <a:pt x="6751" y="15455"/>
                    <a:pt x="6751" y="15217"/>
                    <a:pt x="6763" y="14955"/>
                  </a:cubicBezTo>
                  <a:cubicBezTo>
                    <a:pt x="7084" y="14931"/>
                    <a:pt x="7358" y="14895"/>
                    <a:pt x="7644" y="14860"/>
                  </a:cubicBezTo>
                  <a:cubicBezTo>
                    <a:pt x="7632" y="14836"/>
                    <a:pt x="7632" y="14812"/>
                    <a:pt x="7632" y="14765"/>
                  </a:cubicBezTo>
                  <a:cubicBezTo>
                    <a:pt x="7346" y="14812"/>
                    <a:pt x="7061" y="14836"/>
                    <a:pt x="6751" y="14872"/>
                  </a:cubicBezTo>
                  <a:lnTo>
                    <a:pt x="6751" y="14753"/>
                  </a:lnTo>
                  <a:cubicBezTo>
                    <a:pt x="6763" y="13848"/>
                    <a:pt x="6799" y="12776"/>
                    <a:pt x="6858" y="11574"/>
                  </a:cubicBezTo>
                  <a:cubicBezTo>
                    <a:pt x="6918" y="10383"/>
                    <a:pt x="7001" y="9050"/>
                    <a:pt x="7120" y="7680"/>
                  </a:cubicBezTo>
                  <a:cubicBezTo>
                    <a:pt x="7239" y="6311"/>
                    <a:pt x="7394" y="5001"/>
                    <a:pt x="7537" y="3811"/>
                  </a:cubicBezTo>
                  <a:cubicBezTo>
                    <a:pt x="7692" y="2620"/>
                    <a:pt x="7858" y="1572"/>
                    <a:pt x="7989" y="656"/>
                  </a:cubicBezTo>
                  <a:cubicBezTo>
                    <a:pt x="8013" y="418"/>
                    <a:pt x="8061" y="215"/>
                    <a:pt x="80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7"/>
            <p:cNvSpPr/>
            <p:nvPr/>
          </p:nvSpPr>
          <p:spPr>
            <a:xfrm>
              <a:off x="6472792" y="4259860"/>
              <a:ext cx="462008" cy="165467"/>
            </a:xfrm>
            <a:custGeom>
              <a:rect b="b" l="l" r="r" t="t"/>
              <a:pathLst>
                <a:path extrusionOk="0" h="2853" w="7966">
                  <a:moveTo>
                    <a:pt x="7930" y="1"/>
                  </a:moveTo>
                  <a:cubicBezTo>
                    <a:pt x="6847" y="1"/>
                    <a:pt x="5751" y="394"/>
                    <a:pt x="4953" y="1120"/>
                  </a:cubicBezTo>
                  <a:cubicBezTo>
                    <a:pt x="3989" y="727"/>
                    <a:pt x="2977" y="346"/>
                    <a:pt x="1965" y="263"/>
                  </a:cubicBezTo>
                  <a:lnTo>
                    <a:pt x="1965" y="322"/>
                  </a:lnTo>
                  <a:cubicBezTo>
                    <a:pt x="1895" y="314"/>
                    <a:pt x="1825" y="310"/>
                    <a:pt x="1755" y="310"/>
                  </a:cubicBezTo>
                  <a:cubicBezTo>
                    <a:pt x="1324" y="310"/>
                    <a:pt x="900" y="466"/>
                    <a:pt x="572" y="763"/>
                  </a:cubicBezTo>
                  <a:cubicBezTo>
                    <a:pt x="203" y="1108"/>
                    <a:pt x="0" y="1608"/>
                    <a:pt x="24" y="2108"/>
                  </a:cubicBezTo>
                  <a:cubicBezTo>
                    <a:pt x="24" y="2192"/>
                    <a:pt x="48" y="2299"/>
                    <a:pt x="84" y="2370"/>
                  </a:cubicBezTo>
                  <a:cubicBezTo>
                    <a:pt x="155" y="2489"/>
                    <a:pt x="310" y="2549"/>
                    <a:pt x="453" y="2573"/>
                  </a:cubicBezTo>
                  <a:cubicBezTo>
                    <a:pt x="1013" y="2727"/>
                    <a:pt x="1584" y="2775"/>
                    <a:pt x="2156" y="2799"/>
                  </a:cubicBezTo>
                  <a:cubicBezTo>
                    <a:pt x="2781" y="2835"/>
                    <a:pt x="3409" y="2853"/>
                    <a:pt x="4037" y="2853"/>
                  </a:cubicBezTo>
                  <a:cubicBezTo>
                    <a:pt x="5046" y="2853"/>
                    <a:pt x="6056" y="2808"/>
                    <a:pt x="7061" y="2727"/>
                  </a:cubicBezTo>
                  <a:cubicBezTo>
                    <a:pt x="7263" y="2727"/>
                    <a:pt x="7466" y="2692"/>
                    <a:pt x="7632" y="2573"/>
                  </a:cubicBezTo>
                  <a:cubicBezTo>
                    <a:pt x="7906" y="2382"/>
                    <a:pt x="7930" y="2013"/>
                    <a:pt x="7942" y="1680"/>
                  </a:cubicBezTo>
                  <a:cubicBezTo>
                    <a:pt x="7966" y="1120"/>
                    <a:pt x="7942" y="572"/>
                    <a:pt x="7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7"/>
            <p:cNvSpPr/>
            <p:nvPr/>
          </p:nvSpPr>
          <p:spPr>
            <a:xfrm>
              <a:off x="7657049" y="3468772"/>
              <a:ext cx="434401" cy="435677"/>
            </a:xfrm>
            <a:custGeom>
              <a:rect b="b" l="l" r="r" t="t"/>
              <a:pathLst>
                <a:path extrusionOk="0" h="7512" w="7490">
                  <a:moveTo>
                    <a:pt x="4551" y="0"/>
                  </a:moveTo>
                  <a:cubicBezTo>
                    <a:pt x="4362" y="0"/>
                    <a:pt x="4163" y="58"/>
                    <a:pt x="3989" y="127"/>
                  </a:cubicBezTo>
                  <a:cubicBezTo>
                    <a:pt x="2644" y="603"/>
                    <a:pt x="1334" y="1211"/>
                    <a:pt x="1" y="1723"/>
                  </a:cubicBezTo>
                  <a:lnTo>
                    <a:pt x="2870" y="6711"/>
                  </a:lnTo>
                  <a:cubicBezTo>
                    <a:pt x="3525" y="6604"/>
                    <a:pt x="4180" y="6438"/>
                    <a:pt x="4811" y="6199"/>
                  </a:cubicBezTo>
                  <a:cubicBezTo>
                    <a:pt x="4930" y="6688"/>
                    <a:pt x="5263" y="7116"/>
                    <a:pt x="5716" y="7330"/>
                  </a:cubicBezTo>
                  <a:cubicBezTo>
                    <a:pt x="5952" y="7452"/>
                    <a:pt x="6222" y="7511"/>
                    <a:pt x="6491" y="7511"/>
                  </a:cubicBezTo>
                  <a:cubicBezTo>
                    <a:pt x="6725" y="7511"/>
                    <a:pt x="6958" y="7467"/>
                    <a:pt x="7168" y="7378"/>
                  </a:cubicBezTo>
                  <a:cubicBezTo>
                    <a:pt x="7264" y="7342"/>
                    <a:pt x="7347" y="7283"/>
                    <a:pt x="7394" y="7223"/>
                  </a:cubicBezTo>
                  <a:cubicBezTo>
                    <a:pt x="7490" y="7116"/>
                    <a:pt x="7490" y="6949"/>
                    <a:pt x="7466" y="6819"/>
                  </a:cubicBezTo>
                  <a:cubicBezTo>
                    <a:pt x="7406" y="6247"/>
                    <a:pt x="7264" y="5699"/>
                    <a:pt x="7085" y="5140"/>
                  </a:cubicBezTo>
                  <a:cubicBezTo>
                    <a:pt x="6573" y="3580"/>
                    <a:pt x="5978" y="2068"/>
                    <a:pt x="5287" y="580"/>
                  </a:cubicBezTo>
                  <a:cubicBezTo>
                    <a:pt x="5192" y="401"/>
                    <a:pt x="5108" y="199"/>
                    <a:pt x="4930" y="103"/>
                  </a:cubicBezTo>
                  <a:cubicBezTo>
                    <a:pt x="4816" y="29"/>
                    <a:pt x="4686" y="0"/>
                    <a:pt x="4551"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7"/>
            <p:cNvSpPr/>
            <p:nvPr/>
          </p:nvSpPr>
          <p:spPr>
            <a:xfrm>
              <a:off x="7007938" y="3268970"/>
              <a:ext cx="831452" cy="724215"/>
            </a:xfrm>
            <a:custGeom>
              <a:rect b="b" l="l" r="r" t="t"/>
              <a:pathLst>
                <a:path extrusionOk="0" h="12487" w="14336">
                  <a:moveTo>
                    <a:pt x="5525" y="0"/>
                  </a:moveTo>
                  <a:lnTo>
                    <a:pt x="5525" y="0"/>
                  </a:lnTo>
                  <a:cubicBezTo>
                    <a:pt x="3692" y="179"/>
                    <a:pt x="1894" y="679"/>
                    <a:pt x="203" y="1429"/>
                  </a:cubicBezTo>
                  <a:cubicBezTo>
                    <a:pt x="1" y="3953"/>
                    <a:pt x="537" y="6644"/>
                    <a:pt x="1549" y="8954"/>
                  </a:cubicBezTo>
                  <a:cubicBezTo>
                    <a:pt x="1775" y="9442"/>
                    <a:pt x="2013" y="9930"/>
                    <a:pt x="2334" y="10359"/>
                  </a:cubicBezTo>
                  <a:cubicBezTo>
                    <a:pt x="3025" y="11252"/>
                    <a:pt x="4049" y="11871"/>
                    <a:pt x="5121" y="12180"/>
                  </a:cubicBezTo>
                  <a:cubicBezTo>
                    <a:pt x="5883" y="12398"/>
                    <a:pt x="6674" y="12486"/>
                    <a:pt x="7470" y="12486"/>
                  </a:cubicBezTo>
                  <a:cubicBezTo>
                    <a:pt x="7806" y="12486"/>
                    <a:pt x="8143" y="12471"/>
                    <a:pt x="8478" y="12442"/>
                  </a:cubicBezTo>
                  <a:cubicBezTo>
                    <a:pt x="10490" y="12299"/>
                    <a:pt x="12467" y="11764"/>
                    <a:pt x="14336" y="10978"/>
                  </a:cubicBezTo>
                  <a:cubicBezTo>
                    <a:pt x="14050" y="8549"/>
                    <a:pt x="13383" y="6180"/>
                    <a:pt x="12157" y="4060"/>
                  </a:cubicBezTo>
                  <a:cubicBezTo>
                    <a:pt x="11931" y="4168"/>
                    <a:pt x="11717" y="4287"/>
                    <a:pt x="11490" y="4394"/>
                  </a:cubicBezTo>
                  <a:cubicBezTo>
                    <a:pt x="10621" y="4822"/>
                    <a:pt x="9728" y="5251"/>
                    <a:pt x="8764" y="5251"/>
                  </a:cubicBezTo>
                  <a:cubicBezTo>
                    <a:pt x="7156" y="5251"/>
                    <a:pt x="6430" y="3870"/>
                    <a:pt x="5978" y="2536"/>
                  </a:cubicBezTo>
                  <a:cubicBezTo>
                    <a:pt x="5906" y="2322"/>
                    <a:pt x="5144" y="48"/>
                    <a:pt x="5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7"/>
            <p:cNvSpPr/>
            <p:nvPr/>
          </p:nvSpPr>
          <p:spPr>
            <a:xfrm>
              <a:off x="7175088" y="3297273"/>
              <a:ext cx="622893" cy="629157"/>
            </a:xfrm>
            <a:custGeom>
              <a:rect b="b" l="l" r="r" t="t"/>
              <a:pathLst>
                <a:path extrusionOk="0" h="10848" w="10740">
                  <a:moveTo>
                    <a:pt x="60" y="1"/>
                  </a:moveTo>
                  <a:cubicBezTo>
                    <a:pt x="48" y="1"/>
                    <a:pt x="36" y="24"/>
                    <a:pt x="0" y="24"/>
                  </a:cubicBezTo>
                  <a:cubicBezTo>
                    <a:pt x="119" y="453"/>
                    <a:pt x="274" y="1001"/>
                    <a:pt x="464" y="1644"/>
                  </a:cubicBezTo>
                  <a:cubicBezTo>
                    <a:pt x="715" y="2477"/>
                    <a:pt x="1048" y="3441"/>
                    <a:pt x="1453" y="4513"/>
                  </a:cubicBezTo>
                  <a:cubicBezTo>
                    <a:pt x="1655" y="5049"/>
                    <a:pt x="1881" y="5596"/>
                    <a:pt x="2203" y="6156"/>
                  </a:cubicBezTo>
                  <a:cubicBezTo>
                    <a:pt x="2524" y="6692"/>
                    <a:pt x="2941" y="7204"/>
                    <a:pt x="3501" y="7585"/>
                  </a:cubicBezTo>
                  <a:cubicBezTo>
                    <a:pt x="4072" y="7966"/>
                    <a:pt x="4727" y="8121"/>
                    <a:pt x="5346" y="8132"/>
                  </a:cubicBezTo>
                  <a:cubicBezTo>
                    <a:pt x="5386" y="8133"/>
                    <a:pt x="5425" y="8134"/>
                    <a:pt x="5464" y="8134"/>
                  </a:cubicBezTo>
                  <a:cubicBezTo>
                    <a:pt x="6044" y="8134"/>
                    <a:pt x="6619" y="8053"/>
                    <a:pt x="7132" y="7942"/>
                  </a:cubicBezTo>
                  <a:cubicBezTo>
                    <a:pt x="8084" y="7751"/>
                    <a:pt x="8966" y="7525"/>
                    <a:pt x="9704" y="7299"/>
                  </a:cubicBezTo>
                  <a:cubicBezTo>
                    <a:pt x="9739" y="7370"/>
                    <a:pt x="9751" y="7454"/>
                    <a:pt x="9787" y="7525"/>
                  </a:cubicBezTo>
                  <a:cubicBezTo>
                    <a:pt x="10025" y="8311"/>
                    <a:pt x="10216" y="9085"/>
                    <a:pt x="10359" y="9787"/>
                  </a:cubicBezTo>
                  <a:cubicBezTo>
                    <a:pt x="10418" y="10145"/>
                    <a:pt x="10490" y="10466"/>
                    <a:pt x="10537" y="10788"/>
                  </a:cubicBezTo>
                  <a:cubicBezTo>
                    <a:pt x="10537" y="10799"/>
                    <a:pt x="10537" y="10823"/>
                    <a:pt x="10561" y="10847"/>
                  </a:cubicBezTo>
                  <a:cubicBezTo>
                    <a:pt x="10585" y="10823"/>
                    <a:pt x="10621" y="10811"/>
                    <a:pt x="10644" y="10811"/>
                  </a:cubicBezTo>
                  <a:lnTo>
                    <a:pt x="10644" y="10764"/>
                  </a:lnTo>
                  <a:cubicBezTo>
                    <a:pt x="10597" y="10454"/>
                    <a:pt x="10537" y="10109"/>
                    <a:pt x="10478" y="9752"/>
                  </a:cubicBezTo>
                  <a:cubicBezTo>
                    <a:pt x="10347" y="9037"/>
                    <a:pt x="10156" y="8263"/>
                    <a:pt x="9918" y="7478"/>
                  </a:cubicBezTo>
                  <a:cubicBezTo>
                    <a:pt x="9882" y="7406"/>
                    <a:pt x="9870" y="7335"/>
                    <a:pt x="9847" y="7251"/>
                  </a:cubicBezTo>
                  <a:cubicBezTo>
                    <a:pt x="9930" y="7228"/>
                    <a:pt x="10001" y="7216"/>
                    <a:pt x="10097" y="7180"/>
                  </a:cubicBezTo>
                  <a:cubicBezTo>
                    <a:pt x="10299" y="7109"/>
                    <a:pt x="10525" y="7025"/>
                    <a:pt x="10740" y="6966"/>
                  </a:cubicBezTo>
                  <a:cubicBezTo>
                    <a:pt x="10740" y="6942"/>
                    <a:pt x="10716" y="6930"/>
                    <a:pt x="10716" y="6894"/>
                  </a:cubicBezTo>
                  <a:cubicBezTo>
                    <a:pt x="10513" y="6954"/>
                    <a:pt x="10287" y="7025"/>
                    <a:pt x="10049" y="7109"/>
                  </a:cubicBezTo>
                  <a:cubicBezTo>
                    <a:pt x="9954" y="7132"/>
                    <a:pt x="9882" y="7144"/>
                    <a:pt x="9799" y="7180"/>
                  </a:cubicBezTo>
                  <a:cubicBezTo>
                    <a:pt x="9573" y="6513"/>
                    <a:pt x="9323" y="5870"/>
                    <a:pt x="9085" y="5287"/>
                  </a:cubicBezTo>
                  <a:cubicBezTo>
                    <a:pt x="8930" y="4965"/>
                    <a:pt x="8799" y="4644"/>
                    <a:pt x="8656" y="4370"/>
                  </a:cubicBezTo>
                  <a:cubicBezTo>
                    <a:pt x="8596" y="4227"/>
                    <a:pt x="8537" y="4108"/>
                    <a:pt x="8454" y="3989"/>
                  </a:cubicBezTo>
                  <a:lnTo>
                    <a:pt x="8370" y="4037"/>
                  </a:lnTo>
                  <a:cubicBezTo>
                    <a:pt x="8430" y="4156"/>
                    <a:pt x="8489" y="4275"/>
                    <a:pt x="8549" y="4406"/>
                  </a:cubicBezTo>
                  <a:cubicBezTo>
                    <a:pt x="8692" y="4692"/>
                    <a:pt x="8823" y="5001"/>
                    <a:pt x="8977" y="5335"/>
                  </a:cubicBezTo>
                  <a:cubicBezTo>
                    <a:pt x="9216" y="5894"/>
                    <a:pt x="9466" y="6537"/>
                    <a:pt x="9692" y="7204"/>
                  </a:cubicBezTo>
                  <a:cubicBezTo>
                    <a:pt x="8942" y="7418"/>
                    <a:pt x="8084" y="7644"/>
                    <a:pt x="7120" y="7835"/>
                  </a:cubicBezTo>
                  <a:cubicBezTo>
                    <a:pt x="6596" y="7935"/>
                    <a:pt x="6041" y="8015"/>
                    <a:pt x="5465" y="8015"/>
                  </a:cubicBezTo>
                  <a:cubicBezTo>
                    <a:pt x="5425" y="8015"/>
                    <a:pt x="5386" y="8014"/>
                    <a:pt x="5346" y="8013"/>
                  </a:cubicBezTo>
                  <a:cubicBezTo>
                    <a:pt x="4739" y="8001"/>
                    <a:pt x="4096" y="7847"/>
                    <a:pt x="3560" y="7478"/>
                  </a:cubicBezTo>
                  <a:cubicBezTo>
                    <a:pt x="3024" y="7120"/>
                    <a:pt x="2608" y="6608"/>
                    <a:pt x="2298" y="6073"/>
                  </a:cubicBezTo>
                  <a:cubicBezTo>
                    <a:pt x="1977" y="5537"/>
                    <a:pt x="1738" y="4989"/>
                    <a:pt x="1548" y="4465"/>
                  </a:cubicBezTo>
                  <a:cubicBezTo>
                    <a:pt x="1143" y="3394"/>
                    <a:pt x="822" y="2429"/>
                    <a:pt x="548" y="1608"/>
                  </a:cubicBezTo>
                  <a:cubicBezTo>
                    <a:pt x="345" y="977"/>
                    <a:pt x="191" y="417"/>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7"/>
            <p:cNvSpPr/>
            <p:nvPr/>
          </p:nvSpPr>
          <p:spPr>
            <a:xfrm>
              <a:off x="7796534" y="3468772"/>
              <a:ext cx="295613" cy="437765"/>
            </a:xfrm>
            <a:custGeom>
              <a:rect b="b" l="l" r="r" t="t"/>
              <a:pathLst>
                <a:path extrusionOk="0" h="7548" w="5097">
                  <a:moveTo>
                    <a:pt x="2146" y="0"/>
                  </a:moveTo>
                  <a:cubicBezTo>
                    <a:pt x="1957" y="0"/>
                    <a:pt x="1758" y="58"/>
                    <a:pt x="1584" y="127"/>
                  </a:cubicBezTo>
                  <a:cubicBezTo>
                    <a:pt x="1049" y="306"/>
                    <a:pt x="525" y="520"/>
                    <a:pt x="1" y="746"/>
                  </a:cubicBezTo>
                  <a:cubicBezTo>
                    <a:pt x="370" y="1758"/>
                    <a:pt x="1132" y="2651"/>
                    <a:pt x="2108" y="3140"/>
                  </a:cubicBezTo>
                  <a:cubicBezTo>
                    <a:pt x="2072" y="4175"/>
                    <a:pt x="2072" y="5271"/>
                    <a:pt x="2358" y="6247"/>
                  </a:cubicBezTo>
                  <a:cubicBezTo>
                    <a:pt x="2370" y="6247"/>
                    <a:pt x="2406" y="6235"/>
                    <a:pt x="2418" y="6235"/>
                  </a:cubicBezTo>
                  <a:cubicBezTo>
                    <a:pt x="2537" y="6723"/>
                    <a:pt x="2882" y="7140"/>
                    <a:pt x="3323" y="7366"/>
                  </a:cubicBezTo>
                  <a:cubicBezTo>
                    <a:pt x="3565" y="7487"/>
                    <a:pt x="3835" y="7547"/>
                    <a:pt x="4104" y="7547"/>
                  </a:cubicBezTo>
                  <a:cubicBezTo>
                    <a:pt x="4338" y="7547"/>
                    <a:pt x="4571" y="7502"/>
                    <a:pt x="4787" y="7414"/>
                  </a:cubicBezTo>
                  <a:cubicBezTo>
                    <a:pt x="4870" y="7378"/>
                    <a:pt x="4966" y="7319"/>
                    <a:pt x="5001" y="7259"/>
                  </a:cubicBezTo>
                  <a:cubicBezTo>
                    <a:pt x="5097" y="7140"/>
                    <a:pt x="5097" y="6973"/>
                    <a:pt x="5085" y="6842"/>
                  </a:cubicBezTo>
                  <a:cubicBezTo>
                    <a:pt x="5025" y="6283"/>
                    <a:pt x="4870" y="5723"/>
                    <a:pt x="4692" y="5175"/>
                  </a:cubicBezTo>
                  <a:cubicBezTo>
                    <a:pt x="4192" y="3616"/>
                    <a:pt x="3596" y="2092"/>
                    <a:pt x="2894" y="603"/>
                  </a:cubicBezTo>
                  <a:cubicBezTo>
                    <a:pt x="2787" y="401"/>
                    <a:pt x="2680" y="199"/>
                    <a:pt x="2525" y="103"/>
                  </a:cubicBezTo>
                  <a:cubicBezTo>
                    <a:pt x="2411" y="29"/>
                    <a:pt x="2281" y="0"/>
                    <a:pt x="2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7"/>
            <p:cNvSpPr/>
            <p:nvPr/>
          </p:nvSpPr>
          <p:spPr>
            <a:xfrm>
              <a:off x="7436774" y="2684063"/>
              <a:ext cx="309417" cy="660244"/>
            </a:xfrm>
            <a:custGeom>
              <a:rect b="b" l="l" r="r" t="t"/>
              <a:pathLst>
                <a:path extrusionOk="0" h="11384" w="5335">
                  <a:moveTo>
                    <a:pt x="1" y="1"/>
                  </a:moveTo>
                  <a:lnTo>
                    <a:pt x="96" y="132"/>
                  </a:lnTo>
                  <a:cubicBezTo>
                    <a:pt x="179" y="251"/>
                    <a:pt x="251" y="370"/>
                    <a:pt x="346" y="489"/>
                  </a:cubicBezTo>
                  <a:cubicBezTo>
                    <a:pt x="572" y="799"/>
                    <a:pt x="894" y="1263"/>
                    <a:pt x="1263" y="1846"/>
                  </a:cubicBezTo>
                  <a:cubicBezTo>
                    <a:pt x="2025" y="3001"/>
                    <a:pt x="3013" y="4644"/>
                    <a:pt x="3858" y="6573"/>
                  </a:cubicBezTo>
                  <a:cubicBezTo>
                    <a:pt x="4287" y="7549"/>
                    <a:pt x="4656" y="8478"/>
                    <a:pt x="4894" y="9359"/>
                  </a:cubicBezTo>
                  <a:cubicBezTo>
                    <a:pt x="5096" y="10085"/>
                    <a:pt x="5192" y="10776"/>
                    <a:pt x="5251" y="11383"/>
                  </a:cubicBezTo>
                  <a:cubicBezTo>
                    <a:pt x="5287" y="11336"/>
                    <a:pt x="5311" y="11300"/>
                    <a:pt x="5335" y="11252"/>
                  </a:cubicBezTo>
                  <a:cubicBezTo>
                    <a:pt x="5299" y="10657"/>
                    <a:pt x="5216" y="10002"/>
                    <a:pt x="5037" y="9311"/>
                  </a:cubicBezTo>
                  <a:cubicBezTo>
                    <a:pt x="4787" y="8418"/>
                    <a:pt x="4418" y="7490"/>
                    <a:pt x="3989" y="6513"/>
                  </a:cubicBezTo>
                  <a:cubicBezTo>
                    <a:pt x="3132" y="4585"/>
                    <a:pt x="2144" y="2930"/>
                    <a:pt x="1358" y="1787"/>
                  </a:cubicBezTo>
                  <a:cubicBezTo>
                    <a:pt x="965" y="1203"/>
                    <a:pt x="632" y="763"/>
                    <a:pt x="394" y="465"/>
                  </a:cubicBezTo>
                  <a:cubicBezTo>
                    <a:pt x="263" y="310"/>
                    <a:pt x="179" y="191"/>
                    <a:pt x="108" y="120"/>
                  </a:cubicBezTo>
                  <a:cubicBezTo>
                    <a:pt x="48" y="49"/>
                    <a:pt x="1" y="1"/>
                    <a:pt x="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7"/>
            <p:cNvSpPr/>
            <p:nvPr/>
          </p:nvSpPr>
          <p:spPr>
            <a:xfrm>
              <a:off x="7199969" y="2639637"/>
              <a:ext cx="313071" cy="232976"/>
            </a:xfrm>
            <a:custGeom>
              <a:rect b="b" l="l" r="r" t="t"/>
              <a:pathLst>
                <a:path extrusionOk="0" h="4017" w="5398">
                  <a:moveTo>
                    <a:pt x="5184" y="0"/>
                  </a:moveTo>
                  <a:cubicBezTo>
                    <a:pt x="5174" y="0"/>
                    <a:pt x="5165" y="2"/>
                    <a:pt x="5155" y="5"/>
                  </a:cubicBezTo>
                  <a:cubicBezTo>
                    <a:pt x="3273" y="711"/>
                    <a:pt x="984" y="1870"/>
                    <a:pt x="68" y="3793"/>
                  </a:cubicBezTo>
                  <a:lnTo>
                    <a:pt x="68" y="3793"/>
                  </a:lnTo>
                  <a:cubicBezTo>
                    <a:pt x="61" y="3800"/>
                    <a:pt x="54" y="3807"/>
                    <a:pt x="47" y="3815"/>
                  </a:cubicBezTo>
                  <a:cubicBezTo>
                    <a:pt x="50" y="3817"/>
                    <a:pt x="52" y="3819"/>
                    <a:pt x="55" y="3821"/>
                  </a:cubicBezTo>
                  <a:lnTo>
                    <a:pt x="55" y="3821"/>
                  </a:lnTo>
                  <a:cubicBezTo>
                    <a:pt x="48" y="3835"/>
                    <a:pt x="42" y="3848"/>
                    <a:pt x="35" y="3862"/>
                  </a:cubicBezTo>
                  <a:cubicBezTo>
                    <a:pt x="0" y="3933"/>
                    <a:pt x="56" y="4016"/>
                    <a:pt x="126" y="4016"/>
                  </a:cubicBezTo>
                  <a:cubicBezTo>
                    <a:pt x="151" y="4016"/>
                    <a:pt x="177" y="4006"/>
                    <a:pt x="202" y="3981"/>
                  </a:cubicBezTo>
                  <a:cubicBezTo>
                    <a:pt x="786" y="3350"/>
                    <a:pt x="1226" y="2684"/>
                    <a:pt x="1917" y="2112"/>
                  </a:cubicBezTo>
                  <a:cubicBezTo>
                    <a:pt x="2897" y="1309"/>
                    <a:pt x="4076" y="740"/>
                    <a:pt x="5281" y="278"/>
                  </a:cubicBezTo>
                  <a:lnTo>
                    <a:pt x="5281" y="278"/>
                  </a:lnTo>
                  <a:cubicBezTo>
                    <a:pt x="5291" y="282"/>
                    <a:pt x="5301" y="283"/>
                    <a:pt x="5310" y="283"/>
                  </a:cubicBezTo>
                  <a:cubicBezTo>
                    <a:pt x="5362" y="283"/>
                    <a:pt x="5398" y="231"/>
                    <a:pt x="5378" y="173"/>
                  </a:cubicBezTo>
                  <a:lnTo>
                    <a:pt x="5378" y="173"/>
                  </a:lnTo>
                  <a:cubicBezTo>
                    <a:pt x="5381" y="117"/>
                    <a:pt x="5347" y="58"/>
                    <a:pt x="5288" y="57"/>
                  </a:cubicBezTo>
                  <a:lnTo>
                    <a:pt x="5288" y="57"/>
                  </a:lnTo>
                  <a:lnTo>
                    <a:pt x="5262" y="29"/>
                  </a:lnTo>
                  <a:cubicBezTo>
                    <a:pt x="5236" y="11"/>
                    <a:pt x="5210" y="0"/>
                    <a:pt x="5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7"/>
            <p:cNvSpPr/>
            <p:nvPr/>
          </p:nvSpPr>
          <p:spPr>
            <a:xfrm>
              <a:off x="6695156" y="3280570"/>
              <a:ext cx="663665" cy="224798"/>
            </a:xfrm>
            <a:custGeom>
              <a:rect b="b" l="l" r="r" t="t"/>
              <a:pathLst>
                <a:path extrusionOk="0" h="3876" w="11443">
                  <a:moveTo>
                    <a:pt x="3996" y="0"/>
                  </a:moveTo>
                  <a:cubicBezTo>
                    <a:pt x="3386" y="0"/>
                    <a:pt x="2772" y="143"/>
                    <a:pt x="2310" y="515"/>
                  </a:cubicBezTo>
                  <a:lnTo>
                    <a:pt x="0" y="1443"/>
                  </a:lnTo>
                  <a:cubicBezTo>
                    <a:pt x="1489" y="2527"/>
                    <a:pt x="3322" y="3134"/>
                    <a:pt x="5168" y="3194"/>
                  </a:cubicBezTo>
                  <a:cubicBezTo>
                    <a:pt x="5561" y="3206"/>
                    <a:pt x="5953" y="3194"/>
                    <a:pt x="6346" y="3289"/>
                  </a:cubicBezTo>
                  <a:cubicBezTo>
                    <a:pt x="6727" y="3372"/>
                    <a:pt x="7085" y="3587"/>
                    <a:pt x="7454" y="3718"/>
                  </a:cubicBezTo>
                  <a:cubicBezTo>
                    <a:pt x="7763" y="3823"/>
                    <a:pt x="8089" y="3875"/>
                    <a:pt x="8416" y="3875"/>
                  </a:cubicBezTo>
                  <a:cubicBezTo>
                    <a:pt x="9006" y="3875"/>
                    <a:pt x="9598" y="3706"/>
                    <a:pt x="10097" y="3384"/>
                  </a:cubicBezTo>
                  <a:cubicBezTo>
                    <a:pt x="10847" y="2884"/>
                    <a:pt x="11371" y="2015"/>
                    <a:pt x="11442" y="1110"/>
                  </a:cubicBezTo>
                  <a:lnTo>
                    <a:pt x="11442" y="1110"/>
                  </a:lnTo>
                  <a:cubicBezTo>
                    <a:pt x="11274" y="1115"/>
                    <a:pt x="11106" y="1117"/>
                    <a:pt x="10938" y="1117"/>
                  </a:cubicBezTo>
                  <a:cubicBezTo>
                    <a:pt x="9412" y="1117"/>
                    <a:pt x="7875" y="921"/>
                    <a:pt x="6406" y="503"/>
                  </a:cubicBezTo>
                  <a:cubicBezTo>
                    <a:pt x="5715" y="312"/>
                    <a:pt x="5037" y="86"/>
                    <a:pt x="4334" y="15"/>
                  </a:cubicBezTo>
                  <a:cubicBezTo>
                    <a:pt x="4222" y="5"/>
                    <a:pt x="4109" y="0"/>
                    <a:pt x="399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7"/>
            <p:cNvSpPr/>
            <p:nvPr/>
          </p:nvSpPr>
          <p:spPr>
            <a:xfrm>
              <a:off x="6673755" y="2628154"/>
              <a:ext cx="829364" cy="780298"/>
            </a:xfrm>
            <a:custGeom>
              <a:rect b="b" l="l" r="r" t="t"/>
              <a:pathLst>
                <a:path extrusionOk="0" h="13454" w="14300">
                  <a:moveTo>
                    <a:pt x="8767" y="0"/>
                  </a:moveTo>
                  <a:cubicBezTo>
                    <a:pt x="7975" y="0"/>
                    <a:pt x="7191" y="214"/>
                    <a:pt x="6406" y="274"/>
                  </a:cubicBezTo>
                  <a:cubicBezTo>
                    <a:pt x="6284" y="285"/>
                    <a:pt x="6162" y="289"/>
                    <a:pt x="6039" y="289"/>
                  </a:cubicBezTo>
                  <a:cubicBezTo>
                    <a:pt x="5486" y="289"/>
                    <a:pt x="4920" y="202"/>
                    <a:pt x="4380" y="202"/>
                  </a:cubicBezTo>
                  <a:cubicBezTo>
                    <a:pt x="4227" y="202"/>
                    <a:pt x="4077" y="209"/>
                    <a:pt x="3929" y="227"/>
                  </a:cubicBezTo>
                  <a:cubicBezTo>
                    <a:pt x="3322" y="310"/>
                    <a:pt x="2679" y="691"/>
                    <a:pt x="2239" y="1096"/>
                  </a:cubicBezTo>
                  <a:cubicBezTo>
                    <a:pt x="1655" y="1632"/>
                    <a:pt x="1250" y="2310"/>
                    <a:pt x="846" y="2989"/>
                  </a:cubicBezTo>
                  <a:cubicBezTo>
                    <a:pt x="834" y="3001"/>
                    <a:pt x="1727" y="3763"/>
                    <a:pt x="1810" y="3798"/>
                  </a:cubicBezTo>
                  <a:cubicBezTo>
                    <a:pt x="1869" y="3846"/>
                    <a:pt x="1834" y="3846"/>
                    <a:pt x="1858" y="3918"/>
                  </a:cubicBezTo>
                  <a:cubicBezTo>
                    <a:pt x="1893" y="3977"/>
                    <a:pt x="1846" y="4025"/>
                    <a:pt x="1846" y="4084"/>
                  </a:cubicBezTo>
                  <a:cubicBezTo>
                    <a:pt x="1774" y="4846"/>
                    <a:pt x="1655" y="5525"/>
                    <a:pt x="1500" y="6239"/>
                  </a:cubicBezTo>
                  <a:cubicBezTo>
                    <a:pt x="1334" y="7037"/>
                    <a:pt x="1131" y="7811"/>
                    <a:pt x="881" y="8585"/>
                  </a:cubicBezTo>
                  <a:cubicBezTo>
                    <a:pt x="655" y="9252"/>
                    <a:pt x="417" y="9918"/>
                    <a:pt x="286" y="10621"/>
                  </a:cubicBezTo>
                  <a:cubicBezTo>
                    <a:pt x="203" y="11049"/>
                    <a:pt x="0" y="11942"/>
                    <a:pt x="286" y="12347"/>
                  </a:cubicBezTo>
                  <a:cubicBezTo>
                    <a:pt x="417" y="12490"/>
                    <a:pt x="596" y="12597"/>
                    <a:pt x="822" y="12692"/>
                  </a:cubicBezTo>
                  <a:cubicBezTo>
                    <a:pt x="1250" y="12871"/>
                    <a:pt x="1798" y="12954"/>
                    <a:pt x="2108" y="13026"/>
                  </a:cubicBezTo>
                  <a:cubicBezTo>
                    <a:pt x="2810" y="13204"/>
                    <a:pt x="3524" y="13312"/>
                    <a:pt x="4239" y="13371"/>
                  </a:cubicBezTo>
                  <a:cubicBezTo>
                    <a:pt x="4907" y="13422"/>
                    <a:pt x="5578" y="13453"/>
                    <a:pt x="6248" y="13453"/>
                  </a:cubicBezTo>
                  <a:cubicBezTo>
                    <a:pt x="8064" y="13453"/>
                    <a:pt x="9872" y="13229"/>
                    <a:pt x="11585" y="12585"/>
                  </a:cubicBezTo>
                  <a:cubicBezTo>
                    <a:pt x="12192" y="12359"/>
                    <a:pt x="12776" y="12073"/>
                    <a:pt x="13323" y="11752"/>
                  </a:cubicBezTo>
                  <a:cubicBezTo>
                    <a:pt x="13704" y="11526"/>
                    <a:pt x="13811" y="11538"/>
                    <a:pt x="13680" y="11109"/>
                  </a:cubicBezTo>
                  <a:cubicBezTo>
                    <a:pt x="13573" y="10787"/>
                    <a:pt x="13395" y="10454"/>
                    <a:pt x="13252" y="10144"/>
                  </a:cubicBezTo>
                  <a:cubicBezTo>
                    <a:pt x="12668" y="8847"/>
                    <a:pt x="12037" y="7585"/>
                    <a:pt x="11359" y="6346"/>
                  </a:cubicBezTo>
                  <a:cubicBezTo>
                    <a:pt x="12395" y="5870"/>
                    <a:pt x="13442" y="5382"/>
                    <a:pt x="14300" y="4632"/>
                  </a:cubicBezTo>
                  <a:cubicBezTo>
                    <a:pt x="13919" y="3953"/>
                    <a:pt x="13466" y="3298"/>
                    <a:pt x="12966" y="2667"/>
                  </a:cubicBezTo>
                  <a:cubicBezTo>
                    <a:pt x="12561" y="2167"/>
                    <a:pt x="12216" y="1596"/>
                    <a:pt x="11728" y="1179"/>
                  </a:cubicBezTo>
                  <a:cubicBezTo>
                    <a:pt x="11002" y="584"/>
                    <a:pt x="10132" y="108"/>
                    <a:pt x="9204" y="24"/>
                  </a:cubicBezTo>
                  <a:cubicBezTo>
                    <a:pt x="9058" y="8"/>
                    <a:pt x="8913" y="0"/>
                    <a:pt x="87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7"/>
            <p:cNvSpPr/>
            <p:nvPr/>
          </p:nvSpPr>
          <p:spPr>
            <a:xfrm>
              <a:off x="6869845" y="2630242"/>
              <a:ext cx="294221" cy="114487"/>
            </a:xfrm>
            <a:custGeom>
              <a:rect b="b" l="l" r="r" t="t"/>
              <a:pathLst>
                <a:path extrusionOk="0" h="1974" w="5073">
                  <a:moveTo>
                    <a:pt x="5073" y="0"/>
                  </a:moveTo>
                  <a:lnTo>
                    <a:pt x="5073" y="0"/>
                  </a:lnTo>
                  <a:cubicBezTo>
                    <a:pt x="4406" y="48"/>
                    <a:pt x="3739" y="214"/>
                    <a:pt x="3049" y="274"/>
                  </a:cubicBezTo>
                  <a:cubicBezTo>
                    <a:pt x="2933" y="284"/>
                    <a:pt x="2816" y="288"/>
                    <a:pt x="2699" y="288"/>
                  </a:cubicBezTo>
                  <a:cubicBezTo>
                    <a:pt x="2150" y="288"/>
                    <a:pt x="1592" y="197"/>
                    <a:pt x="1051" y="197"/>
                  </a:cubicBezTo>
                  <a:cubicBezTo>
                    <a:pt x="890" y="197"/>
                    <a:pt x="730" y="205"/>
                    <a:pt x="572" y="226"/>
                  </a:cubicBezTo>
                  <a:cubicBezTo>
                    <a:pt x="382" y="262"/>
                    <a:pt x="191" y="322"/>
                    <a:pt x="1" y="393"/>
                  </a:cubicBezTo>
                  <a:cubicBezTo>
                    <a:pt x="96" y="857"/>
                    <a:pt x="346" y="1286"/>
                    <a:pt x="715" y="1548"/>
                  </a:cubicBezTo>
                  <a:cubicBezTo>
                    <a:pt x="1084" y="1822"/>
                    <a:pt x="1548" y="1941"/>
                    <a:pt x="1989" y="1965"/>
                  </a:cubicBezTo>
                  <a:cubicBezTo>
                    <a:pt x="2074" y="1970"/>
                    <a:pt x="2159" y="1973"/>
                    <a:pt x="2244" y="1973"/>
                  </a:cubicBezTo>
                  <a:cubicBezTo>
                    <a:pt x="2872" y="1973"/>
                    <a:pt x="3494" y="1819"/>
                    <a:pt x="4061" y="1536"/>
                  </a:cubicBezTo>
                  <a:cubicBezTo>
                    <a:pt x="4275" y="1417"/>
                    <a:pt x="4465" y="1298"/>
                    <a:pt x="4596" y="1143"/>
                  </a:cubicBezTo>
                  <a:cubicBezTo>
                    <a:pt x="4775" y="953"/>
                    <a:pt x="4894" y="703"/>
                    <a:pt x="4965" y="429"/>
                  </a:cubicBezTo>
                  <a:cubicBezTo>
                    <a:pt x="5013" y="286"/>
                    <a:pt x="5049" y="131"/>
                    <a:pt x="5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7"/>
            <p:cNvSpPr/>
            <p:nvPr/>
          </p:nvSpPr>
          <p:spPr>
            <a:xfrm>
              <a:off x="6914039" y="2545971"/>
              <a:ext cx="206529" cy="141050"/>
            </a:xfrm>
            <a:custGeom>
              <a:rect b="b" l="l" r="r" t="t"/>
              <a:pathLst>
                <a:path extrusionOk="0" h="2432" w="3561">
                  <a:moveTo>
                    <a:pt x="3191" y="1"/>
                  </a:moveTo>
                  <a:lnTo>
                    <a:pt x="1" y="774"/>
                  </a:lnTo>
                  <a:lnTo>
                    <a:pt x="1" y="1822"/>
                  </a:lnTo>
                  <a:cubicBezTo>
                    <a:pt x="1" y="1929"/>
                    <a:pt x="1" y="2037"/>
                    <a:pt x="48" y="2120"/>
                  </a:cubicBezTo>
                  <a:cubicBezTo>
                    <a:pt x="132" y="2227"/>
                    <a:pt x="263" y="2275"/>
                    <a:pt x="382" y="2310"/>
                  </a:cubicBezTo>
                  <a:cubicBezTo>
                    <a:pt x="742" y="2391"/>
                    <a:pt x="1112" y="2432"/>
                    <a:pt x="1483" y="2432"/>
                  </a:cubicBezTo>
                  <a:cubicBezTo>
                    <a:pt x="2095" y="2432"/>
                    <a:pt x="2709" y="2323"/>
                    <a:pt x="3287" y="2108"/>
                  </a:cubicBezTo>
                  <a:cubicBezTo>
                    <a:pt x="3370" y="2084"/>
                    <a:pt x="3465" y="2037"/>
                    <a:pt x="3501" y="1965"/>
                  </a:cubicBezTo>
                  <a:cubicBezTo>
                    <a:pt x="3561" y="1870"/>
                    <a:pt x="3549" y="1739"/>
                    <a:pt x="3525" y="1632"/>
                  </a:cubicBezTo>
                  <a:cubicBezTo>
                    <a:pt x="3418" y="1084"/>
                    <a:pt x="3311" y="548"/>
                    <a:pt x="3191" y="1"/>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7"/>
            <p:cNvSpPr/>
            <p:nvPr/>
          </p:nvSpPr>
          <p:spPr>
            <a:xfrm>
              <a:off x="6235929" y="2637839"/>
              <a:ext cx="551092" cy="728449"/>
            </a:xfrm>
            <a:custGeom>
              <a:rect b="b" l="l" r="r" t="t"/>
              <a:pathLst>
                <a:path extrusionOk="0" h="12560" w="9502">
                  <a:moveTo>
                    <a:pt x="7839" y="0"/>
                  </a:moveTo>
                  <a:cubicBezTo>
                    <a:pt x="7766" y="0"/>
                    <a:pt x="7693" y="12"/>
                    <a:pt x="7621" y="36"/>
                  </a:cubicBezTo>
                  <a:lnTo>
                    <a:pt x="560" y="2381"/>
                  </a:lnTo>
                  <a:cubicBezTo>
                    <a:pt x="203" y="2500"/>
                    <a:pt x="1" y="2893"/>
                    <a:pt x="120" y="3250"/>
                  </a:cubicBezTo>
                  <a:lnTo>
                    <a:pt x="3072" y="12085"/>
                  </a:lnTo>
                  <a:cubicBezTo>
                    <a:pt x="3168" y="12372"/>
                    <a:pt x="3434" y="12560"/>
                    <a:pt x="3720" y="12560"/>
                  </a:cubicBezTo>
                  <a:cubicBezTo>
                    <a:pt x="3789" y="12560"/>
                    <a:pt x="3860" y="12549"/>
                    <a:pt x="3930" y="12525"/>
                  </a:cubicBezTo>
                  <a:lnTo>
                    <a:pt x="7835" y="11228"/>
                  </a:lnTo>
                  <a:cubicBezTo>
                    <a:pt x="7799" y="10775"/>
                    <a:pt x="7871" y="10347"/>
                    <a:pt x="8014" y="9930"/>
                  </a:cubicBezTo>
                  <a:lnTo>
                    <a:pt x="8014" y="9811"/>
                  </a:lnTo>
                  <a:cubicBezTo>
                    <a:pt x="8133" y="9085"/>
                    <a:pt x="8430" y="8418"/>
                    <a:pt x="8692" y="7715"/>
                  </a:cubicBezTo>
                  <a:cubicBezTo>
                    <a:pt x="8895" y="6584"/>
                    <a:pt x="9145" y="5453"/>
                    <a:pt x="9371" y="4322"/>
                  </a:cubicBezTo>
                  <a:cubicBezTo>
                    <a:pt x="9383" y="4060"/>
                    <a:pt x="9407" y="3786"/>
                    <a:pt x="9502" y="3536"/>
                  </a:cubicBezTo>
                  <a:lnTo>
                    <a:pt x="8490" y="464"/>
                  </a:lnTo>
                  <a:cubicBezTo>
                    <a:pt x="8395" y="179"/>
                    <a:pt x="8125" y="0"/>
                    <a:pt x="78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7"/>
            <p:cNvSpPr/>
            <p:nvPr/>
          </p:nvSpPr>
          <p:spPr>
            <a:xfrm>
              <a:off x="6268408" y="2663358"/>
              <a:ext cx="343229" cy="259713"/>
            </a:xfrm>
            <a:custGeom>
              <a:rect b="b" l="l" r="r" t="t"/>
              <a:pathLst>
                <a:path extrusionOk="0" h="4478" w="5918">
                  <a:moveTo>
                    <a:pt x="5918" y="1"/>
                  </a:moveTo>
                  <a:lnTo>
                    <a:pt x="5001" y="310"/>
                  </a:lnTo>
                  <a:cubicBezTo>
                    <a:pt x="4608" y="608"/>
                    <a:pt x="4203" y="905"/>
                    <a:pt x="3810" y="1215"/>
                  </a:cubicBezTo>
                  <a:cubicBezTo>
                    <a:pt x="2417" y="2287"/>
                    <a:pt x="1131" y="3299"/>
                    <a:pt x="0" y="4192"/>
                  </a:cubicBezTo>
                  <a:lnTo>
                    <a:pt x="84" y="4477"/>
                  </a:lnTo>
                  <a:cubicBezTo>
                    <a:pt x="1250" y="3584"/>
                    <a:pt x="2584" y="2560"/>
                    <a:pt x="4001" y="1465"/>
                  </a:cubicBezTo>
                  <a:cubicBezTo>
                    <a:pt x="4656" y="953"/>
                    <a:pt x="5298" y="453"/>
                    <a:pt x="591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7"/>
            <p:cNvSpPr/>
            <p:nvPr/>
          </p:nvSpPr>
          <p:spPr>
            <a:xfrm>
              <a:off x="6305701" y="2688935"/>
              <a:ext cx="435735" cy="348739"/>
            </a:xfrm>
            <a:custGeom>
              <a:rect b="b" l="l" r="r" t="t"/>
              <a:pathLst>
                <a:path extrusionOk="0" h="6013" w="7513">
                  <a:moveTo>
                    <a:pt x="7406" y="0"/>
                  </a:moveTo>
                  <a:cubicBezTo>
                    <a:pt x="6406" y="750"/>
                    <a:pt x="5322" y="1584"/>
                    <a:pt x="4191" y="2453"/>
                  </a:cubicBezTo>
                  <a:cubicBezTo>
                    <a:pt x="2655" y="3643"/>
                    <a:pt x="1227" y="4763"/>
                    <a:pt x="0" y="5727"/>
                  </a:cubicBezTo>
                  <a:lnTo>
                    <a:pt x="95" y="6013"/>
                  </a:lnTo>
                  <a:cubicBezTo>
                    <a:pt x="1346" y="5060"/>
                    <a:pt x="2822" y="3929"/>
                    <a:pt x="4382" y="2727"/>
                  </a:cubicBezTo>
                  <a:cubicBezTo>
                    <a:pt x="5501" y="1858"/>
                    <a:pt x="6537" y="1048"/>
                    <a:pt x="7513" y="298"/>
                  </a:cubicBezTo>
                  <a:lnTo>
                    <a:pt x="7406" y="0"/>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7"/>
            <p:cNvSpPr/>
            <p:nvPr/>
          </p:nvSpPr>
          <p:spPr>
            <a:xfrm>
              <a:off x="6343689" y="2803539"/>
              <a:ext cx="435039" cy="348101"/>
            </a:xfrm>
            <a:custGeom>
              <a:rect b="b" l="l" r="r" t="t"/>
              <a:pathLst>
                <a:path extrusionOk="0" h="6002" w="7501">
                  <a:moveTo>
                    <a:pt x="7406" y="1"/>
                  </a:moveTo>
                  <a:cubicBezTo>
                    <a:pt x="6513" y="679"/>
                    <a:pt x="5560" y="1406"/>
                    <a:pt x="4560" y="2168"/>
                  </a:cubicBezTo>
                  <a:cubicBezTo>
                    <a:pt x="2869" y="3477"/>
                    <a:pt x="1298" y="4704"/>
                    <a:pt x="0" y="5739"/>
                  </a:cubicBezTo>
                  <a:lnTo>
                    <a:pt x="95" y="6001"/>
                  </a:lnTo>
                  <a:cubicBezTo>
                    <a:pt x="1417" y="4989"/>
                    <a:pt x="3024" y="3751"/>
                    <a:pt x="4751" y="2418"/>
                  </a:cubicBezTo>
                  <a:cubicBezTo>
                    <a:pt x="5739" y="1667"/>
                    <a:pt x="6656" y="953"/>
                    <a:pt x="7501" y="298"/>
                  </a:cubicBezTo>
                  <a:lnTo>
                    <a:pt x="7406" y="1"/>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7"/>
            <p:cNvSpPr/>
            <p:nvPr/>
          </p:nvSpPr>
          <p:spPr>
            <a:xfrm>
              <a:off x="6383012" y="2951317"/>
              <a:ext cx="383305" cy="314230"/>
            </a:xfrm>
            <a:custGeom>
              <a:rect b="b" l="l" r="r" t="t"/>
              <a:pathLst>
                <a:path extrusionOk="0" h="5418" w="6609">
                  <a:moveTo>
                    <a:pt x="6609" y="0"/>
                  </a:moveTo>
                  <a:lnTo>
                    <a:pt x="6609" y="0"/>
                  </a:lnTo>
                  <a:cubicBezTo>
                    <a:pt x="6061" y="417"/>
                    <a:pt x="5501" y="846"/>
                    <a:pt x="4918" y="1298"/>
                  </a:cubicBezTo>
                  <a:cubicBezTo>
                    <a:pt x="3061" y="2739"/>
                    <a:pt x="1346" y="4084"/>
                    <a:pt x="1" y="5168"/>
                  </a:cubicBezTo>
                  <a:lnTo>
                    <a:pt x="84" y="5418"/>
                  </a:lnTo>
                  <a:cubicBezTo>
                    <a:pt x="1489" y="4346"/>
                    <a:pt x="3227" y="3013"/>
                    <a:pt x="5132" y="1548"/>
                  </a:cubicBezTo>
                  <a:cubicBezTo>
                    <a:pt x="5609" y="1179"/>
                    <a:pt x="6073" y="834"/>
                    <a:pt x="6513" y="477"/>
                  </a:cubicBezTo>
                  <a:cubicBezTo>
                    <a:pt x="6549" y="334"/>
                    <a:pt x="6573" y="167"/>
                    <a:pt x="6609"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7"/>
            <p:cNvSpPr/>
            <p:nvPr/>
          </p:nvSpPr>
          <p:spPr>
            <a:xfrm>
              <a:off x="6427902" y="3127398"/>
              <a:ext cx="296309" cy="238312"/>
            </a:xfrm>
            <a:custGeom>
              <a:rect b="b" l="l" r="r" t="t"/>
              <a:pathLst>
                <a:path extrusionOk="0" h="4109" w="5109">
                  <a:moveTo>
                    <a:pt x="5108" y="1"/>
                  </a:moveTo>
                  <a:lnTo>
                    <a:pt x="5108" y="1"/>
                  </a:lnTo>
                  <a:cubicBezTo>
                    <a:pt x="3156" y="1501"/>
                    <a:pt x="1382" y="2906"/>
                    <a:pt x="1" y="4001"/>
                  </a:cubicBezTo>
                  <a:cubicBezTo>
                    <a:pt x="72" y="4061"/>
                    <a:pt x="179" y="4096"/>
                    <a:pt x="263" y="4108"/>
                  </a:cubicBezTo>
                  <a:cubicBezTo>
                    <a:pt x="1560" y="3132"/>
                    <a:pt x="3156" y="1894"/>
                    <a:pt x="4894" y="548"/>
                  </a:cubicBezTo>
                  <a:cubicBezTo>
                    <a:pt x="4965" y="370"/>
                    <a:pt x="5025" y="203"/>
                    <a:pt x="510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7"/>
            <p:cNvSpPr/>
            <p:nvPr/>
          </p:nvSpPr>
          <p:spPr>
            <a:xfrm>
              <a:off x="6234537" y="2744845"/>
              <a:ext cx="325308" cy="622197"/>
            </a:xfrm>
            <a:custGeom>
              <a:rect b="b" l="l" r="r" t="t"/>
              <a:pathLst>
                <a:path extrusionOk="0" h="10728" w="5609">
                  <a:moveTo>
                    <a:pt x="2227" y="1"/>
                  </a:moveTo>
                  <a:lnTo>
                    <a:pt x="549" y="560"/>
                  </a:lnTo>
                  <a:cubicBezTo>
                    <a:pt x="191" y="679"/>
                    <a:pt x="1" y="1060"/>
                    <a:pt x="120" y="1417"/>
                  </a:cubicBezTo>
                  <a:lnTo>
                    <a:pt x="3061" y="10264"/>
                  </a:lnTo>
                  <a:cubicBezTo>
                    <a:pt x="3156" y="10549"/>
                    <a:pt x="3425" y="10728"/>
                    <a:pt x="3712" y="10728"/>
                  </a:cubicBezTo>
                  <a:cubicBezTo>
                    <a:pt x="3784" y="10728"/>
                    <a:pt x="3858" y="10716"/>
                    <a:pt x="3930" y="10692"/>
                  </a:cubicBezTo>
                  <a:lnTo>
                    <a:pt x="5609" y="10145"/>
                  </a:lnTo>
                  <a:lnTo>
                    <a:pt x="22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7"/>
            <p:cNvSpPr/>
            <p:nvPr/>
          </p:nvSpPr>
          <p:spPr>
            <a:xfrm>
              <a:off x="6437588" y="2733651"/>
              <a:ext cx="294221" cy="177530"/>
            </a:xfrm>
            <a:custGeom>
              <a:rect b="b" l="l" r="r" t="t"/>
              <a:pathLst>
                <a:path extrusionOk="0" h="3061" w="5073">
                  <a:moveTo>
                    <a:pt x="4285" y="0"/>
                  </a:moveTo>
                  <a:cubicBezTo>
                    <a:pt x="4235" y="0"/>
                    <a:pt x="4183" y="9"/>
                    <a:pt x="4132" y="27"/>
                  </a:cubicBezTo>
                  <a:lnTo>
                    <a:pt x="357" y="1289"/>
                  </a:lnTo>
                  <a:cubicBezTo>
                    <a:pt x="119" y="1360"/>
                    <a:pt x="0" y="1610"/>
                    <a:pt x="72" y="1849"/>
                  </a:cubicBezTo>
                  <a:lnTo>
                    <a:pt x="369" y="2753"/>
                  </a:lnTo>
                  <a:cubicBezTo>
                    <a:pt x="426" y="2952"/>
                    <a:pt x="596" y="3061"/>
                    <a:pt x="783" y="3061"/>
                  </a:cubicBezTo>
                  <a:cubicBezTo>
                    <a:pt x="831" y="3061"/>
                    <a:pt x="880" y="3054"/>
                    <a:pt x="929" y="3039"/>
                  </a:cubicBezTo>
                  <a:lnTo>
                    <a:pt x="4715" y="1777"/>
                  </a:lnTo>
                  <a:cubicBezTo>
                    <a:pt x="4953" y="1682"/>
                    <a:pt x="5072" y="1432"/>
                    <a:pt x="4989" y="1217"/>
                  </a:cubicBezTo>
                  <a:lnTo>
                    <a:pt x="4691" y="301"/>
                  </a:lnTo>
                  <a:cubicBezTo>
                    <a:pt x="4635" y="114"/>
                    <a:pt x="4469" y="0"/>
                    <a:pt x="4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7"/>
            <p:cNvSpPr/>
            <p:nvPr/>
          </p:nvSpPr>
          <p:spPr>
            <a:xfrm>
              <a:off x="6684774" y="2731042"/>
              <a:ext cx="127826" cy="621559"/>
            </a:xfrm>
            <a:custGeom>
              <a:rect b="b" l="l" r="r" t="t"/>
              <a:pathLst>
                <a:path extrusionOk="0" h="10717" w="2204">
                  <a:moveTo>
                    <a:pt x="2203" y="0"/>
                  </a:moveTo>
                  <a:lnTo>
                    <a:pt x="2203" y="0"/>
                  </a:lnTo>
                  <a:cubicBezTo>
                    <a:pt x="2191" y="0"/>
                    <a:pt x="2144" y="155"/>
                    <a:pt x="2072" y="417"/>
                  </a:cubicBezTo>
                  <a:cubicBezTo>
                    <a:pt x="2001" y="691"/>
                    <a:pt x="1882" y="1072"/>
                    <a:pt x="1763" y="1548"/>
                  </a:cubicBezTo>
                  <a:cubicBezTo>
                    <a:pt x="1703" y="1786"/>
                    <a:pt x="1644" y="2060"/>
                    <a:pt x="1596" y="2358"/>
                  </a:cubicBezTo>
                  <a:cubicBezTo>
                    <a:pt x="1537" y="2644"/>
                    <a:pt x="1525" y="2965"/>
                    <a:pt x="1489" y="3275"/>
                  </a:cubicBezTo>
                  <a:cubicBezTo>
                    <a:pt x="1429" y="3918"/>
                    <a:pt x="1287" y="4632"/>
                    <a:pt x="1084" y="5358"/>
                  </a:cubicBezTo>
                  <a:cubicBezTo>
                    <a:pt x="894" y="6096"/>
                    <a:pt x="656" y="6775"/>
                    <a:pt x="453" y="7382"/>
                  </a:cubicBezTo>
                  <a:cubicBezTo>
                    <a:pt x="239" y="8013"/>
                    <a:pt x="120" y="8609"/>
                    <a:pt x="60" y="9097"/>
                  </a:cubicBezTo>
                  <a:cubicBezTo>
                    <a:pt x="1" y="9585"/>
                    <a:pt x="13" y="10002"/>
                    <a:pt x="48" y="10275"/>
                  </a:cubicBezTo>
                  <a:cubicBezTo>
                    <a:pt x="48" y="10573"/>
                    <a:pt x="96" y="10716"/>
                    <a:pt x="108" y="10716"/>
                  </a:cubicBezTo>
                  <a:cubicBezTo>
                    <a:pt x="132" y="10716"/>
                    <a:pt x="13" y="10109"/>
                    <a:pt x="167" y="9132"/>
                  </a:cubicBezTo>
                  <a:cubicBezTo>
                    <a:pt x="239" y="8632"/>
                    <a:pt x="370" y="8073"/>
                    <a:pt x="584" y="7442"/>
                  </a:cubicBezTo>
                  <a:cubicBezTo>
                    <a:pt x="810" y="6835"/>
                    <a:pt x="1048" y="6156"/>
                    <a:pt x="1239" y="5406"/>
                  </a:cubicBezTo>
                  <a:cubicBezTo>
                    <a:pt x="1441" y="4680"/>
                    <a:pt x="1584" y="3965"/>
                    <a:pt x="1644" y="3298"/>
                  </a:cubicBezTo>
                  <a:cubicBezTo>
                    <a:pt x="1668" y="2965"/>
                    <a:pt x="1668" y="2656"/>
                    <a:pt x="1727" y="2370"/>
                  </a:cubicBezTo>
                  <a:cubicBezTo>
                    <a:pt x="1775" y="2084"/>
                    <a:pt x="1822" y="1822"/>
                    <a:pt x="1882" y="1584"/>
                  </a:cubicBezTo>
                  <a:cubicBezTo>
                    <a:pt x="1977" y="1108"/>
                    <a:pt x="2084" y="703"/>
                    <a:pt x="2132" y="441"/>
                  </a:cubicBezTo>
                  <a:cubicBezTo>
                    <a:pt x="2191" y="167"/>
                    <a:pt x="2203" y="0"/>
                    <a:pt x="2203"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7"/>
            <p:cNvSpPr/>
            <p:nvPr/>
          </p:nvSpPr>
          <p:spPr>
            <a:xfrm>
              <a:off x="7039721" y="2597125"/>
              <a:ext cx="279026" cy="642902"/>
            </a:xfrm>
            <a:custGeom>
              <a:rect b="b" l="l" r="r" t="t"/>
              <a:pathLst>
                <a:path extrusionOk="0" h="11085" w="4811">
                  <a:moveTo>
                    <a:pt x="2814" y="1"/>
                  </a:moveTo>
                  <a:cubicBezTo>
                    <a:pt x="2403" y="1"/>
                    <a:pt x="1967" y="138"/>
                    <a:pt x="1703" y="309"/>
                  </a:cubicBezTo>
                  <a:cubicBezTo>
                    <a:pt x="1382" y="512"/>
                    <a:pt x="1132" y="809"/>
                    <a:pt x="905" y="1107"/>
                  </a:cubicBezTo>
                  <a:cubicBezTo>
                    <a:pt x="548" y="1559"/>
                    <a:pt x="512" y="1917"/>
                    <a:pt x="370" y="2452"/>
                  </a:cubicBezTo>
                  <a:cubicBezTo>
                    <a:pt x="239" y="3060"/>
                    <a:pt x="155" y="3667"/>
                    <a:pt x="108" y="4298"/>
                  </a:cubicBezTo>
                  <a:cubicBezTo>
                    <a:pt x="1" y="6107"/>
                    <a:pt x="274" y="8167"/>
                    <a:pt x="1167" y="9763"/>
                  </a:cubicBezTo>
                  <a:cubicBezTo>
                    <a:pt x="1346" y="10048"/>
                    <a:pt x="1441" y="10394"/>
                    <a:pt x="1644" y="10679"/>
                  </a:cubicBezTo>
                  <a:cubicBezTo>
                    <a:pt x="1727" y="10810"/>
                    <a:pt x="1846" y="10941"/>
                    <a:pt x="1965" y="11084"/>
                  </a:cubicBezTo>
                  <a:cubicBezTo>
                    <a:pt x="2918" y="11013"/>
                    <a:pt x="3930" y="10751"/>
                    <a:pt x="4811" y="10310"/>
                  </a:cubicBezTo>
                  <a:cubicBezTo>
                    <a:pt x="4239" y="9239"/>
                    <a:pt x="3572" y="7489"/>
                    <a:pt x="3489" y="7250"/>
                  </a:cubicBezTo>
                  <a:cubicBezTo>
                    <a:pt x="2918" y="5631"/>
                    <a:pt x="2751" y="3500"/>
                    <a:pt x="3287" y="1857"/>
                  </a:cubicBezTo>
                  <a:cubicBezTo>
                    <a:pt x="3441" y="1381"/>
                    <a:pt x="4001" y="964"/>
                    <a:pt x="3739" y="452"/>
                  </a:cubicBezTo>
                  <a:cubicBezTo>
                    <a:pt x="3566" y="123"/>
                    <a:pt x="3201" y="1"/>
                    <a:pt x="28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7"/>
            <p:cNvSpPr/>
            <p:nvPr/>
          </p:nvSpPr>
          <p:spPr>
            <a:xfrm>
              <a:off x="7166794" y="2404399"/>
              <a:ext cx="214823" cy="136642"/>
            </a:xfrm>
            <a:custGeom>
              <a:rect b="b" l="l" r="r" t="t"/>
              <a:pathLst>
                <a:path extrusionOk="0" h="2356" w="3704">
                  <a:moveTo>
                    <a:pt x="3513" y="1"/>
                  </a:moveTo>
                  <a:lnTo>
                    <a:pt x="0" y="1811"/>
                  </a:lnTo>
                  <a:cubicBezTo>
                    <a:pt x="107" y="2049"/>
                    <a:pt x="357" y="2168"/>
                    <a:pt x="596" y="2239"/>
                  </a:cubicBezTo>
                  <a:cubicBezTo>
                    <a:pt x="850" y="2316"/>
                    <a:pt x="1118" y="2356"/>
                    <a:pt x="1386" y="2356"/>
                  </a:cubicBezTo>
                  <a:cubicBezTo>
                    <a:pt x="1868" y="2356"/>
                    <a:pt x="2348" y="2225"/>
                    <a:pt x="2739" y="1941"/>
                  </a:cubicBezTo>
                  <a:cubicBezTo>
                    <a:pt x="3346" y="1513"/>
                    <a:pt x="3703" y="715"/>
                    <a:pt x="3513" y="1"/>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7"/>
            <p:cNvSpPr/>
            <p:nvPr/>
          </p:nvSpPr>
          <p:spPr>
            <a:xfrm>
              <a:off x="7103924" y="1493371"/>
              <a:ext cx="618775" cy="570753"/>
            </a:xfrm>
            <a:custGeom>
              <a:rect b="b" l="l" r="r" t="t"/>
              <a:pathLst>
                <a:path extrusionOk="0" h="9841" w="10669">
                  <a:moveTo>
                    <a:pt x="4193" y="1"/>
                  </a:moveTo>
                  <a:cubicBezTo>
                    <a:pt x="3347" y="1"/>
                    <a:pt x="2401" y="445"/>
                    <a:pt x="1906" y="1064"/>
                  </a:cubicBezTo>
                  <a:cubicBezTo>
                    <a:pt x="1501" y="1564"/>
                    <a:pt x="1346" y="2314"/>
                    <a:pt x="1680" y="2862"/>
                  </a:cubicBezTo>
                  <a:cubicBezTo>
                    <a:pt x="1607" y="2839"/>
                    <a:pt x="1533" y="2829"/>
                    <a:pt x="1460" y="2829"/>
                  </a:cubicBezTo>
                  <a:cubicBezTo>
                    <a:pt x="1111" y="2829"/>
                    <a:pt x="763" y="3065"/>
                    <a:pt x="537" y="3350"/>
                  </a:cubicBezTo>
                  <a:cubicBezTo>
                    <a:pt x="203" y="3755"/>
                    <a:pt x="1" y="4255"/>
                    <a:pt x="13" y="4767"/>
                  </a:cubicBezTo>
                  <a:cubicBezTo>
                    <a:pt x="25" y="5267"/>
                    <a:pt x="298" y="5791"/>
                    <a:pt x="739" y="6041"/>
                  </a:cubicBezTo>
                  <a:lnTo>
                    <a:pt x="4299" y="8041"/>
                  </a:lnTo>
                  <a:cubicBezTo>
                    <a:pt x="4478" y="8553"/>
                    <a:pt x="4799" y="9148"/>
                    <a:pt x="5240" y="9482"/>
                  </a:cubicBezTo>
                  <a:cubicBezTo>
                    <a:pt x="5615" y="9782"/>
                    <a:pt x="6213" y="9841"/>
                    <a:pt x="6710" y="9841"/>
                  </a:cubicBezTo>
                  <a:cubicBezTo>
                    <a:pt x="6765" y="9841"/>
                    <a:pt x="6819" y="9840"/>
                    <a:pt x="6871" y="9839"/>
                  </a:cubicBezTo>
                  <a:cubicBezTo>
                    <a:pt x="7645" y="9827"/>
                    <a:pt x="8466" y="9541"/>
                    <a:pt x="8835" y="8827"/>
                  </a:cubicBezTo>
                  <a:cubicBezTo>
                    <a:pt x="9014" y="8458"/>
                    <a:pt x="9026" y="7970"/>
                    <a:pt x="8764" y="7636"/>
                  </a:cubicBezTo>
                  <a:cubicBezTo>
                    <a:pt x="9550" y="7327"/>
                    <a:pt x="10181" y="6684"/>
                    <a:pt x="10478" y="5898"/>
                  </a:cubicBezTo>
                  <a:cubicBezTo>
                    <a:pt x="10669" y="5374"/>
                    <a:pt x="10609" y="4838"/>
                    <a:pt x="10276" y="4398"/>
                  </a:cubicBezTo>
                  <a:cubicBezTo>
                    <a:pt x="9919" y="3922"/>
                    <a:pt x="9359" y="3600"/>
                    <a:pt x="8764" y="3505"/>
                  </a:cubicBezTo>
                  <a:cubicBezTo>
                    <a:pt x="9050" y="3231"/>
                    <a:pt x="9145" y="2814"/>
                    <a:pt x="9145" y="2410"/>
                  </a:cubicBezTo>
                  <a:cubicBezTo>
                    <a:pt x="9145" y="1576"/>
                    <a:pt x="8704" y="731"/>
                    <a:pt x="7954" y="350"/>
                  </a:cubicBezTo>
                  <a:cubicBezTo>
                    <a:pt x="7689" y="209"/>
                    <a:pt x="7388" y="140"/>
                    <a:pt x="7088" y="140"/>
                  </a:cubicBezTo>
                  <a:cubicBezTo>
                    <a:pt x="6553" y="140"/>
                    <a:pt x="6018" y="358"/>
                    <a:pt x="5682" y="776"/>
                  </a:cubicBezTo>
                  <a:lnTo>
                    <a:pt x="5682" y="776"/>
                  </a:lnTo>
                  <a:cubicBezTo>
                    <a:pt x="5802" y="618"/>
                    <a:pt x="4917" y="123"/>
                    <a:pt x="4799" y="88"/>
                  </a:cubicBezTo>
                  <a:cubicBezTo>
                    <a:pt x="4609" y="28"/>
                    <a:pt x="4404" y="1"/>
                    <a:pt x="4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7"/>
            <p:cNvSpPr/>
            <p:nvPr/>
          </p:nvSpPr>
          <p:spPr>
            <a:xfrm>
              <a:off x="7155716" y="1660695"/>
              <a:ext cx="51850" cy="161813"/>
            </a:xfrm>
            <a:custGeom>
              <a:rect b="b" l="l" r="r" t="t"/>
              <a:pathLst>
                <a:path extrusionOk="0" h="2790" w="894">
                  <a:moveTo>
                    <a:pt x="275" y="1"/>
                  </a:moveTo>
                  <a:cubicBezTo>
                    <a:pt x="227" y="25"/>
                    <a:pt x="179" y="48"/>
                    <a:pt x="132" y="60"/>
                  </a:cubicBezTo>
                  <a:cubicBezTo>
                    <a:pt x="203" y="298"/>
                    <a:pt x="239" y="596"/>
                    <a:pt x="191" y="918"/>
                  </a:cubicBezTo>
                  <a:cubicBezTo>
                    <a:pt x="144" y="1215"/>
                    <a:pt x="25" y="1489"/>
                    <a:pt x="13" y="1787"/>
                  </a:cubicBezTo>
                  <a:cubicBezTo>
                    <a:pt x="1" y="2084"/>
                    <a:pt x="132" y="2346"/>
                    <a:pt x="275" y="2501"/>
                  </a:cubicBezTo>
                  <a:cubicBezTo>
                    <a:pt x="429" y="2668"/>
                    <a:pt x="596" y="2739"/>
                    <a:pt x="715" y="2775"/>
                  </a:cubicBezTo>
                  <a:cubicBezTo>
                    <a:pt x="775" y="2787"/>
                    <a:pt x="819" y="2790"/>
                    <a:pt x="849" y="2790"/>
                  </a:cubicBezTo>
                  <a:cubicBezTo>
                    <a:pt x="879" y="2790"/>
                    <a:pt x="894" y="2787"/>
                    <a:pt x="894" y="2787"/>
                  </a:cubicBezTo>
                  <a:cubicBezTo>
                    <a:pt x="894" y="2775"/>
                    <a:pt x="834" y="2763"/>
                    <a:pt x="727" y="2715"/>
                  </a:cubicBezTo>
                  <a:cubicBezTo>
                    <a:pt x="620" y="2668"/>
                    <a:pt x="489" y="2584"/>
                    <a:pt x="370" y="2430"/>
                  </a:cubicBezTo>
                  <a:cubicBezTo>
                    <a:pt x="251" y="2287"/>
                    <a:pt x="144" y="2061"/>
                    <a:pt x="179" y="1811"/>
                  </a:cubicBezTo>
                  <a:cubicBezTo>
                    <a:pt x="191" y="1549"/>
                    <a:pt x="322" y="1275"/>
                    <a:pt x="370" y="941"/>
                  </a:cubicBezTo>
                  <a:cubicBezTo>
                    <a:pt x="417" y="620"/>
                    <a:pt x="382" y="298"/>
                    <a:pt x="298" y="36"/>
                  </a:cubicBezTo>
                  <a:cubicBezTo>
                    <a:pt x="298" y="25"/>
                    <a:pt x="298" y="25"/>
                    <a:pt x="275"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7"/>
            <p:cNvSpPr/>
            <p:nvPr/>
          </p:nvSpPr>
          <p:spPr>
            <a:xfrm>
              <a:off x="7256574" y="1496387"/>
              <a:ext cx="100162" cy="318348"/>
            </a:xfrm>
            <a:custGeom>
              <a:rect b="b" l="l" r="r" t="t"/>
              <a:pathLst>
                <a:path extrusionOk="0" h="5489" w="1727">
                  <a:moveTo>
                    <a:pt x="1607" y="0"/>
                  </a:moveTo>
                  <a:cubicBezTo>
                    <a:pt x="1607" y="83"/>
                    <a:pt x="1572" y="214"/>
                    <a:pt x="1488" y="333"/>
                  </a:cubicBezTo>
                  <a:cubicBezTo>
                    <a:pt x="1393" y="488"/>
                    <a:pt x="1262" y="631"/>
                    <a:pt x="1095" y="786"/>
                  </a:cubicBezTo>
                  <a:cubicBezTo>
                    <a:pt x="953" y="929"/>
                    <a:pt x="774" y="1084"/>
                    <a:pt x="607" y="1262"/>
                  </a:cubicBezTo>
                  <a:cubicBezTo>
                    <a:pt x="453" y="1441"/>
                    <a:pt x="322" y="1667"/>
                    <a:pt x="214" y="1905"/>
                  </a:cubicBezTo>
                  <a:cubicBezTo>
                    <a:pt x="119" y="2143"/>
                    <a:pt x="60" y="2381"/>
                    <a:pt x="24" y="2619"/>
                  </a:cubicBezTo>
                  <a:cubicBezTo>
                    <a:pt x="0" y="2858"/>
                    <a:pt x="12" y="3096"/>
                    <a:pt x="24" y="3310"/>
                  </a:cubicBezTo>
                  <a:cubicBezTo>
                    <a:pt x="72" y="3751"/>
                    <a:pt x="155" y="4132"/>
                    <a:pt x="191" y="4441"/>
                  </a:cubicBezTo>
                  <a:cubicBezTo>
                    <a:pt x="214" y="4763"/>
                    <a:pt x="202" y="5025"/>
                    <a:pt x="155" y="5203"/>
                  </a:cubicBezTo>
                  <a:cubicBezTo>
                    <a:pt x="143" y="5251"/>
                    <a:pt x="143" y="5286"/>
                    <a:pt x="131" y="5322"/>
                  </a:cubicBezTo>
                  <a:lnTo>
                    <a:pt x="95" y="5417"/>
                  </a:lnTo>
                  <a:cubicBezTo>
                    <a:pt x="83" y="5453"/>
                    <a:pt x="83" y="5489"/>
                    <a:pt x="83" y="5489"/>
                  </a:cubicBezTo>
                  <a:cubicBezTo>
                    <a:pt x="83" y="5489"/>
                    <a:pt x="95" y="5477"/>
                    <a:pt x="131" y="5429"/>
                  </a:cubicBezTo>
                  <a:cubicBezTo>
                    <a:pt x="143" y="5417"/>
                    <a:pt x="155" y="5382"/>
                    <a:pt x="179" y="5358"/>
                  </a:cubicBezTo>
                  <a:cubicBezTo>
                    <a:pt x="191" y="5310"/>
                    <a:pt x="202" y="5286"/>
                    <a:pt x="226" y="5239"/>
                  </a:cubicBezTo>
                  <a:cubicBezTo>
                    <a:pt x="274" y="5060"/>
                    <a:pt x="322" y="4786"/>
                    <a:pt x="310" y="4465"/>
                  </a:cubicBezTo>
                  <a:cubicBezTo>
                    <a:pt x="298" y="4132"/>
                    <a:pt x="226" y="3751"/>
                    <a:pt x="179" y="3334"/>
                  </a:cubicBezTo>
                  <a:cubicBezTo>
                    <a:pt x="131" y="2917"/>
                    <a:pt x="179" y="2441"/>
                    <a:pt x="369" y="2012"/>
                  </a:cubicBezTo>
                  <a:cubicBezTo>
                    <a:pt x="464" y="1786"/>
                    <a:pt x="595" y="1596"/>
                    <a:pt x="726" y="1417"/>
                  </a:cubicBezTo>
                  <a:cubicBezTo>
                    <a:pt x="881" y="1226"/>
                    <a:pt x="1036" y="1084"/>
                    <a:pt x="1191" y="929"/>
                  </a:cubicBezTo>
                  <a:cubicBezTo>
                    <a:pt x="1334" y="786"/>
                    <a:pt x="1488" y="619"/>
                    <a:pt x="1596" y="441"/>
                  </a:cubicBezTo>
                  <a:cubicBezTo>
                    <a:pt x="1679" y="298"/>
                    <a:pt x="1715" y="131"/>
                    <a:pt x="172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7"/>
            <p:cNvSpPr/>
            <p:nvPr/>
          </p:nvSpPr>
          <p:spPr>
            <a:xfrm>
              <a:off x="7320082" y="1535014"/>
              <a:ext cx="279026" cy="273516"/>
            </a:xfrm>
            <a:custGeom>
              <a:rect b="b" l="l" r="r" t="t"/>
              <a:pathLst>
                <a:path extrusionOk="0" h="4716" w="4811">
                  <a:moveTo>
                    <a:pt x="4727" y="1"/>
                  </a:moveTo>
                  <a:cubicBezTo>
                    <a:pt x="4680" y="13"/>
                    <a:pt x="4620" y="25"/>
                    <a:pt x="4549" y="48"/>
                  </a:cubicBezTo>
                  <a:cubicBezTo>
                    <a:pt x="4370" y="84"/>
                    <a:pt x="4168" y="132"/>
                    <a:pt x="3965" y="227"/>
                  </a:cubicBezTo>
                  <a:cubicBezTo>
                    <a:pt x="3751" y="310"/>
                    <a:pt x="3560" y="465"/>
                    <a:pt x="3394" y="656"/>
                  </a:cubicBezTo>
                  <a:cubicBezTo>
                    <a:pt x="3072" y="1025"/>
                    <a:pt x="2858" y="1513"/>
                    <a:pt x="2406" y="1799"/>
                  </a:cubicBezTo>
                  <a:cubicBezTo>
                    <a:pt x="1953" y="2084"/>
                    <a:pt x="1417" y="2239"/>
                    <a:pt x="1036" y="2549"/>
                  </a:cubicBezTo>
                  <a:cubicBezTo>
                    <a:pt x="643" y="2846"/>
                    <a:pt x="393" y="3227"/>
                    <a:pt x="227" y="3561"/>
                  </a:cubicBezTo>
                  <a:cubicBezTo>
                    <a:pt x="84" y="3894"/>
                    <a:pt x="36" y="4192"/>
                    <a:pt x="24" y="4406"/>
                  </a:cubicBezTo>
                  <a:cubicBezTo>
                    <a:pt x="0" y="4620"/>
                    <a:pt x="36" y="4716"/>
                    <a:pt x="36" y="4716"/>
                  </a:cubicBezTo>
                  <a:cubicBezTo>
                    <a:pt x="48" y="4716"/>
                    <a:pt x="48" y="4597"/>
                    <a:pt x="84" y="4406"/>
                  </a:cubicBezTo>
                  <a:cubicBezTo>
                    <a:pt x="108" y="4216"/>
                    <a:pt x="179" y="3930"/>
                    <a:pt x="334" y="3608"/>
                  </a:cubicBezTo>
                  <a:cubicBezTo>
                    <a:pt x="501" y="3287"/>
                    <a:pt x="739" y="2930"/>
                    <a:pt x="1120" y="2668"/>
                  </a:cubicBezTo>
                  <a:cubicBezTo>
                    <a:pt x="1298" y="2537"/>
                    <a:pt x="1524" y="2418"/>
                    <a:pt x="1763" y="2311"/>
                  </a:cubicBezTo>
                  <a:cubicBezTo>
                    <a:pt x="2001" y="2203"/>
                    <a:pt x="2251" y="2096"/>
                    <a:pt x="2489" y="1942"/>
                  </a:cubicBezTo>
                  <a:cubicBezTo>
                    <a:pt x="2727" y="1787"/>
                    <a:pt x="2941" y="1561"/>
                    <a:pt x="3084" y="1358"/>
                  </a:cubicBezTo>
                  <a:cubicBezTo>
                    <a:pt x="3239" y="1144"/>
                    <a:pt x="3370" y="930"/>
                    <a:pt x="3513" y="751"/>
                  </a:cubicBezTo>
                  <a:cubicBezTo>
                    <a:pt x="3668" y="572"/>
                    <a:pt x="3834" y="429"/>
                    <a:pt x="4013" y="346"/>
                  </a:cubicBezTo>
                  <a:cubicBezTo>
                    <a:pt x="4191" y="251"/>
                    <a:pt x="4382" y="215"/>
                    <a:pt x="4561" y="168"/>
                  </a:cubicBezTo>
                  <a:cubicBezTo>
                    <a:pt x="4644" y="132"/>
                    <a:pt x="4739" y="120"/>
                    <a:pt x="4811" y="96"/>
                  </a:cubicBezTo>
                  <a:lnTo>
                    <a:pt x="4727" y="1"/>
                  </a:ln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7"/>
            <p:cNvSpPr/>
            <p:nvPr/>
          </p:nvSpPr>
          <p:spPr>
            <a:xfrm>
              <a:off x="7324200" y="1778024"/>
              <a:ext cx="392991" cy="63797"/>
            </a:xfrm>
            <a:custGeom>
              <a:rect b="b" l="l" r="r" t="t"/>
              <a:pathLst>
                <a:path extrusionOk="0" h="1100" w="6776">
                  <a:moveTo>
                    <a:pt x="6056" y="0"/>
                  </a:moveTo>
                  <a:cubicBezTo>
                    <a:pt x="5855" y="0"/>
                    <a:pt x="5621" y="49"/>
                    <a:pt x="5406" y="157"/>
                  </a:cubicBezTo>
                  <a:cubicBezTo>
                    <a:pt x="5168" y="264"/>
                    <a:pt x="4966" y="419"/>
                    <a:pt x="4740" y="538"/>
                  </a:cubicBezTo>
                  <a:cubicBezTo>
                    <a:pt x="4553" y="636"/>
                    <a:pt x="4350" y="702"/>
                    <a:pt x="4125" y="702"/>
                  </a:cubicBezTo>
                  <a:cubicBezTo>
                    <a:pt x="4077" y="702"/>
                    <a:pt x="4028" y="699"/>
                    <a:pt x="3978" y="692"/>
                  </a:cubicBezTo>
                  <a:cubicBezTo>
                    <a:pt x="3442" y="633"/>
                    <a:pt x="2942" y="359"/>
                    <a:pt x="2418" y="347"/>
                  </a:cubicBezTo>
                  <a:cubicBezTo>
                    <a:pt x="2373" y="345"/>
                    <a:pt x="2330" y="344"/>
                    <a:pt x="2286" y="344"/>
                  </a:cubicBezTo>
                  <a:cubicBezTo>
                    <a:pt x="1830" y="344"/>
                    <a:pt x="1434" y="454"/>
                    <a:pt x="1108" y="573"/>
                  </a:cubicBezTo>
                  <a:cubicBezTo>
                    <a:pt x="751" y="704"/>
                    <a:pt x="477" y="835"/>
                    <a:pt x="287" y="931"/>
                  </a:cubicBezTo>
                  <a:cubicBezTo>
                    <a:pt x="108" y="1026"/>
                    <a:pt x="1" y="1073"/>
                    <a:pt x="1" y="1097"/>
                  </a:cubicBezTo>
                  <a:cubicBezTo>
                    <a:pt x="1" y="1098"/>
                    <a:pt x="2" y="1099"/>
                    <a:pt x="5" y="1099"/>
                  </a:cubicBezTo>
                  <a:cubicBezTo>
                    <a:pt x="26" y="1099"/>
                    <a:pt x="141" y="1054"/>
                    <a:pt x="322" y="990"/>
                  </a:cubicBezTo>
                  <a:cubicBezTo>
                    <a:pt x="513" y="919"/>
                    <a:pt x="799" y="800"/>
                    <a:pt x="1144" y="692"/>
                  </a:cubicBezTo>
                  <a:cubicBezTo>
                    <a:pt x="1443" y="600"/>
                    <a:pt x="1813" y="507"/>
                    <a:pt x="2217" y="507"/>
                  </a:cubicBezTo>
                  <a:cubicBezTo>
                    <a:pt x="2279" y="507"/>
                    <a:pt x="2342" y="509"/>
                    <a:pt x="2406" y="514"/>
                  </a:cubicBezTo>
                  <a:cubicBezTo>
                    <a:pt x="2644" y="526"/>
                    <a:pt x="2882" y="585"/>
                    <a:pt x="3132" y="680"/>
                  </a:cubicBezTo>
                  <a:cubicBezTo>
                    <a:pt x="3382" y="752"/>
                    <a:pt x="3656" y="835"/>
                    <a:pt x="3954" y="871"/>
                  </a:cubicBezTo>
                  <a:cubicBezTo>
                    <a:pt x="4013" y="876"/>
                    <a:pt x="4074" y="879"/>
                    <a:pt x="4136" y="879"/>
                  </a:cubicBezTo>
                  <a:cubicBezTo>
                    <a:pt x="4223" y="879"/>
                    <a:pt x="4311" y="873"/>
                    <a:pt x="4394" y="859"/>
                  </a:cubicBezTo>
                  <a:cubicBezTo>
                    <a:pt x="4549" y="823"/>
                    <a:pt x="4680" y="764"/>
                    <a:pt x="4799" y="704"/>
                  </a:cubicBezTo>
                  <a:cubicBezTo>
                    <a:pt x="5037" y="573"/>
                    <a:pt x="5240" y="419"/>
                    <a:pt x="5466" y="323"/>
                  </a:cubicBezTo>
                  <a:cubicBezTo>
                    <a:pt x="5674" y="210"/>
                    <a:pt x="5894" y="174"/>
                    <a:pt x="6107" y="174"/>
                  </a:cubicBezTo>
                  <a:cubicBezTo>
                    <a:pt x="6320" y="174"/>
                    <a:pt x="6526" y="210"/>
                    <a:pt x="6704" y="240"/>
                  </a:cubicBezTo>
                  <a:cubicBezTo>
                    <a:pt x="6728" y="240"/>
                    <a:pt x="6752" y="264"/>
                    <a:pt x="6776" y="264"/>
                  </a:cubicBezTo>
                  <a:cubicBezTo>
                    <a:pt x="6776" y="216"/>
                    <a:pt x="6764" y="169"/>
                    <a:pt x="6752" y="145"/>
                  </a:cubicBezTo>
                  <a:cubicBezTo>
                    <a:pt x="6752" y="97"/>
                    <a:pt x="6752" y="97"/>
                    <a:pt x="6740" y="97"/>
                  </a:cubicBezTo>
                  <a:cubicBezTo>
                    <a:pt x="6561" y="49"/>
                    <a:pt x="6347" y="2"/>
                    <a:pt x="6121" y="2"/>
                  </a:cubicBezTo>
                  <a:cubicBezTo>
                    <a:pt x="6099" y="1"/>
                    <a:pt x="6078" y="0"/>
                    <a:pt x="605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7"/>
            <p:cNvSpPr/>
            <p:nvPr/>
          </p:nvSpPr>
          <p:spPr>
            <a:xfrm>
              <a:off x="7353895" y="1887581"/>
              <a:ext cx="268006" cy="115009"/>
            </a:xfrm>
            <a:custGeom>
              <a:rect b="b" l="l" r="r" t="t"/>
              <a:pathLst>
                <a:path extrusionOk="0" h="1983" w="4621">
                  <a:moveTo>
                    <a:pt x="661" y="1"/>
                  </a:moveTo>
                  <a:cubicBezTo>
                    <a:pt x="488" y="1"/>
                    <a:pt x="348" y="9"/>
                    <a:pt x="239" y="18"/>
                  </a:cubicBezTo>
                  <a:cubicBezTo>
                    <a:pt x="96" y="42"/>
                    <a:pt x="1" y="54"/>
                    <a:pt x="1" y="65"/>
                  </a:cubicBezTo>
                  <a:cubicBezTo>
                    <a:pt x="1" y="77"/>
                    <a:pt x="96" y="77"/>
                    <a:pt x="239" y="101"/>
                  </a:cubicBezTo>
                  <a:cubicBezTo>
                    <a:pt x="394" y="101"/>
                    <a:pt x="608" y="113"/>
                    <a:pt x="882" y="125"/>
                  </a:cubicBezTo>
                  <a:cubicBezTo>
                    <a:pt x="1144" y="161"/>
                    <a:pt x="1477" y="196"/>
                    <a:pt x="1787" y="363"/>
                  </a:cubicBezTo>
                  <a:cubicBezTo>
                    <a:pt x="1953" y="435"/>
                    <a:pt x="2084" y="542"/>
                    <a:pt x="2239" y="673"/>
                  </a:cubicBezTo>
                  <a:cubicBezTo>
                    <a:pt x="2382" y="816"/>
                    <a:pt x="2513" y="958"/>
                    <a:pt x="2680" y="1089"/>
                  </a:cubicBezTo>
                  <a:cubicBezTo>
                    <a:pt x="2846" y="1232"/>
                    <a:pt x="3073" y="1328"/>
                    <a:pt x="3275" y="1363"/>
                  </a:cubicBezTo>
                  <a:cubicBezTo>
                    <a:pt x="3489" y="1387"/>
                    <a:pt x="3668" y="1411"/>
                    <a:pt x="3823" y="1470"/>
                  </a:cubicBezTo>
                  <a:cubicBezTo>
                    <a:pt x="3989" y="1530"/>
                    <a:pt x="4120" y="1613"/>
                    <a:pt x="4239" y="1720"/>
                  </a:cubicBezTo>
                  <a:cubicBezTo>
                    <a:pt x="4359" y="1816"/>
                    <a:pt x="4466" y="1899"/>
                    <a:pt x="4573" y="1982"/>
                  </a:cubicBezTo>
                  <a:cubicBezTo>
                    <a:pt x="4585" y="1947"/>
                    <a:pt x="4597" y="1911"/>
                    <a:pt x="4620" y="1863"/>
                  </a:cubicBezTo>
                  <a:cubicBezTo>
                    <a:pt x="4525" y="1792"/>
                    <a:pt x="4442" y="1709"/>
                    <a:pt x="4335" y="1613"/>
                  </a:cubicBezTo>
                  <a:cubicBezTo>
                    <a:pt x="4216" y="1482"/>
                    <a:pt x="4061" y="1363"/>
                    <a:pt x="3882" y="1304"/>
                  </a:cubicBezTo>
                  <a:cubicBezTo>
                    <a:pt x="3704" y="1232"/>
                    <a:pt x="3501" y="1208"/>
                    <a:pt x="3323" y="1185"/>
                  </a:cubicBezTo>
                  <a:cubicBezTo>
                    <a:pt x="3132" y="1149"/>
                    <a:pt x="2966" y="1077"/>
                    <a:pt x="2799" y="947"/>
                  </a:cubicBezTo>
                  <a:cubicBezTo>
                    <a:pt x="2632" y="827"/>
                    <a:pt x="2501" y="673"/>
                    <a:pt x="2358" y="542"/>
                  </a:cubicBezTo>
                  <a:cubicBezTo>
                    <a:pt x="2204" y="411"/>
                    <a:pt x="2037" y="292"/>
                    <a:pt x="1858" y="220"/>
                  </a:cubicBezTo>
                  <a:cubicBezTo>
                    <a:pt x="1525" y="54"/>
                    <a:pt x="1180" y="18"/>
                    <a:pt x="894" y="6"/>
                  </a:cubicBezTo>
                  <a:cubicBezTo>
                    <a:pt x="810" y="2"/>
                    <a:pt x="733" y="1"/>
                    <a:pt x="66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7"/>
            <p:cNvSpPr/>
            <p:nvPr/>
          </p:nvSpPr>
          <p:spPr>
            <a:xfrm>
              <a:off x="7146727" y="1743225"/>
              <a:ext cx="318406" cy="276590"/>
            </a:xfrm>
            <a:custGeom>
              <a:rect b="b" l="l" r="r" t="t"/>
              <a:pathLst>
                <a:path extrusionOk="0" h="4769" w="5490">
                  <a:moveTo>
                    <a:pt x="3228" y="0"/>
                  </a:moveTo>
                  <a:cubicBezTo>
                    <a:pt x="3010" y="0"/>
                    <a:pt x="2792" y="58"/>
                    <a:pt x="2608" y="173"/>
                  </a:cubicBezTo>
                  <a:cubicBezTo>
                    <a:pt x="2382" y="328"/>
                    <a:pt x="2192" y="542"/>
                    <a:pt x="1918" y="566"/>
                  </a:cubicBezTo>
                  <a:cubicBezTo>
                    <a:pt x="1912" y="566"/>
                    <a:pt x="1905" y="567"/>
                    <a:pt x="1899" y="567"/>
                  </a:cubicBezTo>
                  <a:cubicBezTo>
                    <a:pt x="1645" y="567"/>
                    <a:pt x="1424" y="338"/>
                    <a:pt x="1180" y="268"/>
                  </a:cubicBezTo>
                  <a:cubicBezTo>
                    <a:pt x="1105" y="244"/>
                    <a:pt x="1028" y="233"/>
                    <a:pt x="951" y="233"/>
                  </a:cubicBezTo>
                  <a:cubicBezTo>
                    <a:pt x="689" y="233"/>
                    <a:pt x="432" y="369"/>
                    <a:pt x="275" y="590"/>
                  </a:cubicBezTo>
                  <a:cubicBezTo>
                    <a:pt x="61" y="876"/>
                    <a:pt x="1" y="1233"/>
                    <a:pt x="49" y="1578"/>
                  </a:cubicBezTo>
                  <a:lnTo>
                    <a:pt x="4085" y="4769"/>
                  </a:lnTo>
                  <a:cubicBezTo>
                    <a:pt x="4502" y="4614"/>
                    <a:pt x="4883" y="4340"/>
                    <a:pt x="5180" y="3983"/>
                  </a:cubicBezTo>
                  <a:cubicBezTo>
                    <a:pt x="5347" y="3781"/>
                    <a:pt x="5490" y="3519"/>
                    <a:pt x="5454" y="3269"/>
                  </a:cubicBezTo>
                  <a:cubicBezTo>
                    <a:pt x="5406" y="3031"/>
                    <a:pt x="5216" y="2852"/>
                    <a:pt x="5002" y="2733"/>
                  </a:cubicBezTo>
                  <a:cubicBezTo>
                    <a:pt x="4799" y="2614"/>
                    <a:pt x="4561" y="2554"/>
                    <a:pt x="4335" y="2447"/>
                  </a:cubicBezTo>
                  <a:cubicBezTo>
                    <a:pt x="4263" y="2423"/>
                    <a:pt x="4168" y="2376"/>
                    <a:pt x="4121" y="2304"/>
                  </a:cubicBezTo>
                  <a:cubicBezTo>
                    <a:pt x="3990" y="2114"/>
                    <a:pt x="4168" y="1852"/>
                    <a:pt x="4275" y="1638"/>
                  </a:cubicBezTo>
                  <a:cubicBezTo>
                    <a:pt x="4478" y="1185"/>
                    <a:pt x="4359" y="602"/>
                    <a:pt x="3990" y="280"/>
                  </a:cubicBezTo>
                  <a:cubicBezTo>
                    <a:pt x="3783" y="94"/>
                    <a:pt x="3505" y="0"/>
                    <a:pt x="32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7"/>
            <p:cNvSpPr/>
            <p:nvPr/>
          </p:nvSpPr>
          <p:spPr>
            <a:xfrm>
              <a:off x="6492164" y="1753781"/>
              <a:ext cx="1031660" cy="685240"/>
            </a:xfrm>
            <a:custGeom>
              <a:rect b="b" l="l" r="r" t="t"/>
              <a:pathLst>
                <a:path extrusionOk="0" h="11815" w="17788">
                  <a:moveTo>
                    <a:pt x="8778" y="1"/>
                  </a:moveTo>
                  <a:cubicBezTo>
                    <a:pt x="8123" y="1"/>
                    <a:pt x="7457" y="192"/>
                    <a:pt x="6953" y="622"/>
                  </a:cubicBezTo>
                  <a:cubicBezTo>
                    <a:pt x="6596" y="920"/>
                    <a:pt x="6334" y="1301"/>
                    <a:pt x="6060" y="1670"/>
                  </a:cubicBezTo>
                  <a:cubicBezTo>
                    <a:pt x="5561" y="1537"/>
                    <a:pt x="4929" y="1385"/>
                    <a:pt x="4333" y="1385"/>
                  </a:cubicBezTo>
                  <a:cubicBezTo>
                    <a:pt x="3862" y="1385"/>
                    <a:pt x="3413" y="1480"/>
                    <a:pt x="3072" y="1753"/>
                  </a:cubicBezTo>
                  <a:cubicBezTo>
                    <a:pt x="2714" y="2027"/>
                    <a:pt x="2441" y="2372"/>
                    <a:pt x="2298" y="2789"/>
                  </a:cubicBezTo>
                  <a:cubicBezTo>
                    <a:pt x="2263" y="2894"/>
                    <a:pt x="2125" y="4029"/>
                    <a:pt x="2198" y="4029"/>
                  </a:cubicBezTo>
                  <a:cubicBezTo>
                    <a:pt x="2198" y="4029"/>
                    <a:pt x="2198" y="4029"/>
                    <a:pt x="2199" y="4029"/>
                  </a:cubicBezTo>
                  <a:lnTo>
                    <a:pt x="2199" y="4029"/>
                  </a:lnTo>
                  <a:cubicBezTo>
                    <a:pt x="1" y="4829"/>
                    <a:pt x="941" y="7957"/>
                    <a:pt x="2357" y="9016"/>
                  </a:cubicBezTo>
                  <a:lnTo>
                    <a:pt x="14895" y="11814"/>
                  </a:lnTo>
                  <a:cubicBezTo>
                    <a:pt x="15240" y="11314"/>
                    <a:pt x="15526" y="10814"/>
                    <a:pt x="15942" y="10385"/>
                  </a:cubicBezTo>
                  <a:cubicBezTo>
                    <a:pt x="16442" y="9885"/>
                    <a:pt x="16823" y="9338"/>
                    <a:pt x="17073" y="8683"/>
                  </a:cubicBezTo>
                  <a:cubicBezTo>
                    <a:pt x="17788" y="6790"/>
                    <a:pt x="17073" y="5230"/>
                    <a:pt x="15621" y="3980"/>
                  </a:cubicBezTo>
                  <a:cubicBezTo>
                    <a:pt x="14978" y="3432"/>
                    <a:pt x="14025" y="3504"/>
                    <a:pt x="13418" y="2956"/>
                  </a:cubicBezTo>
                  <a:cubicBezTo>
                    <a:pt x="12882" y="2468"/>
                    <a:pt x="12704" y="1813"/>
                    <a:pt x="12120" y="1360"/>
                  </a:cubicBezTo>
                  <a:cubicBezTo>
                    <a:pt x="11299" y="741"/>
                    <a:pt x="10370" y="241"/>
                    <a:pt x="9358" y="51"/>
                  </a:cubicBezTo>
                  <a:cubicBezTo>
                    <a:pt x="9169" y="18"/>
                    <a:pt x="8974" y="1"/>
                    <a:pt x="87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7"/>
            <p:cNvSpPr/>
            <p:nvPr/>
          </p:nvSpPr>
          <p:spPr>
            <a:xfrm>
              <a:off x="6584670" y="1892859"/>
              <a:ext cx="271428" cy="357381"/>
            </a:xfrm>
            <a:custGeom>
              <a:rect b="b" l="l" r="r" t="t"/>
              <a:pathLst>
                <a:path extrusionOk="0" h="6162" w="4680">
                  <a:moveTo>
                    <a:pt x="3616" y="1"/>
                  </a:moveTo>
                  <a:cubicBezTo>
                    <a:pt x="3224" y="1"/>
                    <a:pt x="2837" y="74"/>
                    <a:pt x="2489" y="248"/>
                  </a:cubicBezTo>
                  <a:cubicBezTo>
                    <a:pt x="1822" y="570"/>
                    <a:pt x="1298" y="1284"/>
                    <a:pt x="1370" y="2034"/>
                  </a:cubicBezTo>
                  <a:cubicBezTo>
                    <a:pt x="1405" y="2344"/>
                    <a:pt x="1512" y="2725"/>
                    <a:pt x="1274" y="2951"/>
                  </a:cubicBezTo>
                  <a:cubicBezTo>
                    <a:pt x="1179" y="3046"/>
                    <a:pt x="1048" y="3082"/>
                    <a:pt x="929" y="3130"/>
                  </a:cubicBezTo>
                  <a:cubicBezTo>
                    <a:pt x="584" y="3284"/>
                    <a:pt x="286" y="3582"/>
                    <a:pt x="179" y="3951"/>
                  </a:cubicBezTo>
                  <a:cubicBezTo>
                    <a:pt x="0" y="4618"/>
                    <a:pt x="465" y="5273"/>
                    <a:pt x="989" y="5737"/>
                  </a:cubicBezTo>
                  <a:cubicBezTo>
                    <a:pt x="1179" y="5916"/>
                    <a:pt x="1405" y="6082"/>
                    <a:pt x="1667" y="6142"/>
                  </a:cubicBezTo>
                  <a:cubicBezTo>
                    <a:pt x="1728" y="6155"/>
                    <a:pt x="1790" y="6162"/>
                    <a:pt x="1852" y="6162"/>
                  </a:cubicBezTo>
                  <a:cubicBezTo>
                    <a:pt x="2066" y="6162"/>
                    <a:pt x="2270" y="6080"/>
                    <a:pt x="2382" y="5904"/>
                  </a:cubicBezTo>
                  <a:lnTo>
                    <a:pt x="4679" y="165"/>
                  </a:lnTo>
                  <a:cubicBezTo>
                    <a:pt x="4338" y="62"/>
                    <a:pt x="3975" y="1"/>
                    <a:pt x="3616" y="1"/>
                  </a:cubicBez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7"/>
            <p:cNvSpPr/>
            <p:nvPr/>
          </p:nvSpPr>
          <p:spPr>
            <a:xfrm>
              <a:off x="6580494" y="2203205"/>
              <a:ext cx="104338" cy="247533"/>
            </a:xfrm>
            <a:custGeom>
              <a:rect b="b" l="l" r="r" t="t"/>
              <a:pathLst>
                <a:path extrusionOk="0" h="4268" w="1799">
                  <a:moveTo>
                    <a:pt x="1605" y="0"/>
                  </a:moveTo>
                  <a:cubicBezTo>
                    <a:pt x="1064" y="0"/>
                    <a:pt x="542" y="386"/>
                    <a:pt x="287" y="886"/>
                  </a:cubicBezTo>
                  <a:cubicBezTo>
                    <a:pt x="1" y="1458"/>
                    <a:pt x="37" y="2124"/>
                    <a:pt x="215" y="2720"/>
                  </a:cubicBezTo>
                  <a:cubicBezTo>
                    <a:pt x="406" y="3363"/>
                    <a:pt x="1001" y="4267"/>
                    <a:pt x="1775" y="4267"/>
                  </a:cubicBezTo>
                  <a:lnTo>
                    <a:pt x="1799" y="17"/>
                  </a:lnTo>
                  <a:cubicBezTo>
                    <a:pt x="1734" y="6"/>
                    <a:pt x="1669" y="0"/>
                    <a:pt x="1605" y="0"/>
                  </a:cubicBezTo>
                  <a:close/>
                </a:path>
              </a:pathLst>
            </a:custGeom>
            <a:solidFill>
              <a:srgbClr val="B254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7"/>
            <p:cNvSpPr/>
            <p:nvPr/>
          </p:nvSpPr>
          <p:spPr>
            <a:xfrm>
              <a:off x="6565995" y="2184588"/>
              <a:ext cx="155433" cy="14093"/>
            </a:xfrm>
            <a:custGeom>
              <a:rect b="b" l="l" r="r" t="t"/>
              <a:pathLst>
                <a:path extrusionOk="0" h="243" w="2680">
                  <a:moveTo>
                    <a:pt x="1547" y="1"/>
                  </a:moveTo>
                  <a:cubicBezTo>
                    <a:pt x="1076" y="1"/>
                    <a:pt x="606" y="12"/>
                    <a:pt x="132" y="40"/>
                  </a:cubicBezTo>
                  <a:cubicBezTo>
                    <a:pt x="1" y="40"/>
                    <a:pt x="1" y="243"/>
                    <a:pt x="132" y="243"/>
                  </a:cubicBezTo>
                  <a:cubicBezTo>
                    <a:pt x="566" y="217"/>
                    <a:pt x="996" y="205"/>
                    <a:pt x="1427" y="205"/>
                  </a:cubicBezTo>
                  <a:cubicBezTo>
                    <a:pt x="1800" y="205"/>
                    <a:pt x="2173" y="214"/>
                    <a:pt x="2549" y="231"/>
                  </a:cubicBezTo>
                  <a:cubicBezTo>
                    <a:pt x="2680" y="231"/>
                    <a:pt x="2680" y="16"/>
                    <a:pt x="2549" y="16"/>
                  </a:cubicBezTo>
                  <a:cubicBezTo>
                    <a:pt x="2213" y="7"/>
                    <a:pt x="1880" y="1"/>
                    <a:pt x="15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7"/>
            <p:cNvSpPr/>
            <p:nvPr/>
          </p:nvSpPr>
          <p:spPr>
            <a:xfrm>
              <a:off x="6619875" y="2240729"/>
              <a:ext cx="46340" cy="156825"/>
            </a:xfrm>
            <a:custGeom>
              <a:rect b="b" l="l" r="r" t="t"/>
              <a:pathLst>
                <a:path extrusionOk="0" h="2704" w="799">
                  <a:moveTo>
                    <a:pt x="28" y="0"/>
                  </a:moveTo>
                  <a:cubicBezTo>
                    <a:pt x="26" y="0"/>
                    <a:pt x="25" y="0"/>
                    <a:pt x="24" y="1"/>
                  </a:cubicBezTo>
                  <a:cubicBezTo>
                    <a:pt x="1" y="25"/>
                    <a:pt x="108" y="144"/>
                    <a:pt x="227" y="358"/>
                  </a:cubicBezTo>
                  <a:cubicBezTo>
                    <a:pt x="346" y="584"/>
                    <a:pt x="477" y="918"/>
                    <a:pt x="560" y="1287"/>
                  </a:cubicBezTo>
                  <a:cubicBezTo>
                    <a:pt x="632" y="1656"/>
                    <a:pt x="643" y="2013"/>
                    <a:pt x="679" y="2287"/>
                  </a:cubicBezTo>
                  <a:cubicBezTo>
                    <a:pt x="679" y="2537"/>
                    <a:pt x="703" y="2704"/>
                    <a:pt x="727" y="2704"/>
                  </a:cubicBezTo>
                  <a:cubicBezTo>
                    <a:pt x="751" y="2704"/>
                    <a:pt x="763" y="2537"/>
                    <a:pt x="786" y="2287"/>
                  </a:cubicBezTo>
                  <a:cubicBezTo>
                    <a:pt x="798" y="2025"/>
                    <a:pt x="798" y="1656"/>
                    <a:pt x="727" y="1251"/>
                  </a:cubicBezTo>
                  <a:cubicBezTo>
                    <a:pt x="643" y="858"/>
                    <a:pt x="501" y="513"/>
                    <a:pt x="334" y="299"/>
                  </a:cubicBezTo>
                  <a:cubicBezTo>
                    <a:pt x="199" y="96"/>
                    <a:pt x="53"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7"/>
            <p:cNvSpPr/>
            <p:nvPr/>
          </p:nvSpPr>
          <p:spPr>
            <a:xfrm>
              <a:off x="6648178" y="1922728"/>
              <a:ext cx="776935" cy="706700"/>
            </a:xfrm>
            <a:custGeom>
              <a:rect b="b" l="l" r="r" t="t"/>
              <a:pathLst>
                <a:path extrusionOk="0" h="12185" w="13396">
                  <a:moveTo>
                    <a:pt x="5947" y="0"/>
                  </a:moveTo>
                  <a:cubicBezTo>
                    <a:pt x="5144" y="0"/>
                    <a:pt x="4381" y="173"/>
                    <a:pt x="3584" y="412"/>
                  </a:cubicBezTo>
                  <a:cubicBezTo>
                    <a:pt x="2620" y="698"/>
                    <a:pt x="1703" y="1245"/>
                    <a:pt x="1048" y="2031"/>
                  </a:cubicBezTo>
                  <a:cubicBezTo>
                    <a:pt x="382" y="2829"/>
                    <a:pt x="263" y="3793"/>
                    <a:pt x="155" y="4793"/>
                  </a:cubicBezTo>
                  <a:cubicBezTo>
                    <a:pt x="36" y="5948"/>
                    <a:pt x="1" y="7115"/>
                    <a:pt x="60" y="8270"/>
                  </a:cubicBezTo>
                  <a:cubicBezTo>
                    <a:pt x="72" y="8746"/>
                    <a:pt x="120" y="9234"/>
                    <a:pt x="275" y="9687"/>
                  </a:cubicBezTo>
                  <a:cubicBezTo>
                    <a:pt x="969" y="11583"/>
                    <a:pt x="3441" y="12184"/>
                    <a:pt x="5500" y="12184"/>
                  </a:cubicBezTo>
                  <a:cubicBezTo>
                    <a:pt x="6052" y="12184"/>
                    <a:pt x="6575" y="12141"/>
                    <a:pt x="7025" y="12068"/>
                  </a:cubicBezTo>
                  <a:cubicBezTo>
                    <a:pt x="8418" y="11830"/>
                    <a:pt x="9645" y="11056"/>
                    <a:pt x="10311" y="9794"/>
                  </a:cubicBezTo>
                  <a:lnTo>
                    <a:pt x="10442" y="9520"/>
                  </a:lnTo>
                  <a:cubicBezTo>
                    <a:pt x="10580" y="9534"/>
                    <a:pt x="10722" y="9542"/>
                    <a:pt x="10865" y="9542"/>
                  </a:cubicBezTo>
                  <a:cubicBezTo>
                    <a:pt x="11684" y="9542"/>
                    <a:pt x="12544" y="9293"/>
                    <a:pt x="12990" y="8603"/>
                  </a:cubicBezTo>
                  <a:cubicBezTo>
                    <a:pt x="13193" y="8270"/>
                    <a:pt x="13288" y="7889"/>
                    <a:pt x="13312" y="7508"/>
                  </a:cubicBezTo>
                  <a:cubicBezTo>
                    <a:pt x="13395" y="6556"/>
                    <a:pt x="12800" y="5532"/>
                    <a:pt x="11824" y="5389"/>
                  </a:cubicBezTo>
                  <a:cubicBezTo>
                    <a:pt x="11722" y="5371"/>
                    <a:pt x="11618" y="5362"/>
                    <a:pt x="11514" y="5362"/>
                  </a:cubicBezTo>
                  <a:cubicBezTo>
                    <a:pt x="11410" y="5362"/>
                    <a:pt x="11306" y="5371"/>
                    <a:pt x="11204" y="5389"/>
                  </a:cubicBezTo>
                  <a:cubicBezTo>
                    <a:pt x="11228" y="4948"/>
                    <a:pt x="11264" y="4508"/>
                    <a:pt x="11252" y="4055"/>
                  </a:cubicBezTo>
                  <a:cubicBezTo>
                    <a:pt x="11252" y="3853"/>
                    <a:pt x="11228" y="3639"/>
                    <a:pt x="11216" y="3448"/>
                  </a:cubicBezTo>
                  <a:cubicBezTo>
                    <a:pt x="11193" y="3127"/>
                    <a:pt x="11133" y="2793"/>
                    <a:pt x="11014" y="2484"/>
                  </a:cubicBezTo>
                  <a:cubicBezTo>
                    <a:pt x="10395" y="888"/>
                    <a:pt x="8299" y="293"/>
                    <a:pt x="6799" y="67"/>
                  </a:cubicBezTo>
                  <a:cubicBezTo>
                    <a:pt x="6508" y="21"/>
                    <a:pt x="6225" y="0"/>
                    <a:pt x="5947"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7"/>
            <p:cNvSpPr/>
            <p:nvPr/>
          </p:nvSpPr>
          <p:spPr>
            <a:xfrm>
              <a:off x="7277976" y="2318852"/>
              <a:ext cx="47674" cy="94826"/>
            </a:xfrm>
            <a:custGeom>
              <a:rect b="b" l="l" r="r" t="t"/>
              <a:pathLst>
                <a:path extrusionOk="0" h="1635" w="822">
                  <a:moveTo>
                    <a:pt x="97" y="1"/>
                  </a:moveTo>
                  <a:cubicBezTo>
                    <a:pt x="36" y="1"/>
                    <a:pt x="0" y="17"/>
                    <a:pt x="0" y="23"/>
                  </a:cubicBezTo>
                  <a:cubicBezTo>
                    <a:pt x="0" y="59"/>
                    <a:pt x="119" y="71"/>
                    <a:pt x="250" y="166"/>
                  </a:cubicBezTo>
                  <a:cubicBezTo>
                    <a:pt x="381" y="249"/>
                    <a:pt x="548" y="440"/>
                    <a:pt x="584" y="702"/>
                  </a:cubicBezTo>
                  <a:cubicBezTo>
                    <a:pt x="619" y="952"/>
                    <a:pt x="560" y="1190"/>
                    <a:pt x="500" y="1357"/>
                  </a:cubicBezTo>
                  <a:cubicBezTo>
                    <a:pt x="465" y="1511"/>
                    <a:pt x="417" y="1619"/>
                    <a:pt x="453" y="1631"/>
                  </a:cubicBezTo>
                  <a:cubicBezTo>
                    <a:pt x="454" y="1633"/>
                    <a:pt x="456" y="1634"/>
                    <a:pt x="458" y="1634"/>
                  </a:cubicBezTo>
                  <a:cubicBezTo>
                    <a:pt x="482" y="1634"/>
                    <a:pt x="558" y="1542"/>
                    <a:pt x="643" y="1392"/>
                  </a:cubicBezTo>
                  <a:cubicBezTo>
                    <a:pt x="726" y="1238"/>
                    <a:pt x="822" y="964"/>
                    <a:pt x="762" y="666"/>
                  </a:cubicBezTo>
                  <a:cubicBezTo>
                    <a:pt x="703" y="357"/>
                    <a:pt x="488" y="142"/>
                    <a:pt x="310" y="59"/>
                  </a:cubicBezTo>
                  <a:cubicBezTo>
                    <a:pt x="225" y="14"/>
                    <a:pt x="151" y="1"/>
                    <a:pt x="97" y="1"/>
                  </a:cubicBezTo>
                  <a:close/>
                </a:path>
              </a:pathLst>
            </a:custGeom>
            <a:solidFill>
              <a:srgbClr val="9B48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7"/>
            <p:cNvSpPr/>
            <p:nvPr/>
          </p:nvSpPr>
          <p:spPr>
            <a:xfrm>
              <a:off x="6693068" y="2250415"/>
              <a:ext cx="134728" cy="145052"/>
            </a:xfrm>
            <a:custGeom>
              <a:rect b="b" l="l" r="r" t="t"/>
              <a:pathLst>
                <a:path extrusionOk="0" h="2501" w="2323">
                  <a:moveTo>
                    <a:pt x="1155" y="1"/>
                  </a:moveTo>
                  <a:cubicBezTo>
                    <a:pt x="513" y="1"/>
                    <a:pt x="1" y="560"/>
                    <a:pt x="1" y="1251"/>
                  </a:cubicBezTo>
                  <a:cubicBezTo>
                    <a:pt x="1" y="1941"/>
                    <a:pt x="513" y="2501"/>
                    <a:pt x="1155" y="2501"/>
                  </a:cubicBezTo>
                  <a:cubicBezTo>
                    <a:pt x="1798" y="2501"/>
                    <a:pt x="2322" y="1941"/>
                    <a:pt x="2322" y="1251"/>
                  </a:cubicBezTo>
                  <a:cubicBezTo>
                    <a:pt x="2322" y="560"/>
                    <a:pt x="1798" y="1"/>
                    <a:pt x="1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7"/>
            <p:cNvSpPr/>
            <p:nvPr/>
          </p:nvSpPr>
          <p:spPr>
            <a:xfrm>
              <a:off x="6969949" y="2262188"/>
              <a:ext cx="145110" cy="144356"/>
            </a:xfrm>
            <a:custGeom>
              <a:rect b="b" l="l" r="r" t="t"/>
              <a:pathLst>
                <a:path extrusionOk="0" h="2489" w="2502">
                  <a:moveTo>
                    <a:pt x="1251" y="0"/>
                  </a:moveTo>
                  <a:cubicBezTo>
                    <a:pt x="561" y="0"/>
                    <a:pt x="1" y="560"/>
                    <a:pt x="1" y="1238"/>
                  </a:cubicBezTo>
                  <a:cubicBezTo>
                    <a:pt x="1" y="1929"/>
                    <a:pt x="561" y="2488"/>
                    <a:pt x="1251" y="2488"/>
                  </a:cubicBezTo>
                  <a:cubicBezTo>
                    <a:pt x="1942" y="2488"/>
                    <a:pt x="2501" y="1929"/>
                    <a:pt x="2501" y="1238"/>
                  </a:cubicBezTo>
                  <a:cubicBezTo>
                    <a:pt x="2501" y="560"/>
                    <a:pt x="1942" y="0"/>
                    <a:pt x="1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7"/>
            <p:cNvSpPr/>
            <p:nvPr/>
          </p:nvSpPr>
          <p:spPr>
            <a:xfrm>
              <a:off x="6693068" y="2256621"/>
              <a:ext cx="82936" cy="134032"/>
            </a:xfrm>
            <a:custGeom>
              <a:rect b="b" l="l" r="r" t="t"/>
              <a:pathLst>
                <a:path extrusionOk="0" h="2311" w="1430">
                  <a:moveTo>
                    <a:pt x="691" y="1"/>
                  </a:moveTo>
                  <a:cubicBezTo>
                    <a:pt x="298" y="191"/>
                    <a:pt x="1" y="620"/>
                    <a:pt x="1" y="1144"/>
                  </a:cubicBezTo>
                  <a:cubicBezTo>
                    <a:pt x="1" y="1668"/>
                    <a:pt x="298" y="2108"/>
                    <a:pt x="715" y="2311"/>
                  </a:cubicBezTo>
                  <a:cubicBezTo>
                    <a:pt x="1108" y="2108"/>
                    <a:pt x="1406" y="1680"/>
                    <a:pt x="1406" y="1156"/>
                  </a:cubicBezTo>
                  <a:cubicBezTo>
                    <a:pt x="1429" y="644"/>
                    <a:pt x="1132" y="191"/>
                    <a:pt x="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7"/>
            <p:cNvSpPr/>
            <p:nvPr/>
          </p:nvSpPr>
          <p:spPr>
            <a:xfrm>
              <a:off x="6800132" y="1942447"/>
              <a:ext cx="464038" cy="341663"/>
            </a:xfrm>
            <a:custGeom>
              <a:rect b="b" l="l" r="r" t="t"/>
              <a:pathLst>
                <a:path extrusionOk="0" h="5891" w="8001">
                  <a:moveTo>
                    <a:pt x="726" y="1"/>
                  </a:moveTo>
                  <a:lnTo>
                    <a:pt x="322" y="179"/>
                  </a:lnTo>
                  <a:cubicBezTo>
                    <a:pt x="0" y="1191"/>
                    <a:pt x="274" y="2370"/>
                    <a:pt x="1024" y="3108"/>
                  </a:cubicBezTo>
                  <a:cubicBezTo>
                    <a:pt x="1567" y="3660"/>
                    <a:pt x="2350" y="3967"/>
                    <a:pt x="3128" y="3967"/>
                  </a:cubicBezTo>
                  <a:cubicBezTo>
                    <a:pt x="3407" y="3967"/>
                    <a:pt x="3686" y="3928"/>
                    <a:pt x="3953" y="3846"/>
                  </a:cubicBezTo>
                  <a:lnTo>
                    <a:pt x="3953" y="3846"/>
                  </a:lnTo>
                  <a:cubicBezTo>
                    <a:pt x="3941" y="4513"/>
                    <a:pt x="4536" y="5013"/>
                    <a:pt x="5120" y="5370"/>
                  </a:cubicBezTo>
                  <a:cubicBezTo>
                    <a:pt x="5530" y="5640"/>
                    <a:pt x="6009" y="5890"/>
                    <a:pt x="6512" y="5890"/>
                  </a:cubicBezTo>
                  <a:cubicBezTo>
                    <a:pt x="6563" y="5890"/>
                    <a:pt x="6615" y="5888"/>
                    <a:pt x="6668" y="5882"/>
                  </a:cubicBezTo>
                  <a:cubicBezTo>
                    <a:pt x="7299" y="5799"/>
                    <a:pt x="7834" y="5239"/>
                    <a:pt x="7977" y="4608"/>
                  </a:cubicBezTo>
                  <a:cubicBezTo>
                    <a:pt x="7989" y="4537"/>
                    <a:pt x="8001" y="4465"/>
                    <a:pt x="8001" y="4406"/>
                  </a:cubicBezTo>
                  <a:cubicBezTo>
                    <a:pt x="7930" y="4394"/>
                    <a:pt x="7882" y="4358"/>
                    <a:pt x="7858" y="4311"/>
                  </a:cubicBezTo>
                  <a:cubicBezTo>
                    <a:pt x="6977" y="3406"/>
                    <a:pt x="6203" y="2394"/>
                    <a:pt x="5322" y="1489"/>
                  </a:cubicBezTo>
                  <a:cubicBezTo>
                    <a:pt x="4679" y="1358"/>
                    <a:pt x="4048" y="1203"/>
                    <a:pt x="3429" y="965"/>
                  </a:cubicBezTo>
                  <a:cubicBezTo>
                    <a:pt x="2465" y="905"/>
                    <a:pt x="1429" y="620"/>
                    <a:pt x="726"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7"/>
            <p:cNvSpPr/>
            <p:nvPr/>
          </p:nvSpPr>
          <p:spPr>
            <a:xfrm>
              <a:off x="6969949" y="2267002"/>
              <a:ext cx="92622" cy="135424"/>
            </a:xfrm>
            <a:custGeom>
              <a:rect b="b" l="l" r="r" t="t"/>
              <a:pathLst>
                <a:path extrusionOk="0" h="2335" w="1597">
                  <a:moveTo>
                    <a:pt x="775" y="0"/>
                  </a:moveTo>
                  <a:cubicBezTo>
                    <a:pt x="311" y="179"/>
                    <a:pt x="1" y="643"/>
                    <a:pt x="1" y="1155"/>
                  </a:cubicBezTo>
                  <a:cubicBezTo>
                    <a:pt x="1" y="1691"/>
                    <a:pt x="346" y="2155"/>
                    <a:pt x="799" y="2334"/>
                  </a:cubicBezTo>
                  <a:cubicBezTo>
                    <a:pt x="1263" y="2155"/>
                    <a:pt x="1573" y="1691"/>
                    <a:pt x="1573" y="1179"/>
                  </a:cubicBezTo>
                  <a:cubicBezTo>
                    <a:pt x="1596" y="620"/>
                    <a:pt x="1251" y="179"/>
                    <a:pt x="7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7"/>
            <p:cNvSpPr/>
            <p:nvPr/>
          </p:nvSpPr>
          <p:spPr>
            <a:xfrm>
              <a:off x="6900236" y="2360726"/>
              <a:ext cx="12469" cy="13513"/>
            </a:xfrm>
            <a:custGeom>
              <a:rect b="b" l="l" r="r" t="t"/>
              <a:pathLst>
                <a:path extrusionOk="0" h="233" w="215">
                  <a:moveTo>
                    <a:pt x="188" y="1"/>
                  </a:moveTo>
                  <a:cubicBezTo>
                    <a:pt x="160" y="1"/>
                    <a:pt x="112" y="26"/>
                    <a:pt x="72" y="75"/>
                  </a:cubicBezTo>
                  <a:cubicBezTo>
                    <a:pt x="24" y="135"/>
                    <a:pt x="0" y="194"/>
                    <a:pt x="24" y="230"/>
                  </a:cubicBezTo>
                  <a:cubicBezTo>
                    <a:pt x="30" y="232"/>
                    <a:pt x="37" y="233"/>
                    <a:pt x="44" y="233"/>
                  </a:cubicBezTo>
                  <a:cubicBezTo>
                    <a:pt x="79" y="233"/>
                    <a:pt x="125" y="208"/>
                    <a:pt x="155" y="158"/>
                  </a:cubicBezTo>
                  <a:cubicBezTo>
                    <a:pt x="203" y="99"/>
                    <a:pt x="215" y="39"/>
                    <a:pt x="203" y="4"/>
                  </a:cubicBezTo>
                  <a:cubicBezTo>
                    <a:pt x="199" y="2"/>
                    <a:pt x="194" y="1"/>
                    <a:pt x="188"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7"/>
            <p:cNvSpPr/>
            <p:nvPr/>
          </p:nvSpPr>
          <p:spPr>
            <a:xfrm>
              <a:off x="6855346" y="2408575"/>
              <a:ext cx="91868" cy="47674"/>
            </a:xfrm>
            <a:custGeom>
              <a:rect b="b" l="l" r="r" t="t"/>
              <a:pathLst>
                <a:path extrusionOk="0" h="822" w="1584">
                  <a:moveTo>
                    <a:pt x="1513" y="0"/>
                  </a:moveTo>
                  <a:cubicBezTo>
                    <a:pt x="1013" y="24"/>
                    <a:pt x="501" y="84"/>
                    <a:pt x="1" y="107"/>
                  </a:cubicBezTo>
                  <a:cubicBezTo>
                    <a:pt x="96" y="524"/>
                    <a:pt x="417" y="822"/>
                    <a:pt x="786" y="822"/>
                  </a:cubicBezTo>
                  <a:cubicBezTo>
                    <a:pt x="1191" y="822"/>
                    <a:pt x="1513" y="465"/>
                    <a:pt x="15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7"/>
            <p:cNvSpPr/>
            <p:nvPr/>
          </p:nvSpPr>
          <p:spPr>
            <a:xfrm>
              <a:off x="6688254" y="2136913"/>
              <a:ext cx="107759" cy="59911"/>
            </a:xfrm>
            <a:custGeom>
              <a:rect b="b" l="l" r="r" t="t"/>
              <a:pathLst>
                <a:path extrusionOk="0" h="1033" w="1858">
                  <a:moveTo>
                    <a:pt x="1231" y="1"/>
                  </a:moveTo>
                  <a:cubicBezTo>
                    <a:pt x="1095" y="1"/>
                    <a:pt x="946" y="22"/>
                    <a:pt x="798" y="65"/>
                  </a:cubicBezTo>
                  <a:cubicBezTo>
                    <a:pt x="334" y="207"/>
                    <a:pt x="0" y="517"/>
                    <a:pt x="72" y="767"/>
                  </a:cubicBezTo>
                  <a:cubicBezTo>
                    <a:pt x="127" y="935"/>
                    <a:pt x="343" y="1033"/>
                    <a:pt x="623" y="1033"/>
                  </a:cubicBezTo>
                  <a:cubicBezTo>
                    <a:pt x="761" y="1033"/>
                    <a:pt x="914" y="1009"/>
                    <a:pt x="1072" y="958"/>
                  </a:cubicBezTo>
                  <a:cubicBezTo>
                    <a:pt x="1536" y="827"/>
                    <a:pt x="1858" y="517"/>
                    <a:pt x="1786" y="267"/>
                  </a:cubicBezTo>
                  <a:cubicBezTo>
                    <a:pt x="1738" y="91"/>
                    <a:pt x="1512" y="1"/>
                    <a:pt x="1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7"/>
            <p:cNvSpPr/>
            <p:nvPr/>
          </p:nvSpPr>
          <p:spPr>
            <a:xfrm>
              <a:off x="6997614" y="2136623"/>
              <a:ext cx="107759" cy="60201"/>
            </a:xfrm>
            <a:custGeom>
              <a:rect b="b" l="l" r="r" t="t"/>
              <a:pathLst>
                <a:path extrusionOk="0" h="1038" w="1858">
                  <a:moveTo>
                    <a:pt x="625" y="0"/>
                  </a:moveTo>
                  <a:cubicBezTo>
                    <a:pt x="340" y="0"/>
                    <a:pt x="120" y="96"/>
                    <a:pt x="72" y="272"/>
                  </a:cubicBezTo>
                  <a:cubicBezTo>
                    <a:pt x="0" y="522"/>
                    <a:pt x="322" y="832"/>
                    <a:pt x="786" y="963"/>
                  </a:cubicBezTo>
                  <a:cubicBezTo>
                    <a:pt x="943" y="1014"/>
                    <a:pt x="1098" y="1038"/>
                    <a:pt x="1237" y="1038"/>
                  </a:cubicBezTo>
                  <a:cubicBezTo>
                    <a:pt x="1520" y="1038"/>
                    <a:pt x="1738" y="940"/>
                    <a:pt x="1786" y="772"/>
                  </a:cubicBezTo>
                  <a:cubicBezTo>
                    <a:pt x="1858" y="522"/>
                    <a:pt x="1536" y="212"/>
                    <a:pt x="1072" y="70"/>
                  </a:cubicBezTo>
                  <a:cubicBezTo>
                    <a:pt x="916" y="23"/>
                    <a:pt x="763" y="0"/>
                    <a:pt x="6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7"/>
            <p:cNvSpPr/>
            <p:nvPr/>
          </p:nvSpPr>
          <p:spPr>
            <a:xfrm>
              <a:off x="6786966" y="2232204"/>
              <a:ext cx="48428" cy="63159"/>
            </a:xfrm>
            <a:custGeom>
              <a:rect b="b" l="l" r="r" t="t"/>
              <a:pathLst>
                <a:path extrusionOk="0" h="1089" w="835">
                  <a:moveTo>
                    <a:pt x="13" y="1"/>
                  </a:moveTo>
                  <a:cubicBezTo>
                    <a:pt x="5" y="1"/>
                    <a:pt x="1" y="2"/>
                    <a:pt x="1" y="5"/>
                  </a:cubicBezTo>
                  <a:cubicBezTo>
                    <a:pt x="1" y="17"/>
                    <a:pt x="72" y="53"/>
                    <a:pt x="179" y="124"/>
                  </a:cubicBezTo>
                  <a:cubicBezTo>
                    <a:pt x="287" y="196"/>
                    <a:pt x="418" y="303"/>
                    <a:pt x="525" y="469"/>
                  </a:cubicBezTo>
                  <a:cubicBezTo>
                    <a:pt x="739" y="779"/>
                    <a:pt x="787" y="1089"/>
                    <a:pt x="822" y="1089"/>
                  </a:cubicBezTo>
                  <a:cubicBezTo>
                    <a:pt x="834" y="1089"/>
                    <a:pt x="834" y="1005"/>
                    <a:pt x="799" y="886"/>
                  </a:cubicBezTo>
                  <a:cubicBezTo>
                    <a:pt x="775" y="743"/>
                    <a:pt x="715" y="589"/>
                    <a:pt x="596" y="410"/>
                  </a:cubicBezTo>
                  <a:cubicBezTo>
                    <a:pt x="477" y="243"/>
                    <a:pt x="322" y="124"/>
                    <a:pt x="203" y="65"/>
                  </a:cubicBezTo>
                  <a:cubicBezTo>
                    <a:pt x="111" y="18"/>
                    <a:pt x="40"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7"/>
            <p:cNvSpPr/>
            <p:nvPr/>
          </p:nvSpPr>
          <p:spPr>
            <a:xfrm>
              <a:off x="6962410" y="2243281"/>
              <a:ext cx="52488" cy="63217"/>
            </a:xfrm>
            <a:custGeom>
              <a:rect b="b" l="l" r="r" t="t"/>
              <a:pathLst>
                <a:path extrusionOk="0" h="1090" w="905">
                  <a:moveTo>
                    <a:pt x="869" y="0"/>
                  </a:moveTo>
                  <a:cubicBezTo>
                    <a:pt x="842" y="0"/>
                    <a:pt x="771" y="18"/>
                    <a:pt x="679" y="64"/>
                  </a:cubicBezTo>
                  <a:cubicBezTo>
                    <a:pt x="560" y="124"/>
                    <a:pt x="393" y="231"/>
                    <a:pt x="262" y="398"/>
                  </a:cubicBezTo>
                  <a:cubicBezTo>
                    <a:pt x="131" y="552"/>
                    <a:pt x="71" y="731"/>
                    <a:pt x="36" y="874"/>
                  </a:cubicBezTo>
                  <a:cubicBezTo>
                    <a:pt x="0" y="1005"/>
                    <a:pt x="0" y="1088"/>
                    <a:pt x="12" y="1088"/>
                  </a:cubicBezTo>
                  <a:cubicBezTo>
                    <a:pt x="13" y="1089"/>
                    <a:pt x="13" y="1089"/>
                    <a:pt x="14" y="1089"/>
                  </a:cubicBezTo>
                  <a:cubicBezTo>
                    <a:pt x="39" y="1089"/>
                    <a:pt x="92" y="756"/>
                    <a:pt x="333" y="457"/>
                  </a:cubicBezTo>
                  <a:cubicBezTo>
                    <a:pt x="572" y="136"/>
                    <a:pt x="905" y="40"/>
                    <a:pt x="881" y="5"/>
                  </a:cubicBezTo>
                  <a:cubicBezTo>
                    <a:pt x="881" y="2"/>
                    <a:pt x="877" y="0"/>
                    <a:pt x="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7"/>
            <p:cNvSpPr/>
            <p:nvPr/>
          </p:nvSpPr>
          <p:spPr>
            <a:xfrm>
              <a:off x="6687558" y="2242005"/>
              <a:ext cx="145748" cy="94768"/>
            </a:xfrm>
            <a:custGeom>
              <a:rect b="b" l="l" r="r" t="t"/>
              <a:pathLst>
                <a:path extrusionOk="0" h="1634" w="2513">
                  <a:moveTo>
                    <a:pt x="1239" y="0"/>
                  </a:moveTo>
                  <a:cubicBezTo>
                    <a:pt x="942" y="0"/>
                    <a:pt x="653" y="136"/>
                    <a:pt x="477" y="312"/>
                  </a:cubicBezTo>
                  <a:cubicBezTo>
                    <a:pt x="274" y="503"/>
                    <a:pt x="167" y="741"/>
                    <a:pt x="107" y="931"/>
                  </a:cubicBezTo>
                  <a:cubicBezTo>
                    <a:pt x="0" y="1336"/>
                    <a:pt x="72" y="1586"/>
                    <a:pt x="84" y="1586"/>
                  </a:cubicBezTo>
                  <a:cubicBezTo>
                    <a:pt x="119" y="1586"/>
                    <a:pt x="84" y="1336"/>
                    <a:pt x="227" y="979"/>
                  </a:cubicBezTo>
                  <a:cubicBezTo>
                    <a:pt x="286" y="801"/>
                    <a:pt x="405" y="598"/>
                    <a:pt x="584" y="431"/>
                  </a:cubicBezTo>
                  <a:cubicBezTo>
                    <a:pt x="667" y="336"/>
                    <a:pt x="774" y="277"/>
                    <a:pt x="905" y="241"/>
                  </a:cubicBezTo>
                  <a:cubicBezTo>
                    <a:pt x="998" y="204"/>
                    <a:pt x="1098" y="174"/>
                    <a:pt x="1212" y="174"/>
                  </a:cubicBezTo>
                  <a:cubicBezTo>
                    <a:pt x="1243" y="174"/>
                    <a:pt x="1276" y="176"/>
                    <a:pt x="1310" y="181"/>
                  </a:cubicBezTo>
                  <a:cubicBezTo>
                    <a:pt x="1596" y="181"/>
                    <a:pt x="1858" y="277"/>
                    <a:pt x="2024" y="443"/>
                  </a:cubicBezTo>
                  <a:cubicBezTo>
                    <a:pt x="2203" y="610"/>
                    <a:pt x="2286" y="836"/>
                    <a:pt x="2334" y="1015"/>
                  </a:cubicBezTo>
                  <a:cubicBezTo>
                    <a:pt x="2429" y="1384"/>
                    <a:pt x="2382" y="1622"/>
                    <a:pt x="2429" y="1634"/>
                  </a:cubicBezTo>
                  <a:cubicBezTo>
                    <a:pt x="2441" y="1634"/>
                    <a:pt x="2513" y="1396"/>
                    <a:pt x="2453" y="979"/>
                  </a:cubicBezTo>
                  <a:cubicBezTo>
                    <a:pt x="2429" y="789"/>
                    <a:pt x="2334" y="539"/>
                    <a:pt x="2132" y="324"/>
                  </a:cubicBezTo>
                  <a:cubicBezTo>
                    <a:pt x="1955" y="137"/>
                    <a:pt x="1666" y="0"/>
                    <a:pt x="1378" y="0"/>
                  </a:cubicBezTo>
                  <a:cubicBezTo>
                    <a:pt x="1355" y="0"/>
                    <a:pt x="1333" y="1"/>
                    <a:pt x="1310" y="3"/>
                  </a:cubicBezTo>
                  <a:cubicBezTo>
                    <a:pt x="1286" y="1"/>
                    <a:pt x="1263" y="0"/>
                    <a:pt x="1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7"/>
            <p:cNvSpPr/>
            <p:nvPr/>
          </p:nvSpPr>
          <p:spPr>
            <a:xfrm>
              <a:off x="6672363" y="2274774"/>
              <a:ext cx="32479" cy="13165"/>
            </a:xfrm>
            <a:custGeom>
              <a:rect b="b" l="l" r="r" t="t"/>
              <a:pathLst>
                <a:path extrusionOk="0" h="227" w="560">
                  <a:moveTo>
                    <a:pt x="42" y="0"/>
                  </a:moveTo>
                  <a:cubicBezTo>
                    <a:pt x="26" y="0"/>
                    <a:pt x="15" y="3"/>
                    <a:pt x="12" y="9"/>
                  </a:cubicBezTo>
                  <a:cubicBezTo>
                    <a:pt x="0" y="33"/>
                    <a:pt x="119" y="105"/>
                    <a:pt x="262" y="164"/>
                  </a:cubicBezTo>
                  <a:cubicBezTo>
                    <a:pt x="371" y="204"/>
                    <a:pt x="487" y="227"/>
                    <a:pt x="531" y="227"/>
                  </a:cubicBezTo>
                  <a:cubicBezTo>
                    <a:pt x="540" y="227"/>
                    <a:pt x="546" y="226"/>
                    <a:pt x="548" y="224"/>
                  </a:cubicBezTo>
                  <a:cubicBezTo>
                    <a:pt x="560" y="212"/>
                    <a:pt x="441" y="128"/>
                    <a:pt x="298" y="69"/>
                  </a:cubicBezTo>
                  <a:cubicBezTo>
                    <a:pt x="183" y="25"/>
                    <a:pt x="88" y="0"/>
                    <a:pt x="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7"/>
            <p:cNvSpPr/>
            <p:nvPr/>
          </p:nvSpPr>
          <p:spPr>
            <a:xfrm>
              <a:off x="6691676" y="2242759"/>
              <a:ext cx="22155" cy="31899"/>
            </a:xfrm>
            <a:custGeom>
              <a:rect b="b" l="l" r="r" t="t"/>
              <a:pathLst>
                <a:path extrusionOk="0" h="550" w="382">
                  <a:moveTo>
                    <a:pt x="28" y="1"/>
                  </a:moveTo>
                  <a:cubicBezTo>
                    <a:pt x="27" y="1"/>
                    <a:pt x="26" y="1"/>
                    <a:pt x="25" y="2"/>
                  </a:cubicBezTo>
                  <a:cubicBezTo>
                    <a:pt x="1" y="14"/>
                    <a:pt x="60" y="145"/>
                    <a:pt x="156" y="299"/>
                  </a:cubicBezTo>
                  <a:cubicBezTo>
                    <a:pt x="263" y="442"/>
                    <a:pt x="346" y="549"/>
                    <a:pt x="358" y="549"/>
                  </a:cubicBezTo>
                  <a:cubicBezTo>
                    <a:pt x="382" y="537"/>
                    <a:pt x="310" y="407"/>
                    <a:pt x="227" y="252"/>
                  </a:cubicBezTo>
                  <a:cubicBezTo>
                    <a:pt x="147" y="115"/>
                    <a:pt x="57" y="1"/>
                    <a:pt x="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7"/>
            <p:cNvSpPr/>
            <p:nvPr/>
          </p:nvSpPr>
          <p:spPr>
            <a:xfrm>
              <a:off x="6722763" y="2223504"/>
              <a:ext cx="13861" cy="30507"/>
            </a:xfrm>
            <a:custGeom>
              <a:rect b="b" l="l" r="r" t="t"/>
              <a:pathLst>
                <a:path extrusionOk="0" h="526" w="239">
                  <a:moveTo>
                    <a:pt x="36" y="0"/>
                  </a:moveTo>
                  <a:lnTo>
                    <a:pt x="36" y="0"/>
                  </a:lnTo>
                  <a:cubicBezTo>
                    <a:pt x="1" y="24"/>
                    <a:pt x="36" y="143"/>
                    <a:pt x="84" y="274"/>
                  </a:cubicBezTo>
                  <a:cubicBezTo>
                    <a:pt x="141" y="410"/>
                    <a:pt x="197" y="525"/>
                    <a:pt x="213" y="525"/>
                  </a:cubicBezTo>
                  <a:cubicBezTo>
                    <a:pt x="214" y="525"/>
                    <a:pt x="214" y="525"/>
                    <a:pt x="215" y="524"/>
                  </a:cubicBezTo>
                  <a:cubicBezTo>
                    <a:pt x="239" y="512"/>
                    <a:pt x="215" y="393"/>
                    <a:pt x="167" y="262"/>
                  </a:cubicBezTo>
                  <a:cubicBezTo>
                    <a:pt x="120" y="107"/>
                    <a:pt x="60"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7"/>
            <p:cNvSpPr/>
            <p:nvPr/>
          </p:nvSpPr>
          <p:spPr>
            <a:xfrm>
              <a:off x="6966527" y="2251633"/>
              <a:ext cx="155433" cy="95522"/>
            </a:xfrm>
            <a:custGeom>
              <a:rect b="b" l="l" r="r" t="t"/>
              <a:pathLst>
                <a:path extrusionOk="0" h="1647" w="2680">
                  <a:moveTo>
                    <a:pt x="1359" y="0"/>
                  </a:moveTo>
                  <a:cubicBezTo>
                    <a:pt x="1331" y="0"/>
                    <a:pt x="1303" y="1"/>
                    <a:pt x="1274" y="3"/>
                  </a:cubicBezTo>
                  <a:cubicBezTo>
                    <a:pt x="953" y="3"/>
                    <a:pt x="620" y="99"/>
                    <a:pt x="417" y="313"/>
                  </a:cubicBezTo>
                  <a:cubicBezTo>
                    <a:pt x="191" y="504"/>
                    <a:pt x="108" y="754"/>
                    <a:pt x="48" y="968"/>
                  </a:cubicBezTo>
                  <a:cubicBezTo>
                    <a:pt x="0" y="1170"/>
                    <a:pt x="0" y="1337"/>
                    <a:pt x="12" y="1456"/>
                  </a:cubicBezTo>
                  <a:cubicBezTo>
                    <a:pt x="24" y="1587"/>
                    <a:pt x="36" y="1647"/>
                    <a:pt x="60" y="1647"/>
                  </a:cubicBezTo>
                  <a:cubicBezTo>
                    <a:pt x="84" y="1647"/>
                    <a:pt x="60" y="1397"/>
                    <a:pt x="167" y="1004"/>
                  </a:cubicBezTo>
                  <a:cubicBezTo>
                    <a:pt x="215" y="825"/>
                    <a:pt x="322" y="611"/>
                    <a:pt x="512" y="444"/>
                  </a:cubicBezTo>
                  <a:cubicBezTo>
                    <a:pt x="608" y="349"/>
                    <a:pt x="727" y="301"/>
                    <a:pt x="858" y="254"/>
                  </a:cubicBezTo>
                  <a:cubicBezTo>
                    <a:pt x="989" y="206"/>
                    <a:pt x="1132" y="182"/>
                    <a:pt x="1274" y="182"/>
                  </a:cubicBezTo>
                  <a:cubicBezTo>
                    <a:pt x="1302" y="180"/>
                    <a:pt x="1330" y="179"/>
                    <a:pt x="1357" y="179"/>
                  </a:cubicBezTo>
                  <a:cubicBezTo>
                    <a:pt x="1622" y="179"/>
                    <a:pt x="1864" y="281"/>
                    <a:pt x="2036" y="432"/>
                  </a:cubicBezTo>
                  <a:cubicBezTo>
                    <a:pt x="2227" y="575"/>
                    <a:pt x="2370" y="789"/>
                    <a:pt x="2429" y="968"/>
                  </a:cubicBezTo>
                  <a:cubicBezTo>
                    <a:pt x="2572" y="1337"/>
                    <a:pt x="2525" y="1587"/>
                    <a:pt x="2572" y="1587"/>
                  </a:cubicBezTo>
                  <a:cubicBezTo>
                    <a:pt x="2584" y="1587"/>
                    <a:pt x="2679" y="1337"/>
                    <a:pt x="2548" y="920"/>
                  </a:cubicBezTo>
                  <a:cubicBezTo>
                    <a:pt x="2489" y="718"/>
                    <a:pt x="2346" y="492"/>
                    <a:pt x="2144" y="301"/>
                  </a:cubicBezTo>
                  <a:cubicBezTo>
                    <a:pt x="1937" y="116"/>
                    <a:pt x="1660"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7"/>
            <p:cNvSpPr/>
            <p:nvPr/>
          </p:nvSpPr>
          <p:spPr>
            <a:xfrm>
              <a:off x="7102532" y="2285097"/>
              <a:ext cx="34625" cy="13571"/>
            </a:xfrm>
            <a:custGeom>
              <a:rect b="b" l="l" r="r" t="t"/>
              <a:pathLst>
                <a:path extrusionOk="0" h="234" w="597">
                  <a:moveTo>
                    <a:pt x="553" y="1"/>
                  </a:moveTo>
                  <a:cubicBezTo>
                    <a:pt x="503" y="1"/>
                    <a:pt x="402" y="25"/>
                    <a:pt x="287" y="69"/>
                  </a:cubicBezTo>
                  <a:cubicBezTo>
                    <a:pt x="120" y="129"/>
                    <a:pt x="1" y="212"/>
                    <a:pt x="25" y="224"/>
                  </a:cubicBezTo>
                  <a:cubicBezTo>
                    <a:pt x="28" y="230"/>
                    <a:pt x="39" y="233"/>
                    <a:pt x="56" y="233"/>
                  </a:cubicBezTo>
                  <a:cubicBezTo>
                    <a:pt x="106" y="233"/>
                    <a:pt x="208" y="209"/>
                    <a:pt x="322" y="165"/>
                  </a:cubicBezTo>
                  <a:cubicBezTo>
                    <a:pt x="477" y="105"/>
                    <a:pt x="596" y="46"/>
                    <a:pt x="584" y="10"/>
                  </a:cubicBezTo>
                  <a:cubicBezTo>
                    <a:pt x="581" y="4"/>
                    <a:pt x="570" y="1"/>
                    <a:pt x="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7"/>
            <p:cNvSpPr/>
            <p:nvPr/>
          </p:nvSpPr>
          <p:spPr>
            <a:xfrm>
              <a:off x="7092209" y="2253199"/>
              <a:ext cx="23547" cy="31841"/>
            </a:xfrm>
            <a:custGeom>
              <a:rect b="b" l="l" r="r" t="t"/>
              <a:pathLst>
                <a:path extrusionOk="0" h="549" w="406">
                  <a:moveTo>
                    <a:pt x="393" y="0"/>
                  </a:moveTo>
                  <a:cubicBezTo>
                    <a:pt x="381" y="0"/>
                    <a:pt x="274" y="107"/>
                    <a:pt x="167" y="250"/>
                  </a:cubicBezTo>
                  <a:cubicBezTo>
                    <a:pt x="60" y="405"/>
                    <a:pt x="0" y="536"/>
                    <a:pt x="24" y="548"/>
                  </a:cubicBezTo>
                  <a:cubicBezTo>
                    <a:pt x="25" y="549"/>
                    <a:pt x="25" y="549"/>
                    <a:pt x="26" y="549"/>
                  </a:cubicBezTo>
                  <a:cubicBezTo>
                    <a:pt x="46" y="549"/>
                    <a:pt x="148" y="434"/>
                    <a:pt x="239" y="298"/>
                  </a:cubicBezTo>
                  <a:cubicBezTo>
                    <a:pt x="346" y="143"/>
                    <a:pt x="405" y="0"/>
                    <a:pt x="3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7"/>
            <p:cNvSpPr/>
            <p:nvPr/>
          </p:nvSpPr>
          <p:spPr>
            <a:xfrm>
              <a:off x="7068024" y="2235045"/>
              <a:ext cx="13165" cy="30101"/>
            </a:xfrm>
            <a:custGeom>
              <a:rect b="b" l="l" r="r" t="t"/>
              <a:pathLst>
                <a:path extrusionOk="0" h="519" w="227">
                  <a:moveTo>
                    <a:pt x="205" y="1"/>
                  </a:moveTo>
                  <a:cubicBezTo>
                    <a:pt x="169" y="1"/>
                    <a:pt x="116" y="111"/>
                    <a:pt x="72" y="242"/>
                  </a:cubicBezTo>
                  <a:cubicBezTo>
                    <a:pt x="36" y="385"/>
                    <a:pt x="1" y="504"/>
                    <a:pt x="24" y="516"/>
                  </a:cubicBezTo>
                  <a:cubicBezTo>
                    <a:pt x="27" y="518"/>
                    <a:pt x="29" y="519"/>
                    <a:pt x="31" y="519"/>
                  </a:cubicBezTo>
                  <a:cubicBezTo>
                    <a:pt x="58" y="519"/>
                    <a:pt x="112" y="408"/>
                    <a:pt x="155" y="278"/>
                  </a:cubicBezTo>
                  <a:cubicBezTo>
                    <a:pt x="215" y="135"/>
                    <a:pt x="227" y="16"/>
                    <a:pt x="215" y="4"/>
                  </a:cubicBezTo>
                  <a:cubicBezTo>
                    <a:pt x="212" y="2"/>
                    <a:pt x="209"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7"/>
            <p:cNvSpPr/>
            <p:nvPr/>
          </p:nvSpPr>
          <p:spPr>
            <a:xfrm>
              <a:off x="6515595" y="2128214"/>
              <a:ext cx="348797" cy="367414"/>
            </a:xfrm>
            <a:custGeom>
              <a:rect b="b" l="l" r="r" t="t"/>
              <a:pathLst>
                <a:path extrusionOk="0" h="6335" w="6014">
                  <a:moveTo>
                    <a:pt x="3013" y="0"/>
                  </a:moveTo>
                  <a:cubicBezTo>
                    <a:pt x="1358" y="0"/>
                    <a:pt x="1" y="1429"/>
                    <a:pt x="1" y="3167"/>
                  </a:cubicBezTo>
                  <a:cubicBezTo>
                    <a:pt x="1" y="4906"/>
                    <a:pt x="1358" y="6334"/>
                    <a:pt x="3013" y="6334"/>
                  </a:cubicBezTo>
                  <a:cubicBezTo>
                    <a:pt x="4335" y="6334"/>
                    <a:pt x="5454" y="5441"/>
                    <a:pt x="5859" y="4191"/>
                  </a:cubicBezTo>
                  <a:cubicBezTo>
                    <a:pt x="5799" y="4179"/>
                    <a:pt x="5775" y="4167"/>
                    <a:pt x="5763" y="4167"/>
                  </a:cubicBezTo>
                  <a:cubicBezTo>
                    <a:pt x="5716" y="4132"/>
                    <a:pt x="5692" y="4108"/>
                    <a:pt x="5680" y="4060"/>
                  </a:cubicBezTo>
                  <a:cubicBezTo>
                    <a:pt x="5644" y="4025"/>
                    <a:pt x="5620" y="4001"/>
                    <a:pt x="5597" y="3941"/>
                  </a:cubicBezTo>
                  <a:cubicBezTo>
                    <a:pt x="5597" y="3929"/>
                    <a:pt x="5597" y="3906"/>
                    <a:pt x="5585" y="3894"/>
                  </a:cubicBezTo>
                  <a:cubicBezTo>
                    <a:pt x="5275" y="5120"/>
                    <a:pt x="4227" y="6025"/>
                    <a:pt x="2977" y="6025"/>
                  </a:cubicBezTo>
                  <a:cubicBezTo>
                    <a:pt x="1489" y="6025"/>
                    <a:pt x="275" y="4739"/>
                    <a:pt x="275" y="3167"/>
                  </a:cubicBezTo>
                  <a:cubicBezTo>
                    <a:pt x="275" y="1584"/>
                    <a:pt x="1477" y="310"/>
                    <a:pt x="2977" y="310"/>
                  </a:cubicBezTo>
                  <a:cubicBezTo>
                    <a:pt x="4477" y="310"/>
                    <a:pt x="5692" y="1584"/>
                    <a:pt x="5692" y="3167"/>
                  </a:cubicBezTo>
                  <a:cubicBezTo>
                    <a:pt x="5692" y="3310"/>
                    <a:pt x="5668" y="3453"/>
                    <a:pt x="5656" y="3596"/>
                  </a:cubicBezTo>
                  <a:cubicBezTo>
                    <a:pt x="5680" y="3572"/>
                    <a:pt x="5704" y="3536"/>
                    <a:pt x="5728" y="3525"/>
                  </a:cubicBezTo>
                  <a:cubicBezTo>
                    <a:pt x="5787" y="3477"/>
                    <a:pt x="5859" y="3429"/>
                    <a:pt x="5906" y="3405"/>
                  </a:cubicBezTo>
                  <a:cubicBezTo>
                    <a:pt x="5942" y="3394"/>
                    <a:pt x="5966" y="3394"/>
                    <a:pt x="6001" y="3370"/>
                  </a:cubicBezTo>
                  <a:cubicBezTo>
                    <a:pt x="6001" y="3298"/>
                    <a:pt x="6013" y="3227"/>
                    <a:pt x="6013" y="3167"/>
                  </a:cubicBezTo>
                  <a:cubicBezTo>
                    <a:pt x="6013" y="1429"/>
                    <a:pt x="4668" y="0"/>
                    <a:pt x="3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7"/>
            <p:cNvSpPr/>
            <p:nvPr/>
          </p:nvSpPr>
          <p:spPr>
            <a:xfrm>
              <a:off x="6818053" y="1822276"/>
              <a:ext cx="508986" cy="442753"/>
            </a:xfrm>
            <a:custGeom>
              <a:rect b="b" l="l" r="r" t="t"/>
              <a:pathLst>
                <a:path extrusionOk="0" h="7634" w="8776">
                  <a:moveTo>
                    <a:pt x="4537" y="1"/>
                  </a:moveTo>
                  <a:lnTo>
                    <a:pt x="2952" y="504"/>
                  </a:lnTo>
                  <a:lnTo>
                    <a:pt x="2952" y="504"/>
                  </a:lnTo>
                  <a:cubicBezTo>
                    <a:pt x="3508" y="425"/>
                    <a:pt x="4044" y="273"/>
                    <a:pt x="4537" y="1"/>
                  </a:cubicBezTo>
                  <a:close/>
                  <a:moveTo>
                    <a:pt x="2952" y="504"/>
                  </a:moveTo>
                  <a:cubicBezTo>
                    <a:pt x="2560" y="560"/>
                    <a:pt x="2159" y="579"/>
                    <a:pt x="1755" y="579"/>
                  </a:cubicBezTo>
                  <a:cubicBezTo>
                    <a:pt x="1277" y="579"/>
                    <a:pt x="795" y="552"/>
                    <a:pt x="322" y="525"/>
                  </a:cubicBezTo>
                  <a:lnTo>
                    <a:pt x="322" y="525"/>
                  </a:lnTo>
                  <a:cubicBezTo>
                    <a:pt x="228" y="807"/>
                    <a:pt x="170" y="1097"/>
                    <a:pt x="146" y="1388"/>
                  </a:cubicBezTo>
                  <a:lnTo>
                    <a:pt x="146" y="1388"/>
                  </a:lnTo>
                  <a:cubicBezTo>
                    <a:pt x="97" y="1404"/>
                    <a:pt x="49" y="1422"/>
                    <a:pt x="1" y="1441"/>
                  </a:cubicBezTo>
                  <a:lnTo>
                    <a:pt x="146" y="1395"/>
                  </a:lnTo>
                  <a:lnTo>
                    <a:pt x="146" y="1395"/>
                  </a:lnTo>
                  <a:cubicBezTo>
                    <a:pt x="68" y="2389"/>
                    <a:pt x="400" y="3393"/>
                    <a:pt x="1108" y="4156"/>
                  </a:cubicBezTo>
                  <a:cubicBezTo>
                    <a:pt x="1572" y="4644"/>
                    <a:pt x="2245" y="4954"/>
                    <a:pt x="2904" y="4954"/>
                  </a:cubicBezTo>
                  <a:cubicBezTo>
                    <a:pt x="3226" y="4954"/>
                    <a:pt x="3545" y="4880"/>
                    <a:pt x="3834" y="4716"/>
                  </a:cubicBezTo>
                  <a:cubicBezTo>
                    <a:pt x="3989" y="6121"/>
                    <a:pt x="5144" y="7335"/>
                    <a:pt x="6537" y="7597"/>
                  </a:cubicBezTo>
                  <a:cubicBezTo>
                    <a:pt x="6679" y="7620"/>
                    <a:pt x="6827" y="7633"/>
                    <a:pt x="6975" y="7633"/>
                  </a:cubicBezTo>
                  <a:cubicBezTo>
                    <a:pt x="7365" y="7633"/>
                    <a:pt x="7760" y="7544"/>
                    <a:pt x="8061" y="7311"/>
                  </a:cubicBezTo>
                  <a:cubicBezTo>
                    <a:pt x="8621" y="6895"/>
                    <a:pt x="8776" y="6121"/>
                    <a:pt x="8752" y="5418"/>
                  </a:cubicBezTo>
                  <a:cubicBezTo>
                    <a:pt x="8704" y="4120"/>
                    <a:pt x="8085" y="2787"/>
                    <a:pt x="6930" y="2180"/>
                  </a:cubicBezTo>
                  <a:cubicBezTo>
                    <a:pt x="6478" y="1918"/>
                    <a:pt x="5942" y="1822"/>
                    <a:pt x="5418" y="1727"/>
                  </a:cubicBezTo>
                  <a:cubicBezTo>
                    <a:pt x="4346" y="1537"/>
                    <a:pt x="3263" y="1430"/>
                    <a:pt x="2168" y="1311"/>
                  </a:cubicBezTo>
                  <a:cubicBezTo>
                    <a:pt x="1853" y="1278"/>
                    <a:pt x="1517" y="1246"/>
                    <a:pt x="1180" y="1246"/>
                  </a:cubicBezTo>
                  <a:cubicBezTo>
                    <a:pt x="896" y="1246"/>
                    <a:pt x="611" y="1269"/>
                    <a:pt x="338" y="1334"/>
                  </a:cubicBezTo>
                  <a:lnTo>
                    <a:pt x="338" y="1334"/>
                  </a:lnTo>
                  <a:lnTo>
                    <a:pt x="2952" y="504"/>
                  </a:lnTo>
                  <a:close/>
                </a:path>
              </a:pathLst>
            </a:custGeom>
            <a:solidFill>
              <a:srgbClr val="8001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7"/>
            <p:cNvSpPr/>
            <p:nvPr/>
          </p:nvSpPr>
          <p:spPr>
            <a:xfrm>
              <a:off x="6828435" y="2316706"/>
              <a:ext cx="69075" cy="64957"/>
            </a:xfrm>
            <a:custGeom>
              <a:rect b="b" l="l" r="r" t="t"/>
              <a:pathLst>
                <a:path extrusionOk="0" h="1120" w="1191">
                  <a:moveTo>
                    <a:pt x="798" y="1"/>
                  </a:moveTo>
                  <a:cubicBezTo>
                    <a:pt x="679" y="1"/>
                    <a:pt x="536" y="36"/>
                    <a:pt x="381" y="108"/>
                  </a:cubicBezTo>
                  <a:cubicBezTo>
                    <a:pt x="310" y="144"/>
                    <a:pt x="238" y="179"/>
                    <a:pt x="155" y="239"/>
                  </a:cubicBezTo>
                  <a:cubicBezTo>
                    <a:pt x="84" y="298"/>
                    <a:pt x="24" y="394"/>
                    <a:pt x="12" y="513"/>
                  </a:cubicBezTo>
                  <a:cubicBezTo>
                    <a:pt x="0" y="620"/>
                    <a:pt x="36" y="715"/>
                    <a:pt x="95" y="798"/>
                  </a:cubicBezTo>
                  <a:cubicBezTo>
                    <a:pt x="155" y="870"/>
                    <a:pt x="238" y="917"/>
                    <a:pt x="310" y="953"/>
                  </a:cubicBezTo>
                  <a:cubicBezTo>
                    <a:pt x="453" y="1037"/>
                    <a:pt x="596" y="1072"/>
                    <a:pt x="715" y="1096"/>
                  </a:cubicBezTo>
                  <a:cubicBezTo>
                    <a:pt x="857" y="1114"/>
                    <a:pt x="965" y="1120"/>
                    <a:pt x="1036" y="1120"/>
                  </a:cubicBezTo>
                  <a:cubicBezTo>
                    <a:pt x="1107" y="1120"/>
                    <a:pt x="1143" y="1114"/>
                    <a:pt x="1143" y="1108"/>
                  </a:cubicBezTo>
                  <a:cubicBezTo>
                    <a:pt x="1143" y="1096"/>
                    <a:pt x="1000" y="1072"/>
                    <a:pt x="774" y="1013"/>
                  </a:cubicBezTo>
                  <a:cubicBezTo>
                    <a:pt x="667" y="989"/>
                    <a:pt x="536" y="941"/>
                    <a:pt x="405" y="870"/>
                  </a:cubicBezTo>
                  <a:cubicBezTo>
                    <a:pt x="286" y="798"/>
                    <a:pt x="143" y="679"/>
                    <a:pt x="167" y="525"/>
                  </a:cubicBezTo>
                  <a:cubicBezTo>
                    <a:pt x="179" y="382"/>
                    <a:pt x="322" y="275"/>
                    <a:pt x="441" y="215"/>
                  </a:cubicBezTo>
                  <a:cubicBezTo>
                    <a:pt x="572" y="155"/>
                    <a:pt x="715" y="108"/>
                    <a:pt x="810" y="96"/>
                  </a:cubicBezTo>
                  <a:cubicBezTo>
                    <a:pt x="890" y="83"/>
                    <a:pt x="961" y="80"/>
                    <a:pt x="1020" y="80"/>
                  </a:cubicBezTo>
                  <a:cubicBezTo>
                    <a:pt x="1101" y="80"/>
                    <a:pt x="1157" y="87"/>
                    <a:pt x="1180" y="87"/>
                  </a:cubicBezTo>
                  <a:cubicBezTo>
                    <a:pt x="1187" y="87"/>
                    <a:pt x="1191" y="86"/>
                    <a:pt x="1191" y="84"/>
                  </a:cubicBezTo>
                  <a:cubicBezTo>
                    <a:pt x="1191" y="60"/>
                    <a:pt x="1060" y="1"/>
                    <a:pt x="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7"/>
            <p:cNvSpPr/>
            <p:nvPr/>
          </p:nvSpPr>
          <p:spPr>
            <a:xfrm>
              <a:off x="6847922" y="2286721"/>
              <a:ext cx="55910" cy="25461"/>
            </a:xfrm>
            <a:custGeom>
              <a:rect b="b" l="l" r="r" t="t"/>
              <a:pathLst>
                <a:path extrusionOk="0" h="439" w="964">
                  <a:moveTo>
                    <a:pt x="401" y="1"/>
                  </a:moveTo>
                  <a:cubicBezTo>
                    <a:pt x="296" y="1"/>
                    <a:pt x="190" y="29"/>
                    <a:pt x="93" y="89"/>
                  </a:cubicBezTo>
                  <a:cubicBezTo>
                    <a:pt x="1" y="140"/>
                    <a:pt x="67" y="280"/>
                    <a:pt x="163" y="280"/>
                  </a:cubicBezTo>
                  <a:cubicBezTo>
                    <a:pt x="179" y="280"/>
                    <a:pt x="195" y="276"/>
                    <a:pt x="212" y="268"/>
                  </a:cubicBezTo>
                  <a:cubicBezTo>
                    <a:pt x="275" y="230"/>
                    <a:pt x="347" y="211"/>
                    <a:pt x="417" y="211"/>
                  </a:cubicBezTo>
                  <a:cubicBezTo>
                    <a:pt x="543" y="211"/>
                    <a:pt x="667" y="272"/>
                    <a:pt x="736" y="387"/>
                  </a:cubicBezTo>
                  <a:cubicBezTo>
                    <a:pt x="758" y="423"/>
                    <a:pt x="790" y="439"/>
                    <a:pt x="822" y="439"/>
                  </a:cubicBezTo>
                  <a:cubicBezTo>
                    <a:pt x="894" y="439"/>
                    <a:pt x="964" y="362"/>
                    <a:pt x="914" y="280"/>
                  </a:cubicBezTo>
                  <a:cubicBezTo>
                    <a:pt x="804" y="106"/>
                    <a:pt x="605"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7"/>
            <p:cNvSpPr/>
            <p:nvPr/>
          </p:nvSpPr>
          <p:spPr>
            <a:xfrm>
              <a:off x="6822229" y="1859569"/>
              <a:ext cx="92564" cy="231410"/>
            </a:xfrm>
            <a:custGeom>
              <a:rect b="b" l="l" r="r" t="t"/>
              <a:pathLst>
                <a:path extrusionOk="0" h="3990" w="1596">
                  <a:moveTo>
                    <a:pt x="191" y="1"/>
                  </a:moveTo>
                  <a:lnTo>
                    <a:pt x="191" y="1"/>
                  </a:lnTo>
                  <a:cubicBezTo>
                    <a:pt x="179" y="1"/>
                    <a:pt x="167" y="60"/>
                    <a:pt x="131" y="167"/>
                  </a:cubicBezTo>
                  <a:cubicBezTo>
                    <a:pt x="119" y="227"/>
                    <a:pt x="107" y="287"/>
                    <a:pt x="95" y="370"/>
                  </a:cubicBezTo>
                  <a:cubicBezTo>
                    <a:pt x="71" y="441"/>
                    <a:pt x="60" y="548"/>
                    <a:pt x="48" y="644"/>
                  </a:cubicBezTo>
                  <a:cubicBezTo>
                    <a:pt x="36" y="739"/>
                    <a:pt x="12" y="846"/>
                    <a:pt x="12" y="977"/>
                  </a:cubicBezTo>
                  <a:cubicBezTo>
                    <a:pt x="0" y="1096"/>
                    <a:pt x="12" y="1239"/>
                    <a:pt x="12" y="1370"/>
                  </a:cubicBezTo>
                  <a:cubicBezTo>
                    <a:pt x="48" y="1632"/>
                    <a:pt x="95" y="1953"/>
                    <a:pt x="179" y="2251"/>
                  </a:cubicBezTo>
                  <a:cubicBezTo>
                    <a:pt x="286" y="2549"/>
                    <a:pt x="417" y="2823"/>
                    <a:pt x="572" y="3049"/>
                  </a:cubicBezTo>
                  <a:cubicBezTo>
                    <a:pt x="643" y="3168"/>
                    <a:pt x="714" y="3275"/>
                    <a:pt x="810" y="3358"/>
                  </a:cubicBezTo>
                  <a:cubicBezTo>
                    <a:pt x="845" y="3406"/>
                    <a:pt x="881" y="3454"/>
                    <a:pt x="929" y="3501"/>
                  </a:cubicBezTo>
                  <a:cubicBezTo>
                    <a:pt x="964" y="3525"/>
                    <a:pt x="1000" y="3573"/>
                    <a:pt x="1048" y="3620"/>
                  </a:cubicBezTo>
                  <a:cubicBezTo>
                    <a:pt x="1119" y="3692"/>
                    <a:pt x="1191" y="3739"/>
                    <a:pt x="1262" y="3799"/>
                  </a:cubicBezTo>
                  <a:cubicBezTo>
                    <a:pt x="1322" y="3835"/>
                    <a:pt x="1381" y="3882"/>
                    <a:pt x="1441" y="3918"/>
                  </a:cubicBezTo>
                  <a:cubicBezTo>
                    <a:pt x="1524" y="3977"/>
                    <a:pt x="1584" y="3989"/>
                    <a:pt x="1584" y="3989"/>
                  </a:cubicBezTo>
                  <a:cubicBezTo>
                    <a:pt x="1595" y="3977"/>
                    <a:pt x="1369" y="3835"/>
                    <a:pt x="1084" y="3561"/>
                  </a:cubicBezTo>
                  <a:cubicBezTo>
                    <a:pt x="1036" y="3513"/>
                    <a:pt x="1012" y="3477"/>
                    <a:pt x="988" y="3442"/>
                  </a:cubicBezTo>
                  <a:cubicBezTo>
                    <a:pt x="941" y="3394"/>
                    <a:pt x="905" y="3346"/>
                    <a:pt x="881" y="3299"/>
                  </a:cubicBezTo>
                  <a:cubicBezTo>
                    <a:pt x="810" y="3215"/>
                    <a:pt x="726" y="3108"/>
                    <a:pt x="655" y="2989"/>
                  </a:cubicBezTo>
                  <a:cubicBezTo>
                    <a:pt x="524" y="2763"/>
                    <a:pt x="393" y="2501"/>
                    <a:pt x="298" y="2203"/>
                  </a:cubicBezTo>
                  <a:cubicBezTo>
                    <a:pt x="214" y="1906"/>
                    <a:pt x="155" y="1620"/>
                    <a:pt x="119" y="1358"/>
                  </a:cubicBezTo>
                  <a:cubicBezTo>
                    <a:pt x="107" y="1215"/>
                    <a:pt x="107" y="1096"/>
                    <a:pt x="107" y="977"/>
                  </a:cubicBezTo>
                  <a:cubicBezTo>
                    <a:pt x="107" y="858"/>
                    <a:pt x="107" y="763"/>
                    <a:pt x="119" y="656"/>
                  </a:cubicBezTo>
                  <a:cubicBezTo>
                    <a:pt x="155" y="251"/>
                    <a:pt x="214" y="1"/>
                    <a:pt x="191" y="1"/>
                  </a:cubicBezTo>
                  <a:close/>
                </a:path>
              </a:pathLst>
            </a:custGeom>
            <a:solidFill>
              <a:srgbClr val="971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7"/>
            <p:cNvSpPr/>
            <p:nvPr/>
          </p:nvSpPr>
          <p:spPr>
            <a:xfrm>
              <a:off x="6868453" y="1854059"/>
              <a:ext cx="517280" cy="335574"/>
            </a:xfrm>
            <a:custGeom>
              <a:rect b="b" l="l" r="r" t="t"/>
              <a:pathLst>
                <a:path extrusionOk="0" h="5786" w="8919">
                  <a:moveTo>
                    <a:pt x="108" y="1"/>
                  </a:moveTo>
                  <a:lnTo>
                    <a:pt x="108" y="1"/>
                  </a:lnTo>
                  <a:cubicBezTo>
                    <a:pt x="108" y="1"/>
                    <a:pt x="96" y="48"/>
                    <a:pt x="60" y="120"/>
                  </a:cubicBezTo>
                  <a:cubicBezTo>
                    <a:pt x="48" y="215"/>
                    <a:pt x="25" y="334"/>
                    <a:pt x="25" y="501"/>
                  </a:cubicBezTo>
                  <a:cubicBezTo>
                    <a:pt x="1" y="822"/>
                    <a:pt x="25" y="1310"/>
                    <a:pt x="298" y="1846"/>
                  </a:cubicBezTo>
                  <a:cubicBezTo>
                    <a:pt x="441" y="2120"/>
                    <a:pt x="644" y="2370"/>
                    <a:pt x="929" y="2584"/>
                  </a:cubicBezTo>
                  <a:cubicBezTo>
                    <a:pt x="1215" y="2787"/>
                    <a:pt x="1549" y="2953"/>
                    <a:pt x="1953" y="3001"/>
                  </a:cubicBezTo>
                  <a:cubicBezTo>
                    <a:pt x="2029" y="3012"/>
                    <a:pt x="2104" y="3017"/>
                    <a:pt x="2180" y="3017"/>
                  </a:cubicBezTo>
                  <a:cubicBezTo>
                    <a:pt x="2509" y="3017"/>
                    <a:pt x="2836" y="2924"/>
                    <a:pt x="3156" y="2846"/>
                  </a:cubicBezTo>
                  <a:cubicBezTo>
                    <a:pt x="3370" y="2798"/>
                    <a:pt x="3561" y="2763"/>
                    <a:pt x="3787" y="2763"/>
                  </a:cubicBezTo>
                  <a:cubicBezTo>
                    <a:pt x="3989" y="2763"/>
                    <a:pt x="4204" y="2787"/>
                    <a:pt x="4394" y="2858"/>
                  </a:cubicBezTo>
                  <a:cubicBezTo>
                    <a:pt x="4585" y="2953"/>
                    <a:pt x="4751" y="3084"/>
                    <a:pt x="4847" y="3275"/>
                  </a:cubicBezTo>
                  <a:cubicBezTo>
                    <a:pt x="4930" y="3453"/>
                    <a:pt x="4989" y="3668"/>
                    <a:pt x="5061" y="3870"/>
                  </a:cubicBezTo>
                  <a:cubicBezTo>
                    <a:pt x="5204" y="4275"/>
                    <a:pt x="5359" y="4644"/>
                    <a:pt x="5561" y="4989"/>
                  </a:cubicBezTo>
                  <a:cubicBezTo>
                    <a:pt x="5644" y="5156"/>
                    <a:pt x="5763" y="5323"/>
                    <a:pt x="5918" y="5454"/>
                  </a:cubicBezTo>
                  <a:cubicBezTo>
                    <a:pt x="6061" y="5585"/>
                    <a:pt x="6240" y="5644"/>
                    <a:pt x="6430" y="5656"/>
                  </a:cubicBezTo>
                  <a:cubicBezTo>
                    <a:pt x="6609" y="5656"/>
                    <a:pt x="6787" y="5620"/>
                    <a:pt x="6942" y="5561"/>
                  </a:cubicBezTo>
                  <a:cubicBezTo>
                    <a:pt x="7085" y="5501"/>
                    <a:pt x="7228" y="5442"/>
                    <a:pt x="7359" y="5382"/>
                  </a:cubicBezTo>
                  <a:cubicBezTo>
                    <a:pt x="7490" y="5323"/>
                    <a:pt x="7621" y="5275"/>
                    <a:pt x="7740" y="5263"/>
                  </a:cubicBezTo>
                  <a:cubicBezTo>
                    <a:pt x="7784" y="5250"/>
                    <a:pt x="7829" y="5243"/>
                    <a:pt x="7873" y="5243"/>
                  </a:cubicBezTo>
                  <a:cubicBezTo>
                    <a:pt x="7945" y="5243"/>
                    <a:pt x="8014" y="5262"/>
                    <a:pt x="8073" y="5299"/>
                  </a:cubicBezTo>
                  <a:cubicBezTo>
                    <a:pt x="8252" y="5442"/>
                    <a:pt x="8323" y="5632"/>
                    <a:pt x="8490" y="5715"/>
                  </a:cubicBezTo>
                  <a:cubicBezTo>
                    <a:pt x="8564" y="5765"/>
                    <a:pt x="8642" y="5786"/>
                    <a:pt x="8709" y="5786"/>
                  </a:cubicBezTo>
                  <a:cubicBezTo>
                    <a:pt x="8771" y="5786"/>
                    <a:pt x="8825" y="5768"/>
                    <a:pt x="8859" y="5739"/>
                  </a:cubicBezTo>
                  <a:cubicBezTo>
                    <a:pt x="8918" y="5692"/>
                    <a:pt x="8919" y="5632"/>
                    <a:pt x="8919" y="5632"/>
                  </a:cubicBezTo>
                  <a:lnTo>
                    <a:pt x="8919" y="5632"/>
                  </a:lnTo>
                  <a:cubicBezTo>
                    <a:pt x="8918" y="5632"/>
                    <a:pt x="8907" y="5680"/>
                    <a:pt x="8847" y="5715"/>
                  </a:cubicBezTo>
                  <a:cubicBezTo>
                    <a:pt x="8815" y="5737"/>
                    <a:pt x="8771" y="5749"/>
                    <a:pt x="8719" y="5749"/>
                  </a:cubicBezTo>
                  <a:cubicBezTo>
                    <a:pt x="8656" y="5749"/>
                    <a:pt x="8580" y="5731"/>
                    <a:pt x="8502" y="5692"/>
                  </a:cubicBezTo>
                  <a:cubicBezTo>
                    <a:pt x="8442" y="5644"/>
                    <a:pt x="8383" y="5585"/>
                    <a:pt x="8323" y="5501"/>
                  </a:cubicBezTo>
                  <a:cubicBezTo>
                    <a:pt x="8264" y="5418"/>
                    <a:pt x="8204" y="5323"/>
                    <a:pt x="8109" y="5263"/>
                  </a:cubicBezTo>
                  <a:cubicBezTo>
                    <a:pt x="8024" y="5197"/>
                    <a:pt x="7909" y="5176"/>
                    <a:pt x="7800" y="5176"/>
                  </a:cubicBezTo>
                  <a:cubicBezTo>
                    <a:pt x="7771" y="5176"/>
                    <a:pt x="7743" y="5177"/>
                    <a:pt x="7716" y="5180"/>
                  </a:cubicBezTo>
                  <a:cubicBezTo>
                    <a:pt x="7585" y="5215"/>
                    <a:pt x="7442" y="5263"/>
                    <a:pt x="7311" y="5299"/>
                  </a:cubicBezTo>
                  <a:cubicBezTo>
                    <a:pt x="7180" y="5358"/>
                    <a:pt x="7037" y="5418"/>
                    <a:pt x="6894" y="5465"/>
                  </a:cubicBezTo>
                  <a:cubicBezTo>
                    <a:pt x="6752" y="5525"/>
                    <a:pt x="6597" y="5561"/>
                    <a:pt x="6430" y="5561"/>
                  </a:cubicBezTo>
                  <a:cubicBezTo>
                    <a:pt x="6275" y="5537"/>
                    <a:pt x="6109" y="5477"/>
                    <a:pt x="5990" y="5382"/>
                  </a:cubicBezTo>
                  <a:cubicBezTo>
                    <a:pt x="5859" y="5263"/>
                    <a:pt x="5751" y="5108"/>
                    <a:pt x="5656" y="4942"/>
                  </a:cubicBezTo>
                  <a:cubicBezTo>
                    <a:pt x="5478" y="4620"/>
                    <a:pt x="5323" y="4251"/>
                    <a:pt x="5180" y="3846"/>
                  </a:cubicBezTo>
                  <a:cubicBezTo>
                    <a:pt x="5109" y="3656"/>
                    <a:pt x="5061" y="3441"/>
                    <a:pt x="4966" y="3239"/>
                  </a:cubicBezTo>
                  <a:cubicBezTo>
                    <a:pt x="4859" y="3025"/>
                    <a:pt x="4680" y="2858"/>
                    <a:pt x="4454" y="2775"/>
                  </a:cubicBezTo>
                  <a:cubicBezTo>
                    <a:pt x="4257" y="2693"/>
                    <a:pt x="4050" y="2661"/>
                    <a:pt x="3844" y="2661"/>
                  </a:cubicBezTo>
                  <a:cubicBezTo>
                    <a:pt x="3603" y="2661"/>
                    <a:pt x="3363" y="2705"/>
                    <a:pt x="3144" y="2763"/>
                  </a:cubicBezTo>
                  <a:cubicBezTo>
                    <a:pt x="2818" y="2832"/>
                    <a:pt x="2484" y="2917"/>
                    <a:pt x="2169" y="2917"/>
                  </a:cubicBezTo>
                  <a:cubicBezTo>
                    <a:pt x="2104" y="2917"/>
                    <a:pt x="2040" y="2914"/>
                    <a:pt x="1977" y="2906"/>
                  </a:cubicBezTo>
                  <a:cubicBezTo>
                    <a:pt x="1596" y="2858"/>
                    <a:pt x="1263" y="2715"/>
                    <a:pt x="989" y="2525"/>
                  </a:cubicBezTo>
                  <a:cubicBezTo>
                    <a:pt x="715" y="2322"/>
                    <a:pt x="513" y="2072"/>
                    <a:pt x="382" y="1822"/>
                  </a:cubicBezTo>
                  <a:cubicBezTo>
                    <a:pt x="108" y="1310"/>
                    <a:pt x="60" y="834"/>
                    <a:pt x="60" y="512"/>
                  </a:cubicBezTo>
                  <a:cubicBezTo>
                    <a:pt x="84" y="179"/>
                    <a:pt x="120" y="1"/>
                    <a:pt x="10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7"/>
            <p:cNvSpPr/>
            <p:nvPr/>
          </p:nvSpPr>
          <p:spPr>
            <a:xfrm>
              <a:off x="6932715" y="1863744"/>
              <a:ext cx="303153" cy="169237"/>
            </a:xfrm>
            <a:custGeom>
              <a:rect b="b" l="l" r="r" t="t"/>
              <a:pathLst>
                <a:path extrusionOk="0" h="2918" w="5227">
                  <a:moveTo>
                    <a:pt x="48" y="0"/>
                  </a:moveTo>
                  <a:lnTo>
                    <a:pt x="48" y="0"/>
                  </a:lnTo>
                  <a:cubicBezTo>
                    <a:pt x="48" y="0"/>
                    <a:pt x="24" y="12"/>
                    <a:pt x="12" y="60"/>
                  </a:cubicBezTo>
                  <a:cubicBezTo>
                    <a:pt x="0" y="107"/>
                    <a:pt x="0" y="167"/>
                    <a:pt x="0" y="250"/>
                  </a:cubicBezTo>
                  <a:cubicBezTo>
                    <a:pt x="0" y="429"/>
                    <a:pt x="48" y="691"/>
                    <a:pt x="238" y="941"/>
                  </a:cubicBezTo>
                  <a:cubicBezTo>
                    <a:pt x="417" y="1191"/>
                    <a:pt x="738" y="1429"/>
                    <a:pt x="1143" y="1500"/>
                  </a:cubicBezTo>
                  <a:cubicBezTo>
                    <a:pt x="1286" y="1532"/>
                    <a:pt x="1423" y="1548"/>
                    <a:pt x="1566" y="1548"/>
                  </a:cubicBezTo>
                  <a:cubicBezTo>
                    <a:pt x="1638" y="1548"/>
                    <a:pt x="1711" y="1544"/>
                    <a:pt x="1786" y="1536"/>
                  </a:cubicBezTo>
                  <a:cubicBezTo>
                    <a:pt x="2012" y="1500"/>
                    <a:pt x="2238" y="1441"/>
                    <a:pt x="2453" y="1405"/>
                  </a:cubicBezTo>
                  <a:cubicBezTo>
                    <a:pt x="2589" y="1376"/>
                    <a:pt x="2725" y="1363"/>
                    <a:pt x="2857" y="1363"/>
                  </a:cubicBezTo>
                  <a:cubicBezTo>
                    <a:pt x="3163" y="1363"/>
                    <a:pt x="3450" y="1435"/>
                    <a:pt x="3691" y="1560"/>
                  </a:cubicBezTo>
                  <a:cubicBezTo>
                    <a:pt x="4036" y="1739"/>
                    <a:pt x="4298" y="2012"/>
                    <a:pt x="4513" y="2215"/>
                  </a:cubicBezTo>
                  <a:cubicBezTo>
                    <a:pt x="4739" y="2429"/>
                    <a:pt x="4894" y="2608"/>
                    <a:pt x="5036" y="2727"/>
                  </a:cubicBezTo>
                  <a:cubicBezTo>
                    <a:pt x="5155" y="2858"/>
                    <a:pt x="5215" y="2917"/>
                    <a:pt x="5227" y="2917"/>
                  </a:cubicBezTo>
                  <a:cubicBezTo>
                    <a:pt x="5227" y="2917"/>
                    <a:pt x="5167" y="2846"/>
                    <a:pt x="5060" y="2715"/>
                  </a:cubicBezTo>
                  <a:cubicBezTo>
                    <a:pt x="4941" y="2572"/>
                    <a:pt x="4774" y="2393"/>
                    <a:pt x="4572" y="2179"/>
                  </a:cubicBezTo>
                  <a:cubicBezTo>
                    <a:pt x="4358" y="1953"/>
                    <a:pt x="4108" y="1679"/>
                    <a:pt x="3739" y="1488"/>
                  </a:cubicBezTo>
                  <a:cubicBezTo>
                    <a:pt x="3484" y="1353"/>
                    <a:pt x="3168" y="1265"/>
                    <a:pt x="2835" y="1265"/>
                  </a:cubicBezTo>
                  <a:cubicBezTo>
                    <a:pt x="2702" y="1265"/>
                    <a:pt x="2565" y="1279"/>
                    <a:pt x="2429" y="1310"/>
                  </a:cubicBezTo>
                  <a:cubicBezTo>
                    <a:pt x="2191" y="1358"/>
                    <a:pt x="1976" y="1417"/>
                    <a:pt x="1774" y="1441"/>
                  </a:cubicBezTo>
                  <a:cubicBezTo>
                    <a:pt x="1684" y="1456"/>
                    <a:pt x="1597" y="1462"/>
                    <a:pt x="1510" y="1462"/>
                  </a:cubicBezTo>
                  <a:cubicBezTo>
                    <a:pt x="1390" y="1462"/>
                    <a:pt x="1273" y="1450"/>
                    <a:pt x="1155" y="1429"/>
                  </a:cubicBezTo>
                  <a:cubicBezTo>
                    <a:pt x="774" y="1358"/>
                    <a:pt x="464" y="1143"/>
                    <a:pt x="298" y="905"/>
                  </a:cubicBezTo>
                  <a:cubicBezTo>
                    <a:pt x="119" y="667"/>
                    <a:pt x="60" y="429"/>
                    <a:pt x="48" y="274"/>
                  </a:cubicBezTo>
                  <a:cubicBezTo>
                    <a:pt x="24" y="107"/>
                    <a:pt x="60" y="12"/>
                    <a:pt x="4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7"/>
            <p:cNvSpPr/>
            <p:nvPr/>
          </p:nvSpPr>
          <p:spPr>
            <a:xfrm>
              <a:off x="6897452" y="1806965"/>
              <a:ext cx="519368" cy="295033"/>
            </a:xfrm>
            <a:custGeom>
              <a:rect b="b" l="l" r="r" t="t"/>
              <a:pathLst>
                <a:path extrusionOk="0" h="5087" w="8955">
                  <a:moveTo>
                    <a:pt x="1898" y="0"/>
                  </a:moveTo>
                  <a:cubicBezTo>
                    <a:pt x="1785" y="0"/>
                    <a:pt x="1676" y="5"/>
                    <a:pt x="1572" y="15"/>
                  </a:cubicBezTo>
                  <a:cubicBezTo>
                    <a:pt x="1060" y="62"/>
                    <a:pt x="656" y="205"/>
                    <a:pt x="382" y="336"/>
                  </a:cubicBezTo>
                  <a:cubicBezTo>
                    <a:pt x="251" y="396"/>
                    <a:pt x="168" y="455"/>
                    <a:pt x="84" y="503"/>
                  </a:cubicBezTo>
                  <a:cubicBezTo>
                    <a:pt x="25" y="551"/>
                    <a:pt x="1" y="562"/>
                    <a:pt x="1" y="574"/>
                  </a:cubicBezTo>
                  <a:cubicBezTo>
                    <a:pt x="1" y="577"/>
                    <a:pt x="2" y="578"/>
                    <a:pt x="5" y="578"/>
                  </a:cubicBezTo>
                  <a:cubicBezTo>
                    <a:pt x="32" y="578"/>
                    <a:pt x="170" y="491"/>
                    <a:pt x="394" y="384"/>
                  </a:cubicBezTo>
                  <a:cubicBezTo>
                    <a:pt x="668" y="265"/>
                    <a:pt x="1072" y="146"/>
                    <a:pt x="1572" y="110"/>
                  </a:cubicBezTo>
                  <a:cubicBezTo>
                    <a:pt x="1667" y="101"/>
                    <a:pt x="1765" y="97"/>
                    <a:pt x="1866" y="97"/>
                  </a:cubicBezTo>
                  <a:cubicBezTo>
                    <a:pt x="2313" y="97"/>
                    <a:pt x="2816" y="189"/>
                    <a:pt x="3311" y="432"/>
                  </a:cubicBezTo>
                  <a:cubicBezTo>
                    <a:pt x="3930" y="717"/>
                    <a:pt x="4501" y="1217"/>
                    <a:pt x="4894" y="1908"/>
                  </a:cubicBezTo>
                  <a:cubicBezTo>
                    <a:pt x="5001" y="2075"/>
                    <a:pt x="5085" y="2253"/>
                    <a:pt x="5204" y="2408"/>
                  </a:cubicBezTo>
                  <a:cubicBezTo>
                    <a:pt x="5323" y="2575"/>
                    <a:pt x="5478" y="2706"/>
                    <a:pt x="5656" y="2801"/>
                  </a:cubicBezTo>
                  <a:cubicBezTo>
                    <a:pt x="5906" y="2918"/>
                    <a:pt x="6168" y="2935"/>
                    <a:pt x="6421" y="2935"/>
                  </a:cubicBezTo>
                  <a:cubicBezTo>
                    <a:pt x="6529" y="2935"/>
                    <a:pt x="6636" y="2932"/>
                    <a:pt x="6740" y="2932"/>
                  </a:cubicBezTo>
                  <a:cubicBezTo>
                    <a:pt x="7085" y="2932"/>
                    <a:pt x="7395" y="2944"/>
                    <a:pt x="7657" y="3087"/>
                  </a:cubicBezTo>
                  <a:cubicBezTo>
                    <a:pt x="7930" y="3218"/>
                    <a:pt x="8133" y="3408"/>
                    <a:pt x="8288" y="3599"/>
                  </a:cubicBezTo>
                  <a:cubicBezTo>
                    <a:pt x="8597" y="4003"/>
                    <a:pt x="8716" y="4420"/>
                    <a:pt x="8811" y="4694"/>
                  </a:cubicBezTo>
                  <a:cubicBezTo>
                    <a:pt x="8895" y="4920"/>
                    <a:pt x="8942" y="5087"/>
                    <a:pt x="8954" y="5087"/>
                  </a:cubicBezTo>
                  <a:cubicBezTo>
                    <a:pt x="8954" y="5087"/>
                    <a:pt x="8954" y="5039"/>
                    <a:pt x="8942" y="4968"/>
                  </a:cubicBezTo>
                  <a:cubicBezTo>
                    <a:pt x="8931" y="4896"/>
                    <a:pt x="8919" y="4789"/>
                    <a:pt x="8871" y="4646"/>
                  </a:cubicBezTo>
                  <a:cubicBezTo>
                    <a:pt x="8835" y="4503"/>
                    <a:pt x="8776" y="4325"/>
                    <a:pt x="8704" y="4134"/>
                  </a:cubicBezTo>
                  <a:cubicBezTo>
                    <a:pt x="8633" y="3944"/>
                    <a:pt x="8526" y="3730"/>
                    <a:pt x="8359" y="3515"/>
                  </a:cubicBezTo>
                  <a:cubicBezTo>
                    <a:pt x="8192" y="3301"/>
                    <a:pt x="7990" y="3099"/>
                    <a:pt x="7704" y="2956"/>
                  </a:cubicBezTo>
                  <a:cubicBezTo>
                    <a:pt x="7430" y="2813"/>
                    <a:pt x="7085" y="2801"/>
                    <a:pt x="6740" y="2801"/>
                  </a:cubicBezTo>
                  <a:cubicBezTo>
                    <a:pt x="6694" y="2801"/>
                    <a:pt x="6647" y="2801"/>
                    <a:pt x="6601" y="2801"/>
                  </a:cubicBezTo>
                  <a:cubicBezTo>
                    <a:pt x="6300" y="2801"/>
                    <a:pt x="5994" y="2792"/>
                    <a:pt x="5716" y="2658"/>
                  </a:cubicBezTo>
                  <a:cubicBezTo>
                    <a:pt x="5549" y="2587"/>
                    <a:pt x="5418" y="2467"/>
                    <a:pt x="5311" y="2325"/>
                  </a:cubicBezTo>
                  <a:cubicBezTo>
                    <a:pt x="5204" y="2170"/>
                    <a:pt x="5109" y="2003"/>
                    <a:pt x="5013" y="1825"/>
                  </a:cubicBezTo>
                  <a:cubicBezTo>
                    <a:pt x="4632" y="1134"/>
                    <a:pt x="4013" y="610"/>
                    <a:pt x="3382" y="324"/>
                  </a:cubicBezTo>
                  <a:cubicBezTo>
                    <a:pt x="2876" y="86"/>
                    <a:pt x="2355" y="0"/>
                    <a:pt x="189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7"/>
            <p:cNvSpPr/>
            <p:nvPr/>
          </p:nvSpPr>
          <p:spPr>
            <a:xfrm>
              <a:off x="7242713" y="2053629"/>
              <a:ext cx="195510" cy="188550"/>
            </a:xfrm>
            <a:custGeom>
              <a:rect b="b" l="l" r="r" t="t"/>
              <a:pathLst>
                <a:path extrusionOk="0" h="3251" w="3371">
                  <a:moveTo>
                    <a:pt x="25" y="0"/>
                  </a:moveTo>
                  <a:cubicBezTo>
                    <a:pt x="25" y="0"/>
                    <a:pt x="1" y="84"/>
                    <a:pt x="13" y="227"/>
                  </a:cubicBezTo>
                  <a:cubicBezTo>
                    <a:pt x="25" y="381"/>
                    <a:pt x="132" y="584"/>
                    <a:pt x="334" y="750"/>
                  </a:cubicBezTo>
                  <a:cubicBezTo>
                    <a:pt x="441" y="834"/>
                    <a:pt x="561" y="917"/>
                    <a:pt x="715" y="953"/>
                  </a:cubicBezTo>
                  <a:cubicBezTo>
                    <a:pt x="858" y="1001"/>
                    <a:pt x="1025" y="1036"/>
                    <a:pt x="1203" y="1048"/>
                  </a:cubicBezTo>
                  <a:cubicBezTo>
                    <a:pt x="1549" y="1072"/>
                    <a:pt x="1918" y="1048"/>
                    <a:pt x="2299" y="1084"/>
                  </a:cubicBezTo>
                  <a:cubicBezTo>
                    <a:pt x="2680" y="1143"/>
                    <a:pt x="3037" y="1334"/>
                    <a:pt x="3180" y="1608"/>
                  </a:cubicBezTo>
                  <a:cubicBezTo>
                    <a:pt x="3251" y="1739"/>
                    <a:pt x="3287" y="1905"/>
                    <a:pt x="3287" y="2036"/>
                  </a:cubicBezTo>
                  <a:cubicBezTo>
                    <a:pt x="3287" y="2191"/>
                    <a:pt x="3275" y="2322"/>
                    <a:pt x="3239" y="2441"/>
                  </a:cubicBezTo>
                  <a:cubicBezTo>
                    <a:pt x="3144" y="2953"/>
                    <a:pt x="3001" y="3227"/>
                    <a:pt x="3037" y="3251"/>
                  </a:cubicBezTo>
                  <a:cubicBezTo>
                    <a:pt x="3037" y="3251"/>
                    <a:pt x="3085" y="3191"/>
                    <a:pt x="3144" y="3048"/>
                  </a:cubicBezTo>
                  <a:cubicBezTo>
                    <a:pt x="3192" y="2917"/>
                    <a:pt x="3275" y="2727"/>
                    <a:pt x="3311" y="2477"/>
                  </a:cubicBezTo>
                  <a:cubicBezTo>
                    <a:pt x="3347" y="2358"/>
                    <a:pt x="3370" y="2203"/>
                    <a:pt x="3370" y="2060"/>
                  </a:cubicBezTo>
                  <a:cubicBezTo>
                    <a:pt x="3370" y="1905"/>
                    <a:pt x="3359" y="1727"/>
                    <a:pt x="3275" y="1572"/>
                  </a:cubicBezTo>
                  <a:cubicBezTo>
                    <a:pt x="3180" y="1405"/>
                    <a:pt x="3049" y="1274"/>
                    <a:pt x="2870" y="1179"/>
                  </a:cubicBezTo>
                  <a:cubicBezTo>
                    <a:pt x="2704" y="1072"/>
                    <a:pt x="2513" y="1012"/>
                    <a:pt x="2323" y="989"/>
                  </a:cubicBezTo>
                  <a:cubicBezTo>
                    <a:pt x="2120" y="959"/>
                    <a:pt x="1927" y="956"/>
                    <a:pt x="1742" y="956"/>
                  </a:cubicBezTo>
                  <a:cubicBezTo>
                    <a:pt x="1696" y="956"/>
                    <a:pt x="1651" y="956"/>
                    <a:pt x="1605" y="956"/>
                  </a:cubicBezTo>
                  <a:cubicBezTo>
                    <a:pt x="1470" y="956"/>
                    <a:pt x="1340" y="954"/>
                    <a:pt x="1215" y="941"/>
                  </a:cubicBezTo>
                  <a:cubicBezTo>
                    <a:pt x="1061" y="929"/>
                    <a:pt x="894" y="917"/>
                    <a:pt x="763" y="870"/>
                  </a:cubicBezTo>
                  <a:cubicBezTo>
                    <a:pt x="620" y="822"/>
                    <a:pt x="501" y="750"/>
                    <a:pt x="406" y="691"/>
                  </a:cubicBezTo>
                  <a:cubicBezTo>
                    <a:pt x="203" y="536"/>
                    <a:pt x="108" y="358"/>
                    <a:pt x="60" y="227"/>
                  </a:cubicBezTo>
                  <a:cubicBezTo>
                    <a:pt x="25" y="96"/>
                    <a:pt x="25" y="24"/>
                    <a:pt x="2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7"/>
            <p:cNvSpPr/>
            <p:nvPr/>
          </p:nvSpPr>
          <p:spPr>
            <a:xfrm>
              <a:off x="7207798" y="2223562"/>
              <a:ext cx="317304" cy="74701"/>
            </a:xfrm>
            <a:custGeom>
              <a:rect b="b" l="l" r="r" t="t"/>
              <a:pathLst>
                <a:path extrusionOk="0" h="1288" w="5471">
                  <a:moveTo>
                    <a:pt x="2816" y="0"/>
                  </a:moveTo>
                  <a:cubicBezTo>
                    <a:pt x="1919" y="0"/>
                    <a:pt x="1020" y="86"/>
                    <a:pt x="139" y="237"/>
                  </a:cubicBezTo>
                  <a:cubicBezTo>
                    <a:pt x="0" y="261"/>
                    <a:pt x="41" y="440"/>
                    <a:pt x="174" y="440"/>
                  </a:cubicBezTo>
                  <a:cubicBezTo>
                    <a:pt x="178" y="440"/>
                    <a:pt x="182" y="440"/>
                    <a:pt x="186" y="440"/>
                  </a:cubicBezTo>
                  <a:cubicBezTo>
                    <a:pt x="984" y="285"/>
                    <a:pt x="1805" y="226"/>
                    <a:pt x="2627" y="214"/>
                  </a:cubicBezTo>
                  <a:cubicBezTo>
                    <a:pt x="2798" y="211"/>
                    <a:pt x="2989" y="206"/>
                    <a:pt x="3188" y="206"/>
                  </a:cubicBezTo>
                  <a:cubicBezTo>
                    <a:pt x="4029" y="206"/>
                    <a:pt x="5015" y="309"/>
                    <a:pt x="5246" y="1214"/>
                  </a:cubicBezTo>
                  <a:cubicBezTo>
                    <a:pt x="5256" y="1265"/>
                    <a:pt x="5294" y="1287"/>
                    <a:pt x="5336" y="1287"/>
                  </a:cubicBezTo>
                  <a:cubicBezTo>
                    <a:pt x="5400" y="1287"/>
                    <a:pt x="5471" y="1234"/>
                    <a:pt x="5449" y="1154"/>
                  </a:cubicBezTo>
                  <a:cubicBezTo>
                    <a:pt x="5270" y="440"/>
                    <a:pt x="4639" y="95"/>
                    <a:pt x="3937" y="47"/>
                  </a:cubicBezTo>
                  <a:cubicBezTo>
                    <a:pt x="3565" y="15"/>
                    <a:pt x="3190" y="0"/>
                    <a:pt x="28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7"/>
            <p:cNvSpPr/>
            <p:nvPr/>
          </p:nvSpPr>
          <p:spPr>
            <a:xfrm>
              <a:off x="7250311" y="2281618"/>
              <a:ext cx="136120" cy="158159"/>
            </a:xfrm>
            <a:custGeom>
              <a:rect b="b" l="l" r="r" t="t"/>
              <a:pathLst>
                <a:path extrusionOk="0" h="2727" w="2347">
                  <a:moveTo>
                    <a:pt x="1392" y="1"/>
                  </a:moveTo>
                  <a:cubicBezTo>
                    <a:pt x="1115" y="1"/>
                    <a:pt x="829" y="146"/>
                    <a:pt x="644" y="356"/>
                  </a:cubicBezTo>
                  <a:cubicBezTo>
                    <a:pt x="239" y="808"/>
                    <a:pt x="1" y="1903"/>
                    <a:pt x="239" y="2499"/>
                  </a:cubicBezTo>
                  <a:cubicBezTo>
                    <a:pt x="310" y="2689"/>
                    <a:pt x="519" y="2726"/>
                    <a:pt x="743" y="2726"/>
                  </a:cubicBezTo>
                  <a:cubicBezTo>
                    <a:pt x="854" y="2726"/>
                    <a:pt x="969" y="2717"/>
                    <a:pt x="1072" y="2713"/>
                  </a:cubicBezTo>
                  <a:cubicBezTo>
                    <a:pt x="1549" y="2689"/>
                    <a:pt x="1846" y="2439"/>
                    <a:pt x="2073" y="2034"/>
                  </a:cubicBezTo>
                  <a:cubicBezTo>
                    <a:pt x="2180" y="1844"/>
                    <a:pt x="2275" y="1642"/>
                    <a:pt x="2323" y="1415"/>
                  </a:cubicBezTo>
                  <a:cubicBezTo>
                    <a:pt x="2346" y="1165"/>
                    <a:pt x="2287" y="915"/>
                    <a:pt x="2204" y="677"/>
                  </a:cubicBezTo>
                  <a:cubicBezTo>
                    <a:pt x="2120" y="427"/>
                    <a:pt x="1965" y="189"/>
                    <a:pt x="1727" y="82"/>
                  </a:cubicBezTo>
                  <a:cubicBezTo>
                    <a:pt x="1622" y="26"/>
                    <a:pt x="1508" y="1"/>
                    <a:pt x="1392"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7"/>
            <p:cNvSpPr/>
            <p:nvPr/>
          </p:nvSpPr>
          <p:spPr>
            <a:xfrm>
              <a:off x="7252399" y="2276166"/>
              <a:ext cx="98828" cy="166337"/>
            </a:xfrm>
            <a:custGeom>
              <a:rect b="b" l="l" r="r" t="t"/>
              <a:pathLst>
                <a:path extrusionOk="0" h="2868" w="1704">
                  <a:moveTo>
                    <a:pt x="1518" y="1"/>
                  </a:moveTo>
                  <a:cubicBezTo>
                    <a:pt x="1425" y="1"/>
                    <a:pt x="1302" y="16"/>
                    <a:pt x="1156" y="69"/>
                  </a:cubicBezTo>
                  <a:cubicBezTo>
                    <a:pt x="834" y="188"/>
                    <a:pt x="417" y="509"/>
                    <a:pt x="203" y="997"/>
                  </a:cubicBezTo>
                  <a:cubicBezTo>
                    <a:pt x="1" y="1509"/>
                    <a:pt x="1" y="1997"/>
                    <a:pt x="24" y="2331"/>
                  </a:cubicBezTo>
                  <a:cubicBezTo>
                    <a:pt x="59" y="2655"/>
                    <a:pt x="117" y="2867"/>
                    <a:pt x="131" y="2867"/>
                  </a:cubicBezTo>
                  <a:cubicBezTo>
                    <a:pt x="131" y="2867"/>
                    <a:pt x="131" y="2867"/>
                    <a:pt x="132" y="2867"/>
                  </a:cubicBezTo>
                  <a:cubicBezTo>
                    <a:pt x="155" y="2867"/>
                    <a:pt x="144" y="2652"/>
                    <a:pt x="144" y="2307"/>
                  </a:cubicBezTo>
                  <a:cubicBezTo>
                    <a:pt x="144" y="1986"/>
                    <a:pt x="155" y="1509"/>
                    <a:pt x="358" y="1057"/>
                  </a:cubicBezTo>
                  <a:cubicBezTo>
                    <a:pt x="548" y="604"/>
                    <a:pt x="906" y="283"/>
                    <a:pt x="1203" y="164"/>
                  </a:cubicBezTo>
                  <a:cubicBezTo>
                    <a:pt x="1489" y="33"/>
                    <a:pt x="1703" y="69"/>
                    <a:pt x="1703" y="33"/>
                  </a:cubicBezTo>
                  <a:cubicBezTo>
                    <a:pt x="1703" y="26"/>
                    <a:pt x="1636" y="1"/>
                    <a:pt x="15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7"/>
            <p:cNvSpPr/>
            <p:nvPr/>
          </p:nvSpPr>
          <p:spPr>
            <a:xfrm>
              <a:off x="6834640" y="2319490"/>
              <a:ext cx="73947" cy="62869"/>
            </a:xfrm>
            <a:custGeom>
              <a:rect b="b" l="l" r="r" t="t"/>
              <a:pathLst>
                <a:path extrusionOk="0" h="1084" w="1275">
                  <a:moveTo>
                    <a:pt x="1167" y="0"/>
                  </a:moveTo>
                  <a:lnTo>
                    <a:pt x="1096" y="12"/>
                  </a:lnTo>
                  <a:cubicBezTo>
                    <a:pt x="1074" y="11"/>
                    <a:pt x="1052" y="11"/>
                    <a:pt x="1030" y="11"/>
                  </a:cubicBezTo>
                  <a:cubicBezTo>
                    <a:pt x="742" y="11"/>
                    <a:pt x="458" y="84"/>
                    <a:pt x="215" y="238"/>
                  </a:cubicBezTo>
                  <a:cubicBezTo>
                    <a:pt x="131" y="286"/>
                    <a:pt x="60" y="357"/>
                    <a:pt x="24" y="453"/>
                  </a:cubicBezTo>
                  <a:cubicBezTo>
                    <a:pt x="0" y="572"/>
                    <a:pt x="84" y="691"/>
                    <a:pt x="191" y="774"/>
                  </a:cubicBezTo>
                  <a:cubicBezTo>
                    <a:pt x="417" y="953"/>
                    <a:pt x="691" y="1072"/>
                    <a:pt x="977" y="1084"/>
                  </a:cubicBezTo>
                  <a:cubicBezTo>
                    <a:pt x="1012" y="1084"/>
                    <a:pt x="1048" y="1084"/>
                    <a:pt x="1084" y="1072"/>
                  </a:cubicBezTo>
                  <a:cubicBezTo>
                    <a:pt x="1155" y="1048"/>
                    <a:pt x="1191" y="953"/>
                    <a:pt x="1215" y="869"/>
                  </a:cubicBezTo>
                  <a:cubicBezTo>
                    <a:pt x="1262" y="643"/>
                    <a:pt x="1274" y="405"/>
                    <a:pt x="1262" y="179"/>
                  </a:cubicBezTo>
                  <a:cubicBezTo>
                    <a:pt x="1262" y="107"/>
                    <a:pt x="1251" y="36"/>
                    <a:pt x="1167" y="0"/>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7"/>
            <p:cNvSpPr/>
            <p:nvPr/>
          </p:nvSpPr>
          <p:spPr>
            <a:xfrm>
              <a:off x="6890550" y="2128214"/>
              <a:ext cx="348797" cy="367414"/>
            </a:xfrm>
            <a:custGeom>
              <a:rect b="b" l="l" r="r" t="t"/>
              <a:pathLst>
                <a:path extrusionOk="0" h="6335" w="6014">
                  <a:moveTo>
                    <a:pt x="3001" y="310"/>
                  </a:moveTo>
                  <a:cubicBezTo>
                    <a:pt x="4489" y="310"/>
                    <a:pt x="5716" y="1584"/>
                    <a:pt x="5716" y="3167"/>
                  </a:cubicBezTo>
                  <a:cubicBezTo>
                    <a:pt x="5716" y="4751"/>
                    <a:pt x="4501" y="6025"/>
                    <a:pt x="3001" y="6025"/>
                  </a:cubicBezTo>
                  <a:cubicBezTo>
                    <a:pt x="1501" y="6025"/>
                    <a:pt x="298" y="4751"/>
                    <a:pt x="298" y="3167"/>
                  </a:cubicBezTo>
                  <a:cubicBezTo>
                    <a:pt x="298" y="1584"/>
                    <a:pt x="1513" y="310"/>
                    <a:pt x="3001" y="310"/>
                  </a:cubicBezTo>
                  <a:close/>
                  <a:moveTo>
                    <a:pt x="3001" y="0"/>
                  </a:moveTo>
                  <a:cubicBezTo>
                    <a:pt x="1358" y="0"/>
                    <a:pt x="1" y="1429"/>
                    <a:pt x="1" y="3167"/>
                  </a:cubicBezTo>
                  <a:cubicBezTo>
                    <a:pt x="1" y="4918"/>
                    <a:pt x="1346" y="6334"/>
                    <a:pt x="3001" y="6334"/>
                  </a:cubicBezTo>
                  <a:cubicBezTo>
                    <a:pt x="4668" y="6334"/>
                    <a:pt x="6013" y="4918"/>
                    <a:pt x="6013" y="3167"/>
                  </a:cubicBezTo>
                  <a:cubicBezTo>
                    <a:pt x="6013" y="1429"/>
                    <a:pt x="4656" y="0"/>
                    <a:pt x="30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7"/>
            <p:cNvSpPr/>
            <p:nvPr/>
          </p:nvSpPr>
          <p:spPr>
            <a:xfrm>
              <a:off x="7065936" y="2825694"/>
              <a:ext cx="550454" cy="604276"/>
            </a:xfrm>
            <a:custGeom>
              <a:rect b="b" l="l" r="r" t="t"/>
              <a:pathLst>
                <a:path extrusionOk="0" h="10419" w="9491">
                  <a:moveTo>
                    <a:pt x="6453" y="1"/>
                  </a:moveTo>
                  <a:cubicBezTo>
                    <a:pt x="5529" y="1"/>
                    <a:pt x="4414" y="1245"/>
                    <a:pt x="3847" y="1821"/>
                  </a:cubicBezTo>
                  <a:cubicBezTo>
                    <a:pt x="3216" y="2464"/>
                    <a:pt x="3454" y="2917"/>
                    <a:pt x="3644" y="3690"/>
                  </a:cubicBezTo>
                  <a:cubicBezTo>
                    <a:pt x="3823" y="4345"/>
                    <a:pt x="3990" y="4857"/>
                    <a:pt x="3299" y="5155"/>
                  </a:cubicBezTo>
                  <a:cubicBezTo>
                    <a:pt x="2870" y="5357"/>
                    <a:pt x="2406" y="5476"/>
                    <a:pt x="1965" y="5607"/>
                  </a:cubicBezTo>
                  <a:cubicBezTo>
                    <a:pt x="1799" y="5655"/>
                    <a:pt x="1" y="6048"/>
                    <a:pt x="13" y="6203"/>
                  </a:cubicBezTo>
                  <a:cubicBezTo>
                    <a:pt x="132" y="7655"/>
                    <a:pt x="537" y="9084"/>
                    <a:pt x="1156" y="10418"/>
                  </a:cubicBezTo>
                  <a:cubicBezTo>
                    <a:pt x="1207" y="10418"/>
                    <a:pt x="1258" y="10418"/>
                    <a:pt x="1309" y="10418"/>
                  </a:cubicBezTo>
                  <a:cubicBezTo>
                    <a:pt x="2496" y="10418"/>
                    <a:pt x="3682" y="10285"/>
                    <a:pt x="4823" y="9965"/>
                  </a:cubicBezTo>
                  <a:cubicBezTo>
                    <a:pt x="6609" y="9477"/>
                    <a:pt x="8585" y="8429"/>
                    <a:pt x="9264" y="6608"/>
                  </a:cubicBezTo>
                  <a:cubicBezTo>
                    <a:pt x="9490" y="6036"/>
                    <a:pt x="9478" y="5417"/>
                    <a:pt x="9371" y="4774"/>
                  </a:cubicBezTo>
                  <a:cubicBezTo>
                    <a:pt x="9264" y="4119"/>
                    <a:pt x="9050" y="3476"/>
                    <a:pt x="8847" y="2917"/>
                  </a:cubicBezTo>
                  <a:cubicBezTo>
                    <a:pt x="8538" y="2000"/>
                    <a:pt x="7800" y="1143"/>
                    <a:pt x="7216" y="392"/>
                  </a:cubicBezTo>
                  <a:cubicBezTo>
                    <a:pt x="6993" y="114"/>
                    <a:pt x="6732" y="1"/>
                    <a:pt x="6453"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7"/>
            <p:cNvSpPr/>
            <p:nvPr/>
          </p:nvSpPr>
          <p:spPr>
            <a:xfrm>
              <a:off x="7139825" y="2630938"/>
              <a:ext cx="396471" cy="413638"/>
            </a:xfrm>
            <a:custGeom>
              <a:rect b="b" l="l" r="r" t="t"/>
              <a:pathLst>
                <a:path extrusionOk="0" h="7132" w="6836">
                  <a:moveTo>
                    <a:pt x="1727" y="0"/>
                  </a:moveTo>
                  <a:cubicBezTo>
                    <a:pt x="1061" y="24"/>
                    <a:pt x="465" y="357"/>
                    <a:pt x="251" y="1036"/>
                  </a:cubicBezTo>
                  <a:cubicBezTo>
                    <a:pt x="1" y="1845"/>
                    <a:pt x="132" y="2822"/>
                    <a:pt x="346" y="3620"/>
                  </a:cubicBezTo>
                  <a:cubicBezTo>
                    <a:pt x="656" y="4905"/>
                    <a:pt x="1358" y="6036"/>
                    <a:pt x="2073" y="7132"/>
                  </a:cubicBezTo>
                  <a:cubicBezTo>
                    <a:pt x="3728" y="6941"/>
                    <a:pt x="5942" y="6132"/>
                    <a:pt x="6799" y="4620"/>
                  </a:cubicBezTo>
                  <a:cubicBezTo>
                    <a:pt x="6835" y="4334"/>
                    <a:pt x="6621" y="4155"/>
                    <a:pt x="6430" y="3917"/>
                  </a:cubicBezTo>
                  <a:cubicBezTo>
                    <a:pt x="5597" y="2846"/>
                    <a:pt x="4752" y="1774"/>
                    <a:pt x="3728" y="881"/>
                  </a:cubicBezTo>
                  <a:cubicBezTo>
                    <a:pt x="3370" y="572"/>
                    <a:pt x="3001" y="321"/>
                    <a:pt x="2608" y="155"/>
                  </a:cubicBezTo>
                  <a:cubicBezTo>
                    <a:pt x="2335" y="48"/>
                    <a:pt x="2037" y="0"/>
                    <a:pt x="17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7"/>
            <p:cNvSpPr/>
            <p:nvPr/>
          </p:nvSpPr>
          <p:spPr>
            <a:xfrm>
              <a:off x="7218586" y="2836713"/>
              <a:ext cx="317710" cy="209255"/>
            </a:xfrm>
            <a:custGeom>
              <a:rect b="b" l="l" r="r" t="t"/>
              <a:pathLst>
                <a:path extrusionOk="0" h="3608" w="5478">
                  <a:moveTo>
                    <a:pt x="4775" y="0"/>
                  </a:moveTo>
                  <a:cubicBezTo>
                    <a:pt x="3453" y="1238"/>
                    <a:pt x="1774" y="2096"/>
                    <a:pt x="0" y="2465"/>
                  </a:cubicBezTo>
                  <a:cubicBezTo>
                    <a:pt x="215" y="2858"/>
                    <a:pt x="453" y="3227"/>
                    <a:pt x="691" y="3608"/>
                  </a:cubicBezTo>
                  <a:cubicBezTo>
                    <a:pt x="2358" y="3405"/>
                    <a:pt x="4560" y="2596"/>
                    <a:pt x="5441" y="1084"/>
                  </a:cubicBezTo>
                  <a:cubicBezTo>
                    <a:pt x="5477" y="810"/>
                    <a:pt x="5263" y="631"/>
                    <a:pt x="5072" y="381"/>
                  </a:cubicBezTo>
                  <a:cubicBezTo>
                    <a:pt x="4989" y="250"/>
                    <a:pt x="4882" y="119"/>
                    <a:pt x="4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7"/>
            <p:cNvSpPr/>
            <p:nvPr/>
          </p:nvSpPr>
          <p:spPr>
            <a:xfrm>
              <a:off x="6894030" y="3181973"/>
              <a:ext cx="425412" cy="318290"/>
            </a:xfrm>
            <a:custGeom>
              <a:rect b="b" l="l" r="r" t="t"/>
              <a:pathLst>
                <a:path extrusionOk="0" h="5488" w="7335">
                  <a:moveTo>
                    <a:pt x="3477" y="0"/>
                  </a:moveTo>
                  <a:cubicBezTo>
                    <a:pt x="2870" y="95"/>
                    <a:pt x="2274" y="179"/>
                    <a:pt x="1667" y="262"/>
                  </a:cubicBezTo>
                  <a:cubicBezTo>
                    <a:pt x="1536" y="286"/>
                    <a:pt x="1381" y="310"/>
                    <a:pt x="1262" y="405"/>
                  </a:cubicBezTo>
                  <a:cubicBezTo>
                    <a:pt x="1155" y="488"/>
                    <a:pt x="1084" y="655"/>
                    <a:pt x="1179" y="774"/>
                  </a:cubicBezTo>
                  <a:cubicBezTo>
                    <a:pt x="1239" y="857"/>
                    <a:pt x="1358" y="893"/>
                    <a:pt x="1453" y="905"/>
                  </a:cubicBezTo>
                  <a:cubicBezTo>
                    <a:pt x="1614" y="929"/>
                    <a:pt x="1771" y="941"/>
                    <a:pt x="1926" y="941"/>
                  </a:cubicBezTo>
                  <a:cubicBezTo>
                    <a:pt x="2081" y="941"/>
                    <a:pt x="2233" y="929"/>
                    <a:pt x="2382" y="905"/>
                  </a:cubicBezTo>
                  <a:lnTo>
                    <a:pt x="2382" y="905"/>
                  </a:lnTo>
                  <a:cubicBezTo>
                    <a:pt x="2262" y="1250"/>
                    <a:pt x="1905" y="1441"/>
                    <a:pt x="1548" y="1536"/>
                  </a:cubicBezTo>
                  <a:cubicBezTo>
                    <a:pt x="1203" y="1619"/>
                    <a:pt x="834" y="1643"/>
                    <a:pt x="488" y="1750"/>
                  </a:cubicBezTo>
                  <a:cubicBezTo>
                    <a:pt x="357" y="1810"/>
                    <a:pt x="191" y="1905"/>
                    <a:pt x="191" y="2048"/>
                  </a:cubicBezTo>
                  <a:cubicBezTo>
                    <a:pt x="191" y="2239"/>
                    <a:pt x="381" y="2334"/>
                    <a:pt x="548" y="2381"/>
                  </a:cubicBezTo>
                  <a:cubicBezTo>
                    <a:pt x="756" y="2439"/>
                    <a:pt x="953" y="2462"/>
                    <a:pt x="1147" y="2462"/>
                  </a:cubicBezTo>
                  <a:cubicBezTo>
                    <a:pt x="1475" y="2462"/>
                    <a:pt x="1797" y="2397"/>
                    <a:pt x="2155" y="2322"/>
                  </a:cubicBezTo>
                  <a:lnTo>
                    <a:pt x="2155" y="2322"/>
                  </a:lnTo>
                  <a:cubicBezTo>
                    <a:pt x="1870" y="2536"/>
                    <a:pt x="1560" y="2691"/>
                    <a:pt x="1227" y="2786"/>
                  </a:cubicBezTo>
                  <a:cubicBezTo>
                    <a:pt x="905" y="2870"/>
                    <a:pt x="548" y="2917"/>
                    <a:pt x="238" y="3072"/>
                  </a:cubicBezTo>
                  <a:cubicBezTo>
                    <a:pt x="143" y="3108"/>
                    <a:pt x="60" y="3167"/>
                    <a:pt x="24" y="3274"/>
                  </a:cubicBezTo>
                  <a:cubicBezTo>
                    <a:pt x="0" y="3382"/>
                    <a:pt x="60" y="3465"/>
                    <a:pt x="143" y="3524"/>
                  </a:cubicBezTo>
                  <a:cubicBezTo>
                    <a:pt x="238" y="3584"/>
                    <a:pt x="322" y="3608"/>
                    <a:pt x="429" y="3620"/>
                  </a:cubicBezTo>
                  <a:cubicBezTo>
                    <a:pt x="591" y="3642"/>
                    <a:pt x="755" y="3653"/>
                    <a:pt x="920" y="3653"/>
                  </a:cubicBezTo>
                  <a:cubicBezTo>
                    <a:pt x="1375" y="3653"/>
                    <a:pt x="1835" y="3568"/>
                    <a:pt x="2262" y="3393"/>
                  </a:cubicBezTo>
                  <a:lnTo>
                    <a:pt x="2262" y="3393"/>
                  </a:lnTo>
                  <a:cubicBezTo>
                    <a:pt x="1762" y="3751"/>
                    <a:pt x="1096" y="3798"/>
                    <a:pt x="608" y="4155"/>
                  </a:cubicBezTo>
                  <a:cubicBezTo>
                    <a:pt x="477" y="4239"/>
                    <a:pt x="357" y="4417"/>
                    <a:pt x="477" y="4536"/>
                  </a:cubicBezTo>
                  <a:cubicBezTo>
                    <a:pt x="500" y="4584"/>
                    <a:pt x="560" y="4596"/>
                    <a:pt x="608" y="4620"/>
                  </a:cubicBezTo>
                  <a:cubicBezTo>
                    <a:pt x="698" y="4643"/>
                    <a:pt x="791" y="4653"/>
                    <a:pt x="886" y="4653"/>
                  </a:cubicBezTo>
                  <a:cubicBezTo>
                    <a:pt x="1128" y="4653"/>
                    <a:pt x="1380" y="4586"/>
                    <a:pt x="1620" y="4501"/>
                  </a:cubicBezTo>
                  <a:cubicBezTo>
                    <a:pt x="1929" y="4358"/>
                    <a:pt x="2227" y="4179"/>
                    <a:pt x="2560" y="4048"/>
                  </a:cubicBezTo>
                  <a:lnTo>
                    <a:pt x="2560" y="4048"/>
                  </a:lnTo>
                  <a:cubicBezTo>
                    <a:pt x="2215" y="4298"/>
                    <a:pt x="1881" y="4572"/>
                    <a:pt x="1560" y="4858"/>
                  </a:cubicBezTo>
                  <a:cubicBezTo>
                    <a:pt x="1465" y="4929"/>
                    <a:pt x="1381" y="5001"/>
                    <a:pt x="1370" y="5120"/>
                  </a:cubicBezTo>
                  <a:cubicBezTo>
                    <a:pt x="1334" y="5287"/>
                    <a:pt x="1489" y="5453"/>
                    <a:pt x="1643" y="5477"/>
                  </a:cubicBezTo>
                  <a:cubicBezTo>
                    <a:pt x="1677" y="5484"/>
                    <a:pt x="1711" y="5488"/>
                    <a:pt x="1746" y="5488"/>
                  </a:cubicBezTo>
                  <a:cubicBezTo>
                    <a:pt x="1882" y="5488"/>
                    <a:pt x="2020" y="5436"/>
                    <a:pt x="2143" y="5370"/>
                  </a:cubicBezTo>
                  <a:cubicBezTo>
                    <a:pt x="2501" y="5191"/>
                    <a:pt x="2810" y="4953"/>
                    <a:pt x="3155" y="4775"/>
                  </a:cubicBezTo>
                  <a:cubicBezTo>
                    <a:pt x="3715" y="4477"/>
                    <a:pt x="4394" y="4334"/>
                    <a:pt x="5013" y="4227"/>
                  </a:cubicBezTo>
                  <a:lnTo>
                    <a:pt x="6620" y="3965"/>
                  </a:lnTo>
                  <a:cubicBezTo>
                    <a:pt x="6894" y="3917"/>
                    <a:pt x="7204" y="3846"/>
                    <a:pt x="7335" y="3608"/>
                  </a:cubicBezTo>
                  <a:lnTo>
                    <a:pt x="3477" y="0"/>
                  </a:ln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7"/>
            <p:cNvSpPr/>
            <p:nvPr/>
          </p:nvSpPr>
          <p:spPr>
            <a:xfrm>
              <a:off x="6287721" y="2953289"/>
              <a:ext cx="316318" cy="322930"/>
            </a:xfrm>
            <a:custGeom>
              <a:rect b="b" l="l" r="r" t="t"/>
              <a:pathLst>
                <a:path extrusionOk="0" h="5568" w="5454">
                  <a:moveTo>
                    <a:pt x="2750" y="1"/>
                  </a:moveTo>
                  <a:cubicBezTo>
                    <a:pt x="2738" y="1"/>
                    <a:pt x="2727" y="1"/>
                    <a:pt x="2715" y="2"/>
                  </a:cubicBezTo>
                  <a:cubicBezTo>
                    <a:pt x="2322" y="2"/>
                    <a:pt x="2144" y="455"/>
                    <a:pt x="1953" y="800"/>
                  </a:cubicBezTo>
                  <a:cubicBezTo>
                    <a:pt x="1715" y="1205"/>
                    <a:pt x="1346" y="1395"/>
                    <a:pt x="929" y="1550"/>
                  </a:cubicBezTo>
                  <a:cubicBezTo>
                    <a:pt x="1" y="1824"/>
                    <a:pt x="417" y="3241"/>
                    <a:pt x="679" y="3931"/>
                  </a:cubicBezTo>
                  <a:cubicBezTo>
                    <a:pt x="929" y="4634"/>
                    <a:pt x="1453" y="5265"/>
                    <a:pt x="2168" y="5491"/>
                  </a:cubicBezTo>
                  <a:cubicBezTo>
                    <a:pt x="2358" y="5544"/>
                    <a:pt x="2556" y="5568"/>
                    <a:pt x="2758" y="5568"/>
                  </a:cubicBezTo>
                  <a:cubicBezTo>
                    <a:pt x="3098" y="5568"/>
                    <a:pt x="3446" y="5500"/>
                    <a:pt x="3775" y="5396"/>
                  </a:cubicBezTo>
                  <a:cubicBezTo>
                    <a:pt x="4334" y="5241"/>
                    <a:pt x="4906" y="4967"/>
                    <a:pt x="5263" y="4491"/>
                  </a:cubicBezTo>
                  <a:cubicBezTo>
                    <a:pt x="5358" y="4348"/>
                    <a:pt x="5454" y="4134"/>
                    <a:pt x="5382" y="3967"/>
                  </a:cubicBezTo>
                  <a:cubicBezTo>
                    <a:pt x="5299" y="3774"/>
                    <a:pt x="5075" y="3716"/>
                    <a:pt x="4845" y="3716"/>
                  </a:cubicBezTo>
                  <a:cubicBezTo>
                    <a:pt x="4777" y="3716"/>
                    <a:pt x="4709" y="3721"/>
                    <a:pt x="4644" y="3729"/>
                  </a:cubicBezTo>
                  <a:cubicBezTo>
                    <a:pt x="4338" y="3763"/>
                    <a:pt x="4039" y="3824"/>
                    <a:pt x="3746" y="3904"/>
                  </a:cubicBezTo>
                  <a:lnTo>
                    <a:pt x="3746" y="3904"/>
                  </a:lnTo>
                  <a:cubicBezTo>
                    <a:pt x="4199" y="3714"/>
                    <a:pt x="4616" y="3439"/>
                    <a:pt x="4966" y="3098"/>
                  </a:cubicBezTo>
                  <a:cubicBezTo>
                    <a:pt x="5061" y="2991"/>
                    <a:pt x="5180" y="2860"/>
                    <a:pt x="5227" y="2705"/>
                  </a:cubicBezTo>
                  <a:cubicBezTo>
                    <a:pt x="5275" y="2562"/>
                    <a:pt x="5239" y="2383"/>
                    <a:pt x="5108" y="2288"/>
                  </a:cubicBezTo>
                  <a:cubicBezTo>
                    <a:pt x="5051" y="2247"/>
                    <a:pt x="4988" y="2232"/>
                    <a:pt x="4923" y="2232"/>
                  </a:cubicBezTo>
                  <a:cubicBezTo>
                    <a:pt x="4799" y="2232"/>
                    <a:pt x="4666" y="2289"/>
                    <a:pt x="4549" y="2336"/>
                  </a:cubicBezTo>
                  <a:lnTo>
                    <a:pt x="2799" y="3134"/>
                  </a:lnTo>
                  <a:cubicBezTo>
                    <a:pt x="3489" y="2800"/>
                    <a:pt x="4215" y="2407"/>
                    <a:pt x="4608" y="1741"/>
                  </a:cubicBezTo>
                  <a:cubicBezTo>
                    <a:pt x="4704" y="1562"/>
                    <a:pt x="4763" y="1336"/>
                    <a:pt x="4632" y="1193"/>
                  </a:cubicBezTo>
                  <a:cubicBezTo>
                    <a:pt x="4574" y="1122"/>
                    <a:pt x="4499" y="1094"/>
                    <a:pt x="4419" y="1094"/>
                  </a:cubicBezTo>
                  <a:cubicBezTo>
                    <a:pt x="4253" y="1094"/>
                    <a:pt x="4058" y="1212"/>
                    <a:pt x="3906" y="1324"/>
                  </a:cubicBezTo>
                  <a:cubicBezTo>
                    <a:pt x="3453" y="1645"/>
                    <a:pt x="2941" y="1883"/>
                    <a:pt x="2406" y="2026"/>
                  </a:cubicBezTo>
                  <a:cubicBezTo>
                    <a:pt x="2668" y="1800"/>
                    <a:pt x="2894" y="1514"/>
                    <a:pt x="3061" y="1205"/>
                  </a:cubicBezTo>
                  <a:cubicBezTo>
                    <a:pt x="3180" y="979"/>
                    <a:pt x="3263" y="728"/>
                    <a:pt x="3215" y="478"/>
                  </a:cubicBezTo>
                  <a:cubicBezTo>
                    <a:pt x="3181" y="229"/>
                    <a:pt x="2985" y="1"/>
                    <a:pt x="2750" y="1"/>
                  </a:cubicBezTo>
                  <a:close/>
                </a:path>
              </a:pathLst>
            </a:custGeom>
            <a:solidFill>
              <a:srgbClr val="C96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27"/>
          <p:cNvGrpSpPr/>
          <p:nvPr/>
        </p:nvGrpSpPr>
        <p:grpSpPr>
          <a:xfrm>
            <a:off x="6234513" y="716866"/>
            <a:ext cx="753956" cy="370171"/>
            <a:chOff x="5702350" y="2486504"/>
            <a:chExt cx="753956" cy="370171"/>
          </a:xfrm>
        </p:grpSpPr>
        <p:sp>
          <p:nvSpPr>
            <p:cNvPr id="610" name="Google Shape;610;p27"/>
            <p:cNvSpPr/>
            <p:nvPr/>
          </p:nvSpPr>
          <p:spPr>
            <a:xfrm>
              <a:off x="5702350" y="2486504"/>
              <a:ext cx="753956" cy="370171"/>
            </a:xfrm>
            <a:custGeom>
              <a:rect b="b" l="l" r="r" t="t"/>
              <a:pathLst>
                <a:path extrusionOk="0" h="8348" w="17003">
                  <a:moveTo>
                    <a:pt x="9401" y="0"/>
                  </a:moveTo>
                  <a:cubicBezTo>
                    <a:pt x="8832" y="0"/>
                    <a:pt x="8307" y="97"/>
                    <a:pt x="7846" y="311"/>
                  </a:cubicBezTo>
                  <a:cubicBezTo>
                    <a:pt x="7382" y="525"/>
                    <a:pt x="7001" y="823"/>
                    <a:pt x="6703" y="1180"/>
                  </a:cubicBezTo>
                  <a:cubicBezTo>
                    <a:pt x="6537" y="1382"/>
                    <a:pt x="6406" y="1609"/>
                    <a:pt x="6298" y="1847"/>
                  </a:cubicBezTo>
                  <a:cubicBezTo>
                    <a:pt x="6227" y="2025"/>
                    <a:pt x="6156" y="2204"/>
                    <a:pt x="6108" y="2383"/>
                  </a:cubicBezTo>
                  <a:cubicBezTo>
                    <a:pt x="6072" y="2323"/>
                    <a:pt x="6037" y="2264"/>
                    <a:pt x="5989" y="2192"/>
                  </a:cubicBezTo>
                  <a:cubicBezTo>
                    <a:pt x="5834" y="2014"/>
                    <a:pt x="5667" y="1871"/>
                    <a:pt x="5489" y="1763"/>
                  </a:cubicBezTo>
                  <a:cubicBezTo>
                    <a:pt x="5275" y="1621"/>
                    <a:pt x="5001" y="1549"/>
                    <a:pt x="4727" y="1549"/>
                  </a:cubicBezTo>
                  <a:cubicBezTo>
                    <a:pt x="4596" y="1549"/>
                    <a:pt x="4477" y="1549"/>
                    <a:pt x="4370" y="1585"/>
                  </a:cubicBezTo>
                  <a:cubicBezTo>
                    <a:pt x="3572" y="1716"/>
                    <a:pt x="2798" y="2264"/>
                    <a:pt x="2262" y="3073"/>
                  </a:cubicBezTo>
                  <a:cubicBezTo>
                    <a:pt x="2024" y="3407"/>
                    <a:pt x="1869" y="3811"/>
                    <a:pt x="1786" y="4216"/>
                  </a:cubicBezTo>
                  <a:cubicBezTo>
                    <a:pt x="1715" y="4573"/>
                    <a:pt x="1715" y="4931"/>
                    <a:pt x="1810" y="5276"/>
                  </a:cubicBezTo>
                  <a:lnTo>
                    <a:pt x="1774" y="5252"/>
                  </a:lnTo>
                  <a:cubicBezTo>
                    <a:pt x="1667" y="5252"/>
                    <a:pt x="1572" y="5252"/>
                    <a:pt x="1453" y="5288"/>
                  </a:cubicBezTo>
                  <a:cubicBezTo>
                    <a:pt x="1274" y="5312"/>
                    <a:pt x="1095" y="5395"/>
                    <a:pt x="917" y="5490"/>
                  </a:cubicBezTo>
                  <a:cubicBezTo>
                    <a:pt x="762" y="5585"/>
                    <a:pt x="631" y="5704"/>
                    <a:pt x="500" y="5847"/>
                  </a:cubicBezTo>
                  <a:cubicBezTo>
                    <a:pt x="381" y="5990"/>
                    <a:pt x="262" y="6145"/>
                    <a:pt x="179" y="6324"/>
                  </a:cubicBezTo>
                  <a:cubicBezTo>
                    <a:pt x="107" y="6490"/>
                    <a:pt x="48" y="6669"/>
                    <a:pt x="36" y="6836"/>
                  </a:cubicBezTo>
                  <a:cubicBezTo>
                    <a:pt x="0" y="7026"/>
                    <a:pt x="12" y="7217"/>
                    <a:pt x="60" y="7431"/>
                  </a:cubicBezTo>
                  <a:cubicBezTo>
                    <a:pt x="155" y="7788"/>
                    <a:pt x="405" y="8110"/>
                    <a:pt x="774" y="8324"/>
                  </a:cubicBezTo>
                  <a:cubicBezTo>
                    <a:pt x="810" y="8336"/>
                    <a:pt x="857" y="8348"/>
                    <a:pt x="881" y="8348"/>
                  </a:cubicBezTo>
                  <a:lnTo>
                    <a:pt x="988" y="8348"/>
                  </a:lnTo>
                  <a:cubicBezTo>
                    <a:pt x="4001" y="8336"/>
                    <a:pt x="7037" y="8336"/>
                    <a:pt x="10061" y="8324"/>
                  </a:cubicBezTo>
                  <a:cubicBezTo>
                    <a:pt x="12025" y="8324"/>
                    <a:pt x="13978" y="8312"/>
                    <a:pt x="15943" y="8312"/>
                  </a:cubicBezTo>
                  <a:cubicBezTo>
                    <a:pt x="15990" y="8312"/>
                    <a:pt x="16014" y="8288"/>
                    <a:pt x="16062" y="8276"/>
                  </a:cubicBezTo>
                  <a:cubicBezTo>
                    <a:pt x="16121" y="8264"/>
                    <a:pt x="16169" y="8229"/>
                    <a:pt x="16193" y="8205"/>
                  </a:cubicBezTo>
                  <a:cubicBezTo>
                    <a:pt x="16562" y="7859"/>
                    <a:pt x="16824" y="7431"/>
                    <a:pt x="16907" y="6967"/>
                  </a:cubicBezTo>
                  <a:cubicBezTo>
                    <a:pt x="17002" y="6562"/>
                    <a:pt x="16955" y="6121"/>
                    <a:pt x="16788" y="5693"/>
                  </a:cubicBezTo>
                  <a:cubicBezTo>
                    <a:pt x="16478" y="4859"/>
                    <a:pt x="15788" y="4216"/>
                    <a:pt x="14990" y="3990"/>
                  </a:cubicBezTo>
                  <a:cubicBezTo>
                    <a:pt x="14835" y="3942"/>
                    <a:pt x="14692" y="3930"/>
                    <a:pt x="14538" y="3930"/>
                  </a:cubicBezTo>
                  <a:cubicBezTo>
                    <a:pt x="14347" y="3930"/>
                    <a:pt x="14157" y="3942"/>
                    <a:pt x="13942" y="4002"/>
                  </a:cubicBezTo>
                  <a:cubicBezTo>
                    <a:pt x="13811" y="4049"/>
                    <a:pt x="13680" y="4097"/>
                    <a:pt x="13561" y="4169"/>
                  </a:cubicBezTo>
                  <a:cubicBezTo>
                    <a:pt x="13609" y="3990"/>
                    <a:pt x="13621" y="3788"/>
                    <a:pt x="13609" y="3573"/>
                  </a:cubicBezTo>
                  <a:cubicBezTo>
                    <a:pt x="13585" y="3204"/>
                    <a:pt x="13514" y="2811"/>
                    <a:pt x="13383" y="2478"/>
                  </a:cubicBezTo>
                  <a:cubicBezTo>
                    <a:pt x="13252" y="2133"/>
                    <a:pt x="13049" y="1823"/>
                    <a:pt x="12799" y="1525"/>
                  </a:cubicBezTo>
                  <a:cubicBezTo>
                    <a:pt x="12573" y="1263"/>
                    <a:pt x="12311" y="1025"/>
                    <a:pt x="11978" y="811"/>
                  </a:cubicBezTo>
                  <a:cubicBezTo>
                    <a:pt x="11704" y="609"/>
                    <a:pt x="11371" y="454"/>
                    <a:pt x="11001" y="299"/>
                  </a:cubicBezTo>
                  <a:cubicBezTo>
                    <a:pt x="10668" y="180"/>
                    <a:pt x="10311" y="97"/>
                    <a:pt x="9954" y="49"/>
                  </a:cubicBezTo>
                  <a:cubicBezTo>
                    <a:pt x="9799" y="13"/>
                    <a:pt x="9632" y="1"/>
                    <a:pt x="9501" y="1"/>
                  </a:cubicBezTo>
                  <a:cubicBezTo>
                    <a:pt x="9468" y="1"/>
                    <a:pt x="9434" y="0"/>
                    <a:pt x="9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7"/>
            <p:cNvSpPr/>
            <p:nvPr/>
          </p:nvSpPr>
          <p:spPr>
            <a:xfrm>
              <a:off x="6044457" y="2524018"/>
              <a:ext cx="223885" cy="118439"/>
            </a:xfrm>
            <a:custGeom>
              <a:rect b="b" l="l" r="r" t="t"/>
              <a:pathLst>
                <a:path extrusionOk="0" h="2671" w="5049">
                  <a:moveTo>
                    <a:pt x="1453" y="1"/>
                  </a:moveTo>
                  <a:cubicBezTo>
                    <a:pt x="1000" y="1"/>
                    <a:pt x="548" y="84"/>
                    <a:pt x="119" y="263"/>
                  </a:cubicBezTo>
                  <a:cubicBezTo>
                    <a:pt x="24" y="298"/>
                    <a:pt x="0" y="406"/>
                    <a:pt x="24" y="477"/>
                  </a:cubicBezTo>
                  <a:cubicBezTo>
                    <a:pt x="60" y="550"/>
                    <a:pt x="132" y="581"/>
                    <a:pt x="200" y="581"/>
                  </a:cubicBezTo>
                  <a:cubicBezTo>
                    <a:pt x="222" y="581"/>
                    <a:pt x="243" y="578"/>
                    <a:pt x="262" y="572"/>
                  </a:cubicBezTo>
                  <a:lnTo>
                    <a:pt x="488" y="477"/>
                  </a:lnTo>
                  <a:cubicBezTo>
                    <a:pt x="679" y="417"/>
                    <a:pt x="881" y="394"/>
                    <a:pt x="1072" y="382"/>
                  </a:cubicBezTo>
                  <a:cubicBezTo>
                    <a:pt x="1126" y="376"/>
                    <a:pt x="1180" y="374"/>
                    <a:pt x="1234" y="374"/>
                  </a:cubicBezTo>
                  <a:cubicBezTo>
                    <a:pt x="1422" y="374"/>
                    <a:pt x="1614" y="402"/>
                    <a:pt x="1798" y="429"/>
                  </a:cubicBezTo>
                  <a:cubicBezTo>
                    <a:pt x="2096" y="489"/>
                    <a:pt x="2393" y="620"/>
                    <a:pt x="2679" y="751"/>
                  </a:cubicBezTo>
                  <a:cubicBezTo>
                    <a:pt x="2941" y="894"/>
                    <a:pt x="3191" y="1060"/>
                    <a:pt x="3429" y="1275"/>
                  </a:cubicBezTo>
                  <a:cubicBezTo>
                    <a:pt x="3584" y="1406"/>
                    <a:pt x="3715" y="1549"/>
                    <a:pt x="3822" y="1715"/>
                  </a:cubicBezTo>
                  <a:cubicBezTo>
                    <a:pt x="3929" y="1882"/>
                    <a:pt x="4001" y="2049"/>
                    <a:pt x="4060" y="2215"/>
                  </a:cubicBezTo>
                  <a:cubicBezTo>
                    <a:pt x="4072" y="2251"/>
                    <a:pt x="4072" y="2275"/>
                    <a:pt x="4096" y="2311"/>
                  </a:cubicBezTo>
                  <a:cubicBezTo>
                    <a:pt x="4120" y="2430"/>
                    <a:pt x="4179" y="2513"/>
                    <a:pt x="4275" y="2596"/>
                  </a:cubicBezTo>
                  <a:cubicBezTo>
                    <a:pt x="4344" y="2646"/>
                    <a:pt x="4438" y="2671"/>
                    <a:pt x="4537" y="2671"/>
                  </a:cubicBezTo>
                  <a:cubicBezTo>
                    <a:pt x="4556" y="2671"/>
                    <a:pt x="4576" y="2670"/>
                    <a:pt x="4596" y="2668"/>
                  </a:cubicBezTo>
                  <a:cubicBezTo>
                    <a:pt x="4882" y="2620"/>
                    <a:pt x="5049" y="2311"/>
                    <a:pt x="4906" y="2037"/>
                  </a:cubicBezTo>
                  <a:cubicBezTo>
                    <a:pt x="4810" y="1834"/>
                    <a:pt x="4691" y="1644"/>
                    <a:pt x="4537" y="1465"/>
                  </a:cubicBezTo>
                  <a:cubicBezTo>
                    <a:pt x="4394" y="1275"/>
                    <a:pt x="4191" y="1108"/>
                    <a:pt x="4013" y="953"/>
                  </a:cubicBezTo>
                  <a:cubicBezTo>
                    <a:pt x="3656" y="656"/>
                    <a:pt x="3239" y="417"/>
                    <a:pt x="2798" y="251"/>
                  </a:cubicBezTo>
                  <a:cubicBezTo>
                    <a:pt x="2382" y="108"/>
                    <a:pt x="1917" y="13"/>
                    <a:pt x="1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7"/>
            <p:cNvSpPr/>
            <p:nvPr/>
          </p:nvSpPr>
          <p:spPr>
            <a:xfrm>
              <a:off x="6329007" y="2697710"/>
              <a:ext cx="92986" cy="75382"/>
            </a:xfrm>
            <a:custGeom>
              <a:rect b="b" l="l" r="r" t="t"/>
              <a:pathLst>
                <a:path extrusionOk="0" h="1700" w="2097">
                  <a:moveTo>
                    <a:pt x="120" y="1"/>
                  </a:moveTo>
                  <a:cubicBezTo>
                    <a:pt x="60" y="1"/>
                    <a:pt x="13" y="48"/>
                    <a:pt x="1" y="120"/>
                  </a:cubicBezTo>
                  <a:cubicBezTo>
                    <a:pt x="1" y="191"/>
                    <a:pt x="36" y="239"/>
                    <a:pt x="120" y="251"/>
                  </a:cubicBezTo>
                  <a:cubicBezTo>
                    <a:pt x="179" y="251"/>
                    <a:pt x="251" y="263"/>
                    <a:pt x="310" y="287"/>
                  </a:cubicBezTo>
                  <a:cubicBezTo>
                    <a:pt x="453" y="310"/>
                    <a:pt x="608" y="370"/>
                    <a:pt x="739" y="429"/>
                  </a:cubicBezTo>
                  <a:cubicBezTo>
                    <a:pt x="894" y="501"/>
                    <a:pt x="1025" y="596"/>
                    <a:pt x="1144" y="703"/>
                  </a:cubicBezTo>
                  <a:cubicBezTo>
                    <a:pt x="1251" y="787"/>
                    <a:pt x="1334" y="906"/>
                    <a:pt x="1406" y="1013"/>
                  </a:cubicBezTo>
                  <a:cubicBezTo>
                    <a:pt x="1465" y="1120"/>
                    <a:pt x="1525" y="1215"/>
                    <a:pt x="1560" y="1334"/>
                  </a:cubicBezTo>
                  <a:lnTo>
                    <a:pt x="1608" y="1513"/>
                  </a:lnTo>
                  <a:cubicBezTo>
                    <a:pt x="1618" y="1615"/>
                    <a:pt x="1716" y="1699"/>
                    <a:pt x="1818" y="1699"/>
                  </a:cubicBezTo>
                  <a:cubicBezTo>
                    <a:pt x="1835" y="1699"/>
                    <a:pt x="1853" y="1697"/>
                    <a:pt x="1870" y="1692"/>
                  </a:cubicBezTo>
                  <a:cubicBezTo>
                    <a:pt x="2025" y="1668"/>
                    <a:pt x="2096" y="1501"/>
                    <a:pt x="2037" y="1370"/>
                  </a:cubicBezTo>
                  <a:cubicBezTo>
                    <a:pt x="1941" y="1191"/>
                    <a:pt x="1846" y="1013"/>
                    <a:pt x="1727" y="846"/>
                  </a:cubicBezTo>
                  <a:cubicBezTo>
                    <a:pt x="1584" y="680"/>
                    <a:pt x="1441" y="537"/>
                    <a:pt x="1263" y="418"/>
                  </a:cubicBezTo>
                  <a:cubicBezTo>
                    <a:pt x="929" y="168"/>
                    <a:pt x="537" y="25"/>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7"/>
            <p:cNvSpPr/>
            <p:nvPr/>
          </p:nvSpPr>
          <p:spPr>
            <a:xfrm>
              <a:off x="6247726" y="2666537"/>
              <a:ext cx="25896" cy="24388"/>
            </a:xfrm>
            <a:custGeom>
              <a:rect b="b" l="l" r="r" t="t"/>
              <a:pathLst>
                <a:path extrusionOk="0" h="550" w="584">
                  <a:moveTo>
                    <a:pt x="288" y="0"/>
                  </a:moveTo>
                  <a:cubicBezTo>
                    <a:pt x="153" y="0"/>
                    <a:pt x="23" y="104"/>
                    <a:pt x="12" y="251"/>
                  </a:cubicBezTo>
                  <a:cubicBezTo>
                    <a:pt x="0" y="406"/>
                    <a:pt x="119" y="549"/>
                    <a:pt x="262" y="549"/>
                  </a:cubicBezTo>
                  <a:cubicBezTo>
                    <a:pt x="417" y="549"/>
                    <a:pt x="548" y="454"/>
                    <a:pt x="560" y="299"/>
                  </a:cubicBezTo>
                  <a:cubicBezTo>
                    <a:pt x="584" y="156"/>
                    <a:pt x="465" y="1"/>
                    <a:pt x="310" y="1"/>
                  </a:cubicBezTo>
                  <a:cubicBezTo>
                    <a:pt x="302" y="1"/>
                    <a:pt x="295"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 name="Google Shape;614;p27"/>
          <p:cNvGrpSpPr/>
          <p:nvPr/>
        </p:nvGrpSpPr>
        <p:grpSpPr>
          <a:xfrm flipH="1" rot="-3722607">
            <a:off x="8879123" y="691413"/>
            <a:ext cx="252399" cy="805489"/>
            <a:chOff x="8478897" y="4127025"/>
            <a:chExt cx="252400" cy="805492"/>
          </a:xfrm>
        </p:grpSpPr>
        <p:sp>
          <p:nvSpPr>
            <p:cNvPr id="615" name="Google Shape;615;p27"/>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7"/>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7"/>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7"/>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27"/>
          <p:cNvGrpSpPr/>
          <p:nvPr/>
        </p:nvGrpSpPr>
        <p:grpSpPr>
          <a:xfrm>
            <a:off x="7435621" y="294700"/>
            <a:ext cx="1245349" cy="569505"/>
            <a:chOff x="7435621" y="294700"/>
            <a:chExt cx="1245349" cy="569505"/>
          </a:xfrm>
        </p:grpSpPr>
        <p:grpSp>
          <p:nvGrpSpPr>
            <p:cNvPr id="620" name="Google Shape;620;p27"/>
            <p:cNvGrpSpPr/>
            <p:nvPr/>
          </p:nvGrpSpPr>
          <p:grpSpPr>
            <a:xfrm rot="-578873">
              <a:off x="7870500" y="388385"/>
              <a:ext cx="376485" cy="447436"/>
              <a:chOff x="8352696" y="3680267"/>
              <a:chExt cx="376469" cy="447416"/>
            </a:xfrm>
          </p:grpSpPr>
          <p:sp>
            <p:nvSpPr>
              <p:cNvPr id="621" name="Google Shape;621;p27"/>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7"/>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7"/>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7"/>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7"/>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27"/>
            <p:cNvGrpSpPr/>
            <p:nvPr/>
          </p:nvGrpSpPr>
          <p:grpSpPr>
            <a:xfrm>
              <a:off x="7435621" y="294700"/>
              <a:ext cx="1245349" cy="446137"/>
              <a:chOff x="5876924" y="256525"/>
              <a:chExt cx="1403685" cy="502859"/>
            </a:xfrm>
          </p:grpSpPr>
          <p:sp>
            <p:nvSpPr>
              <p:cNvPr id="627" name="Google Shape;627;p27"/>
              <p:cNvSpPr/>
              <p:nvPr/>
            </p:nvSpPr>
            <p:spPr>
              <a:xfrm>
                <a:off x="5876924" y="256525"/>
                <a:ext cx="417175" cy="502166"/>
              </a:xfrm>
              <a:custGeom>
                <a:rect b="b" l="l" r="r" t="t"/>
                <a:pathLst>
                  <a:path extrusionOk="0" h="10133" w="8418">
                    <a:moveTo>
                      <a:pt x="3393" y="2879"/>
                    </a:moveTo>
                    <a:lnTo>
                      <a:pt x="3441" y="2903"/>
                    </a:lnTo>
                    <a:lnTo>
                      <a:pt x="3667" y="3081"/>
                    </a:lnTo>
                    <a:cubicBezTo>
                      <a:pt x="3846" y="3272"/>
                      <a:pt x="3989" y="3474"/>
                      <a:pt x="4155" y="3712"/>
                    </a:cubicBezTo>
                    <a:cubicBezTo>
                      <a:pt x="4263" y="3879"/>
                      <a:pt x="4346" y="4046"/>
                      <a:pt x="4429" y="4224"/>
                    </a:cubicBezTo>
                    <a:cubicBezTo>
                      <a:pt x="4013" y="4403"/>
                      <a:pt x="3596" y="4581"/>
                      <a:pt x="3191" y="4712"/>
                    </a:cubicBezTo>
                    <a:cubicBezTo>
                      <a:pt x="3096" y="4724"/>
                      <a:pt x="3024" y="4748"/>
                      <a:pt x="2941" y="4760"/>
                    </a:cubicBezTo>
                    <a:cubicBezTo>
                      <a:pt x="2917" y="4593"/>
                      <a:pt x="2905" y="4415"/>
                      <a:pt x="2893" y="4236"/>
                    </a:cubicBezTo>
                    <a:cubicBezTo>
                      <a:pt x="2905" y="3974"/>
                      <a:pt x="2917" y="3712"/>
                      <a:pt x="2965" y="3474"/>
                    </a:cubicBezTo>
                    <a:cubicBezTo>
                      <a:pt x="3000" y="3379"/>
                      <a:pt x="3036" y="3284"/>
                      <a:pt x="3084" y="3176"/>
                    </a:cubicBezTo>
                    <a:lnTo>
                      <a:pt x="3179" y="3045"/>
                    </a:lnTo>
                    <a:cubicBezTo>
                      <a:pt x="3239" y="2998"/>
                      <a:pt x="3298" y="2962"/>
                      <a:pt x="3334" y="2914"/>
                    </a:cubicBezTo>
                    <a:lnTo>
                      <a:pt x="3393" y="2879"/>
                    </a:lnTo>
                    <a:close/>
                    <a:moveTo>
                      <a:pt x="3399" y="0"/>
                    </a:moveTo>
                    <a:cubicBezTo>
                      <a:pt x="2968" y="0"/>
                      <a:pt x="2530" y="99"/>
                      <a:pt x="2119" y="295"/>
                    </a:cubicBezTo>
                    <a:cubicBezTo>
                      <a:pt x="1953" y="378"/>
                      <a:pt x="1774" y="486"/>
                      <a:pt x="1607" y="605"/>
                    </a:cubicBezTo>
                    <a:cubicBezTo>
                      <a:pt x="1060" y="998"/>
                      <a:pt x="631" y="1557"/>
                      <a:pt x="345" y="2248"/>
                    </a:cubicBezTo>
                    <a:cubicBezTo>
                      <a:pt x="179" y="2617"/>
                      <a:pt x="107" y="3045"/>
                      <a:pt x="60" y="3379"/>
                    </a:cubicBezTo>
                    <a:cubicBezTo>
                      <a:pt x="0" y="3819"/>
                      <a:pt x="24" y="4284"/>
                      <a:pt x="36" y="4724"/>
                    </a:cubicBezTo>
                    <a:cubicBezTo>
                      <a:pt x="83" y="5546"/>
                      <a:pt x="238" y="6308"/>
                      <a:pt x="441" y="7022"/>
                    </a:cubicBezTo>
                    <a:cubicBezTo>
                      <a:pt x="584" y="7582"/>
                      <a:pt x="762" y="8165"/>
                      <a:pt x="929" y="8713"/>
                    </a:cubicBezTo>
                    <a:lnTo>
                      <a:pt x="941" y="8760"/>
                    </a:lnTo>
                    <a:lnTo>
                      <a:pt x="1095" y="9272"/>
                    </a:lnTo>
                    <a:cubicBezTo>
                      <a:pt x="1191" y="9606"/>
                      <a:pt x="1572" y="9903"/>
                      <a:pt x="1881" y="10023"/>
                    </a:cubicBezTo>
                    <a:cubicBezTo>
                      <a:pt x="2053" y="10097"/>
                      <a:pt x="2239" y="10133"/>
                      <a:pt x="2425" y="10133"/>
                    </a:cubicBezTo>
                    <a:cubicBezTo>
                      <a:pt x="2625" y="10133"/>
                      <a:pt x="2827" y="10091"/>
                      <a:pt x="3012" y="10011"/>
                    </a:cubicBezTo>
                    <a:cubicBezTo>
                      <a:pt x="3096" y="9963"/>
                      <a:pt x="3191" y="9927"/>
                      <a:pt x="3274" y="9868"/>
                    </a:cubicBezTo>
                    <a:cubicBezTo>
                      <a:pt x="3501" y="9701"/>
                      <a:pt x="3667" y="9475"/>
                      <a:pt x="3774" y="9225"/>
                    </a:cubicBezTo>
                    <a:lnTo>
                      <a:pt x="3858" y="8868"/>
                    </a:lnTo>
                    <a:cubicBezTo>
                      <a:pt x="3893" y="8594"/>
                      <a:pt x="3858" y="8344"/>
                      <a:pt x="3739" y="8106"/>
                    </a:cubicBezTo>
                    <a:lnTo>
                      <a:pt x="3620" y="7725"/>
                    </a:lnTo>
                    <a:lnTo>
                      <a:pt x="3572" y="7606"/>
                    </a:lnTo>
                    <a:cubicBezTo>
                      <a:pt x="3774" y="7558"/>
                      <a:pt x="3965" y="7498"/>
                      <a:pt x="4155" y="7439"/>
                    </a:cubicBezTo>
                    <a:lnTo>
                      <a:pt x="4334" y="7379"/>
                    </a:lnTo>
                    <a:cubicBezTo>
                      <a:pt x="4679" y="7272"/>
                      <a:pt x="5025" y="7141"/>
                      <a:pt x="5298" y="7010"/>
                    </a:cubicBezTo>
                    <a:lnTo>
                      <a:pt x="5406" y="7451"/>
                    </a:lnTo>
                    <a:lnTo>
                      <a:pt x="5465" y="7737"/>
                    </a:lnTo>
                    <a:cubicBezTo>
                      <a:pt x="5572" y="8177"/>
                      <a:pt x="5751" y="8463"/>
                      <a:pt x="6037" y="8689"/>
                    </a:cubicBezTo>
                    <a:cubicBezTo>
                      <a:pt x="6276" y="8871"/>
                      <a:pt x="6577" y="8968"/>
                      <a:pt x="6884" y="8968"/>
                    </a:cubicBezTo>
                    <a:cubicBezTo>
                      <a:pt x="6959" y="8968"/>
                      <a:pt x="7034" y="8963"/>
                      <a:pt x="7108" y="8951"/>
                    </a:cubicBezTo>
                    <a:cubicBezTo>
                      <a:pt x="7322" y="8927"/>
                      <a:pt x="7549" y="8832"/>
                      <a:pt x="7739" y="8689"/>
                    </a:cubicBezTo>
                    <a:cubicBezTo>
                      <a:pt x="7858" y="8594"/>
                      <a:pt x="7965" y="8499"/>
                      <a:pt x="8061" y="8379"/>
                    </a:cubicBezTo>
                    <a:cubicBezTo>
                      <a:pt x="8251" y="8106"/>
                      <a:pt x="8418" y="7677"/>
                      <a:pt x="8323" y="7308"/>
                    </a:cubicBezTo>
                    <a:cubicBezTo>
                      <a:pt x="8061" y="6153"/>
                      <a:pt x="7763" y="4939"/>
                      <a:pt x="7346" y="3748"/>
                    </a:cubicBezTo>
                    <a:cubicBezTo>
                      <a:pt x="7132" y="3117"/>
                      <a:pt x="6810" y="2510"/>
                      <a:pt x="6358" y="1831"/>
                    </a:cubicBezTo>
                    <a:cubicBezTo>
                      <a:pt x="5929" y="1176"/>
                      <a:pt x="5322" y="617"/>
                      <a:pt x="4644" y="295"/>
                    </a:cubicBezTo>
                    <a:cubicBezTo>
                      <a:pt x="4257" y="99"/>
                      <a:pt x="3831" y="0"/>
                      <a:pt x="3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7"/>
              <p:cNvSpPr/>
              <p:nvPr/>
            </p:nvSpPr>
            <p:spPr>
              <a:xfrm>
                <a:off x="6004927" y="641681"/>
                <a:ext cx="66159" cy="116262"/>
              </a:xfrm>
              <a:custGeom>
                <a:rect b="b" l="l" r="r" t="t"/>
                <a:pathLst>
                  <a:path extrusionOk="0" h="2346" w="1335">
                    <a:moveTo>
                      <a:pt x="906" y="0"/>
                    </a:moveTo>
                    <a:cubicBezTo>
                      <a:pt x="870" y="0"/>
                      <a:pt x="846" y="12"/>
                      <a:pt x="810" y="12"/>
                    </a:cubicBezTo>
                    <a:cubicBezTo>
                      <a:pt x="787" y="24"/>
                      <a:pt x="751" y="36"/>
                      <a:pt x="739" y="48"/>
                    </a:cubicBezTo>
                    <a:cubicBezTo>
                      <a:pt x="691" y="95"/>
                      <a:pt x="668" y="107"/>
                      <a:pt x="632" y="143"/>
                    </a:cubicBezTo>
                    <a:cubicBezTo>
                      <a:pt x="596" y="191"/>
                      <a:pt x="560" y="262"/>
                      <a:pt x="537" y="322"/>
                    </a:cubicBezTo>
                    <a:cubicBezTo>
                      <a:pt x="489" y="429"/>
                      <a:pt x="453" y="524"/>
                      <a:pt x="429" y="631"/>
                    </a:cubicBezTo>
                    <a:cubicBezTo>
                      <a:pt x="394" y="762"/>
                      <a:pt x="370" y="893"/>
                      <a:pt x="334" y="1024"/>
                    </a:cubicBezTo>
                    <a:cubicBezTo>
                      <a:pt x="275" y="1286"/>
                      <a:pt x="239" y="1572"/>
                      <a:pt x="156" y="1834"/>
                    </a:cubicBezTo>
                    <a:cubicBezTo>
                      <a:pt x="132" y="1977"/>
                      <a:pt x="84" y="2108"/>
                      <a:pt x="36" y="2227"/>
                    </a:cubicBezTo>
                    <a:cubicBezTo>
                      <a:pt x="25" y="2274"/>
                      <a:pt x="13" y="2298"/>
                      <a:pt x="1" y="2346"/>
                    </a:cubicBezTo>
                    <a:cubicBezTo>
                      <a:pt x="156" y="2334"/>
                      <a:pt x="310" y="2298"/>
                      <a:pt x="453" y="2227"/>
                    </a:cubicBezTo>
                    <a:cubicBezTo>
                      <a:pt x="548" y="2179"/>
                      <a:pt x="632" y="2131"/>
                      <a:pt x="727" y="2084"/>
                    </a:cubicBezTo>
                    <a:cubicBezTo>
                      <a:pt x="953" y="1917"/>
                      <a:pt x="1132" y="1691"/>
                      <a:pt x="1215" y="1441"/>
                    </a:cubicBezTo>
                    <a:lnTo>
                      <a:pt x="1310" y="1084"/>
                    </a:lnTo>
                    <a:cubicBezTo>
                      <a:pt x="1334" y="810"/>
                      <a:pt x="1310" y="560"/>
                      <a:pt x="1191" y="322"/>
                    </a:cubicBezTo>
                    <a:lnTo>
                      <a:pt x="1096" y="24"/>
                    </a:lnTo>
                    <a:cubicBezTo>
                      <a:pt x="1072" y="12"/>
                      <a:pt x="1037" y="12"/>
                      <a:pt x="101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7"/>
              <p:cNvSpPr/>
              <p:nvPr/>
            </p:nvSpPr>
            <p:spPr>
              <a:xfrm>
                <a:off x="6045068" y="642870"/>
                <a:ext cx="50" cy="50"/>
              </a:xfrm>
              <a:custGeom>
                <a:rect b="b" l="l" r="r" t="t"/>
                <a:pathLst>
                  <a:path extrusionOk="0" h="1" w="1">
                    <a:moveTo>
                      <a:pt x="0" y="0"/>
                    </a:move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7"/>
              <p:cNvSpPr/>
              <p:nvPr/>
            </p:nvSpPr>
            <p:spPr>
              <a:xfrm>
                <a:off x="5989615" y="257566"/>
                <a:ext cx="305076" cy="440814"/>
              </a:xfrm>
              <a:custGeom>
                <a:rect b="b" l="l" r="r" t="t"/>
                <a:pathLst>
                  <a:path extrusionOk="0" h="8895" w="6156">
                    <a:moveTo>
                      <a:pt x="1134" y="1"/>
                    </a:moveTo>
                    <a:cubicBezTo>
                      <a:pt x="750" y="1"/>
                      <a:pt x="363" y="76"/>
                      <a:pt x="0" y="226"/>
                    </a:cubicBezTo>
                    <a:cubicBezTo>
                      <a:pt x="18" y="226"/>
                      <a:pt x="36" y="226"/>
                      <a:pt x="54" y="226"/>
                    </a:cubicBezTo>
                    <a:cubicBezTo>
                      <a:pt x="499" y="226"/>
                      <a:pt x="920" y="366"/>
                      <a:pt x="1298" y="572"/>
                    </a:cubicBezTo>
                    <a:cubicBezTo>
                      <a:pt x="1679" y="762"/>
                      <a:pt x="2012" y="1000"/>
                      <a:pt x="2346" y="1274"/>
                    </a:cubicBezTo>
                    <a:cubicBezTo>
                      <a:pt x="2667" y="1536"/>
                      <a:pt x="2965" y="1846"/>
                      <a:pt x="3239" y="2179"/>
                    </a:cubicBezTo>
                    <a:cubicBezTo>
                      <a:pt x="3358" y="2334"/>
                      <a:pt x="3477" y="2489"/>
                      <a:pt x="3584" y="2643"/>
                    </a:cubicBezTo>
                    <a:cubicBezTo>
                      <a:pt x="3679" y="2786"/>
                      <a:pt x="3774" y="2941"/>
                      <a:pt x="3846" y="3108"/>
                    </a:cubicBezTo>
                    <a:cubicBezTo>
                      <a:pt x="3894" y="3179"/>
                      <a:pt x="3917" y="3263"/>
                      <a:pt x="3953" y="3346"/>
                    </a:cubicBezTo>
                    <a:cubicBezTo>
                      <a:pt x="4001" y="3429"/>
                      <a:pt x="4025" y="3525"/>
                      <a:pt x="4072" y="3608"/>
                    </a:cubicBezTo>
                    <a:cubicBezTo>
                      <a:pt x="4155" y="3822"/>
                      <a:pt x="4251" y="4013"/>
                      <a:pt x="4334" y="4215"/>
                    </a:cubicBezTo>
                    <a:cubicBezTo>
                      <a:pt x="4536" y="4668"/>
                      <a:pt x="4715" y="5132"/>
                      <a:pt x="4870" y="5584"/>
                    </a:cubicBezTo>
                    <a:cubicBezTo>
                      <a:pt x="5037" y="6061"/>
                      <a:pt x="5168" y="6537"/>
                      <a:pt x="5227" y="7049"/>
                    </a:cubicBezTo>
                    <a:cubicBezTo>
                      <a:pt x="5287" y="7489"/>
                      <a:pt x="5310" y="7954"/>
                      <a:pt x="5215" y="8406"/>
                    </a:cubicBezTo>
                    <a:cubicBezTo>
                      <a:pt x="5191" y="8561"/>
                      <a:pt x="5132" y="8739"/>
                      <a:pt x="5048" y="8894"/>
                    </a:cubicBezTo>
                    <a:cubicBezTo>
                      <a:pt x="5203" y="8847"/>
                      <a:pt x="5346" y="8775"/>
                      <a:pt x="5489" y="8680"/>
                    </a:cubicBezTo>
                    <a:cubicBezTo>
                      <a:pt x="5608" y="8597"/>
                      <a:pt x="5703" y="8489"/>
                      <a:pt x="5799" y="8370"/>
                    </a:cubicBezTo>
                    <a:cubicBezTo>
                      <a:pt x="5989" y="8108"/>
                      <a:pt x="6156" y="7668"/>
                      <a:pt x="6060" y="7299"/>
                    </a:cubicBezTo>
                    <a:cubicBezTo>
                      <a:pt x="5799" y="6156"/>
                      <a:pt x="5501" y="4929"/>
                      <a:pt x="5084" y="3739"/>
                    </a:cubicBezTo>
                    <a:cubicBezTo>
                      <a:pt x="4858" y="3120"/>
                      <a:pt x="4548" y="2512"/>
                      <a:pt x="4096" y="1822"/>
                    </a:cubicBezTo>
                    <a:cubicBezTo>
                      <a:pt x="3655" y="1167"/>
                      <a:pt x="3060" y="619"/>
                      <a:pt x="2381" y="286"/>
                    </a:cubicBezTo>
                    <a:cubicBezTo>
                      <a:pt x="1996" y="96"/>
                      <a:pt x="1567" y="1"/>
                      <a:pt x="113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7"/>
              <p:cNvSpPr/>
              <p:nvPr/>
            </p:nvSpPr>
            <p:spPr>
              <a:xfrm>
                <a:off x="5907600" y="304496"/>
                <a:ext cx="75575" cy="302499"/>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7"/>
              <p:cNvSpPr/>
              <p:nvPr/>
            </p:nvSpPr>
            <p:spPr>
              <a:xfrm>
                <a:off x="5941199" y="620223"/>
                <a:ext cx="40191" cy="34938"/>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7"/>
              <p:cNvSpPr/>
              <p:nvPr/>
            </p:nvSpPr>
            <p:spPr>
              <a:xfrm>
                <a:off x="5964837" y="673050"/>
                <a:ext cx="19476" cy="16949"/>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7"/>
              <p:cNvSpPr/>
              <p:nvPr/>
            </p:nvSpPr>
            <p:spPr>
              <a:xfrm>
                <a:off x="6887023" y="289927"/>
                <a:ext cx="393041" cy="468566"/>
              </a:xfrm>
              <a:custGeom>
                <a:rect b="b" l="l" r="r" t="t"/>
                <a:pathLst>
                  <a:path extrusionOk="0" h="9455" w="7931">
                    <a:moveTo>
                      <a:pt x="5106" y="0"/>
                    </a:moveTo>
                    <a:cubicBezTo>
                      <a:pt x="5079" y="0"/>
                      <a:pt x="5052" y="1"/>
                      <a:pt x="5025" y="2"/>
                    </a:cubicBezTo>
                    <a:cubicBezTo>
                      <a:pt x="4525" y="26"/>
                      <a:pt x="4061" y="121"/>
                      <a:pt x="3656" y="216"/>
                    </a:cubicBezTo>
                    <a:cubicBezTo>
                      <a:pt x="3215" y="324"/>
                      <a:pt x="2799" y="526"/>
                      <a:pt x="2406" y="740"/>
                    </a:cubicBezTo>
                    <a:cubicBezTo>
                      <a:pt x="2084" y="919"/>
                      <a:pt x="1798" y="1169"/>
                      <a:pt x="1525" y="1407"/>
                    </a:cubicBezTo>
                    <a:lnTo>
                      <a:pt x="1489" y="1455"/>
                    </a:lnTo>
                    <a:cubicBezTo>
                      <a:pt x="1191" y="1717"/>
                      <a:pt x="965" y="2062"/>
                      <a:pt x="775" y="2371"/>
                    </a:cubicBezTo>
                    <a:lnTo>
                      <a:pt x="739" y="2431"/>
                    </a:lnTo>
                    <a:cubicBezTo>
                      <a:pt x="608" y="2645"/>
                      <a:pt x="489" y="2895"/>
                      <a:pt x="382" y="3193"/>
                    </a:cubicBezTo>
                    <a:cubicBezTo>
                      <a:pt x="215" y="3634"/>
                      <a:pt x="132" y="3991"/>
                      <a:pt x="84" y="4348"/>
                    </a:cubicBezTo>
                    <a:cubicBezTo>
                      <a:pt x="1" y="5062"/>
                      <a:pt x="60" y="5765"/>
                      <a:pt x="251" y="6574"/>
                    </a:cubicBezTo>
                    <a:cubicBezTo>
                      <a:pt x="310" y="6812"/>
                      <a:pt x="394" y="7051"/>
                      <a:pt x="513" y="7289"/>
                    </a:cubicBezTo>
                    <a:cubicBezTo>
                      <a:pt x="679" y="7622"/>
                      <a:pt x="846" y="7920"/>
                      <a:pt x="1084" y="8194"/>
                    </a:cubicBezTo>
                    <a:lnTo>
                      <a:pt x="1108" y="8241"/>
                    </a:lnTo>
                    <a:cubicBezTo>
                      <a:pt x="1251" y="8384"/>
                      <a:pt x="1346" y="8503"/>
                      <a:pt x="1489" y="8622"/>
                    </a:cubicBezTo>
                    <a:cubicBezTo>
                      <a:pt x="1620" y="8753"/>
                      <a:pt x="1787" y="8848"/>
                      <a:pt x="1929" y="8956"/>
                    </a:cubicBezTo>
                    <a:lnTo>
                      <a:pt x="2037" y="9015"/>
                    </a:lnTo>
                    <a:cubicBezTo>
                      <a:pt x="2120" y="9075"/>
                      <a:pt x="2203" y="9110"/>
                      <a:pt x="2287" y="9146"/>
                    </a:cubicBezTo>
                    <a:cubicBezTo>
                      <a:pt x="2525" y="9265"/>
                      <a:pt x="2799" y="9337"/>
                      <a:pt x="3001" y="9384"/>
                    </a:cubicBezTo>
                    <a:cubicBezTo>
                      <a:pt x="3192" y="9434"/>
                      <a:pt x="3406" y="9455"/>
                      <a:pt x="3655" y="9455"/>
                    </a:cubicBezTo>
                    <a:cubicBezTo>
                      <a:pt x="3764" y="9455"/>
                      <a:pt x="3879" y="9451"/>
                      <a:pt x="4001" y="9444"/>
                    </a:cubicBezTo>
                    <a:cubicBezTo>
                      <a:pt x="4358" y="9408"/>
                      <a:pt x="4763" y="9313"/>
                      <a:pt x="5144" y="9146"/>
                    </a:cubicBezTo>
                    <a:cubicBezTo>
                      <a:pt x="5978" y="8789"/>
                      <a:pt x="6751" y="8194"/>
                      <a:pt x="7573" y="7265"/>
                    </a:cubicBezTo>
                    <a:cubicBezTo>
                      <a:pt x="7811" y="7003"/>
                      <a:pt x="7930" y="6658"/>
                      <a:pt x="7894" y="6289"/>
                    </a:cubicBezTo>
                    <a:cubicBezTo>
                      <a:pt x="7871" y="5920"/>
                      <a:pt x="7704" y="5562"/>
                      <a:pt x="7442" y="5324"/>
                    </a:cubicBezTo>
                    <a:cubicBezTo>
                      <a:pt x="7347" y="5241"/>
                      <a:pt x="7240" y="5169"/>
                      <a:pt x="7144" y="5122"/>
                    </a:cubicBezTo>
                    <a:cubicBezTo>
                      <a:pt x="6957" y="5034"/>
                      <a:pt x="6757" y="4992"/>
                      <a:pt x="6559" y="4992"/>
                    </a:cubicBezTo>
                    <a:cubicBezTo>
                      <a:pt x="6166" y="4992"/>
                      <a:pt x="5778" y="5158"/>
                      <a:pt x="5501" y="5467"/>
                    </a:cubicBezTo>
                    <a:cubicBezTo>
                      <a:pt x="5311" y="5681"/>
                      <a:pt x="5132" y="5872"/>
                      <a:pt x="4954" y="6039"/>
                    </a:cubicBezTo>
                    <a:cubicBezTo>
                      <a:pt x="4704" y="6241"/>
                      <a:pt x="4465" y="6408"/>
                      <a:pt x="4227" y="6551"/>
                    </a:cubicBezTo>
                    <a:cubicBezTo>
                      <a:pt x="4108" y="6610"/>
                      <a:pt x="3965" y="6658"/>
                      <a:pt x="3846" y="6693"/>
                    </a:cubicBezTo>
                    <a:cubicBezTo>
                      <a:pt x="3787" y="6705"/>
                      <a:pt x="3715" y="6705"/>
                      <a:pt x="3644" y="6705"/>
                    </a:cubicBezTo>
                    <a:cubicBezTo>
                      <a:pt x="3596" y="6705"/>
                      <a:pt x="3549" y="6693"/>
                      <a:pt x="3513" y="6670"/>
                    </a:cubicBezTo>
                    <a:lnTo>
                      <a:pt x="3453" y="6646"/>
                    </a:lnTo>
                    <a:lnTo>
                      <a:pt x="3370" y="6610"/>
                    </a:lnTo>
                    <a:cubicBezTo>
                      <a:pt x="3311" y="6574"/>
                      <a:pt x="3251" y="6527"/>
                      <a:pt x="3215" y="6467"/>
                    </a:cubicBezTo>
                    <a:cubicBezTo>
                      <a:pt x="3132" y="6372"/>
                      <a:pt x="3061" y="6277"/>
                      <a:pt x="3001" y="6158"/>
                    </a:cubicBezTo>
                    <a:cubicBezTo>
                      <a:pt x="2930" y="5979"/>
                      <a:pt x="2870" y="5800"/>
                      <a:pt x="2811" y="5622"/>
                    </a:cubicBezTo>
                    <a:cubicBezTo>
                      <a:pt x="2763" y="5384"/>
                      <a:pt x="2751" y="5146"/>
                      <a:pt x="2751" y="4907"/>
                    </a:cubicBezTo>
                    <a:cubicBezTo>
                      <a:pt x="2775" y="4669"/>
                      <a:pt x="2811" y="4443"/>
                      <a:pt x="2870" y="4205"/>
                    </a:cubicBezTo>
                    <a:cubicBezTo>
                      <a:pt x="2941" y="4026"/>
                      <a:pt x="3013" y="3848"/>
                      <a:pt x="3120" y="3681"/>
                    </a:cubicBezTo>
                    <a:cubicBezTo>
                      <a:pt x="3227" y="3550"/>
                      <a:pt x="3334" y="3419"/>
                      <a:pt x="3453" y="3300"/>
                    </a:cubicBezTo>
                    <a:cubicBezTo>
                      <a:pt x="3573" y="3193"/>
                      <a:pt x="3703" y="3098"/>
                      <a:pt x="3870" y="3014"/>
                    </a:cubicBezTo>
                    <a:cubicBezTo>
                      <a:pt x="4061" y="2919"/>
                      <a:pt x="4251" y="2860"/>
                      <a:pt x="4477" y="2800"/>
                    </a:cubicBezTo>
                    <a:cubicBezTo>
                      <a:pt x="4716" y="2764"/>
                      <a:pt x="4966" y="2741"/>
                      <a:pt x="5216" y="2729"/>
                    </a:cubicBezTo>
                    <a:cubicBezTo>
                      <a:pt x="5561" y="2717"/>
                      <a:pt x="5870" y="2550"/>
                      <a:pt x="6109" y="2288"/>
                    </a:cubicBezTo>
                    <a:cubicBezTo>
                      <a:pt x="6370" y="1990"/>
                      <a:pt x="6501" y="1609"/>
                      <a:pt x="6466" y="1240"/>
                    </a:cubicBezTo>
                    <a:cubicBezTo>
                      <a:pt x="6442" y="883"/>
                      <a:pt x="6263" y="562"/>
                      <a:pt x="5989" y="324"/>
                    </a:cubicBezTo>
                    <a:cubicBezTo>
                      <a:pt x="5930" y="264"/>
                      <a:pt x="5847" y="181"/>
                      <a:pt x="5739" y="145"/>
                    </a:cubicBezTo>
                    <a:cubicBezTo>
                      <a:pt x="5557" y="49"/>
                      <a:pt x="5346" y="0"/>
                      <a:pt x="5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7"/>
              <p:cNvSpPr/>
              <p:nvPr/>
            </p:nvSpPr>
            <p:spPr>
              <a:xfrm>
                <a:off x="6887618" y="301820"/>
                <a:ext cx="392991" cy="457564"/>
              </a:xfrm>
              <a:custGeom>
                <a:rect b="b" l="l" r="r" t="t"/>
                <a:pathLst>
                  <a:path extrusionOk="0" h="9233" w="7930">
                    <a:moveTo>
                      <a:pt x="3632" y="0"/>
                    </a:moveTo>
                    <a:lnTo>
                      <a:pt x="3632" y="0"/>
                    </a:lnTo>
                    <a:cubicBezTo>
                      <a:pt x="3179" y="84"/>
                      <a:pt x="2763" y="286"/>
                      <a:pt x="2394" y="476"/>
                    </a:cubicBezTo>
                    <a:cubicBezTo>
                      <a:pt x="2072" y="655"/>
                      <a:pt x="1786" y="917"/>
                      <a:pt x="1513" y="1155"/>
                    </a:cubicBezTo>
                    <a:lnTo>
                      <a:pt x="1477" y="1191"/>
                    </a:lnTo>
                    <a:cubicBezTo>
                      <a:pt x="1179" y="1465"/>
                      <a:pt x="953" y="1810"/>
                      <a:pt x="763" y="2120"/>
                    </a:cubicBezTo>
                    <a:lnTo>
                      <a:pt x="727" y="2179"/>
                    </a:lnTo>
                    <a:cubicBezTo>
                      <a:pt x="596" y="2381"/>
                      <a:pt x="477" y="2643"/>
                      <a:pt x="370" y="2941"/>
                    </a:cubicBezTo>
                    <a:cubicBezTo>
                      <a:pt x="203" y="3382"/>
                      <a:pt x="120" y="3751"/>
                      <a:pt x="84" y="4096"/>
                    </a:cubicBezTo>
                    <a:cubicBezTo>
                      <a:pt x="1" y="4810"/>
                      <a:pt x="60" y="5513"/>
                      <a:pt x="251" y="6334"/>
                    </a:cubicBezTo>
                    <a:cubicBezTo>
                      <a:pt x="310" y="6572"/>
                      <a:pt x="405" y="6811"/>
                      <a:pt x="524" y="7049"/>
                    </a:cubicBezTo>
                    <a:cubicBezTo>
                      <a:pt x="679" y="7382"/>
                      <a:pt x="846" y="7680"/>
                      <a:pt x="1084" y="7954"/>
                    </a:cubicBezTo>
                    <a:lnTo>
                      <a:pt x="1120" y="8001"/>
                    </a:lnTo>
                    <a:cubicBezTo>
                      <a:pt x="1251" y="8144"/>
                      <a:pt x="1358" y="8263"/>
                      <a:pt x="1489" y="8382"/>
                    </a:cubicBezTo>
                    <a:cubicBezTo>
                      <a:pt x="1620" y="8513"/>
                      <a:pt x="1786" y="8620"/>
                      <a:pt x="1929" y="8716"/>
                    </a:cubicBezTo>
                    <a:lnTo>
                      <a:pt x="2037" y="8775"/>
                    </a:lnTo>
                    <a:cubicBezTo>
                      <a:pt x="2132" y="8835"/>
                      <a:pt x="2203" y="8870"/>
                      <a:pt x="2287" y="8906"/>
                    </a:cubicBezTo>
                    <a:cubicBezTo>
                      <a:pt x="2525" y="9025"/>
                      <a:pt x="2799" y="9097"/>
                      <a:pt x="3001" y="9156"/>
                    </a:cubicBezTo>
                    <a:cubicBezTo>
                      <a:pt x="3198" y="9205"/>
                      <a:pt x="3407" y="9232"/>
                      <a:pt x="3650" y="9232"/>
                    </a:cubicBezTo>
                    <a:cubicBezTo>
                      <a:pt x="3760" y="9232"/>
                      <a:pt x="3876" y="9227"/>
                      <a:pt x="4001" y="9216"/>
                    </a:cubicBezTo>
                    <a:cubicBezTo>
                      <a:pt x="4370" y="9192"/>
                      <a:pt x="4763" y="9085"/>
                      <a:pt x="5144" y="8918"/>
                    </a:cubicBezTo>
                    <a:cubicBezTo>
                      <a:pt x="5977" y="8561"/>
                      <a:pt x="6751" y="7966"/>
                      <a:pt x="7573" y="7049"/>
                    </a:cubicBezTo>
                    <a:cubicBezTo>
                      <a:pt x="7811" y="6775"/>
                      <a:pt x="7930" y="6430"/>
                      <a:pt x="7906" y="6061"/>
                    </a:cubicBezTo>
                    <a:cubicBezTo>
                      <a:pt x="7882" y="5822"/>
                      <a:pt x="7811" y="5620"/>
                      <a:pt x="7704" y="5418"/>
                    </a:cubicBezTo>
                    <a:cubicBezTo>
                      <a:pt x="7680" y="5525"/>
                      <a:pt x="7644" y="5632"/>
                      <a:pt x="7609" y="5739"/>
                    </a:cubicBezTo>
                    <a:cubicBezTo>
                      <a:pt x="7549" y="5870"/>
                      <a:pt x="7490" y="6001"/>
                      <a:pt x="7406" y="6120"/>
                    </a:cubicBezTo>
                    <a:cubicBezTo>
                      <a:pt x="7335" y="6239"/>
                      <a:pt x="7263" y="6346"/>
                      <a:pt x="7168" y="6465"/>
                    </a:cubicBezTo>
                    <a:cubicBezTo>
                      <a:pt x="7037" y="6644"/>
                      <a:pt x="6894" y="6811"/>
                      <a:pt x="6728" y="6953"/>
                    </a:cubicBezTo>
                    <a:cubicBezTo>
                      <a:pt x="6561" y="7108"/>
                      <a:pt x="6394" y="7239"/>
                      <a:pt x="6216" y="7358"/>
                    </a:cubicBezTo>
                    <a:cubicBezTo>
                      <a:pt x="5882" y="7585"/>
                      <a:pt x="5489" y="7763"/>
                      <a:pt x="5085" y="7846"/>
                    </a:cubicBezTo>
                    <a:cubicBezTo>
                      <a:pt x="4851" y="7907"/>
                      <a:pt x="4612" y="7938"/>
                      <a:pt x="4369" y="7938"/>
                    </a:cubicBezTo>
                    <a:cubicBezTo>
                      <a:pt x="4228" y="7938"/>
                      <a:pt x="4086" y="7928"/>
                      <a:pt x="3942" y="7906"/>
                    </a:cubicBezTo>
                    <a:cubicBezTo>
                      <a:pt x="3739" y="7882"/>
                      <a:pt x="3513" y="7835"/>
                      <a:pt x="3322" y="7739"/>
                    </a:cubicBezTo>
                    <a:cubicBezTo>
                      <a:pt x="3108" y="7668"/>
                      <a:pt x="2918" y="7561"/>
                      <a:pt x="2739" y="7442"/>
                    </a:cubicBezTo>
                    <a:cubicBezTo>
                      <a:pt x="2548" y="7311"/>
                      <a:pt x="2382" y="7168"/>
                      <a:pt x="2227" y="7001"/>
                    </a:cubicBezTo>
                    <a:cubicBezTo>
                      <a:pt x="2072" y="6823"/>
                      <a:pt x="1929" y="6608"/>
                      <a:pt x="1810" y="6406"/>
                    </a:cubicBezTo>
                    <a:cubicBezTo>
                      <a:pt x="1560" y="5941"/>
                      <a:pt x="1417" y="5418"/>
                      <a:pt x="1358" y="4906"/>
                    </a:cubicBezTo>
                    <a:cubicBezTo>
                      <a:pt x="1298" y="4394"/>
                      <a:pt x="1322" y="3870"/>
                      <a:pt x="1429" y="3370"/>
                    </a:cubicBezTo>
                    <a:cubicBezTo>
                      <a:pt x="1536" y="2858"/>
                      <a:pt x="1715" y="2370"/>
                      <a:pt x="1965" y="1929"/>
                    </a:cubicBezTo>
                    <a:cubicBezTo>
                      <a:pt x="2215" y="1465"/>
                      <a:pt x="2513" y="1048"/>
                      <a:pt x="2870" y="679"/>
                    </a:cubicBezTo>
                    <a:cubicBezTo>
                      <a:pt x="3108" y="441"/>
                      <a:pt x="3358" y="215"/>
                      <a:pt x="363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7"/>
              <p:cNvSpPr/>
              <p:nvPr/>
            </p:nvSpPr>
            <p:spPr>
              <a:xfrm>
                <a:off x="6976720" y="340871"/>
                <a:ext cx="182966" cy="169635"/>
              </a:xfrm>
              <a:custGeom>
                <a:rect b="b" l="l" r="r" t="t"/>
                <a:pathLst>
                  <a:path extrusionOk="0" h="3423" w="3692">
                    <a:moveTo>
                      <a:pt x="1321" y="1427"/>
                    </a:moveTo>
                    <a:lnTo>
                      <a:pt x="1321" y="1427"/>
                    </a:lnTo>
                    <a:cubicBezTo>
                      <a:pt x="1317" y="1431"/>
                      <a:pt x="1314" y="1435"/>
                      <a:pt x="1310" y="1439"/>
                    </a:cubicBezTo>
                    <a:cubicBezTo>
                      <a:pt x="1316" y="1439"/>
                      <a:pt x="1319" y="1433"/>
                      <a:pt x="1321" y="1427"/>
                    </a:cubicBezTo>
                    <a:close/>
                    <a:moveTo>
                      <a:pt x="3602" y="1"/>
                    </a:moveTo>
                    <a:cubicBezTo>
                      <a:pt x="3596" y="1"/>
                      <a:pt x="3590" y="4"/>
                      <a:pt x="3584" y="10"/>
                    </a:cubicBezTo>
                    <a:cubicBezTo>
                      <a:pt x="3167" y="34"/>
                      <a:pt x="2751" y="129"/>
                      <a:pt x="2370" y="284"/>
                    </a:cubicBezTo>
                    <a:cubicBezTo>
                      <a:pt x="1965" y="439"/>
                      <a:pt x="1608" y="677"/>
                      <a:pt x="1286" y="962"/>
                    </a:cubicBezTo>
                    <a:cubicBezTo>
                      <a:pt x="1131" y="1093"/>
                      <a:pt x="989" y="1236"/>
                      <a:pt x="846" y="1403"/>
                    </a:cubicBezTo>
                    <a:cubicBezTo>
                      <a:pt x="715" y="1570"/>
                      <a:pt x="584" y="1736"/>
                      <a:pt x="477" y="1927"/>
                    </a:cubicBezTo>
                    <a:cubicBezTo>
                      <a:pt x="358" y="2117"/>
                      <a:pt x="274" y="2308"/>
                      <a:pt x="179" y="2522"/>
                    </a:cubicBezTo>
                    <a:cubicBezTo>
                      <a:pt x="108" y="2725"/>
                      <a:pt x="48" y="2951"/>
                      <a:pt x="12" y="3177"/>
                    </a:cubicBezTo>
                    <a:cubicBezTo>
                      <a:pt x="0" y="3284"/>
                      <a:pt x="96" y="3379"/>
                      <a:pt x="179" y="3415"/>
                    </a:cubicBezTo>
                    <a:cubicBezTo>
                      <a:pt x="204" y="3420"/>
                      <a:pt x="228" y="3423"/>
                      <a:pt x="253" y="3423"/>
                    </a:cubicBezTo>
                    <a:cubicBezTo>
                      <a:pt x="288" y="3423"/>
                      <a:pt x="323" y="3417"/>
                      <a:pt x="358" y="3403"/>
                    </a:cubicBezTo>
                    <a:cubicBezTo>
                      <a:pt x="417" y="3368"/>
                      <a:pt x="465" y="3320"/>
                      <a:pt x="477" y="3260"/>
                    </a:cubicBezTo>
                    <a:cubicBezTo>
                      <a:pt x="548" y="2891"/>
                      <a:pt x="667" y="2534"/>
                      <a:pt x="822" y="2189"/>
                    </a:cubicBezTo>
                    <a:cubicBezTo>
                      <a:pt x="953" y="1927"/>
                      <a:pt x="1120" y="1653"/>
                      <a:pt x="1310" y="1439"/>
                    </a:cubicBezTo>
                    <a:lnTo>
                      <a:pt x="1322" y="1415"/>
                    </a:lnTo>
                    <a:lnTo>
                      <a:pt x="1322" y="1415"/>
                    </a:lnTo>
                    <a:cubicBezTo>
                      <a:pt x="1322" y="1415"/>
                      <a:pt x="1322" y="1421"/>
                      <a:pt x="1321" y="1427"/>
                    </a:cubicBezTo>
                    <a:lnTo>
                      <a:pt x="1321" y="1427"/>
                    </a:lnTo>
                    <a:cubicBezTo>
                      <a:pt x="1534" y="1181"/>
                      <a:pt x="1769" y="978"/>
                      <a:pt x="2025" y="807"/>
                    </a:cubicBezTo>
                    <a:lnTo>
                      <a:pt x="2025" y="807"/>
                    </a:lnTo>
                    <a:cubicBezTo>
                      <a:pt x="2025" y="807"/>
                      <a:pt x="2025" y="807"/>
                      <a:pt x="2024" y="808"/>
                    </a:cubicBezTo>
                    <a:cubicBezTo>
                      <a:pt x="2298" y="629"/>
                      <a:pt x="2596" y="486"/>
                      <a:pt x="2894" y="379"/>
                    </a:cubicBezTo>
                    <a:cubicBezTo>
                      <a:pt x="3132" y="308"/>
                      <a:pt x="3370" y="260"/>
                      <a:pt x="3608" y="224"/>
                    </a:cubicBezTo>
                    <a:cubicBezTo>
                      <a:pt x="3644" y="224"/>
                      <a:pt x="3691" y="165"/>
                      <a:pt x="3679" y="129"/>
                    </a:cubicBezTo>
                    <a:cubicBezTo>
                      <a:pt x="3679" y="93"/>
                      <a:pt x="3644" y="81"/>
                      <a:pt x="3632" y="69"/>
                    </a:cubicBezTo>
                    <a:cubicBezTo>
                      <a:pt x="3632" y="25"/>
                      <a:pt x="3619"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7"/>
              <p:cNvSpPr/>
              <p:nvPr/>
            </p:nvSpPr>
            <p:spPr>
              <a:xfrm>
                <a:off x="6975530" y="532012"/>
                <a:ext cx="27802" cy="28297"/>
              </a:xfrm>
              <a:custGeom>
                <a:rect b="b" l="l" r="r" t="t"/>
                <a:pathLst>
                  <a:path extrusionOk="0" h="571" w="561">
                    <a:moveTo>
                      <a:pt x="281" y="1"/>
                    </a:moveTo>
                    <a:cubicBezTo>
                      <a:pt x="237" y="1"/>
                      <a:pt x="190" y="14"/>
                      <a:pt x="155" y="34"/>
                    </a:cubicBezTo>
                    <a:cubicBezTo>
                      <a:pt x="84" y="58"/>
                      <a:pt x="36" y="118"/>
                      <a:pt x="12" y="201"/>
                    </a:cubicBezTo>
                    <a:cubicBezTo>
                      <a:pt x="1" y="273"/>
                      <a:pt x="1" y="344"/>
                      <a:pt x="24" y="403"/>
                    </a:cubicBezTo>
                    <a:cubicBezTo>
                      <a:pt x="72" y="475"/>
                      <a:pt x="120" y="511"/>
                      <a:pt x="191" y="558"/>
                    </a:cubicBezTo>
                    <a:cubicBezTo>
                      <a:pt x="212" y="567"/>
                      <a:pt x="236" y="571"/>
                      <a:pt x="261" y="571"/>
                    </a:cubicBezTo>
                    <a:cubicBezTo>
                      <a:pt x="307" y="571"/>
                      <a:pt x="355" y="558"/>
                      <a:pt x="393" y="534"/>
                    </a:cubicBezTo>
                    <a:cubicBezTo>
                      <a:pt x="477" y="511"/>
                      <a:pt x="513" y="451"/>
                      <a:pt x="548" y="380"/>
                    </a:cubicBezTo>
                    <a:cubicBezTo>
                      <a:pt x="560" y="296"/>
                      <a:pt x="560" y="225"/>
                      <a:pt x="536" y="165"/>
                    </a:cubicBezTo>
                    <a:cubicBezTo>
                      <a:pt x="489" y="94"/>
                      <a:pt x="441" y="58"/>
                      <a:pt x="370" y="22"/>
                    </a:cubicBezTo>
                    <a:cubicBezTo>
                      <a:pt x="345" y="8"/>
                      <a:pt x="314"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7"/>
              <p:cNvSpPr/>
              <p:nvPr/>
            </p:nvSpPr>
            <p:spPr>
              <a:xfrm>
                <a:off x="6992627" y="581222"/>
                <a:ext cx="15412" cy="14124"/>
              </a:xfrm>
              <a:custGeom>
                <a:rect b="b" l="l" r="r" t="t"/>
                <a:pathLst>
                  <a:path extrusionOk="0" h="285" w="311">
                    <a:moveTo>
                      <a:pt x="176" y="1"/>
                    </a:moveTo>
                    <a:cubicBezTo>
                      <a:pt x="147" y="1"/>
                      <a:pt x="121" y="9"/>
                      <a:pt x="96" y="18"/>
                    </a:cubicBezTo>
                    <a:cubicBezTo>
                      <a:pt x="72" y="42"/>
                      <a:pt x="37" y="65"/>
                      <a:pt x="25" y="101"/>
                    </a:cubicBezTo>
                    <a:cubicBezTo>
                      <a:pt x="1" y="125"/>
                      <a:pt x="1" y="172"/>
                      <a:pt x="37" y="196"/>
                    </a:cubicBezTo>
                    <a:cubicBezTo>
                      <a:pt x="48" y="232"/>
                      <a:pt x="84" y="244"/>
                      <a:pt x="108" y="280"/>
                    </a:cubicBezTo>
                    <a:cubicBezTo>
                      <a:pt x="118" y="283"/>
                      <a:pt x="128" y="284"/>
                      <a:pt x="139" y="284"/>
                    </a:cubicBezTo>
                    <a:cubicBezTo>
                      <a:pt x="168" y="284"/>
                      <a:pt x="198" y="273"/>
                      <a:pt x="215" y="256"/>
                    </a:cubicBezTo>
                    <a:cubicBezTo>
                      <a:pt x="251" y="244"/>
                      <a:pt x="275" y="220"/>
                      <a:pt x="287" y="184"/>
                    </a:cubicBezTo>
                    <a:cubicBezTo>
                      <a:pt x="310" y="161"/>
                      <a:pt x="310" y="113"/>
                      <a:pt x="287" y="77"/>
                    </a:cubicBezTo>
                    <a:cubicBezTo>
                      <a:pt x="275" y="53"/>
                      <a:pt x="251" y="42"/>
                      <a:pt x="215" y="6"/>
                    </a:cubicBezTo>
                    <a:cubicBezTo>
                      <a:pt x="201" y="2"/>
                      <a:pt x="18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 name="Google Shape;639;p27"/>
          <p:cNvGrpSpPr/>
          <p:nvPr/>
        </p:nvGrpSpPr>
        <p:grpSpPr>
          <a:xfrm>
            <a:off x="8376370" y="4210736"/>
            <a:ext cx="660001" cy="583995"/>
            <a:chOff x="8222283" y="2519761"/>
            <a:chExt cx="660001" cy="583995"/>
          </a:xfrm>
        </p:grpSpPr>
        <p:sp>
          <p:nvSpPr>
            <p:cNvPr id="640" name="Google Shape;640;p27"/>
            <p:cNvSpPr/>
            <p:nvPr/>
          </p:nvSpPr>
          <p:spPr>
            <a:xfrm>
              <a:off x="8564922" y="2706180"/>
              <a:ext cx="151031" cy="152272"/>
            </a:xfrm>
            <a:custGeom>
              <a:rect b="b" l="l" r="r" t="t"/>
              <a:pathLst>
                <a:path extrusionOk="0" h="3434" w="3406">
                  <a:moveTo>
                    <a:pt x="2346" y="0"/>
                  </a:moveTo>
                  <a:cubicBezTo>
                    <a:pt x="2084" y="0"/>
                    <a:pt x="1799" y="119"/>
                    <a:pt x="1608" y="358"/>
                  </a:cubicBezTo>
                  <a:cubicBezTo>
                    <a:pt x="1156" y="893"/>
                    <a:pt x="691" y="1417"/>
                    <a:pt x="215" y="1929"/>
                  </a:cubicBezTo>
                  <a:cubicBezTo>
                    <a:pt x="48" y="2084"/>
                    <a:pt x="1" y="2382"/>
                    <a:pt x="25" y="2608"/>
                  </a:cubicBezTo>
                  <a:cubicBezTo>
                    <a:pt x="48" y="2858"/>
                    <a:pt x="191" y="3084"/>
                    <a:pt x="382" y="3239"/>
                  </a:cubicBezTo>
                  <a:cubicBezTo>
                    <a:pt x="548" y="3364"/>
                    <a:pt x="760" y="3434"/>
                    <a:pt x="969" y="3434"/>
                  </a:cubicBezTo>
                  <a:cubicBezTo>
                    <a:pt x="1000" y="3434"/>
                    <a:pt x="1030" y="3432"/>
                    <a:pt x="1060" y="3429"/>
                  </a:cubicBezTo>
                  <a:cubicBezTo>
                    <a:pt x="1334" y="3394"/>
                    <a:pt x="1513" y="3263"/>
                    <a:pt x="1691" y="3072"/>
                  </a:cubicBezTo>
                  <a:cubicBezTo>
                    <a:pt x="2168" y="2560"/>
                    <a:pt x="2632" y="2048"/>
                    <a:pt x="3073" y="1512"/>
                  </a:cubicBezTo>
                  <a:cubicBezTo>
                    <a:pt x="3406" y="1120"/>
                    <a:pt x="3299" y="500"/>
                    <a:pt x="2906" y="203"/>
                  </a:cubicBezTo>
                  <a:cubicBezTo>
                    <a:pt x="2751" y="60"/>
                    <a:pt x="2537" y="0"/>
                    <a:pt x="2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7"/>
            <p:cNvSpPr/>
            <p:nvPr/>
          </p:nvSpPr>
          <p:spPr>
            <a:xfrm>
              <a:off x="8723316" y="2519761"/>
              <a:ext cx="158968" cy="167659"/>
            </a:xfrm>
            <a:custGeom>
              <a:rect b="b" l="l" r="r" t="t"/>
              <a:pathLst>
                <a:path extrusionOk="0" h="3781" w="3585">
                  <a:moveTo>
                    <a:pt x="2505" y="1"/>
                  </a:moveTo>
                  <a:cubicBezTo>
                    <a:pt x="2241" y="1"/>
                    <a:pt x="1970" y="141"/>
                    <a:pt x="1798" y="347"/>
                  </a:cubicBezTo>
                  <a:cubicBezTo>
                    <a:pt x="1286" y="1002"/>
                    <a:pt x="786" y="1680"/>
                    <a:pt x="215" y="2276"/>
                  </a:cubicBezTo>
                  <a:cubicBezTo>
                    <a:pt x="48" y="2454"/>
                    <a:pt x="1" y="2728"/>
                    <a:pt x="24" y="2954"/>
                  </a:cubicBezTo>
                  <a:cubicBezTo>
                    <a:pt x="48" y="3204"/>
                    <a:pt x="191" y="3430"/>
                    <a:pt x="382" y="3585"/>
                  </a:cubicBezTo>
                  <a:cubicBezTo>
                    <a:pt x="548" y="3710"/>
                    <a:pt x="760" y="3780"/>
                    <a:pt x="969" y="3780"/>
                  </a:cubicBezTo>
                  <a:cubicBezTo>
                    <a:pt x="1000" y="3780"/>
                    <a:pt x="1030" y="3779"/>
                    <a:pt x="1060" y="3776"/>
                  </a:cubicBezTo>
                  <a:cubicBezTo>
                    <a:pt x="1334" y="3740"/>
                    <a:pt x="1513" y="3609"/>
                    <a:pt x="1691" y="3419"/>
                  </a:cubicBezTo>
                  <a:cubicBezTo>
                    <a:pt x="2251" y="2811"/>
                    <a:pt x="2763" y="2156"/>
                    <a:pt x="3275" y="1502"/>
                  </a:cubicBezTo>
                  <a:cubicBezTo>
                    <a:pt x="3584" y="1097"/>
                    <a:pt x="3513" y="502"/>
                    <a:pt x="3108" y="192"/>
                  </a:cubicBezTo>
                  <a:cubicBezTo>
                    <a:pt x="2941" y="61"/>
                    <a:pt x="2727" y="1"/>
                    <a:pt x="2537" y="1"/>
                  </a:cubicBezTo>
                  <a:cubicBezTo>
                    <a:pt x="2526" y="1"/>
                    <a:pt x="2515" y="1"/>
                    <a:pt x="2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7"/>
            <p:cNvSpPr/>
            <p:nvPr/>
          </p:nvSpPr>
          <p:spPr>
            <a:xfrm>
              <a:off x="8222815" y="2764270"/>
              <a:ext cx="345827" cy="338954"/>
            </a:xfrm>
            <a:custGeom>
              <a:rect b="b" l="l" r="r" t="t"/>
              <a:pathLst>
                <a:path extrusionOk="0" h="7644" w="7799">
                  <a:moveTo>
                    <a:pt x="2870" y="0"/>
                  </a:moveTo>
                  <a:cubicBezTo>
                    <a:pt x="2834" y="0"/>
                    <a:pt x="2787" y="0"/>
                    <a:pt x="2751" y="24"/>
                  </a:cubicBezTo>
                  <a:cubicBezTo>
                    <a:pt x="2275" y="71"/>
                    <a:pt x="2072" y="583"/>
                    <a:pt x="2001" y="786"/>
                  </a:cubicBezTo>
                  <a:cubicBezTo>
                    <a:pt x="1846" y="1226"/>
                    <a:pt x="1834" y="1703"/>
                    <a:pt x="1822" y="2072"/>
                  </a:cubicBezTo>
                  <a:cubicBezTo>
                    <a:pt x="1822" y="2274"/>
                    <a:pt x="1822" y="2488"/>
                    <a:pt x="1834" y="2703"/>
                  </a:cubicBezTo>
                  <a:cubicBezTo>
                    <a:pt x="1822" y="2703"/>
                    <a:pt x="1822" y="2715"/>
                    <a:pt x="1798" y="2715"/>
                  </a:cubicBezTo>
                  <a:cubicBezTo>
                    <a:pt x="1679" y="2786"/>
                    <a:pt x="1560" y="2846"/>
                    <a:pt x="1465" y="2905"/>
                  </a:cubicBezTo>
                  <a:lnTo>
                    <a:pt x="1298" y="3000"/>
                  </a:lnTo>
                  <a:cubicBezTo>
                    <a:pt x="1048" y="3131"/>
                    <a:pt x="846" y="3250"/>
                    <a:pt x="667" y="3369"/>
                  </a:cubicBezTo>
                  <a:cubicBezTo>
                    <a:pt x="465" y="3512"/>
                    <a:pt x="298" y="3667"/>
                    <a:pt x="179" y="3834"/>
                  </a:cubicBezTo>
                  <a:cubicBezTo>
                    <a:pt x="120" y="3917"/>
                    <a:pt x="72" y="4012"/>
                    <a:pt x="48" y="4096"/>
                  </a:cubicBezTo>
                  <a:cubicBezTo>
                    <a:pt x="12" y="4215"/>
                    <a:pt x="0" y="4322"/>
                    <a:pt x="12" y="4441"/>
                  </a:cubicBezTo>
                  <a:cubicBezTo>
                    <a:pt x="48" y="4679"/>
                    <a:pt x="191" y="4846"/>
                    <a:pt x="310" y="4941"/>
                  </a:cubicBezTo>
                  <a:cubicBezTo>
                    <a:pt x="393" y="5001"/>
                    <a:pt x="477" y="5048"/>
                    <a:pt x="572" y="5096"/>
                  </a:cubicBezTo>
                  <a:cubicBezTo>
                    <a:pt x="643" y="5144"/>
                    <a:pt x="727" y="5167"/>
                    <a:pt x="846" y="5203"/>
                  </a:cubicBezTo>
                  <a:cubicBezTo>
                    <a:pt x="1286" y="5322"/>
                    <a:pt x="1727" y="5346"/>
                    <a:pt x="2120" y="5346"/>
                  </a:cubicBezTo>
                  <a:lnTo>
                    <a:pt x="2322" y="5346"/>
                  </a:lnTo>
                  <a:cubicBezTo>
                    <a:pt x="2334" y="5584"/>
                    <a:pt x="2370" y="5834"/>
                    <a:pt x="2394" y="6072"/>
                  </a:cubicBezTo>
                  <a:cubicBezTo>
                    <a:pt x="2453" y="6465"/>
                    <a:pt x="2548" y="6929"/>
                    <a:pt x="2798" y="7287"/>
                  </a:cubicBezTo>
                  <a:cubicBezTo>
                    <a:pt x="2906" y="7441"/>
                    <a:pt x="3048" y="7560"/>
                    <a:pt x="3203" y="7608"/>
                  </a:cubicBezTo>
                  <a:cubicBezTo>
                    <a:pt x="3275" y="7644"/>
                    <a:pt x="3346" y="7644"/>
                    <a:pt x="3418" y="7644"/>
                  </a:cubicBezTo>
                  <a:cubicBezTo>
                    <a:pt x="3549" y="7644"/>
                    <a:pt x="3644" y="7608"/>
                    <a:pt x="3763" y="7560"/>
                  </a:cubicBezTo>
                  <a:cubicBezTo>
                    <a:pt x="3965" y="7477"/>
                    <a:pt x="4108" y="7310"/>
                    <a:pt x="4215" y="7191"/>
                  </a:cubicBezTo>
                  <a:cubicBezTo>
                    <a:pt x="4346" y="7025"/>
                    <a:pt x="4453" y="6834"/>
                    <a:pt x="4537" y="6644"/>
                  </a:cubicBezTo>
                  <a:cubicBezTo>
                    <a:pt x="4739" y="6251"/>
                    <a:pt x="4870" y="5822"/>
                    <a:pt x="4965" y="5501"/>
                  </a:cubicBezTo>
                  <a:lnTo>
                    <a:pt x="5025" y="5525"/>
                  </a:lnTo>
                  <a:cubicBezTo>
                    <a:pt x="5311" y="5632"/>
                    <a:pt x="5596" y="5751"/>
                    <a:pt x="5894" y="5834"/>
                  </a:cubicBezTo>
                  <a:cubicBezTo>
                    <a:pt x="6144" y="5917"/>
                    <a:pt x="6442" y="5989"/>
                    <a:pt x="6739" y="5989"/>
                  </a:cubicBezTo>
                  <a:cubicBezTo>
                    <a:pt x="6930" y="5989"/>
                    <a:pt x="7097" y="5953"/>
                    <a:pt x="7251" y="5894"/>
                  </a:cubicBezTo>
                  <a:cubicBezTo>
                    <a:pt x="7442" y="5822"/>
                    <a:pt x="7585" y="5655"/>
                    <a:pt x="7692" y="5465"/>
                  </a:cubicBezTo>
                  <a:cubicBezTo>
                    <a:pt x="7799" y="5227"/>
                    <a:pt x="7751" y="4977"/>
                    <a:pt x="7704" y="4846"/>
                  </a:cubicBezTo>
                  <a:cubicBezTo>
                    <a:pt x="7632" y="4572"/>
                    <a:pt x="7501" y="4346"/>
                    <a:pt x="7382" y="4167"/>
                  </a:cubicBezTo>
                  <a:cubicBezTo>
                    <a:pt x="7228" y="3953"/>
                    <a:pt x="7073" y="3739"/>
                    <a:pt x="6930" y="3596"/>
                  </a:cubicBezTo>
                  <a:cubicBezTo>
                    <a:pt x="6811" y="3453"/>
                    <a:pt x="6692" y="3322"/>
                    <a:pt x="6561" y="3191"/>
                  </a:cubicBezTo>
                  <a:lnTo>
                    <a:pt x="6620" y="3084"/>
                  </a:lnTo>
                  <a:cubicBezTo>
                    <a:pt x="6751" y="2858"/>
                    <a:pt x="6894" y="2619"/>
                    <a:pt x="6989" y="2369"/>
                  </a:cubicBezTo>
                  <a:cubicBezTo>
                    <a:pt x="7085" y="2179"/>
                    <a:pt x="7132" y="2000"/>
                    <a:pt x="7156" y="1822"/>
                  </a:cubicBezTo>
                  <a:cubicBezTo>
                    <a:pt x="7192" y="1631"/>
                    <a:pt x="7156" y="1417"/>
                    <a:pt x="7085" y="1274"/>
                  </a:cubicBezTo>
                  <a:cubicBezTo>
                    <a:pt x="6989" y="1107"/>
                    <a:pt x="6847" y="976"/>
                    <a:pt x="6632" y="881"/>
                  </a:cubicBezTo>
                  <a:cubicBezTo>
                    <a:pt x="6537" y="833"/>
                    <a:pt x="6418" y="822"/>
                    <a:pt x="6275" y="822"/>
                  </a:cubicBezTo>
                  <a:cubicBezTo>
                    <a:pt x="6180" y="822"/>
                    <a:pt x="6073" y="833"/>
                    <a:pt x="5954" y="857"/>
                  </a:cubicBezTo>
                  <a:cubicBezTo>
                    <a:pt x="5585" y="929"/>
                    <a:pt x="5239" y="1095"/>
                    <a:pt x="4906" y="1250"/>
                  </a:cubicBezTo>
                  <a:lnTo>
                    <a:pt x="4763" y="1334"/>
                  </a:lnTo>
                  <a:lnTo>
                    <a:pt x="4584" y="1107"/>
                  </a:lnTo>
                  <a:cubicBezTo>
                    <a:pt x="4418" y="917"/>
                    <a:pt x="4239" y="714"/>
                    <a:pt x="4049" y="560"/>
                  </a:cubicBezTo>
                  <a:cubicBezTo>
                    <a:pt x="3858" y="381"/>
                    <a:pt x="3656" y="238"/>
                    <a:pt x="3441" y="119"/>
                  </a:cubicBezTo>
                  <a:cubicBezTo>
                    <a:pt x="3215" y="48"/>
                    <a:pt x="3037" y="0"/>
                    <a:pt x="28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7"/>
            <p:cNvSpPr/>
            <p:nvPr/>
          </p:nvSpPr>
          <p:spPr>
            <a:xfrm>
              <a:off x="8222283" y="2762141"/>
              <a:ext cx="341615" cy="341615"/>
            </a:xfrm>
            <a:custGeom>
              <a:rect b="b" l="l" r="r" t="t"/>
              <a:pathLst>
                <a:path extrusionOk="0" h="7704" w="7704">
                  <a:moveTo>
                    <a:pt x="2679" y="0"/>
                  </a:moveTo>
                  <a:lnTo>
                    <a:pt x="2679" y="0"/>
                  </a:lnTo>
                  <a:cubicBezTo>
                    <a:pt x="2263" y="155"/>
                    <a:pt x="2048" y="620"/>
                    <a:pt x="1989" y="822"/>
                  </a:cubicBezTo>
                  <a:cubicBezTo>
                    <a:pt x="1846" y="1251"/>
                    <a:pt x="1810" y="1727"/>
                    <a:pt x="1810" y="2108"/>
                  </a:cubicBezTo>
                  <a:cubicBezTo>
                    <a:pt x="1810" y="2310"/>
                    <a:pt x="1810" y="2525"/>
                    <a:pt x="1834" y="2727"/>
                  </a:cubicBezTo>
                  <a:cubicBezTo>
                    <a:pt x="1679" y="2822"/>
                    <a:pt x="1560" y="2882"/>
                    <a:pt x="1453" y="2941"/>
                  </a:cubicBezTo>
                  <a:lnTo>
                    <a:pt x="1298" y="3025"/>
                  </a:lnTo>
                  <a:cubicBezTo>
                    <a:pt x="1060" y="3156"/>
                    <a:pt x="846" y="3275"/>
                    <a:pt x="667" y="3394"/>
                  </a:cubicBezTo>
                  <a:cubicBezTo>
                    <a:pt x="441" y="3548"/>
                    <a:pt x="298" y="3715"/>
                    <a:pt x="179" y="3858"/>
                  </a:cubicBezTo>
                  <a:cubicBezTo>
                    <a:pt x="120" y="3953"/>
                    <a:pt x="72" y="4037"/>
                    <a:pt x="48" y="4132"/>
                  </a:cubicBezTo>
                  <a:cubicBezTo>
                    <a:pt x="12" y="4251"/>
                    <a:pt x="1" y="4358"/>
                    <a:pt x="12" y="4489"/>
                  </a:cubicBezTo>
                  <a:cubicBezTo>
                    <a:pt x="48" y="4727"/>
                    <a:pt x="191" y="4882"/>
                    <a:pt x="310" y="4989"/>
                  </a:cubicBezTo>
                  <a:cubicBezTo>
                    <a:pt x="382" y="5049"/>
                    <a:pt x="477" y="5108"/>
                    <a:pt x="560" y="5144"/>
                  </a:cubicBezTo>
                  <a:cubicBezTo>
                    <a:pt x="644" y="5180"/>
                    <a:pt x="727" y="5215"/>
                    <a:pt x="846" y="5239"/>
                  </a:cubicBezTo>
                  <a:cubicBezTo>
                    <a:pt x="1275" y="5382"/>
                    <a:pt x="1727" y="5394"/>
                    <a:pt x="2108" y="5394"/>
                  </a:cubicBezTo>
                  <a:lnTo>
                    <a:pt x="2322" y="5394"/>
                  </a:lnTo>
                  <a:cubicBezTo>
                    <a:pt x="2334" y="5573"/>
                    <a:pt x="2346" y="5858"/>
                    <a:pt x="2394" y="6120"/>
                  </a:cubicBezTo>
                  <a:cubicBezTo>
                    <a:pt x="2453" y="6513"/>
                    <a:pt x="2549" y="6966"/>
                    <a:pt x="2799" y="7347"/>
                  </a:cubicBezTo>
                  <a:cubicBezTo>
                    <a:pt x="2906" y="7501"/>
                    <a:pt x="3049" y="7620"/>
                    <a:pt x="3215" y="7668"/>
                  </a:cubicBezTo>
                  <a:cubicBezTo>
                    <a:pt x="3287" y="7704"/>
                    <a:pt x="3358" y="7704"/>
                    <a:pt x="3441" y="7704"/>
                  </a:cubicBezTo>
                  <a:cubicBezTo>
                    <a:pt x="3561" y="7704"/>
                    <a:pt x="3656" y="7668"/>
                    <a:pt x="3775" y="7620"/>
                  </a:cubicBezTo>
                  <a:cubicBezTo>
                    <a:pt x="3977" y="7537"/>
                    <a:pt x="4120" y="7370"/>
                    <a:pt x="4227" y="7251"/>
                  </a:cubicBezTo>
                  <a:cubicBezTo>
                    <a:pt x="4358" y="7073"/>
                    <a:pt x="4465" y="6882"/>
                    <a:pt x="4549" y="6704"/>
                  </a:cubicBezTo>
                  <a:cubicBezTo>
                    <a:pt x="4751" y="6311"/>
                    <a:pt x="4882" y="5882"/>
                    <a:pt x="4989" y="5561"/>
                  </a:cubicBezTo>
                  <a:lnTo>
                    <a:pt x="5025" y="5584"/>
                  </a:lnTo>
                  <a:cubicBezTo>
                    <a:pt x="5299" y="5692"/>
                    <a:pt x="5597" y="5811"/>
                    <a:pt x="5894" y="5894"/>
                  </a:cubicBezTo>
                  <a:cubicBezTo>
                    <a:pt x="6144" y="5977"/>
                    <a:pt x="6442" y="6049"/>
                    <a:pt x="6740" y="6049"/>
                  </a:cubicBezTo>
                  <a:cubicBezTo>
                    <a:pt x="6930" y="6049"/>
                    <a:pt x="7097" y="6013"/>
                    <a:pt x="7251" y="5954"/>
                  </a:cubicBezTo>
                  <a:cubicBezTo>
                    <a:pt x="7442" y="5882"/>
                    <a:pt x="7597" y="5715"/>
                    <a:pt x="7692" y="5513"/>
                  </a:cubicBezTo>
                  <a:cubicBezTo>
                    <a:pt x="7692" y="5501"/>
                    <a:pt x="7704" y="5477"/>
                    <a:pt x="7704" y="5465"/>
                  </a:cubicBezTo>
                  <a:lnTo>
                    <a:pt x="7704" y="5465"/>
                  </a:lnTo>
                  <a:cubicBezTo>
                    <a:pt x="7585" y="5513"/>
                    <a:pt x="7454" y="5561"/>
                    <a:pt x="7323" y="5573"/>
                  </a:cubicBezTo>
                  <a:cubicBezTo>
                    <a:pt x="7213" y="5581"/>
                    <a:pt x="7110" y="5589"/>
                    <a:pt x="7004" y="5589"/>
                  </a:cubicBezTo>
                  <a:cubicBezTo>
                    <a:pt x="6960" y="5589"/>
                    <a:pt x="6916" y="5588"/>
                    <a:pt x="6870" y="5584"/>
                  </a:cubicBezTo>
                  <a:cubicBezTo>
                    <a:pt x="6728" y="5573"/>
                    <a:pt x="6573" y="5561"/>
                    <a:pt x="6430" y="5525"/>
                  </a:cubicBezTo>
                  <a:cubicBezTo>
                    <a:pt x="5847" y="5394"/>
                    <a:pt x="5311" y="5120"/>
                    <a:pt x="4811" y="4846"/>
                  </a:cubicBezTo>
                  <a:cubicBezTo>
                    <a:pt x="4787" y="4882"/>
                    <a:pt x="4775" y="4941"/>
                    <a:pt x="4763" y="4989"/>
                  </a:cubicBezTo>
                  <a:lnTo>
                    <a:pt x="4668" y="5299"/>
                  </a:lnTo>
                  <a:cubicBezTo>
                    <a:pt x="4608" y="5513"/>
                    <a:pt x="4549" y="5715"/>
                    <a:pt x="4465" y="5930"/>
                  </a:cubicBezTo>
                  <a:cubicBezTo>
                    <a:pt x="4418" y="6037"/>
                    <a:pt x="4370" y="6132"/>
                    <a:pt x="4334" y="6227"/>
                  </a:cubicBezTo>
                  <a:cubicBezTo>
                    <a:pt x="4287" y="6311"/>
                    <a:pt x="4239" y="6394"/>
                    <a:pt x="4180" y="6465"/>
                  </a:cubicBezTo>
                  <a:cubicBezTo>
                    <a:pt x="4132" y="6537"/>
                    <a:pt x="4073" y="6596"/>
                    <a:pt x="4001" y="6644"/>
                  </a:cubicBezTo>
                  <a:cubicBezTo>
                    <a:pt x="3977" y="6656"/>
                    <a:pt x="3942" y="6692"/>
                    <a:pt x="3918" y="6704"/>
                  </a:cubicBezTo>
                  <a:cubicBezTo>
                    <a:pt x="3882" y="6716"/>
                    <a:pt x="3858" y="6727"/>
                    <a:pt x="3811" y="6727"/>
                  </a:cubicBezTo>
                  <a:cubicBezTo>
                    <a:pt x="3778" y="6738"/>
                    <a:pt x="3742" y="6744"/>
                    <a:pt x="3704" y="6744"/>
                  </a:cubicBezTo>
                  <a:cubicBezTo>
                    <a:pt x="3658" y="6744"/>
                    <a:pt x="3612" y="6735"/>
                    <a:pt x="3572" y="6716"/>
                  </a:cubicBezTo>
                  <a:cubicBezTo>
                    <a:pt x="3501" y="6692"/>
                    <a:pt x="3418" y="6656"/>
                    <a:pt x="3358" y="6608"/>
                  </a:cubicBezTo>
                  <a:cubicBezTo>
                    <a:pt x="3227" y="6489"/>
                    <a:pt x="3144" y="6335"/>
                    <a:pt x="3096" y="6156"/>
                  </a:cubicBezTo>
                  <a:cubicBezTo>
                    <a:pt x="3037" y="5942"/>
                    <a:pt x="3025" y="5715"/>
                    <a:pt x="3025" y="5501"/>
                  </a:cubicBezTo>
                  <a:cubicBezTo>
                    <a:pt x="3025" y="5275"/>
                    <a:pt x="3037" y="5049"/>
                    <a:pt x="3049" y="4822"/>
                  </a:cubicBezTo>
                  <a:lnTo>
                    <a:pt x="3096" y="4430"/>
                  </a:lnTo>
                  <a:lnTo>
                    <a:pt x="3096" y="4430"/>
                  </a:lnTo>
                  <a:cubicBezTo>
                    <a:pt x="2965" y="4465"/>
                    <a:pt x="2822" y="4501"/>
                    <a:pt x="2691" y="4525"/>
                  </a:cubicBezTo>
                  <a:cubicBezTo>
                    <a:pt x="2608" y="4549"/>
                    <a:pt x="2513" y="4560"/>
                    <a:pt x="2406" y="4572"/>
                  </a:cubicBezTo>
                  <a:cubicBezTo>
                    <a:pt x="2364" y="4578"/>
                    <a:pt x="2316" y="4581"/>
                    <a:pt x="2269" y="4581"/>
                  </a:cubicBezTo>
                  <a:cubicBezTo>
                    <a:pt x="2221" y="4581"/>
                    <a:pt x="2173" y="4578"/>
                    <a:pt x="2132" y="4572"/>
                  </a:cubicBezTo>
                  <a:cubicBezTo>
                    <a:pt x="2037" y="4560"/>
                    <a:pt x="1965" y="4560"/>
                    <a:pt x="1894" y="4525"/>
                  </a:cubicBezTo>
                  <a:cubicBezTo>
                    <a:pt x="1810" y="4501"/>
                    <a:pt x="1751" y="4465"/>
                    <a:pt x="1691" y="4406"/>
                  </a:cubicBezTo>
                  <a:cubicBezTo>
                    <a:pt x="1667" y="4382"/>
                    <a:pt x="1632" y="4346"/>
                    <a:pt x="1620" y="4322"/>
                  </a:cubicBezTo>
                  <a:cubicBezTo>
                    <a:pt x="1596" y="4287"/>
                    <a:pt x="1572" y="4251"/>
                    <a:pt x="1560" y="4215"/>
                  </a:cubicBezTo>
                  <a:cubicBezTo>
                    <a:pt x="1536" y="4144"/>
                    <a:pt x="1513" y="4072"/>
                    <a:pt x="1501" y="3989"/>
                  </a:cubicBezTo>
                  <a:cubicBezTo>
                    <a:pt x="1501" y="3929"/>
                    <a:pt x="1501" y="3858"/>
                    <a:pt x="1536" y="3798"/>
                  </a:cubicBezTo>
                  <a:cubicBezTo>
                    <a:pt x="1548" y="3775"/>
                    <a:pt x="1548" y="3739"/>
                    <a:pt x="1560" y="3715"/>
                  </a:cubicBezTo>
                  <a:cubicBezTo>
                    <a:pt x="1572" y="3679"/>
                    <a:pt x="1596" y="3656"/>
                    <a:pt x="1620" y="3632"/>
                  </a:cubicBezTo>
                  <a:cubicBezTo>
                    <a:pt x="1667" y="3572"/>
                    <a:pt x="1715" y="3537"/>
                    <a:pt x="1751" y="3501"/>
                  </a:cubicBezTo>
                  <a:cubicBezTo>
                    <a:pt x="1810" y="3453"/>
                    <a:pt x="1870" y="3417"/>
                    <a:pt x="1929" y="3382"/>
                  </a:cubicBezTo>
                  <a:cubicBezTo>
                    <a:pt x="2072" y="3310"/>
                    <a:pt x="2203" y="3239"/>
                    <a:pt x="2334" y="3179"/>
                  </a:cubicBezTo>
                  <a:cubicBezTo>
                    <a:pt x="2453" y="3120"/>
                    <a:pt x="2560" y="3060"/>
                    <a:pt x="2668" y="2977"/>
                  </a:cubicBezTo>
                  <a:cubicBezTo>
                    <a:pt x="2691" y="2965"/>
                    <a:pt x="2703" y="2941"/>
                    <a:pt x="2739" y="2906"/>
                  </a:cubicBezTo>
                  <a:cubicBezTo>
                    <a:pt x="2751" y="2894"/>
                    <a:pt x="2751" y="2882"/>
                    <a:pt x="2763" y="2858"/>
                  </a:cubicBezTo>
                  <a:cubicBezTo>
                    <a:pt x="2787" y="2834"/>
                    <a:pt x="2787" y="2798"/>
                    <a:pt x="2787" y="2775"/>
                  </a:cubicBezTo>
                  <a:cubicBezTo>
                    <a:pt x="2799" y="2667"/>
                    <a:pt x="2787" y="2584"/>
                    <a:pt x="2763" y="2477"/>
                  </a:cubicBezTo>
                  <a:cubicBezTo>
                    <a:pt x="2739" y="2227"/>
                    <a:pt x="2668" y="1965"/>
                    <a:pt x="2596" y="1727"/>
                  </a:cubicBezTo>
                  <a:cubicBezTo>
                    <a:pt x="2572" y="1608"/>
                    <a:pt x="2537" y="1489"/>
                    <a:pt x="2525" y="1370"/>
                  </a:cubicBezTo>
                  <a:cubicBezTo>
                    <a:pt x="2513" y="1286"/>
                    <a:pt x="2501" y="1179"/>
                    <a:pt x="2477" y="1096"/>
                  </a:cubicBezTo>
                  <a:lnTo>
                    <a:pt x="2477" y="941"/>
                  </a:lnTo>
                  <a:cubicBezTo>
                    <a:pt x="2477" y="870"/>
                    <a:pt x="2501" y="798"/>
                    <a:pt x="2501" y="715"/>
                  </a:cubicBezTo>
                  <a:cubicBezTo>
                    <a:pt x="2513" y="572"/>
                    <a:pt x="2525" y="441"/>
                    <a:pt x="2572" y="286"/>
                  </a:cubicBezTo>
                  <a:cubicBezTo>
                    <a:pt x="2596" y="179"/>
                    <a:pt x="2632" y="96"/>
                    <a:pt x="2679"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7"/>
            <p:cNvSpPr/>
            <p:nvPr/>
          </p:nvSpPr>
          <p:spPr>
            <a:xfrm>
              <a:off x="8346355" y="2887278"/>
              <a:ext cx="44" cy="44"/>
            </a:xfrm>
            <a:custGeom>
              <a:rect b="b" l="l" r="r" t="t"/>
              <a:pathLst>
                <a:path extrusionOk="0" h="1" w="1">
                  <a:moveTo>
                    <a:pt x="1" y="0"/>
                  </a:moveTo>
                  <a:lnTo>
                    <a:pt x="1" y="0"/>
                  </a:lnTo>
                  <a:lnTo>
                    <a:pt x="1" y="0"/>
                  </a:lnTo>
                  <a:lnTo>
                    <a:pt x="1" y="0"/>
                  </a:lnTo>
                  <a:close/>
                </a:path>
              </a:pathLst>
            </a:custGeom>
            <a:solidFill>
              <a:srgbClr val="ED35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 name="Google Shape;645;p27"/>
          <p:cNvSpPr/>
          <p:nvPr/>
        </p:nvSpPr>
        <p:spPr>
          <a:xfrm>
            <a:off x="-1247785" y="34100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 name="Google Shape;646;p27"/>
          <p:cNvGrpSpPr/>
          <p:nvPr/>
        </p:nvGrpSpPr>
        <p:grpSpPr>
          <a:xfrm rot="4750868">
            <a:off x="1005301" y="4493464"/>
            <a:ext cx="305234" cy="304477"/>
            <a:chOff x="1548327" y="2761296"/>
            <a:chExt cx="305242" cy="304485"/>
          </a:xfrm>
        </p:grpSpPr>
        <p:sp>
          <p:nvSpPr>
            <p:cNvPr id="647" name="Google Shape;647;p27"/>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7"/>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7"/>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 name="Google Shape;650;p27"/>
          <p:cNvSpPr/>
          <p:nvPr/>
        </p:nvSpPr>
        <p:spPr>
          <a:xfrm rot="10800000">
            <a:off x="126477" y="395835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95" name="Shape 11295"/>
        <p:cNvGrpSpPr/>
        <p:nvPr/>
      </p:nvGrpSpPr>
      <p:grpSpPr>
        <a:xfrm>
          <a:off x="0" y="0"/>
          <a:ext cx="0" cy="0"/>
          <a:chOff x="0" y="0"/>
          <a:chExt cx="0" cy="0"/>
        </a:xfrm>
      </p:grpSpPr>
      <p:pic>
        <p:nvPicPr>
          <p:cNvPr id="11296" name="Google Shape;11296;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4" name="Shape 654"/>
        <p:cNvGrpSpPr/>
        <p:nvPr/>
      </p:nvGrpSpPr>
      <p:grpSpPr>
        <a:xfrm>
          <a:off x="0" y="0"/>
          <a:ext cx="0" cy="0"/>
          <a:chOff x="0" y="0"/>
          <a:chExt cx="0" cy="0"/>
        </a:xfrm>
      </p:grpSpPr>
      <p:sp>
        <p:nvSpPr>
          <p:cNvPr id="655" name="Google Shape;655;p28"/>
          <p:cNvSpPr/>
          <p:nvPr/>
        </p:nvSpPr>
        <p:spPr>
          <a:xfrm>
            <a:off x="6381750" y="171005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8"/>
          <p:cNvSpPr/>
          <p:nvPr/>
        </p:nvSpPr>
        <p:spPr>
          <a:xfrm>
            <a:off x="4572000" y="171005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8"/>
          <p:cNvSpPr/>
          <p:nvPr/>
        </p:nvSpPr>
        <p:spPr>
          <a:xfrm>
            <a:off x="2762250" y="171005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8"/>
          <p:cNvSpPr/>
          <p:nvPr/>
        </p:nvSpPr>
        <p:spPr>
          <a:xfrm>
            <a:off x="952500" y="1710050"/>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8"/>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Tricky Word Challenge</a:t>
            </a:r>
            <a:endParaRPr/>
          </a:p>
        </p:txBody>
      </p:sp>
      <p:graphicFrame>
        <p:nvGraphicFramePr>
          <p:cNvPr id="660" name="Google Shape;660;p28"/>
          <p:cNvGraphicFramePr/>
          <p:nvPr/>
        </p:nvGraphicFramePr>
        <p:xfrm>
          <a:off x="952500" y="1719575"/>
          <a:ext cx="3000000" cy="3000000"/>
        </p:xfrm>
        <a:graphic>
          <a:graphicData uri="http://schemas.openxmlformats.org/drawingml/2006/table">
            <a:tbl>
              <a:tblPr>
                <a:noFill/>
                <a:tableStyleId>{EAEF6C65-04BD-44C0-808B-4D468976F935}</a:tableStyleId>
              </a:tblPr>
              <a:tblGrid>
                <a:gridCol w="1809750"/>
                <a:gridCol w="1809750"/>
                <a:gridCol w="1809750"/>
                <a:gridCol w="1809750"/>
              </a:tblGrid>
              <a:tr h="354425">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Look</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Copy</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Say &amp; Spell</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Write &amp; Check</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33237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Different</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r>
              <a:tr h="33237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Mountain</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3237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Morning</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3237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Complete</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3237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Remember</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2"/>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bl>
          </a:graphicData>
        </a:graphic>
      </p:graphicFrame>
      <p:sp>
        <p:nvSpPr>
          <p:cNvPr id="661" name="Google Shape;661;p28">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8">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8">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8"/>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Look and copy the word. Repeat the word out loud as you write it in the Say &amp; Spell section. Fold the Write &amp; Check column over. Write the word without looking and check your spelling! </a:t>
            </a:r>
            <a:endParaRPr>
              <a:solidFill>
                <a:schemeClr val="accent5"/>
              </a:solidFill>
              <a:latin typeface="Englebert"/>
              <a:ea typeface="Englebert"/>
              <a:cs typeface="Englebert"/>
              <a:sym typeface="Englebert"/>
            </a:endParaRPr>
          </a:p>
        </p:txBody>
      </p:sp>
      <p:grpSp>
        <p:nvGrpSpPr>
          <p:cNvPr id="665" name="Google Shape;665;p28"/>
          <p:cNvGrpSpPr/>
          <p:nvPr/>
        </p:nvGrpSpPr>
        <p:grpSpPr>
          <a:xfrm rot="-6049132">
            <a:off x="8670179" y="1067395"/>
            <a:ext cx="305234" cy="304477"/>
            <a:chOff x="1548327" y="2761296"/>
            <a:chExt cx="305242" cy="304485"/>
          </a:xfrm>
        </p:grpSpPr>
        <p:sp>
          <p:nvSpPr>
            <p:cNvPr id="666" name="Google Shape;666;p28"/>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8"/>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8"/>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 name="Google Shape;669;p28"/>
          <p:cNvSpPr/>
          <p:nvPr/>
        </p:nvSpPr>
        <p:spPr>
          <a:xfrm>
            <a:off x="8424000" y="38760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 name="Google Shape;670;p28"/>
          <p:cNvGrpSpPr/>
          <p:nvPr/>
        </p:nvGrpSpPr>
        <p:grpSpPr>
          <a:xfrm rot="-1039784">
            <a:off x="-346541" y="-65513"/>
            <a:ext cx="1730461" cy="1383820"/>
            <a:chOff x="15524550" y="1548900"/>
            <a:chExt cx="1307925" cy="1045925"/>
          </a:xfrm>
        </p:grpSpPr>
        <p:sp>
          <p:nvSpPr>
            <p:cNvPr id="671" name="Google Shape;671;p28"/>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8"/>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8"/>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8"/>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8"/>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8"/>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8"/>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8"/>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8"/>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8"/>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8"/>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8"/>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8"/>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8"/>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8"/>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8"/>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8"/>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8"/>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8"/>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8"/>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8"/>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8"/>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8"/>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8"/>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8"/>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8"/>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8"/>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8"/>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8"/>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8"/>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8"/>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8"/>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8"/>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8"/>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8"/>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8"/>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8"/>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8"/>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8"/>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8"/>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8"/>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8"/>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8"/>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8"/>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 name="Shape 719"/>
        <p:cNvGrpSpPr/>
        <p:nvPr/>
      </p:nvGrpSpPr>
      <p:grpSpPr>
        <a:xfrm>
          <a:off x="0" y="0"/>
          <a:ext cx="0" cy="0"/>
          <a:chOff x="0" y="0"/>
          <a:chExt cx="0" cy="0"/>
        </a:xfrm>
      </p:grpSpPr>
      <p:sp>
        <p:nvSpPr>
          <p:cNvPr id="720" name="Google Shape;720;p29"/>
          <p:cNvSpPr/>
          <p:nvPr/>
        </p:nvSpPr>
        <p:spPr>
          <a:xfrm>
            <a:off x="6381750" y="17049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9"/>
          <p:cNvSpPr/>
          <p:nvPr/>
        </p:nvSpPr>
        <p:spPr>
          <a:xfrm>
            <a:off x="4572000" y="17049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9"/>
          <p:cNvSpPr/>
          <p:nvPr/>
        </p:nvSpPr>
        <p:spPr>
          <a:xfrm>
            <a:off x="2762250" y="17049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9"/>
          <p:cNvSpPr/>
          <p:nvPr/>
        </p:nvSpPr>
        <p:spPr>
          <a:xfrm>
            <a:off x="952500" y="1704975"/>
            <a:ext cx="1809734" cy="477598"/>
          </a:xfrm>
          <a:custGeom>
            <a:rect b="b" l="l" r="r" t="t"/>
            <a:pathLst>
              <a:path extrusionOk="0" h="5205" w="13134">
                <a:moveTo>
                  <a:pt x="3474" y="0"/>
                </a:moveTo>
                <a:cubicBezTo>
                  <a:pt x="3127" y="0"/>
                  <a:pt x="2806" y="223"/>
                  <a:pt x="2608" y="513"/>
                </a:cubicBezTo>
                <a:cubicBezTo>
                  <a:pt x="2394" y="810"/>
                  <a:pt x="2311" y="1168"/>
                  <a:pt x="2251" y="1525"/>
                </a:cubicBezTo>
                <a:cubicBezTo>
                  <a:pt x="2096" y="1156"/>
                  <a:pt x="1858" y="822"/>
                  <a:pt x="1561" y="572"/>
                </a:cubicBezTo>
                <a:cubicBezTo>
                  <a:pt x="1430" y="465"/>
                  <a:pt x="1299" y="382"/>
                  <a:pt x="1132" y="370"/>
                </a:cubicBezTo>
                <a:cubicBezTo>
                  <a:pt x="1111" y="367"/>
                  <a:pt x="1090" y="366"/>
                  <a:pt x="1070" y="366"/>
                </a:cubicBezTo>
                <a:cubicBezTo>
                  <a:pt x="744" y="366"/>
                  <a:pt x="504" y="712"/>
                  <a:pt x="370" y="1037"/>
                </a:cubicBezTo>
                <a:cubicBezTo>
                  <a:pt x="1" y="2001"/>
                  <a:pt x="72" y="3132"/>
                  <a:pt x="358" y="4120"/>
                </a:cubicBezTo>
                <a:cubicBezTo>
                  <a:pt x="480" y="4554"/>
                  <a:pt x="821" y="4768"/>
                  <a:pt x="1181" y="4768"/>
                </a:cubicBezTo>
                <a:cubicBezTo>
                  <a:pt x="1523" y="4768"/>
                  <a:pt x="1881" y="4575"/>
                  <a:pt x="2084" y="4192"/>
                </a:cubicBezTo>
                <a:cubicBezTo>
                  <a:pt x="2448" y="4784"/>
                  <a:pt x="3140" y="5154"/>
                  <a:pt x="3831" y="5154"/>
                </a:cubicBezTo>
                <a:cubicBezTo>
                  <a:pt x="4000" y="5154"/>
                  <a:pt x="4170" y="5132"/>
                  <a:pt x="4335" y="5085"/>
                </a:cubicBezTo>
                <a:cubicBezTo>
                  <a:pt x="4656" y="4990"/>
                  <a:pt x="5001" y="4763"/>
                  <a:pt x="5073" y="4430"/>
                </a:cubicBezTo>
                <a:cubicBezTo>
                  <a:pt x="5411" y="4862"/>
                  <a:pt x="5967" y="5145"/>
                  <a:pt x="6516" y="5145"/>
                </a:cubicBezTo>
                <a:cubicBezTo>
                  <a:pt x="6527" y="5145"/>
                  <a:pt x="6538" y="5145"/>
                  <a:pt x="6549" y="5144"/>
                </a:cubicBezTo>
                <a:cubicBezTo>
                  <a:pt x="7121" y="5121"/>
                  <a:pt x="7680" y="4847"/>
                  <a:pt x="8014" y="4382"/>
                </a:cubicBezTo>
                <a:cubicBezTo>
                  <a:pt x="8395" y="4833"/>
                  <a:pt x="8956" y="5205"/>
                  <a:pt x="9543" y="5205"/>
                </a:cubicBezTo>
                <a:cubicBezTo>
                  <a:pt x="9561" y="5205"/>
                  <a:pt x="9579" y="5205"/>
                  <a:pt x="9597" y="5204"/>
                </a:cubicBezTo>
                <a:cubicBezTo>
                  <a:pt x="10216" y="5168"/>
                  <a:pt x="10788" y="4525"/>
                  <a:pt x="10597" y="3954"/>
                </a:cubicBezTo>
                <a:lnTo>
                  <a:pt x="10597" y="3954"/>
                </a:lnTo>
                <a:cubicBezTo>
                  <a:pt x="10807" y="4243"/>
                  <a:pt x="11153" y="4380"/>
                  <a:pt x="11512" y="4380"/>
                </a:cubicBezTo>
                <a:cubicBezTo>
                  <a:pt x="11846" y="4380"/>
                  <a:pt x="12190" y="4261"/>
                  <a:pt x="12443" y="4037"/>
                </a:cubicBezTo>
                <a:cubicBezTo>
                  <a:pt x="12967" y="3573"/>
                  <a:pt x="13133" y="2823"/>
                  <a:pt x="13074" y="2120"/>
                </a:cubicBezTo>
                <a:cubicBezTo>
                  <a:pt x="13026" y="1680"/>
                  <a:pt x="12907" y="1227"/>
                  <a:pt x="12621" y="870"/>
                </a:cubicBezTo>
                <a:cubicBezTo>
                  <a:pt x="12365" y="550"/>
                  <a:pt x="11984" y="325"/>
                  <a:pt x="11582" y="325"/>
                </a:cubicBezTo>
                <a:cubicBezTo>
                  <a:pt x="11536" y="325"/>
                  <a:pt x="11489" y="328"/>
                  <a:pt x="11443" y="334"/>
                </a:cubicBezTo>
                <a:cubicBezTo>
                  <a:pt x="11002" y="394"/>
                  <a:pt x="10597" y="775"/>
                  <a:pt x="10597" y="1227"/>
                </a:cubicBezTo>
                <a:cubicBezTo>
                  <a:pt x="10597" y="763"/>
                  <a:pt x="10193" y="322"/>
                  <a:pt x="9716" y="298"/>
                </a:cubicBezTo>
                <a:cubicBezTo>
                  <a:pt x="9710" y="298"/>
                  <a:pt x="9703" y="298"/>
                  <a:pt x="9697" y="298"/>
                </a:cubicBezTo>
                <a:cubicBezTo>
                  <a:pt x="9251" y="298"/>
                  <a:pt x="8811" y="698"/>
                  <a:pt x="8788" y="1156"/>
                </a:cubicBezTo>
                <a:cubicBezTo>
                  <a:pt x="8561" y="894"/>
                  <a:pt x="8490" y="513"/>
                  <a:pt x="8216" y="322"/>
                </a:cubicBezTo>
                <a:cubicBezTo>
                  <a:pt x="8104" y="238"/>
                  <a:pt x="7971" y="202"/>
                  <a:pt x="7834" y="202"/>
                </a:cubicBezTo>
                <a:cubicBezTo>
                  <a:pt x="7624" y="202"/>
                  <a:pt x="7406" y="288"/>
                  <a:pt x="7240" y="418"/>
                </a:cubicBezTo>
                <a:cubicBezTo>
                  <a:pt x="6954" y="644"/>
                  <a:pt x="6787" y="977"/>
                  <a:pt x="6645" y="1299"/>
                </a:cubicBezTo>
                <a:cubicBezTo>
                  <a:pt x="6478" y="834"/>
                  <a:pt x="6144" y="382"/>
                  <a:pt x="5668" y="275"/>
                </a:cubicBezTo>
                <a:cubicBezTo>
                  <a:pt x="5612" y="262"/>
                  <a:pt x="5555" y="256"/>
                  <a:pt x="5498" y="256"/>
                </a:cubicBezTo>
                <a:cubicBezTo>
                  <a:pt x="5066" y="256"/>
                  <a:pt x="4625" y="595"/>
                  <a:pt x="4656" y="1037"/>
                </a:cubicBezTo>
                <a:cubicBezTo>
                  <a:pt x="4394" y="560"/>
                  <a:pt x="4037" y="37"/>
                  <a:pt x="3501" y="1"/>
                </a:cubicBezTo>
                <a:cubicBezTo>
                  <a:pt x="3492" y="1"/>
                  <a:pt x="3483" y="0"/>
                  <a:pt x="34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9"/>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Tricky Word Challenge</a:t>
            </a:r>
            <a:endParaRPr/>
          </a:p>
        </p:txBody>
      </p:sp>
      <p:graphicFrame>
        <p:nvGraphicFramePr>
          <p:cNvPr id="725" name="Google Shape;725;p29"/>
          <p:cNvGraphicFramePr/>
          <p:nvPr/>
        </p:nvGraphicFramePr>
        <p:xfrm>
          <a:off x="952500" y="1714500"/>
          <a:ext cx="3000000" cy="3000000"/>
        </p:xfrm>
        <a:graphic>
          <a:graphicData uri="http://schemas.openxmlformats.org/drawingml/2006/table">
            <a:tbl>
              <a:tblPr>
                <a:noFill/>
                <a:tableStyleId>{EAEF6C65-04BD-44C0-808B-4D468976F935}</a:tableStyleId>
              </a:tblPr>
              <a:tblGrid>
                <a:gridCol w="1809750"/>
                <a:gridCol w="1809750"/>
                <a:gridCol w="1809750"/>
                <a:gridCol w="1809750"/>
              </a:tblGrid>
              <a:tr h="424750">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Look</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Copy</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Say &amp; Spell</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800">
                          <a:solidFill>
                            <a:schemeClr val="dk1"/>
                          </a:solidFill>
                          <a:latin typeface="Luckiest Guy"/>
                          <a:ea typeface="Luckiest Guy"/>
                          <a:cs typeface="Luckiest Guy"/>
                          <a:sym typeface="Luckiest Guy"/>
                        </a:rPr>
                        <a:t>Write &amp; Check</a:t>
                      </a:r>
                      <a:endParaRPr sz="1800">
                        <a:solidFill>
                          <a:schemeClr val="dk1"/>
                        </a:solidFill>
                        <a:latin typeface="Luckiest Guy"/>
                        <a:ea typeface="Luckiest Guy"/>
                        <a:cs typeface="Luckiest Guy"/>
                        <a:sym typeface="Luckiest Guy"/>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r h="39832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Become</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alpha val="0"/>
                        </a:schemeClr>
                      </a:solidFill>
                      <a:prstDash val="solid"/>
                      <a:round/>
                      <a:headEnd len="sm" w="sm" type="none"/>
                      <a:tailEnd len="sm" w="sm" type="none"/>
                    </a:lnT>
                    <a:lnB cap="flat" cmpd="sng" w="9525">
                      <a:solidFill>
                        <a:schemeClr val="accent4"/>
                      </a:solidFill>
                      <a:prstDash val="solid"/>
                      <a:round/>
                      <a:headEnd len="sm" w="sm" type="none"/>
                      <a:tailEnd len="sm" w="sm" type="none"/>
                    </a:lnB>
                  </a:tcPr>
                </a:tc>
              </a:tr>
              <a:tr h="39832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Numeral</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9832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Carefully</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9832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System</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solidFill>
                      <a:prstDash val="solid"/>
                      <a:round/>
                      <a:headEnd len="sm" w="sm" type="none"/>
                      <a:tailEnd len="sm" w="sm" type="none"/>
                    </a:lnB>
                  </a:tcPr>
                </a:tc>
              </a:tr>
              <a:tr h="398325">
                <a:tc>
                  <a:txBody>
                    <a:bodyPr/>
                    <a:lstStyle/>
                    <a:p>
                      <a:pPr indent="0" lvl="0" marL="0" rtl="0" algn="ctr">
                        <a:spcBef>
                          <a:spcPts val="0"/>
                        </a:spcBef>
                        <a:spcAft>
                          <a:spcPts val="0"/>
                        </a:spcAft>
                        <a:buNone/>
                      </a:pPr>
                      <a:r>
                        <a:rPr b="1" lang="en">
                          <a:solidFill>
                            <a:schemeClr val="dk2"/>
                          </a:solidFill>
                          <a:latin typeface="Englebert"/>
                          <a:ea typeface="Englebert"/>
                          <a:cs typeface="Englebert"/>
                          <a:sym typeface="Englebert"/>
                        </a:rPr>
                        <a:t>Tomorrow</a:t>
                      </a:r>
                      <a:endParaRPr b="1">
                        <a:solidFill>
                          <a:schemeClr val="dk2"/>
                        </a:solidFill>
                        <a:latin typeface="Englebert"/>
                        <a:ea typeface="Englebert"/>
                        <a:cs typeface="Englebert"/>
                        <a:sym typeface="Englebert"/>
                      </a:endParaRPr>
                    </a:p>
                  </a:txBody>
                  <a:tcPr marT="91425" marB="91425" marR="91425" marL="91425">
                    <a:lnL cap="flat" cmpd="sng" w="9525">
                      <a:solidFill>
                        <a:schemeClr val="accent4">
                          <a:alpha val="0"/>
                        </a:schemeClr>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1"/>
                          </a:solidFill>
                          <a:latin typeface="Englebert"/>
                          <a:ea typeface="Englebert"/>
                          <a:cs typeface="Englebert"/>
                          <a:sym typeface="Englebert"/>
                        </a:rPr>
                        <a:t>Write here the word</a:t>
                      </a:r>
                      <a:endParaRPr>
                        <a:solidFill>
                          <a:schemeClr val="accent1"/>
                        </a:solidFill>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latin typeface="Englebert"/>
                        <a:ea typeface="Englebert"/>
                        <a:cs typeface="Englebert"/>
                        <a:sym typeface="Englebert"/>
                      </a:endParaRPr>
                    </a:p>
                  </a:txBody>
                  <a:tcPr marT="91425" marB="91425" marR="91425" marL="91425">
                    <a:lnL cap="flat" cmpd="sng" w="9525">
                      <a:solidFill>
                        <a:schemeClr val="accent4"/>
                      </a:solidFill>
                      <a:prstDash val="solid"/>
                      <a:round/>
                      <a:headEnd len="sm" w="sm" type="none"/>
                      <a:tailEnd len="sm" w="sm" type="none"/>
                    </a:lnL>
                    <a:lnR cap="flat" cmpd="sng" w="9525">
                      <a:solidFill>
                        <a:schemeClr val="accent4">
                          <a:alpha val="0"/>
                        </a:schemeClr>
                      </a:solidFill>
                      <a:prstDash val="solid"/>
                      <a:round/>
                      <a:headEnd len="sm" w="sm" type="none"/>
                      <a:tailEnd len="sm" w="sm" type="none"/>
                    </a:lnR>
                    <a:lnT cap="flat" cmpd="sng" w="9525">
                      <a:solidFill>
                        <a:schemeClr val="accent4"/>
                      </a:solidFill>
                      <a:prstDash val="solid"/>
                      <a:round/>
                      <a:headEnd len="sm" w="sm" type="none"/>
                      <a:tailEnd len="sm" w="sm" type="none"/>
                    </a:lnT>
                    <a:lnB cap="flat" cmpd="sng" w="9525">
                      <a:solidFill>
                        <a:schemeClr val="accent4">
                          <a:alpha val="0"/>
                        </a:schemeClr>
                      </a:solidFill>
                      <a:prstDash val="solid"/>
                      <a:round/>
                      <a:headEnd len="sm" w="sm" type="none"/>
                      <a:tailEnd len="sm" w="sm" type="none"/>
                    </a:lnB>
                  </a:tcPr>
                </a:tc>
              </a:tr>
            </a:tbl>
          </a:graphicData>
        </a:graphic>
      </p:graphicFrame>
      <p:sp>
        <p:nvSpPr>
          <p:cNvPr id="726" name="Google Shape;726;p29">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9">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9">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9"/>
          <p:cNvSpPr txBox="1"/>
          <p:nvPr/>
        </p:nvSpPr>
        <p:spPr>
          <a:xfrm>
            <a:off x="1379700" y="976900"/>
            <a:ext cx="63846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Look and copy the word. Repeat the word out loud as you write it in the Say &amp; Spell section. Fold the Write &amp; Check column over. Write the word without looking and check your spelling! </a:t>
            </a:r>
            <a:endParaRPr>
              <a:solidFill>
                <a:schemeClr val="accent5"/>
              </a:solidFill>
              <a:latin typeface="Englebert"/>
              <a:ea typeface="Englebert"/>
              <a:cs typeface="Englebert"/>
              <a:sym typeface="Englebert"/>
            </a:endParaRPr>
          </a:p>
        </p:txBody>
      </p:sp>
      <p:grpSp>
        <p:nvGrpSpPr>
          <p:cNvPr id="730" name="Google Shape;730;p29"/>
          <p:cNvGrpSpPr/>
          <p:nvPr/>
        </p:nvGrpSpPr>
        <p:grpSpPr>
          <a:xfrm flipH="1" rot="6049132">
            <a:off x="221399" y="1067395"/>
            <a:ext cx="305234" cy="304477"/>
            <a:chOff x="1548327" y="2761296"/>
            <a:chExt cx="305242" cy="304485"/>
          </a:xfrm>
        </p:grpSpPr>
        <p:sp>
          <p:nvSpPr>
            <p:cNvPr id="731" name="Google Shape;731;p29"/>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9"/>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 name="Google Shape;734;p29"/>
          <p:cNvSpPr/>
          <p:nvPr/>
        </p:nvSpPr>
        <p:spPr>
          <a:xfrm flipH="1">
            <a:off x="441624" y="387607"/>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 name="Google Shape;735;p29"/>
          <p:cNvGrpSpPr/>
          <p:nvPr/>
        </p:nvGrpSpPr>
        <p:grpSpPr>
          <a:xfrm flipH="1" rot="1039784">
            <a:off x="7812891" y="-65513"/>
            <a:ext cx="1730461" cy="1383820"/>
            <a:chOff x="15524550" y="1548900"/>
            <a:chExt cx="1307925" cy="1045925"/>
          </a:xfrm>
        </p:grpSpPr>
        <p:sp>
          <p:nvSpPr>
            <p:cNvPr id="736" name="Google Shape;736;p29"/>
            <p:cNvSpPr/>
            <p:nvPr/>
          </p:nvSpPr>
          <p:spPr>
            <a:xfrm>
              <a:off x="15667125" y="2029600"/>
              <a:ext cx="552775" cy="471625"/>
            </a:xfrm>
            <a:custGeom>
              <a:rect b="b" l="l" r="r" t="t"/>
              <a:pathLst>
                <a:path extrusionOk="0" h="18865" w="22111">
                  <a:moveTo>
                    <a:pt x="16907" y="1"/>
                  </a:moveTo>
                  <a:cubicBezTo>
                    <a:pt x="16895" y="13"/>
                    <a:pt x="16872" y="13"/>
                    <a:pt x="16848" y="24"/>
                  </a:cubicBezTo>
                  <a:lnTo>
                    <a:pt x="13514" y="2322"/>
                  </a:lnTo>
                  <a:lnTo>
                    <a:pt x="11597" y="3644"/>
                  </a:lnTo>
                  <a:lnTo>
                    <a:pt x="6156" y="7383"/>
                  </a:lnTo>
                  <a:lnTo>
                    <a:pt x="3537" y="9180"/>
                  </a:lnTo>
                  <a:lnTo>
                    <a:pt x="917" y="10978"/>
                  </a:lnTo>
                  <a:lnTo>
                    <a:pt x="643" y="11169"/>
                  </a:lnTo>
                  <a:lnTo>
                    <a:pt x="120" y="11526"/>
                  </a:lnTo>
                  <a:lnTo>
                    <a:pt x="108" y="11550"/>
                  </a:lnTo>
                  <a:lnTo>
                    <a:pt x="84" y="11562"/>
                  </a:lnTo>
                  <a:cubicBezTo>
                    <a:pt x="60" y="11585"/>
                    <a:pt x="24" y="11621"/>
                    <a:pt x="12" y="11669"/>
                  </a:cubicBezTo>
                  <a:cubicBezTo>
                    <a:pt x="1" y="11704"/>
                    <a:pt x="1" y="11752"/>
                    <a:pt x="24" y="11800"/>
                  </a:cubicBezTo>
                  <a:lnTo>
                    <a:pt x="24" y="11824"/>
                  </a:lnTo>
                  <a:cubicBezTo>
                    <a:pt x="60" y="12288"/>
                    <a:pt x="179" y="12776"/>
                    <a:pt x="382" y="13312"/>
                  </a:cubicBezTo>
                  <a:cubicBezTo>
                    <a:pt x="536" y="13705"/>
                    <a:pt x="715" y="14110"/>
                    <a:pt x="965" y="14610"/>
                  </a:cubicBezTo>
                  <a:cubicBezTo>
                    <a:pt x="1417" y="15514"/>
                    <a:pt x="1894" y="16276"/>
                    <a:pt x="2429" y="16943"/>
                  </a:cubicBezTo>
                  <a:cubicBezTo>
                    <a:pt x="2798" y="17408"/>
                    <a:pt x="3156" y="17777"/>
                    <a:pt x="3537" y="18098"/>
                  </a:cubicBezTo>
                  <a:cubicBezTo>
                    <a:pt x="3751" y="18253"/>
                    <a:pt x="3953" y="18408"/>
                    <a:pt x="4180" y="18539"/>
                  </a:cubicBezTo>
                  <a:cubicBezTo>
                    <a:pt x="4394" y="18658"/>
                    <a:pt x="4632" y="18765"/>
                    <a:pt x="4870" y="18848"/>
                  </a:cubicBezTo>
                  <a:cubicBezTo>
                    <a:pt x="4881" y="18859"/>
                    <a:pt x="4896" y="18865"/>
                    <a:pt x="4915" y="18865"/>
                  </a:cubicBezTo>
                  <a:cubicBezTo>
                    <a:pt x="4937" y="18865"/>
                    <a:pt x="4963" y="18856"/>
                    <a:pt x="4989" y="18836"/>
                  </a:cubicBezTo>
                  <a:cubicBezTo>
                    <a:pt x="5025" y="18812"/>
                    <a:pt x="5061" y="18777"/>
                    <a:pt x="5073" y="18729"/>
                  </a:cubicBezTo>
                  <a:lnTo>
                    <a:pt x="5346" y="18539"/>
                  </a:lnTo>
                  <a:lnTo>
                    <a:pt x="5882" y="18170"/>
                  </a:lnTo>
                  <a:lnTo>
                    <a:pt x="8061" y="16669"/>
                  </a:lnTo>
                  <a:lnTo>
                    <a:pt x="11133" y="14562"/>
                  </a:lnTo>
                  <a:cubicBezTo>
                    <a:pt x="12943" y="13312"/>
                    <a:pt x="14752" y="12062"/>
                    <a:pt x="16562" y="10835"/>
                  </a:cubicBezTo>
                  <a:lnTo>
                    <a:pt x="19253" y="8966"/>
                  </a:lnTo>
                  <a:lnTo>
                    <a:pt x="21896" y="7156"/>
                  </a:lnTo>
                  <a:lnTo>
                    <a:pt x="21968" y="7085"/>
                  </a:lnTo>
                  <a:cubicBezTo>
                    <a:pt x="21979" y="7061"/>
                    <a:pt x="22015" y="7037"/>
                    <a:pt x="22027" y="7002"/>
                  </a:cubicBezTo>
                  <a:cubicBezTo>
                    <a:pt x="22051" y="6966"/>
                    <a:pt x="22087" y="6930"/>
                    <a:pt x="22110" y="6882"/>
                  </a:cubicBezTo>
                  <a:cubicBezTo>
                    <a:pt x="22081" y="6880"/>
                    <a:pt x="22053" y="6879"/>
                    <a:pt x="22027" y="6879"/>
                  </a:cubicBezTo>
                  <a:cubicBezTo>
                    <a:pt x="21915" y="6879"/>
                    <a:pt x="21828" y="6897"/>
                    <a:pt x="21741" y="6906"/>
                  </a:cubicBezTo>
                  <a:cubicBezTo>
                    <a:pt x="21563" y="6918"/>
                    <a:pt x="21372" y="6930"/>
                    <a:pt x="21194" y="6930"/>
                  </a:cubicBezTo>
                  <a:cubicBezTo>
                    <a:pt x="21015" y="6930"/>
                    <a:pt x="20836" y="6930"/>
                    <a:pt x="20658" y="6918"/>
                  </a:cubicBezTo>
                  <a:cubicBezTo>
                    <a:pt x="20491" y="6906"/>
                    <a:pt x="20336" y="6882"/>
                    <a:pt x="20182" y="6847"/>
                  </a:cubicBezTo>
                  <a:cubicBezTo>
                    <a:pt x="20086" y="6823"/>
                    <a:pt x="20015" y="6799"/>
                    <a:pt x="19943" y="6751"/>
                  </a:cubicBezTo>
                  <a:cubicBezTo>
                    <a:pt x="19872" y="6728"/>
                    <a:pt x="19813" y="6692"/>
                    <a:pt x="19753" y="6644"/>
                  </a:cubicBezTo>
                  <a:cubicBezTo>
                    <a:pt x="19717" y="6621"/>
                    <a:pt x="19693" y="6609"/>
                    <a:pt x="19658" y="6573"/>
                  </a:cubicBezTo>
                  <a:cubicBezTo>
                    <a:pt x="19634" y="6549"/>
                    <a:pt x="19610" y="6525"/>
                    <a:pt x="19598" y="6501"/>
                  </a:cubicBezTo>
                  <a:cubicBezTo>
                    <a:pt x="19551" y="6454"/>
                    <a:pt x="19527" y="6394"/>
                    <a:pt x="19515" y="6335"/>
                  </a:cubicBezTo>
                  <a:cubicBezTo>
                    <a:pt x="19396" y="6049"/>
                    <a:pt x="19467" y="5728"/>
                    <a:pt x="19574" y="5454"/>
                  </a:cubicBezTo>
                  <a:cubicBezTo>
                    <a:pt x="19658" y="5204"/>
                    <a:pt x="19765" y="4966"/>
                    <a:pt x="19872" y="4716"/>
                  </a:cubicBezTo>
                  <a:lnTo>
                    <a:pt x="19872" y="4727"/>
                  </a:lnTo>
                  <a:cubicBezTo>
                    <a:pt x="19943" y="4537"/>
                    <a:pt x="20027" y="4358"/>
                    <a:pt x="20086" y="4168"/>
                  </a:cubicBezTo>
                  <a:cubicBezTo>
                    <a:pt x="20146" y="3989"/>
                    <a:pt x="20205" y="3811"/>
                    <a:pt x="20241" y="3608"/>
                  </a:cubicBezTo>
                  <a:lnTo>
                    <a:pt x="20241" y="3632"/>
                  </a:lnTo>
                  <a:cubicBezTo>
                    <a:pt x="20253" y="3525"/>
                    <a:pt x="20253" y="3406"/>
                    <a:pt x="20253" y="3287"/>
                  </a:cubicBezTo>
                  <a:cubicBezTo>
                    <a:pt x="20241" y="3227"/>
                    <a:pt x="20229" y="3156"/>
                    <a:pt x="20205" y="3096"/>
                  </a:cubicBezTo>
                  <a:cubicBezTo>
                    <a:pt x="20182" y="3037"/>
                    <a:pt x="20146" y="2989"/>
                    <a:pt x="20122" y="2941"/>
                  </a:cubicBezTo>
                  <a:cubicBezTo>
                    <a:pt x="20086" y="2894"/>
                    <a:pt x="20051" y="2858"/>
                    <a:pt x="20003" y="2822"/>
                  </a:cubicBezTo>
                  <a:cubicBezTo>
                    <a:pt x="19943" y="2775"/>
                    <a:pt x="19872" y="2739"/>
                    <a:pt x="19813" y="2703"/>
                  </a:cubicBezTo>
                  <a:lnTo>
                    <a:pt x="19789" y="2703"/>
                  </a:lnTo>
                  <a:cubicBezTo>
                    <a:pt x="19658" y="2644"/>
                    <a:pt x="19527" y="2620"/>
                    <a:pt x="19372" y="2596"/>
                  </a:cubicBezTo>
                  <a:cubicBezTo>
                    <a:pt x="19301" y="2584"/>
                    <a:pt x="19229" y="2584"/>
                    <a:pt x="19170" y="2584"/>
                  </a:cubicBezTo>
                  <a:lnTo>
                    <a:pt x="18955" y="2584"/>
                  </a:lnTo>
                  <a:cubicBezTo>
                    <a:pt x="18800" y="2596"/>
                    <a:pt x="18646" y="2620"/>
                    <a:pt x="18479" y="2632"/>
                  </a:cubicBezTo>
                  <a:cubicBezTo>
                    <a:pt x="18300" y="2644"/>
                    <a:pt x="18146" y="2656"/>
                    <a:pt x="17967" y="2680"/>
                  </a:cubicBezTo>
                  <a:cubicBezTo>
                    <a:pt x="17884" y="2686"/>
                    <a:pt x="17800" y="2688"/>
                    <a:pt x="17717" y="2688"/>
                  </a:cubicBezTo>
                  <a:cubicBezTo>
                    <a:pt x="17634" y="2688"/>
                    <a:pt x="17550" y="2686"/>
                    <a:pt x="17467" y="2680"/>
                  </a:cubicBezTo>
                  <a:cubicBezTo>
                    <a:pt x="17312" y="2656"/>
                    <a:pt x="17146" y="2632"/>
                    <a:pt x="16979" y="2572"/>
                  </a:cubicBezTo>
                  <a:cubicBezTo>
                    <a:pt x="16860" y="2525"/>
                    <a:pt x="16741" y="2441"/>
                    <a:pt x="16669" y="2334"/>
                  </a:cubicBezTo>
                  <a:cubicBezTo>
                    <a:pt x="16598" y="2227"/>
                    <a:pt x="16550" y="2096"/>
                    <a:pt x="16538" y="1977"/>
                  </a:cubicBezTo>
                  <a:cubicBezTo>
                    <a:pt x="16503" y="1822"/>
                    <a:pt x="16503" y="1679"/>
                    <a:pt x="16514" y="1513"/>
                  </a:cubicBezTo>
                  <a:cubicBezTo>
                    <a:pt x="16538" y="1346"/>
                    <a:pt x="16550" y="1167"/>
                    <a:pt x="16598" y="1013"/>
                  </a:cubicBezTo>
                  <a:cubicBezTo>
                    <a:pt x="16622" y="846"/>
                    <a:pt x="16669" y="667"/>
                    <a:pt x="16729" y="501"/>
                  </a:cubicBezTo>
                  <a:cubicBezTo>
                    <a:pt x="16788" y="322"/>
                    <a:pt x="16836" y="155"/>
                    <a:pt x="16907" y="1"/>
                  </a:cubicBez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9"/>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9"/>
            <p:cNvSpPr/>
            <p:nvPr/>
          </p:nvSpPr>
          <p:spPr>
            <a:xfrm>
              <a:off x="16171650" y="2106400"/>
              <a:ext cx="25" cy="25"/>
            </a:xfrm>
            <a:custGeom>
              <a:rect b="b" l="l" r="r" t="t"/>
              <a:pathLst>
                <a:path extrusionOk="0" h="1" w="1">
                  <a:moveTo>
                    <a:pt x="1" y="0"/>
                  </a:move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9"/>
            <p:cNvSpPr/>
            <p:nvPr/>
          </p:nvSpPr>
          <p:spPr>
            <a:xfrm>
              <a:off x="15680525" y="2093000"/>
              <a:ext cx="492650" cy="370025"/>
            </a:xfrm>
            <a:custGeom>
              <a:rect b="b" l="l" r="r" t="t"/>
              <a:pathLst>
                <a:path extrusionOk="0" h="14801" w="19706">
                  <a:moveTo>
                    <a:pt x="16383" y="1"/>
                  </a:moveTo>
                  <a:cubicBezTo>
                    <a:pt x="15086" y="894"/>
                    <a:pt x="13776" y="1787"/>
                    <a:pt x="12490" y="2668"/>
                  </a:cubicBezTo>
                  <a:cubicBezTo>
                    <a:pt x="9775" y="4513"/>
                    <a:pt x="7073" y="6371"/>
                    <a:pt x="4358" y="8216"/>
                  </a:cubicBezTo>
                  <a:cubicBezTo>
                    <a:pt x="2905" y="9216"/>
                    <a:pt x="1441" y="10216"/>
                    <a:pt x="0" y="11216"/>
                  </a:cubicBezTo>
                  <a:cubicBezTo>
                    <a:pt x="107" y="11466"/>
                    <a:pt x="238" y="11728"/>
                    <a:pt x="381" y="12050"/>
                  </a:cubicBezTo>
                  <a:cubicBezTo>
                    <a:pt x="834" y="12955"/>
                    <a:pt x="1310" y="13717"/>
                    <a:pt x="1846" y="14383"/>
                  </a:cubicBezTo>
                  <a:cubicBezTo>
                    <a:pt x="1965" y="14526"/>
                    <a:pt x="2084" y="14669"/>
                    <a:pt x="2203" y="14800"/>
                  </a:cubicBezTo>
                  <a:cubicBezTo>
                    <a:pt x="4691" y="13098"/>
                    <a:pt x="7192" y="11395"/>
                    <a:pt x="9668" y="9692"/>
                  </a:cubicBezTo>
                  <a:cubicBezTo>
                    <a:pt x="12752" y="7585"/>
                    <a:pt x="15836" y="5478"/>
                    <a:pt x="18919" y="3370"/>
                  </a:cubicBezTo>
                  <a:cubicBezTo>
                    <a:pt x="18931" y="3203"/>
                    <a:pt x="18979" y="3061"/>
                    <a:pt x="19015" y="2906"/>
                  </a:cubicBezTo>
                  <a:cubicBezTo>
                    <a:pt x="19110" y="2656"/>
                    <a:pt x="19217" y="2418"/>
                    <a:pt x="19312" y="2168"/>
                  </a:cubicBezTo>
                  <a:lnTo>
                    <a:pt x="19312" y="2180"/>
                  </a:lnTo>
                  <a:cubicBezTo>
                    <a:pt x="19396" y="1989"/>
                    <a:pt x="19479" y="1810"/>
                    <a:pt x="19538" y="1608"/>
                  </a:cubicBezTo>
                  <a:cubicBezTo>
                    <a:pt x="19550" y="1548"/>
                    <a:pt x="19586" y="1489"/>
                    <a:pt x="19598" y="1429"/>
                  </a:cubicBezTo>
                  <a:lnTo>
                    <a:pt x="19693" y="1084"/>
                  </a:lnTo>
                  <a:cubicBezTo>
                    <a:pt x="19705" y="977"/>
                    <a:pt x="19705" y="870"/>
                    <a:pt x="19705" y="751"/>
                  </a:cubicBezTo>
                  <a:cubicBezTo>
                    <a:pt x="19693" y="691"/>
                    <a:pt x="19681" y="620"/>
                    <a:pt x="19658" y="560"/>
                  </a:cubicBezTo>
                  <a:cubicBezTo>
                    <a:pt x="19634" y="501"/>
                    <a:pt x="19598" y="453"/>
                    <a:pt x="19574" y="394"/>
                  </a:cubicBezTo>
                  <a:cubicBezTo>
                    <a:pt x="19538" y="346"/>
                    <a:pt x="19503" y="298"/>
                    <a:pt x="19455" y="275"/>
                  </a:cubicBezTo>
                  <a:cubicBezTo>
                    <a:pt x="19396" y="227"/>
                    <a:pt x="19324" y="179"/>
                    <a:pt x="19253" y="155"/>
                  </a:cubicBezTo>
                  <a:lnTo>
                    <a:pt x="19241" y="155"/>
                  </a:lnTo>
                  <a:cubicBezTo>
                    <a:pt x="19110" y="96"/>
                    <a:pt x="18979" y="60"/>
                    <a:pt x="18824" y="48"/>
                  </a:cubicBezTo>
                  <a:cubicBezTo>
                    <a:pt x="18753" y="36"/>
                    <a:pt x="18681" y="36"/>
                    <a:pt x="18622" y="36"/>
                  </a:cubicBezTo>
                  <a:lnTo>
                    <a:pt x="18407" y="36"/>
                  </a:lnTo>
                  <a:cubicBezTo>
                    <a:pt x="18241" y="48"/>
                    <a:pt x="18098" y="60"/>
                    <a:pt x="17931" y="84"/>
                  </a:cubicBezTo>
                  <a:cubicBezTo>
                    <a:pt x="17753" y="96"/>
                    <a:pt x="17598" y="108"/>
                    <a:pt x="17419" y="120"/>
                  </a:cubicBezTo>
                  <a:cubicBezTo>
                    <a:pt x="17336" y="132"/>
                    <a:pt x="17252" y="138"/>
                    <a:pt x="17169" y="138"/>
                  </a:cubicBezTo>
                  <a:cubicBezTo>
                    <a:pt x="17086" y="138"/>
                    <a:pt x="17002" y="132"/>
                    <a:pt x="16919" y="120"/>
                  </a:cubicBezTo>
                  <a:cubicBezTo>
                    <a:pt x="16752" y="108"/>
                    <a:pt x="16598" y="84"/>
                    <a:pt x="16431" y="24"/>
                  </a:cubicBezTo>
                  <a:cubicBezTo>
                    <a:pt x="16419" y="24"/>
                    <a:pt x="16407" y="1"/>
                    <a:pt x="163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9"/>
            <p:cNvSpPr/>
            <p:nvPr/>
          </p:nvSpPr>
          <p:spPr>
            <a:xfrm>
              <a:off x="16171650" y="2106400"/>
              <a:ext cx="25" cy="625"/>
            </a:xfrm>
            <a:custGeom>
              <a:rect b="b" l="l" r="r" t="t"/>
              <a:pathLst>
                <a:path extrusionOk="0" h="25" w="1">
                  <a:moveTo>
                    <a:pt x="1" y="0"/>
                  </a:moveTo>
                  <a:cubicBezTo>
                    <a:pt x="1" y="0"/>
                    <a:pt x="1" y="24"/>
                    <a:pt x="1" y="0"/>
                  </a:cubicBezTo>
                  <a:cubicBezTo>
                    <a:pt x="1" y="24"/>
                    <a:pt x="1" y="0"/>
                    <a:pt x="1" y="0"/>
                  </a:cubicBezTo>
                  <a:close/>
                </a:path>
              </a:pathLst>
            </a:custGeom>
            <a:solidFill>
              <a:srgbClr val="F79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9"/>
            <p:cNvSpPr/>
            <p:nvPr/>
          </p:nvSpPr>
          <p:spPr>
            <a:xfrm>
              <a:off x="16155275" y="2182900"/>
              <a:ext cx="25" cy="25"/>
            </a:xfrm>
            <a:custGeom>
              <a:rect b="b" l="l" r="r" t="t"/>
              <a:pathLst>
                <a:path extrusionOk="0" h="1" w="1">
                  <a:moveTo>
                    <a:pt x="1" y="0"/>
                  </a:moveTo>
                  <a:lnTo>
                    <a:pt x="1" y="0"/>
                  </a:lnTo>
                  <a:lnTo>
                    <a:pt x="1" y="0"/>
                  </a:lnTo>
                  <a:lnTo>
                    <a:pt x="1" y="0"/>
                  </a:lnTo>
                  <a:close/>
                </a:path>
              </a:pathLst>
            </a:custGeom>
            <a:solidFill>
              <a:srgbClr val="F8C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9"/>
            <p:cNvSpPr/>
            <p:nvPr/>
          </p:nvSpPr>
          <p:spPr>
            <a:xfrm>
              <a:off x="15666825" y="2029600"/>
              <a:ext cx="422700" cy="344125"/>
            </a:xfrm>
            <a:custGeom>
              <a:rect b="b" l="l" r="r" t="t"/>
              <a:pathLst>
                <a:path extrusionOk="0" h="13765" w="16908">
                  <a:moveTo>
                    <a:pt x="16907" y="1"/>
                  </a:moveTo>
                  <a:lnTo>
                    <a:pt x="16848" y="13"/>
                  </a:lnTo>
                  <a:lnTo>
                    <a:pt x="13514" y="2299"/>
                  </a:lnTo>
                  <a:lnTo>
                    <a:pt x="11597" y="3632"/>
                  </a:lnTo>
                  <a:lnTo>
                    <a:pt x="6156" y="7359"/>
                  </a:lnTo>
                  <a:lnTo>
                    <a:pt x="3537" y="9168"/>
                  </a:lnTo>
                  <a:lnTo>
                    <a:pt x="917" y="10966"/>
                  </a:lnTo>
                  <a:lnTo>
                    <a:pt x="644" y="11157"/>
                  </a:lnTo>
                  <a:lnTo>
                    <a:pt x="120" y="11514"/>
                  </a:lnTo>
                  <a:lnTo>
                    <a:pt x="108" y="11526"/>
                  </a:lnTo>
                  <a:lnTo>
                    <a:pt x="84" y="11550"/>
                  </a:lnTo>
                  <a:cubicBezTo>
                    <a:pt x="60" y="11574"/>
                    <a:pt x="24" y="11609"/>
                    <a:pt x="13" y="11645"/>
                  </a:cubicBezTo>
                  <a:cubicBezTo>
                    <a:pt x="1" y="11693"/>
                    <a:pt x="1" y="11740"/>
                    <a:pt x="24" y="11788"/>
                  </a:cubicBezTo>
                  <a:lnTo>
                    <a:pt x="24" y="11812"/>
                  </a:lnTo>
                  <a:cubicBezTo>
                    <a:pt x="60" y="12276"/>
                    <a:pt x="179" y="12764"/>
                    <a:pt x="382" y="13300"/>
                  </a:cubicBezTo>
                  <a:cubicBezTo>
                    <a:pt x="441" y="13455"/>
                    <a:pt x="501" y="13598"/>
                    <a:pt x="584" y="13764"/>
                  </a:cubicBezTo>
                  <a:lnTo>
                    <a:pt x="667" y="13705"/>
                  </a:lnTo>
                  <a:lnTo>
                    <a:pt x="1929" y="12836"/>
                  </a:lnTo>
                  <a:lnTo>
                    <a:pt x="4751" y="10919"/>
                  </a:lnTo>
                  <a:cubicBezTo>
                    <a:pt x="5001" y="10502"/>
                    <a:pt x="5263" y="10085"/>
                    <a:pt x="5561" y="9704"/>
                  </a:cubicBezTo>
                  <a:cubicBezTo>
                    <a:pt x="6239" y="8823"/>
                    <a:pt x="7025" y="8014"/>
                    <a:pt x="7871" y="7299"/>
                  </a:cubicBezTo>
                  <a:cubicBezTo>
                    <a:pt x="8764" y="6549"/>
                    <a:pt x="9704" y="5847"/>
                    <a:pt x="10669" y="5204"/>
                  </a:cubicBezTo>
                  <a:cubicBezTo>
                    <a:pt x="11669" y="4537"/>
                    <a:pt x="12681" y="3906"/>
                    <a:pt x="13717" y="3299"/>
                  </a:cubicBezTo>
                  <a:cubicBezTo>
                    <a:pt x="14669" y="2739"/>
                    <a:pt x="15622" y="2168"/>
                    <a:pt x="16562" y="1608"/>
                  </a:cubicBezTo>
                  <a:cubicBezTo>
                    <a:pt x="16503" y="1560"/>
                    <a:pt x="16515" y="1537"/>
                    <a:pt x="16515" y="1501"/>
                  </a:cubicBezTo>
                  <a:cubicBezTo>
                    <a:pt x="16538" y="1334"/>
                    <a:pt x="16550" y="1167"/>
                    <a:pt x="16598" y="1013"/>
                  </a:cubicBezTo>
                  <a:cubicBezTo>
                    <a:pt x="16622" y="846"/>
                    <a:pt x="16669" y="679"/>
                    <a:pt x="16729" y="501"/>
                  </a:cubicBezTo>
                  <a:cubicBezTo>
                    <a:pt x="16788" y="322"/>
                    <a:pt x="16848" y="144"/>
                    <a:pt x="1690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9"/>
            <p:cNvSpPr/>
            <p:nvPr/>
          </p:nvSpPr>
          <p:spPr>
            <a:xfrm>
              <a:off x="15735300" y="2452875"/>
              <a:ext cx="18175" cy="27700"/>
            </a:xfrm>
            <a:custGeom>
              <a:rect b="b" l="l" r="r" t="t"/>
              <a:pathLst>
                <a:path extrusionOk="0" h="1108" w="727">
                  <a:moveTo>
                    <a:pt x="595" y="0"/>
                  </a:moveTo>
                  <a:lnTo>
                    <a:pt x="0" y="405"/>
                  </a:lnTo>
                  <a:cubicBezTo>
                    <a:pt x="238" y="667"/>
                    <a:pt x="476" y="893"/>
                    <a:pt x="726" y="1108"/>
                  </a:cubicBezTo>
                  <a:cubicBezTo>
                    <a:pt x="714" y="1060"/>
                    <a:pt x="714" y="1012"/>
                    <a:pt x="703" y="953"/>
                  </a:cubicBezTo>
                  <a:cubicBezTo>
                    <a:pt x="655" y="643"/>
                    <a:pt x="607" y="310"/>
                    <a:pt x="595" y="0"/>
                  </a:cubicBezTo>
                  <a:close/>
                </a:path>
              </a:pathLst>
            </a:custGeom>
            <a:solidFill>
              <a:srgbClr val="F8B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9"/>
            <p:cNvSpPr/>
            <p:nvPr/>
          </p:nvSpPr>
          <p:spPr>
            <a:xfrm>
              <a:off x="15680225" y="2302550"/>
              <a:ext cx="104200" cy="160775"/>
            </a:xfrm>
            <a:custGeom>
              <a:rect b="b" l="l" r="r" t="t"/>
              <a:pathLst>
                <a:path extrusionOk="0" h="6431" w="4168">
                  <a:moveTo>
                    <a:pt x="4168" y="1"/>
                  </a:moveTo>
                  <a:lnTo>
                    <a:pt x="1358" y="1918"/>
                  </a:lnTo>
                  <a:lnTo>
                    <a:pt x="84" y="2787"/>
                  </a:lnTo>
                  <a:lnTo>
                    <a:pt x="0" y="2846"/>
                  </a:lnTo>
                  <a:cubicBezTo>
                    <a:pt x="96" y="3084"/>
                    <a:pt x="215" y="3370"/>
                    <a:pt x="381" y="3680"/>
                  </a:cubicBezTo>
                  <a:cubicBezTo>
                    <a:pt x="834" y="4585"/>
                    <a:pt x="1310" y="5347"/>
                    <a:pt x="1846" y="6013"/>
                  </a:cubicBezTo>
                  <a:cubicBezTo>
                    <a:pt x="1965" y="6180"/>
                    <a:pt x="2084" y="6311"/>
                    <a:pt x="2203" y="6430"/>
                  </a:cubicBezTo>
                  <a:lnTo>
                    <a:pt x="2798" y="6025"/>
                  </a:lnTo>
                  <a:cubicBezTo>
                    <a:pt x="2798" y="5966"/>
                    <a:pt x="2786" y="5930"/>
                    <a:pt x="2786" y="5882"/>
                  </a:cubicBezTo>
                  <a:cubicBezTo>
                    <a:pt x="2763" y="5573"/>
                    <a:pt x="2751" y="5251"/>
                    <a:pt x="2763" y="4942"/>
                  </a:cubicBezTo>
                  <a:cubicBezTo>
                    <a:pt x="2786" y="4358"/>
                    <a:pt x="2846" y="3787"/>
                    <a:pt x="2941" y="3203"/>
                  </a:cubicBezTo>
                  <a:cubicBezTo>
                    <a:pt x="3048" y="2668"/>
                    <a:pt x="3191" y="2132"/>
                    <a:pt x="3394" y="1608"/>
                  </a:cubicBezTo>
                  <a:cubicBezTo>
                    <a:pt x="3584" y="1108"/>
                    <a:pt x="3810" y="596"/>
                    <a:pt x="4084" y="120"/>
                  </a:cubicBezTo>
                  <a:cubicBezTo>
                    <a:pt x="4120" y="72"/>
                    <a:pt x="4132" y="48"/>
                    <a:pt x="4168"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9"/>
            <p:cNvSpPr/>
            <p:nvPr/>
          </p:nvSpPr>
          <p:spPr>
            <a:xfrm>
              <a:off x="16073425" y="2012575"/>
              <a:ext cx="201250" cy="196475"/>
            </a:xfrm>
            <a:custGeom>
              <a:rect b="b" l="l" r="r" t="t"/>
              <a:pathLst>
                <a:path extrusionOk="0" h="7859" w="8050">
                  <a:moveTo>
                    <a:pt x="4498" y="1"/>
                  </a:moveTo>
                  <a:cubicBezTo>
                    <a:pt x="4437" y="1"/>
                    <a:pt x="4374" y="1"/>
                    <a:pt x="4311" y="3"/>
                  </a:cubicBezTo>
                  <a:cubicBezTo>
                    <a:pt x="3930" y="27"/>
                    <a:pt x="3525" y="51"/>
                    <a:pt x="3060" y="110"/>
                  </a:cubicBezTo>
                  <a:cubicBezTo>
                    <a:pt x="2679" y="158"/>
                    <a:pt x="2287" y="229"/>
                    <a:pt x="1858" y="336"/>
                  </a:cubicBezTo>
                  <a:cubicBezTo>
                    <a:pt x="1596" y="396"/>
                    <a:pt x="1275" y="467"/>
                    <a:pt x="941" y="575"/>
                  </a:cubicBezTo>
                  <a:lnTo>
                    <a:pt x="894" y="586"/>
                  </a:lnTo>
                  <a:lnTo>
                    <a:pt x="858" y="598"/>
                  </a:lnTo>
                  <a:lnTo>
                    <a:pt x="786" y="634"/>
                  </a:lnTo>
                  <a:lnTo>
                    <a:pt x="679" y="682"/>
                  </a:lnTo>
                  <a:lnTo>
                    <a:pt x="667" y="694"/>
                  </a:lnTo>
                  <a:lnTo>
                    <a:pt x="655" y="717"/>
                  </a:lnTo>
                  <a:lnTo>
                    <a:pt x="643" y="753"/>
                  </a:lnTo>
                  <a:cubicBezTo>
                    <a:pt x="501" y="1003"/>
                    <a:pt x="405" y="1229"/>
                    <a:pt x="310" y="1456"/>
                  </a:cubicBezTo>
                  <a:cubicBezTo>
                    <a:pt x="239" y="1634"/>
                    <a:pt x="179" y="1777"/>
                    <a:pt x="132" y="1932"/>
                  </a:cubicBezTo>
                  <a:cubicBezTo>
                    <a:pt x="108" y="2003"/>
                    <a:pt x="84" y="2075"/>
                    <a:pt x="72" y="2146"/>
                  </a:cubicBezTo>
                  <a:cubicBezTo>
                    <a:pt x="24" y="2372"/>
                    <a:pt x="1" y="2551"/>
                    <a:pt x="12" y="2730"/>
                  </a:cubicBezTo>
                  <a:cubicBezTo>
                    <a:pt x="12" y="2837"/>
                    <a:pt x="24" y="2944"/>
                    <a:pt x="60" y="3027"/>
                  </a:cubicBezTo>
                  <a:cubicBezTo>
                    <a:pt x="84" y="3099"/>
                    <a:pt x="120" y="3182"/>
                    <a:pt x="143" y="3241"/>
                  </a:cubicBezTo>
                  <a:cubicBezTo>
                    <a:pt x="191" y="3301"/>
                    <a:pt x="227" y="3337"/>
                    <a:pt x="286" y="3384"/>
                  </a:cubicBezTo>
                  <a:cubicBezTo>
                    <a:pt x="322" y="3432"/>
                    <a:pt x="382" y="3480"/>
                    <a:pt x="465" y="3503"/>
                  </a:cubicBezTo>
                  <a:cubicBezTo>
                    <a:pt x="548" y="3551"/>
                    <a:pt x="643" y="3575"/>
                    <a:pt x="739" y="3611"/>
                  </a:cubicBezTo>
                  <a:cubicBezTo>
                    <a:pt x="894" y="3634"/>
                    <a:pt x="1084" y="3658"/>
                    <a:pt x="1298" y="3658"/>
                  </a:cubicBezTo>
                  <a:cubicBezTo>
                    <a:pt x="1394" y="3658"/>
                    <a:pt x="1513" y="3634"/>
                    <a:pt x="1620" y="3634"/>
                  </a:cubicBezTo>
                  <a:lnTo>
                    <a:pt x="1775" y="3622"/>
                  </a:lnTo>
                  <a:lnTo>
                    <a:pt x="1917" y="3611"/>
                  </a:lnTo>
                  <a:cubicBezTo>
                    <a:pt x="2096" y="3599"/>
                    <a:pt x="2287" y="3575"/>
                    <a:pt x="2489" y="3575"/>
                  </a:cubicBezTo>
                  <a:lnTo>
                    <a:pt x="2882" y="3575"/>
                  </a:lnTo>
                  <a:cubicBezTo>
                    <a:pt x="3025" y="3599"/>
                    <a:pt x="3120" y="3611"/>
                    <a:pt x="3227" y="3622"/>
                  </a:cubicBezTo>
                  <a:cubicBezTo>
                    <a:pt x="3334" y="3658"/>
                    <a:pt x="3418" y="3682"/>
                    <a:pt x="3477" y="3730"/>
                  </a:cubicBezTo>
                  <a:cubicBezTo>
                    <a:pt x="3561" y="3777"/>
                    <a:pt x="3620" y="3837"/>
                    <a:pt x="3644" y="3908"/>
                  </a:cubicBezTo>
                  <a:cubicBezTo>
                    <a:pt x="3691" y="3980"/>
                    <a:pt x="3703" y="4075"/>
                    <a:pt x="3715" y="4170"/>
                  </a:cubicBezTo>
                  <a:cubicBezTo>
                    <a:pt x="3715" y="4277"/>
                    <a:pt x="3703" y="4396"/>
                    <a:pt x="3680" y="4527"/>
                  </a:cubicBezTo>
                  <a:cubicBezTo>
                    <a:pt x="3656" y="4563"/>
                    <a:pt x="3656" y="4611"/>
                    <a:pt x="3644" y="4635"/>
                  </a:cubicBezTo>
                  <a:cubicBezTo>
                    <a:pt x="3561" y="4944"/>
                    <a:pt x="3394" y="5242"/>
                    <a:pt x="3263" y="5527"/>
                  </a:cubicBezTo>
                  <a:lnTo>
                    <a:pt x="3239" y="5563"/>
                  </a:lnTo>
                  <a:cubicBezTo>
                    <a:pt x="3156" y="5718"/>
                    <a:pt x="3060" y="5897"/>
                    <a:pt x="2989" y="6063"/>
                  </a:cubicBezTo>
                  <a:cubicBezTo>
                    <a:pt x="2929" y="6194"/>
                    <a:pt x="2882" y="6313"/>
                    <a:pt x="2858" y="6432"/>
                  </a:cubicBezTo>
                  <a:cubicBezTo>
                    <a:pt x="2846" y="6480"/>
                    <a:pt x="2822" y="6528"/>
                    <a:pt x="2822" y="6575"/>
                  </a:cubicBezTo>
                  <a:cubicBezTo>
                    <a:pt x="2799" y="6694"/>
                    <a:pt x="2787" y="6790"/>
                    <a:pt x="2799" y="6897"/>
                  </a:cubicBezTo>
                  <a:cubicBezTo>
                    <a:pt x="2799" y="6992"/>
                    <a:pt x="2810" y="7063"/>
                    <a:pt x="2846" y="7135"/>
                  </a:cubicBezTo>
                  <a:cubicBezTo>
                    <a:pt x="2858" y="7194"/>
                    <a:pt x="2882" y="7254"/>
                    <a:pt x="2918" y="7313"/>
                  </a:cubicBezTo>
                  <a:cubicBezTo>
                    <a:pt x="2965" y="7373"/>
                    <a:pt x="3001" y="7421"/>
                    <a:pt x="3049" y="7468"/>
                  </a:cubicBezTo>
                  <a:cubicBezTo>
                    <a:pt x="3120" y="7528"/>
                    <a:pt x="3203" y="7587"/>
                    <a:pt x="3287" y="7623"/>
                  </a:cubicBezTo>
                  <a:cubicBezTo>
                    <a:pt x="3418" y="7706"/>
                    <a:pt x="3584" y="7742"/>
                    <a:pt x="3751" y="7790"/>
                  </a:cubicBezTo>
                  <a:cubicBezTo>
                    <a:pt x="3882" y="7825"/>
                    <a:pt x="4001" y="7837"/>
                    <a:pt x="4132" y="7849"/>
                  </a:cubicBezTo>
                  <a:cubicBezTo>
                    <a:pt x="4197" y="7855"/>
                    <a:pt x="4260" y="7858"/>
                    <a:pt x="4320" y="7858"/>
                  </a:cubicBezTo>
                  <a:cubicBezTo>
                    <a:pt x="4379" y="7858"/>
                    <a:pt x="4436" y="7855"/>
                    <a:pt x="4489" y="7849"/>
                  </a:cubicBezTo>
                  <a:cubicBezTo>
                    <a:pt x="4894" y="7837"/>
                    <a:pt x="5311" y="7778"/>
                    <a:pt x="5799" y="7647"/>
                  </a:cubicBezTo>
                  <a:cubicBezTo>
                    <a:pt x="5966" y="7409"/>
                    <a:pt x="6156" y="7135"/>
                    <a:pt x="6359" y="6849"/>
                  </a:cubicBezTo>
                  <a:cubicBezTo>
                    <a:pt x="6597" y="6492"/>
                    <a:pt x="6799" y="6159"/>
                    <a:pt x="6990" y="5813"/>
                  </a:cubicBezTo>
                  <a:cubicBezTo>
                    <a:pt x="7216" y="5408"/>
                    <a:pt x="7394" y="5039"/>
                    <a:pt x="7549" y="4682"/>
                  </a:cubicBezTo>
                  <a:cubicBezTo>
                    <a:pt x="7656" y="4325"/>
                    <a:pt x="7740" y="4075"/>
                    <a:pt x="7811" y="3837"/>
                  </a:cubicBezTo>
                  <a:cubicBezTo>
                    <a:pt x="7847" y="3718"/>
                    <a:pt x="7894" y="3599"/>
                    <a:pt x="7918" y="3444"/>
                  </a:cubicBezTo>
                  <a:cubicBezTo>
                    <a:pt x="8013" y="3015"/>
                    <a:pt x="8049" y="2646"/>
                    <a:pt x="8037" y="2301"/>
                  </a:cubicBezTo>
                  <a:cubicBezTo>
                    <a:pt x="8025" y="2110"/>
                    <a:pt x="8013" y="1932"/>
                    <a:pt x="7966" y="1765"/>
                  </a:cubicBezTo>
                  <a:cubicBezTo>
                    <a:pt x="7930" y="1658"/>
                    <a:pt x="7906" y="1551"/>
                    <a:pt x="7871" y="1467"/>
                  </a:cubicBezTo>
                  <a:lnTo>
                    <a:pt x="7847" y="1396"/>
                  </a:lnTo>
                  <a:lnTo>
                    <a:pt x="7835" y="1360"/>
                  </a:lnTo>
                  <a:lnTo>
                    <a:pt x="7811" y="1313"/>
                  </a:lnTo>
                  <a:lnTo>
                    <a:pt x="7799" y="1301"/>
                  </a:lnTo>
                  <a:lnTo>
                    <a:pt x="7787" y="1277"/>
                  </a:lnTo>
                  <a:lnTo>
                    <a:pt x="7763" y="1253"/>
                  </a:lnTo>
                  <a:lnTo>
                    <a:pt x="7752" y="1241"/>
                  </a:lnTo>
                  <a:cubicBezTo>
                    <a:pt x="7728" y="1194"/>
                    <a:pt x="7704" y="1170"/>
                    <a:pt x="7680" y="1134"/>
                  </a:cubicBezTo>
                  <a:lnTo>
                    <a:pt x="7668" y="1110"/>
                  </a:lnTo>
                  <a:cubicBezTo>
                    <a:pt x="7621" y="1051"/>
                    <a:pt x="7573" y="991"/>
                    <a:pt x="7513" y="932"/>
                  </a:cubicBezTo>
                  <a:lnTo>
                    <a:pt x="7502" y="920"/>
                  </a:lnTo>
                  <a:lnTo>
                    <a:pt x="7466" y="884"/>
                  </a:lnTo>
                  <a:lnTo>
                    <a:pt x="7442" y="872"/>
                  </a:lnTo>
                  <a:lnTo>
                    <a:pt x="7430" y="860"/>
                  </a:lnTo>
                  <a:lnTo>
                    <a:pt x="7371" y="801"/>
                  </a:lnTo>
                  <a:lnTo>
                    <a:pt x="7335" y="777"/>
                  </a:lnTo>
                  <a:lnTo>
                    <a:pt x="7275" y="741"/>
                  </a:lnTo>
                  <a:cubicBezTo>
                    <a:pt x="7228" y="694"/>
                    <a:pt x="7192" y="658"/>
                    <a:pt x="7132" y="634"/>
                  </a:cubicBezTo>
                  <a:cubicBezTo>
                    <a:pt x="6978" y="527"/>
                    <a:pt x="6835" y="444"/>
                    <a:pt x="6656" y="360"/>
                  </a:cubicBezTo>
                  <a:cubicBezTo>
                    <a:pt x="6335" y="229"/>
                    <a:pt x="5978" y="122"/>
                    <a:pt x="5549" y="63"/>
                  </a:cubicBezTo>
                  <a:cubicBezTo>
                    <a:pt x="5240" y="32"/>
                    <a:pt x="4894" y="1"/>
                    <a:pt x="4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9"/>
            <p:cNvSpPr/>
            <p:nvPr/>
          </p:nvSpPr>
          <p:spPr>
            <a:xfrm>
              <a:off x="16073125" y="2011550"/>
              <a:ext cx="171175" cy="67775"/>
            </a:xfrm>
            <a:custGeom>
              <a:rect b="b" l="l" r="r" t="t"/>
              <a:pathLst>
                <a:path extrusionOk="0" h="2711" w="6847">
                  <a:moveTo>
                    <a:pt x="4614" y="1"/>
                  </a:moveTo>
                  <a:cubicBezTo>
                    <a:pt x="4516" y="1"/>
                    <a:pt x="4415" y="3"/>
                    <a:pt x="4311" y="8"/>
                  </a:cubicBezTo>
                  <a:cubicBezTo>
                    <a:pt x="3930" y="20"/>
                    <a:pt x="3525" y="44"/>
                    <a:pt x="3061" y="104"/>
                  </a:cubicBezTo>
                  <a:cubicBezTo>
                    <a:pt x="2680" y="151"/>
                    <a:pt x="2287" y="223"/>
                    <a:pt x="1858" y="330"/>
                  </a:cubicBezTo>
                  <a:cubicBezTo>
                    <a:pt x="1596" y="389"/>
                    <a:pt x="1275" y="461"/>
                    <a:pt x="941" y="568"/>
                  </a:cubicBezTo>
                  <a:lnTo>
                    <a:pt x="894" y="592"/>
                  </a:lnTo>
                  <a:lnTo>
                    <a:pt x="858" y="604"/>
                  </a:lnTo>
                  <a:lnTo>
                    <a:pt x="786" y="627"/>
                  </a:lnTo>
                  <a:lnTo>
                    <a:pt x="679" y="675"/>
                  </a:lnTo>
                  <a:lnTo>
                    <a:pt x="667" y="687"/>
                  </a:lnTo>
                  <a:lnTo>
                    <a:pt x="655" y="723"/>
                  </a:lnTo>
                  <a:lnTo>
                    <a:pt x="644" y="746"/>
                  </a:lnTo>
                  <a:cubicBezTo>
                    <a:pt x="501" y="1008"/>
                    <a:pt x="405" y="1223"/>
                    <a:pt x="310" y="1449"/>
                  </a:cubicBezTo>
                  <a:cubicBezTo>
                    <a:pt x="239" y="1628"/>
                    <a:pt x="179" y="1794"/>
                    <a:pt x="132" y="1925"/>
                  </a:cubicBezTo>
                  <a:cubicBezTo>
                    <a:pt x="108" y="1997"/>
                    <a:pt x="84" y="2080"/>
                    <a:pt x="72" y="2151"/>
                  </a:cubicBezTo>
                  <a:cubicBezTo>
                    <a:pt x="24" y="2354"/>
                    <a:pt x="1" y="2532"/>
                    <a:pt x="13" y="2711"/>
                  </a:cubicBezTo>
                  <a:cubicBezTo>
                    <a:pt x="191" y="2509"/>
                    <a:pt x="405" y="2318"/>
                    <a:pt x="608" y="2116"/>
                  </a:cubicBezTo>
                  <a:cubicBezTo>
                    <a:pt x="1001" y="1806"/>
                    <a:pt x="1417" y="1544"/>
                    <a:pt x="1858" y="1318"/>
                  </a:cubicBezTo>
                  <a:cubicBezTo>
                    <a:pt x="2310" y="1092"/>
                    <a:pt x="2787" y="913"/>
                    <a:pt x="3275" y="770"/>
                  </a:cubicBezTo>
                  <a:cubicBezTo>
                    <a:pt x="3751" y="616"/>
                    <a:pt x="4227" y="496"/>
                    <a:pt x="4716" y="437"/>
                  </a:cubicBezTo>
                  <a:cubicBezTo>
                    <a:pt x="5078" y="393"/>
                    <a:pt x="5446" y="368"/>
                    <a:pt x="5812" y="368"/>
                  </a:cubicBezTo>
                  <a:cubicBezTo>
                    <a:pt x="5939" y="368"/>
                    <a:pt x="6066" y="371"/>
                    <a:pt x="6192" y="377"/>
                  </a:cubicBezTo>
                  <a:cubicBezTo>
                    <a:pt x="6418" y="389"/>
                    <a:pt x="6632" y="425"/>
                    <a:pt x="6847" y="449"/>
                  </a:cubicBezTo>
                  <a:cubicBezTo>
                    <a:pt x="6787" y="425"/>
                    <a:pt x="6728" y="389"/>
                    <a:pt x="6656" y="365"/>
                  </a:cubicBezTo>
                  <a:cubicBezTo>
                    <a:pt x="6335" y="223"/>
                    <a:pt x="5966" y="127"/>
                    <a:pt x="5549" y="68"/>
                  </a:cubicBezTo>
                  <a:cubicBezTo>
                    <a:pt x="5270" y="31"/>
                    <a:pt x="4962" y="1"/>
                    <a:pt x="461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9"/>
            <p:cNvSpPr/>
            <p:nvPr/>
          </p:nvSpPr>
          <p:spPr>
            <a:xfrm>
              <a:off x="16206475" y="2013525"/>
              <a:ext cx="68200" cy="86950"/>
            </a:xfrm>
            <a:custGeom>
              <a:rect b="b" l="l" r="r" t="t"/>
              <a:pathLst>
                <a:path extrusionOk="0" h="3478" w="2728">
                  <a:moveTo>
                    <a:pt x="120" y="1"/>
                  </a:moveTo>
                  <a:cubicBezTo>
                    <a:pt x="96" y="84"/>
                    <a:pt x="84" y="191"/>
                    <a:pt x="48" y="298"/>
                  </a:cubicBezTo>
                  <a:cubicBezTo>
                    <a:pt x="36" y="417"/>
                    <a:pt x="24" y="548"/>
                    <a:pt x="1" y="679"/>
                  </a:cubicBezTo>
                  <a:lnTo>
                    <a:pt x="1" y="1037"/>
                  </a:lnTo>
                  <a:lnTo>
                    <a:pt x="48" y="1394"/>
                  </a:lnTo>
                  <a:cubicBezTo>
                    <a:pt x="84" y="1513"/>
                    <a:pt x="108" y="1632"/>
                    <a:pt x="155" y="1751"/>
                  </a:cubicBezTo>
                  <a:cubicBezTo>
                    <a:pt x="203" y="1858"/>
                    <a:pt x="239" y="1977"/>
                    <a:pt x="298" y="2084"/>
                  </a:cubicBezTo>
                  <a:lnTo>
                    <a:pt x="298" y="2072"/>
                  </a:lnTo>
                  <a:cubicBezTo>
                    <a:pt x="358" y="2168"/>
                    <a:pt x="417" y="2263"/>
                    <a:pt x="477" y="2370"/>
                  </a:cubicBezTo>
                  <a:cubicBezTo>
                    <a:pt x="536" y="2453"/>
                    <a:pt x="620" y="2549"/>
                    <a:pt x="703" y="2632"/>
                  </a:cubicBezTo>
                  <a:lnTo>
                    <a:pt x="691" y="2620"/>
                  </a:lnTo>
                  <a:lnTo>
                    <a:pt x="691" y="2620"/>
                  </a:lnTo>
                  <a:cubicBezTo>
                    <a:pt x="763" y="2703"/>
                    <a:pt x="858" y="2787"/>
                    <a:pt x="941" y="2858"/>
                  </a:cubicBezTo>
                  <a:cubicBezTo>
                    <a:pt x="1037" y="2930"/>
                    <a:pt x="1120" y="2989"/>
                    <a:pt x="1227" y="3061"/>
                  </a:cubicBezTo>
                  <a:lnTo>
                    <a:pt x="1215" y="3061"/>
                  </a:lnTo>
                  <a:cubicBezTo>
                    <a:pt x="1298" y="3120"/>
                    <a:pt x="1406" y="3180"/>
                    <a:pt x="1513" y="3227"/>
                  </a:cubicBezTo>
                  <a:cubicBezTo>
                    <a:pt x="1608" y="3275"/>
                    <a:pt x="1715" y="3323"/>
                    <a:pt x="1822" y="3346"/>
                  </a:cubicBezTo>
                  <a:lnTo>
                    <a:pt x="1810" y="3346"/>
                  </a:lnTo>
                  <a:cubicBezTo>
                    <a:pt x="1906" y="3382"/>
                    <a:pt x="2025" y="3406"/>
                    <a:pt x="2144" y="3442"/>
                  </a:cubicBezTo>
                  <a:cubicBezTo>
                    <a:pt x="2263" y="3454"/>
                    <a:pt x="2370" y="3465"/>
                    <a:pt x="2489" y="3477"/>
                  </a:cubicBezTo>
                  <a:lnTo>
                    <a:pt x="2596" y="3477"/>
                  </a:lnTo>
                  <a:lnTo>
                    <a:pt x="2596" y="3406"/>
                  </a:lnTo>
                  <a:cubicBezTo>
                    <a:pt x="2691" y="2977"/>
                    <a:pt x="2727" y="2608"/>
                    <a:pt x="2715" y="2263"/>
                  </a:cubicBezTo>
                  <a:cubicBezTo>
                    <a:pt x="2703" y="2072"/>
                    <a:pt x="2691" y="1894"/>
                    <a:pt x="2644" y="1727"/>
                  </a:cubicBezTo>
                  <a:lnTo>
                    <a:pt x="2549" y="1418"/>
                  </a:lnTo>
                  <a:lnTo>
                    <a:pt x="2525" y="1334"/>
                  </a:lnTo>
                  <a:lnTo>
                    <a:pt x="2513" y="1310"/>
                  </a:lnTo>
                  <a:lnTo>
                    <a:pt x="2489" y="1263"/>
                  </a:lnTo>
                  <a:lnTo>
                    <a:pt x="2477" y="1251"/>
                  </a:lnTo>
                  <a:lnTo>
                    <a:pt x="2465" y="1215"/>
                  </a:lnTo>
                  <a:lnTo>
                    <a:pt x="2441" y="1203"/>
                  </a:lnTo>
                  <a:lnTo>
                    <a:pt x="2430" y="1191"/>
                  </a:lnTo>
                  <a:cubicBezTo>
                    <a:pt x="2406" y="1144"/>
                    <a:pt x="2382" y="1120"/>
                    <a:pt x="2358" y="1084"/>
                  </a:cubicBezTo>
                  <a:lnTo>
                    <a:pt x="2346" y="1060"/>
                  </a:lnTo>
                  <a:cubicBezTo>
                    <a:pt x="2299" y="1001"/>
                    <a:pt x="2251" y="941"/>
                    <a:pt x="2191" y="882"/>
                  </a:cubicBezTo>
                  <a:lnTo>
                    <a:pt x="2180" y="858"/>
                  </a:lnTo>
                  <a:lnTo>
                    <a:pt x="2144" y="834"/>
                  </a:lnTo>
                  <a:lnTo>
                    <a:pt x="2120" y="822"/>
                  </a:lnTo>
                  <a:lnTo>
                    <a:pt x="2108" y="798"/>
                  </a:lnTo>
                  <a:lnTo>
                    <a:pt x="2049" y="739"/>
                  </a:lnTo>
                  <a:lnTo>
                    <a:pt x="2013" y="727"/>
                  </a:lnTo>
                  <a:lnTo>
                    <a:pt x="1953" y="679"/>
                  </a:lnTo>
                  <a:cubicBezTo>
                    <a:pt x="1906" y="644"/>
                    <a:pt x="1870" y="608"/>
                    <a:pt x="1810" y="584"/>
                  </a:cubicBezTo>
                  <a:cubicBezTo>
                    <a:pt x="1656" y="477"/>
                    <a:pt x="1489" y="382"/>
                    <a:pt x="1334" y="310"/>
                  </a:cubicBezTo>
                  <a:cubicBezTo>
                    <a:pt x="1013" y="179"/>
                    <a:pt x="644" y="72"/>
                    <a:pt x="227" y="13"/>
                  </a:cubicBezTo>
                  <a:cubicBezTo>
                    <a:pt x="203" y="13"/>
                    <a:pt x="155"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9"/>
            <p:cNvSpPr/>
            <p:nvPr/>
          </p:nvSpPr>
          <p:spPr>
            <a:xfrm>
              <a:off x="16207675" y="2047475"/>
              <a:ext cx="25" cy="25"/>
            </a:xfrm>
            <a:custGeom>
              <a:rect b="b" l="l" r="r" t="t"/>
              <a:pathLst>
                <a:path extrusionOk="0" h="1" w="1">
                  <a:moveTo>
                    <a:pt x="0" y="0"/>
                  </a:moveTo>
                  <a:lnTo>
                    <a:pt x="0" y="0"/>
                  </a:lnTo>
                  <a:lnTo>
                    <a:pt x="0" y="0"/>
                  </a:lnTo>
                  <a:close/>
                </a:path>
              </a:pathLst>
            </a:custGeom>
            <a:solidFill>
              <a:srgbClr val="0F25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9"/>
            <p:cNvSpPr/>
            <p:nvPr/>
          </p:nvSpPr>
          <p:spPr>
            <a:xfrm>
              <a:off x="15524550" y="2339550"/>
              <a:ext cx="226250" cy="255275"/>
            </a:xfrm>
            <a:custGeom>
              <a:rect b="b" l="l" r="r" t="t"/>
              <a:pathLst>
                <a:path extrusionOk="0" h="10211" w="9050">
                  <a:moveTo>
                    <a:pt x="3763" y="0"/>
                  </a:moveTo>
                  <a:cubicBezTo>
                    <a:pt x="3739" y="0"/>
                    <a:pt x="3715" y="3"/>
                    <a:pt x="3691" y="9"/>
                  </a:cubicBezTo>
                  <a:lnTo>
                    <a:pt x="3394" y="116"/>
                  </a:lnTo>
                  <a:cubicBezTo>
                    <a:pt x="2667" y="402"/>
                    <a:pt x="1894" y="676"/>
                    <a:pt x="1251" y="1140"/>
                  </a:cubicBezTo>
                  <a:cubicBezTo>
                    <a:pt x="1072" y="1271"/>
                    <a:pt x="893" y="1426"/>
                    <a:pt x="751" y="1592"/>
                  </a:cubicBezTo>
                  <a:cubicBezTo>
                    <a:pt x="596" y="1735"/>
                    <a:pt x="465" y="1926"/>
                    <a:pt x="346" y="2128"/>
                  </a:cubicBezTo>
                  <a:cubicBezTo>
                    <a:pt x="274" y="2259"/>
                    <a:pt x="203" y="2426"/>
                    <a:pt x="155" y="2581"/>
                  </a:cubicBezTo>
                  <a:cubicBezTo>
                    <a:pt x="84" y="2843"/>
                    <a:pt x="36" y="3116"/>
                    <a:pt x="24" y="3414"/>
                  </a:cubicBezTo>
                  <a:cubicBezTo>
                    <a:pt x="0" y="3831"/>
                    <a:pt x="48" y="4295"/>
                    <a:pt x="179" y="4807"/>
                  </a:cubicBezTo>
                  <a:cubicBezTo>
                    <a:pt x="286" y="5224"/>
                    <a:pt x="417" y="5641"/>
                    <a:pt x="620" y="6033"/>
                  </a:cubicBezTo>
                  <a:cubicBezTo>
                    <a:pt x="762" y="6367"/>
                    <a:pt x="941" y="6688"/>
                    <a:pt x="1155" y="7034"/>
                  </a:cubicBezTo>
                  <a:cubicBezTo>
                    <a:pt x="1370" y="7391"/>
                    <a:pt x="1608" y="7736"/>
                    <a:pt x="1882" y="8058"/>
                  </a:cubicBezTo>
                  <a:cubicBezTo>
                    <a:pt x="2489" y="8831"/>
                    <a:pt x="3132" y="9391"/>
                    <a:pt x="3799" y="9772"/>
                  </a:cubicBezTo>
                  <a:cubicBezTo>
                    <a:pt x="4156" y="9986"/>
                    <a:pt x="4549" y="10117"/>
                    <a:pt x="4918" y="10177"/>
                  </a:cubicBezTo>
                  <a:cubicBezTo>
                    <a:pt x="5052" y="10194"/>
                    <a:pt x="5187" y="10211"/>
                    <a:pt x="5330" y="10211"/>
                  </a:cubicBezTo>
                  <a:cubicBezTo>
                    <a:pt x="5390" y="10211"/>
                    <a:pt x="5450" y="10208"/>
                    <a:pt x="5513" y="10201"/>
                  </a:cubicBezTo>
                  <a:cubicBezTo>
                    <a:pt x="5692" y="10189"/>
                    <a:pt x="5894" y="10165"/>
                    <a:pt x="6108" y="10105"/>
                  </a:cubicBezTo>
                  <a:cubicBezTo>
                    <a:pt x="6394" y="10022"/>
                    <a:pt x="6692" y="9891"/>
                    <a:pt x="7001" y="9701"/>
                  </a:cubicBezTo>
                  <a:cubicBezTo>
                    <a:pt x="7263" y="9534"/>
                    <a:pt x="7525" y="9308"/>
                    <a:pt x="7799" y="9046"/>
                  </a:cubicBezTo>
                  <a:cubicBezTo>
                    <a:pt x="8251" y="8617"/>
                    <a:pt x="8656" y="8058"/>
                    <a:pt x="8990" y="7438"/>
                  </a:cubicBezTo>
                  <a:cubicBezTo>
                    <a:pt x="9004" y="7452"/>
                    <a:pt x="9013" y="7458"/>
                    <a:pt x="9019" y="7458"/>
                  </a:cubicBezTo>
                  <a:cubicBezTo>
                    <a:pt x="9023" y="7458"/>
                    <a:pt x="9025" y="7455"/>
                    <a:pt x="9025" y="7450"/>
                  </a:cubicBezTo>
                  <a:cubicBezTo>
                    <a:pt x="9049" y="7379"/>
                    <a:pt x="9013" y="7272"/>
                    <a:pt x="8918" y="7248"/>
                  </a:cubicBezTo>
                  <a:cubicBezTo>
                    <a:pt x="8894" y="7236"/>
                    <a:pt x="8874" y="7230"/>
                    <a:pt x="8853" y="7230"/>
                  </a:cubicBezTo>
                  <a:cubicBezTo>
                    <a:pt x="8832" y="7230"/>
                    <a:pt x="8811" y="7236"/>
                    <a:pt x="8787" y="7248"/>
                  </a:cubicBezTo>
                  <a:cubicBezTo>
                    <a:pt x="8740" y="7260"/>
                    <a:pt x="8716" y="7284"/>
                    <a:pt x="8680" y="7331"/>
                  </a:cubicBezTo>
                  <a:cubicBezTo>
                    <a:pt x="8621" y="7438"/>
                    <a:pt x="8561" y="7546"/>
                    <a:pt x="8501" y="7629"/>
                  </a:cubicBezTo>
                  <a:lnTo>
                    <a:pt x="8490" y="7641"/>
                  </a:lnTo>
                  <a:cubicBezTo>
                    <a:pt x="8132" y="6855"/>
                    <a:pt x="7704" y="6033"/>
                    <a:pt x="7132" y="5081"/>
                  </a:cubicBezTo>
                  <a:cubicBezTo>
                    <a:pt x="6585" y="4129"/>
                    <a:pt x="5989" y="3212"/>
                    <a:pt x="5442" y="2366"/>
                  </a:cubicBezTo>
                  <a:lnTo>
                    <a:pt x="5299" y="2152"/>
                  </a:lnTo>
                  <a:cubicBezTo>
                    <a:pt x="4882" y="1497"/>
                    <a:pt x="4453" y="830"/>
                    <a:pt x="3846" y="342"/>
                  </a:cubicBezTo>
                  <a:cubicBezTo>
                    <a:pt x="3870" y="319"/>
                    <a:pt x="3906" y="283"/>
                    <a:pt x="3918" y="235"/>
                  </a:cubicBezTo>
                  <a:cubicBezTo>
                    <a:pt x="3929" y="188"/>
                    <a:pt x="3929" y="164"/>
                    <a:pt x="3918" y="116"/>
                  </a:cubicBezTo>
                  <a:cubicBezTo>
                    <a:pt x="3906" y="68"/>
                    <a:pt x="3870" y="45"/>
                    <a:pt x="3834" y="9"/>
                  </a:cubicBezTo>
                  <a:cubicBezTo>
                    <a:pt x="3810" y="3"/>
                    <a:pt x="3787" y="0"/>
                    <a:pt x="37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9"/>
            <p:cNvSpPr/>
            <p:nvPr/>
          </p:nvSpPr>
          <p:spPr>
            <a:xfrm>
              <a:off x="15524550" y="2339825"/>
              <a:ext cx="111350" cy="248800"/>
            </a:xfrm>
            <a:custGeom>
              <a:rect b="b" l="l" r="r" t="t"/>
              <a:pathLst>
                <a:path extrusionOk="0" h="9952" w="4454">
                  <a:moveTo>
                    <a:pt x="3761" y="1"/>
                  </a:moveTo>
                  <a:cubicBezTo>
                    <a:pt x="3739" y="1"/>
                    <a:pt x="3715" y="4"/>
                    <a:pt x="3691" y="10"/>
                  </a:cubicBezTo>
                  <a:lnTo>
                    <a:pt x="3394" y="117"/>
                  </a:lnTo>
                  <a:cubicBezTo>
                    <a:pt x="2656" y="403"/>
                    <a:pt x="1894" y="689"/>
                    <a:pt x="1251" y="1141"/>
                  </a:cubicBezTo>
                  <a:cubicBezTo>
                    <a:pt x="1072" y="1284"/>
                    <a:pt x="893" y="1415"/>
                    <a:pt x="751" y="1593"/>
                  </a:cubicBezTo>
                  <a:cubicBezTo>
                    <a:pt x="596" y="1736"/>
                    <a:pt x="465" y="1939"/>
                    <a:pt x="346" y="2129"/>
                  </a:cubicBezTo>
                  <a:cubicBezTo>
                    <a:pt x="274" y="2272"/>
                    <a:pt x="203" y="2427"/>
                    <a:pt x="155" y="2594"/>
                  </a:cubicBezTo>
                  <a:cubicBezTo>
                    <a:pt x="84" y="2844"/>
                    <a:pt x="36" y="3129"/>
                    <a:pt x="24" y="3427"/>
                  </a:cubicBezTo>
                  <a:cubicBezTo>
                    <a:pt x="0" y="3844"/>
                    <a:pt x="48" y="4296"/>
                    <a:pt x="179" y="4808"/>
                  </a:cubicBezTo>
                  <a:cubicBezTo>
                    <a:pt x="286" y="5225"/>
                    <a:pt x="417" y="5641"/>
                    <a:pt x="620" y="6046"/>
                  </a:cubicBezTo>
                  <a:cubicBezTo>
                    <a:pt x="762" y="6356"/>
                    <a:pt x="941" y="6689"/>
                    <a:pt x="1155" y="7035"/>
                  </a:cubicBezTo>
                  <a:cubicBezTo>
                    <a:pt x="1370" y="7392"/>
                    <a:pt x="1608" y="7737"/>
                    <a:pt x="1882" y="8070"/>
                  </a:cubicBezTo>
                  <a:cubicBezTo>
                    <a:pt x="2501" y="8844"/>
                    <a:pt x="3132" y="9392"/>
                    <a:pt x="3799" y="9773"/>
                  </a:cubicBezTo>
                  <a:cubicBezTo>
                    <a:pt x="3918" y="9856"/>
                    <a:pt x="4049" y="9916"/>
                    <a:pt x="4168" y="9952"/>
                  </a:cubicBezTo>
                  <a:cubicBezTo>
                    <a:pt x="4025" y="9880"/>
                    <a:pt x="3858" y="9761"/>
                    <a:pt x="3691" y="9630"/>
                  </a:cubicBezTo>
                  <a:cubicBezTo>
                    <a:pt x="3096" y="9142"/>
                    <a:pt x="2596" y="8547"/>
                    <a:pt x="2227" y="7868"/>
                  </a:cubicBezTo>
                  <a:cubicBezTo>
                    <a:pt x="2048" y="7546"/>
                    <a:pt x="1882" y="7189"/>
                    <a:pt x="1774" y="6832"/>
                  </a:cubicBezTo>
                  <a:cubicBezTo>
                    <a:pt x="1655" y="6475"/>
                    <a:pt x="1584" y="6082"/>
                    <a:pt x="1548" y="5713"/>
                  </a:cubicBezTo>
                  <a:cubicBezTo>
                    <a:pt x="1524" y="5332"/>
                    <a:pt x="1536" y="4927"/>
                    <a:pt x="1596" y="4534"/>
                  </a:cubicBezTo>
                  <a:cubicBezTo>
                    <a:pt x="1632" y="4332"/>
                    <a:pt x="1667" y="4118"/>
                    <a:pt x="1727" y="3927"/>
                  </a:cubicBezTo>
                  <a:cubicBezTo>
                    <a:pt x="1786" y="3725"/>
                    <a:pt x="1870" y="3522"/>
                    <a:pt x="1941" y="3332"/>
                  </a:cubicBezTo>
                  <a:cubicBezTo>
                    <a:pt x="2084" y="2975"/>
                    <a:pt x="2286" y="2653"/>
                    <a:pt x="2536" y="2332"/>
                  </a:cubicBezTo>
                  <a:cubicBezTo>
                    <a:pt x="2763" y="2058"/>
                    <a:pt x="3025" y="1796"/>
                    <a:pt x="3310" y="1593"/>
                  </a:cubicBezTo>
                  <a:cubicBezTo>
                    <a:pt x="3668" y="1320"/>
                    <a:pt x="4049" y="1117"/>
                    <a:pt x="4453" y="939"/>
                  </a:cubicBezTo>
                  <a:cubicBezTo>
                    <a:pt x="4275" y="712"/>
                    <a:pt x="4060" y="510"/>
                    <a:pt x="3846" y="331"/>
                  </a:cubicBezTo>
                  <a:cubicBezTo>
                    <a:pt x="3870" y="308"/>
                    <a:pt x="3906" y="284"/>
                    <a:pt x="3918" y="236"/>
                  </a:cubicBezTo>
                  <a:cubicBezTo>
                    <a:pt x="3929" y="188"/>
                    <a:pt x="3929" y="165"/>
                    <a:pt x="3918" y="117"/>
                  </a:cubicBezTo>
                  <a:cubicBezTo>
                    <a:pt x="3906" y="69"/>
                    <a:pt x="3870" y="46"/>
                    <a:pt x="3822" y="10"/>
                  </a:cubicBezTo>
                  <a:cubicBezTo>
                    <a:pt x="3804" y="4"/>
                    <a:pt x="3784" y="1"/>
                    <a:pt x="3761"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9"/>
            <p:cNvSpPr/>
            <p:nvPr/>
          </p:nvSpPr>
          <p:spPr>
            <a:xfrm>
              <a:off x="15567400" y="2494250"/>
              <a:ext cx="25" cy="25"/>
            </a:xfrm>
            <a:custGeom>
              <a:rect b="b" l="l" r="r" t="t"/>
              <a:pathLst>
                <a:path extrusionOk="0" h="1" w="1">
                  <a:moveTo>
                    <a:pt x="1" y="0"/>
                  </a:moveTo>
                  <a:lnTo>
                    <a:pt x="1" y="0"/>
                  </a:lnTo>
                  <a:lnTo>
                    <a:pt x="1" y="0"/>
                  </a:lnTo>
                  <a:lnTo>
                    <a:pt x="1"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9"/>
            <p:cNvSpPr/>
            <p:nvPr/>
          </p:nvSpPr>
          <p:spPr>
            <a:xfrm>
              <a:off x="15655525" y="2532825"/>
              <a:ext cx="19950" cy="17350"/>
            </a:xfrm>
            <a:custGeom>
              <a:rect b="b" l="l" r="r" t="t"/>
              <a:pathLst>
                <a:path extrusionOk="0" h="694" w="798">
                  <a:moveTo>
                    <a:pt x="414" y="1"/>
                  </a:moveTo>
                  <a:cubicBezTo>
                    <a:pt x="344" y="1"/>
                    <a:pt x="269" y="16"/>
                    <a:pt x="214" y="53"/>
                  </a:cubicBezTo>
                  <a:cubicBezTo>
                    <a:pt x="143" y="112"/>
                    <a:pt x="95" y="184"/>
                    <a:pt x="60" y="267"/>
                  </a:cubicBezTo>
                  <a:cubicBezTo>
                    <a:pt x="0" y="446"/>
                    <a:pt x="155" y="648"/>
                    <a:pt x="334" y="684"/>
                  </a:cubicBezTo>
                  <a:cubicBezTo>
                    <a:pt x="357" y="690"/>
                    <a:pt x="382" y="693"/>
                    <a:pt x="408" y="693"/>
                  </a:cubicBezTo>
                  <a:cubicBezTo>
                    <a:pt x="474" y="693"/>
                    <a:pt x="544" y="674"/>
                    <a:pt x="595" y="648"/>
                  </a:cubicBezTo>
                  <a:cubicBezTo>
                    <a:pt x="679" y="588"/>
                    <a:pt x="715" y="505"/>
                    <a:pt x="750" y="422"/>
                  </a:cubicBezTo>
                  <a:cubicBezTo>
                    <a:pt x="798" y="243"/>
                    <a:pt x="655" y="53"/>
                    <a:pt x="476" y="5"/>
                  </a:cubicBezTo>
                  <a:cubicBezTo>
                    <a:pt x="457" y="2"/>
                    <a:pt x="436" y="1"/>
                    <a:pt x="414"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a:off x="15679325" y="2523950"/>
              <a:ext cx="7175" cy="6075"/>
            </a:xfrm>
            <a:custGeom>
              <a:rect b="b" l="l" r="r" t="t"/>
              <a:pathLst>
                <a:path extrusionOk="0" h="243" w="287">
                  <a:moveTo>
                    <a:pt x="141" y="1"/>
                  </a:moveTo>
                  <a:cubicBezTo>
                    <a:pt x="84" y="1"/>
                    <a:pt x="45" y="34"/>
                    <a:pt x="24" y="86"/>
                  </a:cubicBezTo>
                  <a:cubicBezTo>
                    <a:pt x="1" y="146"/>
                    <a:pt x="48" y="229"/>
                    <a:pt x="108" y="241"/>
                  </a:cubicBezTo>
                  <a:cubicBezTo>
                    <a:pt x="115" y="242"/>
                    <a:pt x="122" y="243"/>
                    <a:pt x="129" y="243"/>
                  </a:cubicBezTo>
                  <a:cubicBezTo>
                    <a:pt x="189" y="243"/>
                    <a:pt x="231" y="199"/>
                    <a:pt x="263" y="146"/>
                  </a:cubicBezTo>
                  <a:cubicBezTo>
                    <a:pt x="286" y="86"/>
                    <a:pt x="227" y="15"/>
                    <a:pt x="167" y="3"/>
                  </a:cubicBezTo>
                  <a:cubicBezTo>
                    <a:pt x="158" y="1"/>
                    <a:pt x="149" y="1"/>
                    <a:pt x="141"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a:off x="15684975" y="2546225"/>
              <a:ext cx="10150" cy="8875"/>
            </a:xfrm>
            <a:custGeom>
              <a:rect b="b" l="l" r="r" t="t"/>
              <a:pathLst>
                <a:path extrusionOk="0" h="355" w="406">
                  <a:moveTo>
                    <a:pt x="203" y="0"/>
                  </a:moveTo>
                  <a:cubicBezTo>
                    <a:pt x="171" y="0"/>
                    <a:pt x="143" y="11"/>
                    <a:pt x="108" y="29"/>
                  </a:cubicBezTo>
                  <a:cubicBezTo>
                    <a:pt x="60" y="64"/>
                    <a:pt x="49" y="88"/>
                    <a:pt x="37" y="136"/>
                  </a:cubicBezTo>
                  <a:cubicBezTo>
                    <a:pt x="1" y="231"/>
                    <a:pt x="72" y="326"/>
                    <a:pt x="168" y="350"/>
                  </a:cubicBezTo>
                  <a:cubicBezTo>
                    <a:pt x="179" y="353"/>
                    <a:pt x="191" y="355"/>
                    <a:pt x="201" y="355"/>
                  </a:cubicBezTo>
                  <a:cubicBezTo>
                    <a:pt x="234" y="355"/>
                    <a:pt x="263" y="341"/>
                    <a:pt x="299" y="314"/>
                  </a:cubicBezTo>
                  <a:cubicBezTo>
                    <a:pt x="346" y="291"/>
                    <a:pt x="358" y="255"/>
                    <a:pt x="370" y="207"/>
                  </a:cubicBezTo>
                  <a:cubicBezTo>
                    <a:pt x="406" y="124"/>
                    <a:pt x="334" y="17"/>
                    <a:pt x="239" y="5"/>
                  </a:cubicBezTo>
                  <a:cubicBezTo>
                    <a:pt x="226" y="2"/>
                    <a:pt x="214" y="0"/>
                    <a:pt x="203"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a:off x="15705225" y="2538350"/>
              <a:ext cx="10450" cy="9600"/>
            </a:xfrm>
            <a:custGeom>
              <a:rect b="b" l="l" r="r" t="t"/>
              <a:pathLst>
                <a:path extrusionOk="0" h="384" w="418">
                  <a:moveTo>
                    <a:pt x="206" y="0"/>
                  </a:moveTo>
                  <a:cubicBezTo>
                    <a:pt x="169" y="0"/>
                    <a:pt x="129" y="17"/>
                    <a:pt x="96" y="34"/>
                  </a:cubicBezTo>
                  <a:cubicBezTo>
                    <a:pt x="60" y="70"/>
                    <a:pt x="36" y="106"/>
                    <a:pt x="24" y="153"/>
                  </a:cubicBezTo>
                  <a:cubicBezTo>
                    <a:pt x="1" y="260"/>
                    <a:pt x="72" y="367"/>
                    <a:pt x="155" y="379"/>
                  </a:cubicBezTo>
                  <a:cubicBezTo>
                    <a:pt x="167" y="382"/>
                    <a:pt x="180" y="384"/>
                    <a:pt x="193" y="384"/>
                  </a:cubicBezTo>
                  <a:cubicBezTo>
                    <a:pt x="232" y="384"/>
                    <a:pt x="274" y="370"/>
                    <a:pt x="310" y="344"/>
                  </a:cubicBezTo>
                  <a:cubicBezTo>
                    <a:pt x="358" y="320"/>
                    <a:pt x="370" y="272"/>
                    <a:pt x="382" y="225"/>
                  </a:cubicBezTo>
                  <a:cubicBezTo>
                    <a:pt x="417" y="141"/>
                    <a:pt x="334" y="34"/>
                    <a:pt x="251" y="10"/>
                  </a:cubicBezTo>
                  <a:cubicBezTo>
                    <a:pt x="237" y="3"/>
                    <a:pt x="222" y="0"/>
                    <a:pt x="206"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a:off x="15682300" y="2570400"/>
              <a:ext cx="6575" cy="5775"/>
            </a:xfrm>
            <a:custGeom>
              <a:rect b="b" l="l" r="r" t="t"/>
              <a:pathLst>
                <a:path extrusionOk="0" h="231" w="263">
                  <a:moveTo>
                    <a:pt x="137" y="0"/>
                  </a:moveTo>
                  <a:cubicBezTo>
                    <a:pt x="84" y="0"/>
                    <a:pt x="35" y="44"/>
                    <a:pt x="25" y="98"/>
                  </a:cubicBezTo>
                  <a:cubicBezTo>
                    <a:pt x="1" y="157"/>
                    <a:pt x="48" y="217"/>
                    <a:pt x="108" y="228"/>
                  </a:cubicBezTo>
                  <a:cubicBezTo>
                    <a:pt x="114" y="230"/>
                    <a:pt x="120" y="230"/>
                    <a:pt x="126" y="230"/>
                  </a:cubicBezTo>
                  <a:cubicBezTo>
                    <a:pt x="179" y="230"/>
                    <a:pt x="228" y="187"/>
                    <a:pt x="239" y="133"/>
                  </a:cubicBezTo>
                  <a:cubicBezTo>
                    <a:pt x="263" y="74"/>
                    <a:pt x="215" y="26"/>
                    <a:pt x="156" y="2"/>
                  </a:cubicBezTo>
                  <a:cubicBezTo>
                    <a:pt x="149" y="1"/>
                    <a:pt x="143" y="0"/>
                    <a:pt x="13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a:off x="15645100" y="2559175"/>
              <a:ext cx="10150" cy="9625"/>
            </a:xfrm>
            <a:custGeom>
              <a:rect b="b" l="l" r="r" t="t"/>
              <a:pathLst>
                <a:path extrusionOk="0" h="385" w="406">
                  <a:moveTo>
                    <a:pt x="202" y="1"/>
                  </a:moveTo>
                  <a:cubicBezTo>
                    <a:pt x="170" y="1"/>
                    <a:pt x="133" y="18"/>
                    <a:pt x="108" y="35"/>
                  </a:cubicBezTo>
                  <a:cubicBezTo>
                    <a:pt x="60" y="70"/>
                    <a:pt x="48" y="106"/>
                    <a:pt x="36" y="154"/>
                  </a:cubicBezTo>
                  <a:cubicBezTo>
                    <a:pt x="0" y="249"/>
                    <a:pt x="84" y="344"/>
                    <a:pt x="167" y="380"/>
                  </a:cubicBezTo>
                  <a:cubicBezTo>
                    <a:pt x="179" y="383"/>
                    <a:pt x="192" y="384"/>
                    <a:pt x="204" y="384"/>
                  </a:cubicBezTo>
                  <a:cubicBezTo>
                    <a:pt x="242" y="384"/>
                    <a:pt x="280" y="371"/>
                    <a:pt x="298" y="344"/>
                  </a:cubicBezTo>
                  <a:cubicBezTo>
                    <a:pt x="346" y="320"/>
                    <a:pt x="358" y="273"/>
                    <a:pt x="381" y="225"/>
                  </a:cubicBezTo>
                  <a:cubicBezTo>
                    <a:pt x="405" y="130"/>
                    <a:pt x="334" y="23"/>
                    <a:pt x="239" y="11"/>
                  </a:cubicBezTo>
                  <a:cubicBezTo>
                    <a:pt x="228" y="4"/>
                    <a:pt x="216" y="1"/>
                    <a:pt x="20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a:off x="15632600" y="2495925"/>
              <a:ext cx="11025" cy="10075"/>
            </a:xfrm>
            <a:custGeom>
              <a:rect b="b" l="l" r="r" t="t"/>
              <a:pathLst>
                <a:path extrusionOk="0" h="403" w="441">
                  <a:moveTo>
                    <a:pt x="232" y="0"/>
                  </a:moveTo>
                  <a:cubicBezTo>
                    <a:pt x="198" y="0"/>
                    <a:pt x="155" y="14"/>
                    <a:pt x="119" y="40"/>
                  </a:cubicBezTo>
                  <a:cubicBezTo>
                    <a:pt x="72" y="64"/>
                    <a:pt x="48" y="112"/>
                    <a:pt x="24" y="159"/>
                  </a:cubicBezTo>
                  <a:cubicBezTo>
                    <a:pt x="0" y="255"/>
                    <a:pt x="72" y="362"/>
                    <a:pt x="179" y="398"/>
                  </a:cubicBezTo>
                  <a:cubicBezTo>
                    <a:pt x="191" y="401"/>
                    <a:pt x="204" y="402"/>
                    <a:pt x="216" y="402"/>
                  </a:cubicBezTo>
                  <a:cubicBezTo>
                    <a:pt x="255" y="402"/>
                    <a:pt x="295" y="389"/>
                    <a:pt x="322" y="362"/>
                  </a:cubicBezTo>
                  <a:cubicBezTo>
                    <a:pt x="369" y="338"/>
                    <a:pt x="405" y="290"/>
                    <a:pt x="417" y="243"/>
                  </a:cubicBezTo>
                  <a:cubicBezTo>
                    <a:pt x="441" y="136"/>
                    <a:pt x="369" y="40"/>
                    <a:pt x="262" y="5"/>
                  </a:cubicBezTo>
                  <a:cubicBezTo>
                    <a:pt x="253" y="2"/>
                    <a:pt x="243" y="0"/>
                    <a:pt x="232"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9"/>
            <p:cNvSpPr/>
            <p:nvPr/>
          </p:nvSpPr>
          <p:spPr>
            <a:xfrm>
              <a:off x="15670400" y="2503400"/>
              <a:ext cx="3900" cy="3150"/>
            </a:xfrm>
            <a:custGeom>
              <a:rect b="b" l="l" r="r" t="t"/>
              <a:pathLst>
                <a:path extrusionOk="0" h="126" w="156">
                  <a:moveTo>
                    <a:pt x="78" y="0"/>
                  </a:moveTo>
                  <a:cubicBezTo>
                    <a:pt x="52" y="0"/>
                    <a:pt x="34" y="22"/>
                    <a:pt x="24" y="51"/>
                  </a:cubicBezTo>
                  <a:cubicBezTo>
                    <a:pt x="0" y="75"/>
                    <a:pt x="36" y="122"/>
                    <a:pt x="60" y="122"/>
                  </a:cubicBezTo>
                  <a:cubicBezTo>
                    <a:pt x="66" y="125"/>
                    <a:pt x="72" y="126"/>
                    <a:pt x="78" y="126"/>
                  </a:cubicBezTo>
                  <a:cubicBezTo>
                    <a:pt x="104" y="126"/>
                    <a:pt x="124" y="104"/>
                    <a:pt x="143" y="75"/>
                  </a:cubicBezTo>
                  <a:cubicBezTo>
                    <a:pt x="155" y="51"/>
                    <a:pt x="120" y="3"/>
                    <a:pt x="96" y="3"/>
                  </a:cubicBezTo>
                  <a:cubicBezTo>
                    <a:pt x="89" y="1"/>
                    <a:pt x="83" y="0"/>
                    <a:pt x="78"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9"/>
            <p:cNvSpPr/>
            <p:nvPr/>
          </p:nvSpPr>
          <p:spPr>
            <a:xfrm>
              <a:off x="15645100" y="2532875"/>
              <a:ext cx="6575" cy="5800"/>
            </a:xfrm>
            <a:custGeom>
              <a:rect b="b" l="l" r="r" t="t"/>
              <a:pathLst>
                <a:path extrusionOk="0" h="232" w="263">
                  <a:moveTo>
                    <a:pt x="132" y="1"/>
                  </a:moveTo>
                  <a:cubicBezTo>
                    <a:pt x="81" y="1"/>
                    <a:pt x="35" y="35"/>
                    <a:pt x="24" y="86"/>
                  </a:cubicBezTo>
                  <a:cubicBezTo>
                    <a:pt x="0" y="146"/>
                    <a:pt x="48" y="205"/>
                    <a:pt x="108" y="229"/>
                  </a:cubicBezTo>
                  <a:cubicBezTo>
                    <a:pt x="114" y="231"/>
                    <a:pt x="120" y="231"/>
                    <a:pt x="126" y="231"/>
                  </a:cubicBezTo>
                  <a:cubicBezTo>
                    <a:pt x="179" y="231"/>
                    <a:pt x="228" y="187"/>
                    <a:pt x="239" y="134"/>
                  </a:cubicBezTo>
                  <a:cubicBezTo>
                    <a:pt x="262" y="75"/>
                    <a:pt x="203" y="15"/>
                    <a:pt x="155" y="3"/>
                  </a:cubicBezTo>
                  <a:cubicBezTo>
                    <a:pt x="148" y="2"/>
                    <a:pt x="140" y="1"/>
                    <a:pt x="132"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a:off x="15603425" y="2505150"/>
              <a:ext cx="18775" cy="16325"/>
            </a:xfrm>
            <a:custGeom>
              <a:rect b="b" l="l" r="r" t="t"/>
              <a:pathLst>
                <a:path extrusionOk="0" h="653" w="751">
                  <a:moveTo>
                    <a:pt x="388" y="1"/>
                  </a:moveTo>
                  <a:cubicBezTo>
                    <a:pt x="319" y="1"/>
                    <a:pt x="258" y="16"/>
                    <a:pt x="203" y="52"/>
                  </a:cubicBezTo>
                  <a:cubicBezTo>
                    <a:pt x="120" y="100"/>
                    <a:pt x="84" y="171"/>
                    <a:pt x="48" y="267"/>
                  </a:cubicBezTo>
                  <a:cubicBezTo>
                    <a:pt x="1" y="445"/>
                    <a:pt x="143" y="624"/>
                    <a:pt x="298" y="648"/>
                  </a:cubicBezTo>
                  <a:cubicBezTo>
                    <a:pt x="321" y="651"/>
                    <a:pt x="343" y="652"/>
                    <a:pt x="364" y="652"/>
                  </a:cubicBezTo>
                  <a:cubicBezTo>
                    <a:pt x="433" y="652"/>
                    <a:pt x="496" y="637"/>
                    <a:pt x="560" y="600"/>
                  </a:cubicBezTo>
                  <a:cubicBezTo>
                    <a:pt x="632" y="564"/>
                    <a:pt x="679" y="481"/>
                    <a:pt x="703" y="398"/>
                  </a:cubicBezTo>
                  <a:cubicBezTo>
                    <a:pt x="751" y="231"/>
                    <a:pt x="620" y="52"/>
                    <a:pt x="453" y="5"/>
                  </a:cubicBezTo>
                  <a:cubicBezTo>
                    <a:pt x="431" y="2"/>
                    <a:pt x="409" y="1"/>
                    <a:pt x="388" y="1"/>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a:off x="15600450" y="2539150"/>
              <a:ext cx="6875" cy="6475"/>
            </a:xfrm>
            <a:custGeom>
              <a:rect b="b" l="l" r="r" t="t"/>
              <a:pathLst>
                <a:path extrusionOk="0" h="259" w="275">
                  <a:moveTo>
                    <a:pt x="145" y="0"/>
                  </a:moveTo>
                  <a:cubicBezTo>
                    <a:pt x="84" y="0"/>
                    <a:pt x="35" y="45"/>
                    <a:pt x="24" y="109"/>
                  </a:cubicBezTo>
                  <a:cubicBezTo>
                    <a:pt x="1" y="181"/>
                    <a:pt x="48" y="240"/>
                    <a:pt x="120" y="252"/>
                  </a:cubicBezTo>
                  <a:cubicBezTo>
                    <a:pt x="134" y="256"/>
                    <a:pt x="148" y="258"/>
                    <a:pt x="161" y="258"/>
                  </a:cubicBezTo>
                  <a:cubicBezTo>
                    <a:pt x="223" y="258"/>
                    <a:pt x="265" y="216"/>
                    <a:pt x="274" y="157"/>
                  </a:cubicBezTo>
                  <a:cubicBezTo>
                    <a:pt x="274" y="97"/>
                    <a:pt x="227" y="14"/>
                    <a:pt x="167" y="2"/>
                  </a:cubicBezTo>
                  <a:cubicBezTo>
                    <a:pt x="160" y="1"/>
                    <a:pt x="153" y="0"/>
                    <a:pt x="14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a:off x="15623975" y="2554000"/>
              <a:ext cx="4175" cy="4025"/>
            </a:xfrm>
            <a:custGeom>
              <a:rect b="b" l="l" r="r" t="t"/>
              <a:pathLst>
                <a:path extrusionOk="0" h="161" w="167">
                  <a:moveTo>
                    <a:pt x="85" y="0"/>
                  </a:moveTo>
                  <a:cubicBezTo>
                    <a:pt x="51" y="0"/>
                    <a:pt x="32" y="24"/>
                    <a:pt x="12" y="63"/>
                  </a:cubicBezTo>
                  <a:cubicBezTo>
                    <a:pt x="0" y="111"/>
                    <a:pt x="36" y="134"/>
                    <a:pt x="72" y="158"/>
                  </a:cubicBezTo>
                  <a:cubicBezTo>
                    <a:pt x="78" y="160"/>
                    <a:pt x="84" y="161"/>
                    <a:pt x="89" y="161"/>
                  </a:cubicBezTo>
                  <a:cubicBezTo>
                    <a:pt x="126" y="161"/>
                    <a:pt x="146" y="130"/>
                    <a:pt x="167" y="99"/>
                  </a:cubicBezTo>
                  <a:cubicBezTo>
                    <a:pt x="167" y="51"/>
                    <a:pt x="131" y="3"/>
                    <a:pt x="107" y="3"/>
                  </a:cubicBezTo>
                  <a:cubicBezTo>
                    <a:pt x="99" y="1"/>
                    <a:pt x="92" y="0"/>
                    <a:pt x="85"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9"/>
            <p:cNvSpPr/>
            <p:nvPr/>
          </p:nvSpPr>
          <p:spPr>
            <a:xfrm>
              <a:off x="15584075" y="2485875"/>
              <a:ext cx="8650" cy="7650"/>
            </a:xfrm>
            <a:custGeom>
              <a:rect b="b" l="l" r="r" t="t"/>
              <a:pathLst>
                <a:path extrusionOk="0" h="306" w="346">
                  <a:moveTo>
                    <a:pt x="187" y="0"/>
                  </a:moveTo>
                  <a:cubicBezTo>
                    <a:pt x="106" y="0"/>
                    <a:pt x="47" y="46"/>
                    <a:pt x="36" y="121"/>
                  </a:cubicBezTo>
                  <a:cubicBezTo>
                    <a:pt x="1" y="204"/>
                    <a:pt x="84" y="288"/>
                    <a:pt x="155" y="300"/>
                  </a:cubicBezTo>
                  <a:cubicBezTo>
                    <a:pt x="170" y="304"/>
                    <a:pt x="184" y="306"/>
                    <a:pt x="198" y="306"/>
                  </a:cubicBezTo>
                  <a:cubicBezTo>
                    <a:pt x="265" y="306"/>
                    <a:pt x="324" y="259"/>
                    <a:pt x="334" y="180"/>
                  </a:cubicBezTo>
                  <a:cubicBezTo>
                    <a:pt x="346" y="109"/>
                    <a:pt x="286" y="26"/>
                    <a:pt x="215" y="2"/>
                  </a:cubicBezTo>
                  <a:cubicBezTo>
                    <a:pt x="205" y="1"/>
                    <a:pt x="196" y="0"/>
                    <a:pt x="187"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9"/>
            <p:cNvSpPr/>
            <p:nvPr/>
          </p:nvSpPr>
          <p:spPr>
            <a:xfrm>
              <a:off x="15607600" y="2295975"/>
              <a:ext cx="202425" cy="251050"/>
            </a:xfrm>
            <a:custGeom>
              <a:rect b="b" l="l" r="r" t="t"/>
              <a:pathLst>
                <a:path extrusionOk="0" h="10042" w="8097">
                  <a:moveTo>
                    <a:pt x="2814" y="1"/>
                  </a:moveTo>
                  <a:cubicBezTo>
                    <a:pt x="2355" y="1"/>
                    <a:pt x="1862" y="148"/>
                    <a:pt x="1334" y="442"/>
                  </a:cubicBezTo>
                  <a:cubicBezTo>
                    <a:pt x="1072" y="597"/>
                    <a:pt x="834" y="776"/>
                    <a:pt x="607" y="978"/>
                  </a:cubicBezTo>
                  <a:cubicBezTo>
                    <a:pt x="369" y="1204"/>
                    <a:pt x="179" y="1442"/>
                    <a:pt x="48" y="1692"/>
                  </a:cubicBezTo>
                  <a:lnTo>
                    <a:pt x="24" y="1704"/>
                  </a:lnTo>
                  <a:cubicBezTo>
                    <a:pt x="24" y="1728"/>
                    <a:pt x="12" y="1728"/>
                    <a:pt x="12" y="1740"/>
                  </a:cubicBezTo>
                  <a:cubicBezTo>
                    <a:pt x="0" y="1764"/>
                    <a:pt x="0" y="1800"/>
                    <a:pt x="12" y="1823"/>
                  </a:cubicBezTo>
                  <a:lnTo>
                    <a:pt x="24" y="1859"/>
                  </a:lnTo>
                  <a:lnTo>
                    <a:pt x="24" y="1883"/>
                  </a:lnTo>
                  <a:lnTo>
                    <a:pt x="48" y="1919"/>
                  </a:lnTo>
                  <a:cubicBezTo>
                    <a:pt x="72" y="2026"/>
                    <a:pt x="107" y="2109"/>
                    <a:pt x="119" y="2204"/>
                  </a:cubicBezTo>
                  <a:lnTo>
                    <a:pt x="131" y="2240"/>
                  </a:lnTo>
                  <a:lnTo>
                    <a:pt x="143" y="2276"/>
                  </a:lnTo>
                  <a:lnTo>
                    <a:pt x="167" y="2288"/>
                  </a:lnTo>
                  <a:lnTo>
                    <a:pt x="179" y="2335"/>
                  </a:lnTo>
                  <a:cubicBezTo>
                    <a:pt x="179" y="2347"/>
                    <a:pt x="179" y="2359"/>
                    <a:pt x="191" y="2359"/>
                  </a:cubicBezTo>
                  <a:lnTo>
                    <a:pt x="215" y="2395"/>
                  </a:lnTo>
                  <a:lnTo>
                    <a:pt x="215" y="2407"/>
                  </a:lnTo>
                  <a:cubicBezTo>
                    <a:pt x="250" y="2538"/>
                    <a:pt x="286" y="2657"/>
                    <a:pt x="334" y="2764"/>
                  </a:cubicBezTo>
                  <a:lnTo>
                    <a:pt x="334" y="2776"/>
                  </a:lnTo>
                  <a:lnTo>
                    <a:pt x="346" y="2800"/>
                  </a:lnTo>
                  <a:lnTo>
                    <a:pt x="357" y="2824"/>
                  </a:lnTo>
                  <a:lnTo>
                    <a:pt x="369" y="2859"/>
                  </a:lnTo>
                  <a:cubicBezTo>
                    <a:pt x="715" y="3812"/>
                    <a:pt x="1167" y="4764"/>
                    <a:pt x="1703" y="5693"/>
                  </a:cubicBezTo>
                  <a:cubicBezTo>
                    <a:pt x="2239" y="6622"/>
                    <a:pt x="2870" y="7515"/>
                    <a:pt x="3572" y="8336"/>
                  </a:cubicBezTo>
                  <a:cubicBezTo>
                    <a:pt x="4096" y="8943"/>
                    <a:pt x="4644" y="9491"/>
                    <a:pt x="5191" y="9967"/>
                  </a:cubicBezTo>
                  <a:cubicBezTo>
                    <a:pt x="5227" y="10003"/>
                    <a:pt x="5275" y="10015"/>
                    <a:pt x="5334" y="10015"/>
                  </a:cubicBezTo>
                  <a:cubicBezTo>
                    <a:pt x="5346" y="10015"/>
                    <a:pt x="5358" y="10027"/>
                    <a:pt x="5358" y="10027"/>
                  </a:cubicBezTo>
                  <a:cubicBezTo>
                    <a:pt x="5409" y="10038"/>
                    <a:pt x="5457" y="10042"/>
                    <a:pt x="5504" y="10042"/>
                  </a:cubicBezTo>
                  <a:cubicBezTo>
                    <a:pt x="5612" y="10042"/>
                    <a:pt x="5711" y="10020"/>
                    <a:pt x="5811" y="10003"/>
                  </a:cubicBezTo>
                  <a:cubicBezTo>
                    <a:pt x="5930" y="9967"/>
                    <a:pt x="6049" y="9920"/>
                    <a:pt x="6180" y="9860"/>
                  </a:cubicBezTo>
                  <a:cubicBezTo>
                    <a:pt x="6465" y="9741"/>
                    <a:pt x="6727" y="9562"/>
                    <a:pt x="7013" y="9348"/>
                  </a:cubicBezTo>
                  <a:cubicBezTo>
                    <a:pt x="7275" y="9134"/>
                    <a:pt x="7501" y="8896"/>
                    <a:pt x="7692" y="8658"/>
                  </a:cubicBezTo>
                  <a:cubicBezTo>
                    <a:pt x="7894" y="8431"/>
                    <a:pt x="7989" y="8241"/>
                    <a:pt x="8049" y="8050"/>
                  </a:cubicBezTo>
                  <a:cubicBezTo>
                    <a:pt x="8073" y="8003"/>
                    <a:pt x="8085" y="7955"/>
                    <a:pt x="8085" y="7919"/>
                  </a:cubicBezTo>
                  <a:cubicBezTo>
                    <a:pt x="8097" y="7872"/>
                    <a:pt x="8085" y="7812"/>
                    <a:pt x="8037" y="7765"/>
                  </a:cubicBezTo>
                  <a:cubicBezTo>
                    <a:pt x="8025" y="7753"/>
                    <a:pt x="8025" y="7741"/>
                    <a:pt x="7989" y="7717"/>
                  </a:cubicBezTo>
                  <a:cubicBezTo>
                    <a:pt x="7882" y="7634"/>
                    <a:pt x="7799" y="7538"/>
                    <a:pt x="7692" y="7455"/>
                  </a:cubicBezTo>
                  <a:lnTo>
                    <a:pt x="7644" y="7407"/>
                  </a:lnTo>
                  <a:lnTo>
                    <a:pt x="7608" y="7360"/>
                  </a:lnTo>
                  <a:lnTo>
                    <a:pt x="7561" y="7324"/>
                  </a:lnTo>
                  <a:lnTo>
                    <a:pt x="7275" y="7038"/>
                  </a:lnTo>
                  <a:lnTo>
                    <a:pt x="7251" y="7003"/>
                  </a:lnTo>
                  <a:lnTo>
                    <a:pt x="7215" y="6979"/>
                  </a:lnTo>
                  <a:lnTo>
                    <a:pt x="7132" y="6884"/>
                  </a:lnTo>
                  <a:lnTo>
                    <a:pt x="6727" y="6443"/>
                  </a:lnTo>
                  <a:cubicBezTo>
                    <a:pt x="6656" y="6348"/>
                    <a:pt x="6596" y="6276"/>
                    <a:pt x="6537" y="6205"/>
                  </a:cubicBezTo>
                  <a:lnTo>
                    <a:pt x="6537" y="6205"/>
                  </a:lnTo>
                  <a:lnTo>
                    <a:pt x="6549" y="6229"/>
                  </a:lnTo>
                  <a:cubicBezTo>
                    <a:pt x="5537" y="5026"/>
                    <a:pt x="4691" y="3693"/>
                    <a:pt x="4036" y="2264"/>
                  </a:cubicBezTo>
                  <a:cubicBezTo>
                    <a:pt x="3941" y="2050"/>
                    <a:pt x="3846" y="1823"/>
                    <a:pt x="3751" y="1609"/>
                  </a:cubicBezTo>
                  <a:cubicBezTo>
                    <a:pt x="3667" y="1371"/>
                    <a:pt x="3572" y="1133"/>
                    <a:pt x="3489" y="907"/>
                  </a:cubicBezTo>
                  <a:lnTo>
                    <a:pt x="3489" y="895"/>
                  </a:lnTo>
                  <a:cubicBezTo>
                    <a:pt x="3441" y="740"/>
                    <a:pt x="3382" y="597"/>
                    <a:pt x="3334" y="442"/>
                  </a:cubicBezTo>
                  <a:lnTo>
                    <a:pt x="3322" y="418"/>
                  </a:lnTo>
                  <a:lnTo>
                    <a:pt x="3298" y="395"/>
                  </a:lnTo>
                  <a:lnTo>
                    <a:pt x="3286" y="383"/>
                  </a:lnTo>
                  <a:lnTo>
                    <a:pt x="3274" y="359"/>
                  </a:lnTo>
                  <a:lnTo>
                    <a:pt x="3227" y="216"/>
                  </a:lnTo>
                  <a:lnTo>
                    <a:pt x="3215" y="180"/>
                  </a:lnTo>
                  <a:cubicBezTo>
                    <a:pt x="3215" y="157"/>
                    <a:pt x="3203" y="133"/>
                    <a:pt x="3179" y="121"/>
                  </a:cubicBezTo>
                  <a:cubicBezTo>
                    <a:pt x="3155" y="61"/>
                    <a:pt x="3108" y="14"/>
                    <a:pt x="3048" y="14"/>
                  </a:cubicBezTo>
                  <a:cubicBezTo>
                    <a:pt x="2971" y="5"/>
                    <a:pt x="2893" y="1"/>
                    <a:pt x="2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9"/>
            <p:cNvSpPr/>
            <p:nvPr/>
          </p:nvSpPr>
          <p:spPr>
            <a:xfrm>
              <a:off x="15656400" y="2327550"/>
              <a:ext cx="153625" cy="220250"/>
            </a:xfrm>
            <a:custGeom>
              <a:rect b="b" l="l" r="r" t="t"/>
              <a:pathLst>
                <a:path extrusionOk="0" h="8810" w="6145">
                  <a:moveTo>
                    <a:pt x="1632" y="1"/>
                  </a:moveTo>
                  <a:cubicBezTo>
                    <a:pt x="1501" y="84"/>
                    <a:pt x="1382" y="179"/>
                    <a:pt x="1275" y="263"/>
                  </a:cubicBezTo>
                  <a:cubicBezTo>
                    <a:pt x="1180" y="358"/>
                    <a:pt x="1072" y="465"/>
                    <a:pt x="965" y="560"/>
                  </a:cubicBezTo>
                  <a:cubicBezTo>
                    <a:pt x="882" y="668"/>
                    <a:pt x="787" y="775"/>
                    <a:pt x="715" y="894"/>
                  </a:cubicBezTo>
                  <a:cubicBezTo>
                    <a:pt x="620" y="1025"/>
                    <a:pt x="537" y="1156"/>
                    <a:pt x="477" y="1310"/>
                  </a:cubicBezTo>
                  <a:cubicBezTo>
                    <a:pt x="406" y="1441"/>
                    <a:pt x="346" y="1572"/>
                    <a:pt x="299" y="1727"/>
                  </a:cubicBezTo>
                  <a:lnTo>
                    <a:pt x="299" y="1739"/>
                  </a:lnTo>
                  <a:cubicBezTo>
                    <a:pt x="168" y="2108"/>
                    <a:pt x="84" y="2501"/>
                    <a:pt x="49" y="2906"/>
                  </a:cubicBezTo>
                  <a:cubicBezTo>
                    <a:pt x="1" y="3442"/>
                    <a:pt x="25" y="3989"/>
                    <a:pt x="132" y="4525"/>
                  </a:cubicBezTo>
                  <a:lnTo>
                    <a:pt x="132" y="4537"/>
                  </a:lnTo>
                  <a:cubicBezTo>
                    <a:pt x="191" y="4835"/>
                    <a:pt x="263" y="5132"/>
                    <a:pt x="358" y="5430"/>
                  </a:cubicBezTo>
                  <a:cubicBezTo>
                    <a:pt x="739" y="6013"/>
                    <a:pt x="1156" y="6561"/>
                    <a:pt x="1620" y="7097"/>
                  </a:cubicBezTo>
                  <a:cubicBezTo>
                    <a:pt x="2132" y="7704"/>
                    <a:pt x="2680" y="8240"/>
                    <a:pt x="3239" y="8740"/>
                  </a:cubicBezTo>
                  <a:cubicBezTo>
                    <a:pt x="3275" y="8764"/>
                    <a:pt x="3335" y="8776"/>
                    <a:pt x="3382" y="8776"/>
                  </a:cubicBezTo>
                  <a:cubicBezTo>
                    <a:pt x="3394" y="8776"/>
                    <a:pt x="3394" y="8799"/>
                    <a:pt x="3406" y="8799"/>
                  </a:cubicBezTo>
                  <a:cubicBezTo>
                    <a:pt x="3453" y="8806"/>
                    <a:pt x="3497" y="8809"/>
                    <a:pt x="3541" y="8809"/>
                  </a:cubicBezTo>
                  <a:cubicBezTo>
                    <a:pt x="3653" y="8809"/>
                    <a:pt x="3756" y="8790"/>
                    <a:pt x="3859" y="8764"/>
                  </a:cubicBezTo>
                  <a:cubicBezTo>
                    <a:pt x="3978" y="8740"/>
                    <a:pt x="4097" y="8692"/>
                    <a:pt x="4228" y="8633"/>
                  </a:cubicBezTo>
                  <a:cubicBezTo>
                    <a:pt x="4490" y="8514"/>
                    <a:pt x="4775" y="8335"/>
                    <a:pt x="5061" y="8109"/>
                  </a:cubicBezTo>
                  <a:cubicBezTo>
                    <a:pt x="5323" y="7883"/>
                    <a:pt x="5549" y="7668"/>
                    <a:pt x="5740" y="7430"/>
                  </a:cubicBezTo>
                  <a:cubicBezTo>
                    <a:pt x="5906" y="7216"/>
                    <a:pt x="6014" y="7025"/>
                    <a:pt x="6073" y="6835"/>
                  </a:cubicBezTo>
                  <a:cubicBezTo>
                    <a:pt x="6121" y="6740"/>
                    <a:pt x="6133" y="6692"/>
                    <a:pt x="6133" y="6656"/>
                  </a:cubicBezTo>
                  <a:cubicBezTo>
                    <a:pt x="6145" y="6597"/>
                    <a:pt x="6121" y="6549"/>
                    <a:pt x="6085" y="6502"/>
                  </a:cubicBezTo>
                  <a:cubicBezTo>
                    <a:pt x="6073" y="6490"/>
                    <a:pt x="6073" y="6454"/>
                    <a:pt x="6037" y="6442"/>
                  </a:cubicBezTo>
                  <a:cubicBezTo>
                    <a:pt x="5942" y="6359"/>
                    <a:pt x="5847" y="6263"/>
                    <a:pt x="5740" y="6180"/>
                  </a:cubicBezTo>
                  <a:lnTo>
                    <a:pt x="5704" y="6132"/>
                  </a:lnTo>
                  <a:lnTo>
                    <a:pt x="5656" y="6085"/>
                  </a:lnTo>
                  <a:lnTo>
                    <a:pt x="5609" y="6037"/>
                  </a:lnTo>
                  <a:lnTo>
                    <a:pt x="5323" y="5763"/>
                  </a:lnTo>
                  <a:lnTo>
                    <a:pt x="5299" y="5728"/>
                  </a:lnTo>
                  <a:lnTo>
                    <a:pt x="5263" y="5704"/>
                  </a:lnTo>
                  <a:lnTo>
                    <a:pt x="5180" y="5609"/>
                  </a:lnTo>
                  <a:lnTo>
                    <a:pt x="4775" y="5168"/>
                  </a:lnTo>
                  <a:lnTo>
                    <a:pt x="4692" y="5061"/>
                  </a:lnTo>
                  <a:lnTo>
                    <a:pt x="4573" y="4930"/>
                  </a:lnTo>
                  <a:lnTo>
                    <a:pt x="4585" y="4954"/>
                  </a:lnTo>
                  <a:cubicBezTo>
                    <a:pt x="3573" y="3739"/>
                    <a:pt x="2727" y="2394"/>
                    <a:pt x="2073" y="977"/>
                  </a:cubicBezTo>
                  <a:cubicBezTo>
                    <a:pt x="1977" y="775"/>
                    <a:pt x="1870" y="548"/>
                    <a:pt x="1787" y="322"/>
                  </a:cubicBezTo>
                  <a:cubicBezTo>
                    <a:pt x="1739" y="227"/>
                    <a:pt x="1692" y="108"/>
                    <a:pt x="1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9"/>
            <p:cNvSpPr/>
            <p:nvPr/>
          </p:nvSpPr>
          <p:spPr>
            <a:xfrm>
              <a:off x="15860900" y="2226525"/>
              <a:ext cx="285775" cy="197650"/>
            </a:xfrm>
            <a:custGeom>
              <a:rect b="b" l="l" r="r" t="t"/>
              <a:pathLst>
                <a:path extrusionOk="0" h="7906" w="11431">
                  <a:moveTo>
                    <a:pt x="11392" y="1"/>
                  </a:moveTo>
                  <a:cubicBezTo>
                    <a:pt x="11385" y="1"/>
                    <a:pt x="11378" y="2"/>
                    <a:pt x="11371" y="6"/>
                  </a:cubicBezTo>
                  <a:cubicBezTo>
                    <a:pt x="10942" y="303"/>
                    <a:pt x="10502" y="589"/>
                    <a:pt x="10049" y="887"/>
                  </a:cubicBezTo>
                  <a:cubicBezTo>
                    <a:pt x="9621" y="1172"/>
                    <a:pt x="9168" y="1470"/>
                    <a:pt x="8740" y="1756"/>
                  </a:cubicBezTo>
                  <a:lnTo>
                    <a:pt x="6108" y="3494"/>
                  </a:lnTo>
                  <a:cubicBezTo>
                    <a:pt x="5227" y="4089"/>
                    <a:pt x="4346" y="4673"/>
                    <a:pt x="3453" y="5268"/>
                  </a:cubicBezTo>
                  <a:cubicBezTo>
                    <a:pt x="3001" y="5578"/>
                    <a:pt x="2525" y="5875"/>
                    <a:pt x="2060" y="6185"/>
                  </a:cubicBezTo>
                  <a:cubicBezTo>
                    <a:pt x="1632" y="6483"/>
                    <a:pt x="1191" y="6768"/>
                    <a:pt x="751" y="7066"/>
                  </a:cubicBezTo>
                  <a:cubicBezTo>
                    <a:pt x="643" y="7126"/>
                    <a:pt x="560" y="7185"/>
                    <a:pt x="453" y="7256"/>
                  </a:cubicBezTo>
                  <a:cubicBezTo>
                    <a:pt x="381" y="7304"/>
                    <a:pt x="322" y="7352"/>
                    <a:pt x="239" y="7387"/>
                  </a:cubicBezTo>
                  <a:cubicBezTo>
                    <a:pt x="215" y="7387"/>
                    <a:pt x="203" y="7411"/>
                    <a:pt x="167" y="7423"/>
                  </a:cubicBezTo>
                  <a:cubicBezTo>
                    <a:pt x="48" y="7495"/>
                    <a:pt x="0" y="7661"/>
                    <a:pt x="84" y="7780"/>
                  </a:cubicBezTo>
                  <a:cubicBezTo>
                    <a:pt x="133" y="7859"/>
                    <a:pt x="223" y="7905"/>
                    <a:pt x="320" y="7905"/>
                  </a:cubicBezTo>
                  <a:cubicBezTo>
                    <a:pt x="341" y="7905"/>
                    <a:pt x="361" y="7903"/>
                    <a:pt x="381" y="7899"/>
                  </a:cubicBezTo>
                  <a:cubicBezTo>
                    <a:pt x="441" y="7888"/>
                    <a:pt x="501" y="7840"/>
                    <a:pt x="524" y="7792"/>
                  </a:cubicBezTo>
                  <a:cubicBezTo>
                    <a:pt x="536" y="7792"/>
                    <a:pt x="536" y="7780"/>
                    <a:pt x="560" y="7780"/>
                  </a:cubicBezTo>
                  <a:cubicBezTo>
                    <a:pt x="953" y="7471"/>
                    <a:pt x="1370" y="7185"/>
                    <a:pt x="1786" y="6899"/>
                  </a:cubicBezTo>
                  <a:cubicBezTo>
                    <a:pt x="2239" y="6590"/>
                    <a:pt x="2703" y="6256"/>
                    <a:pt x="3144" y="5947"/>
                  </a:cubicBezTo>
                  <a:cubicBezTo>
                    <a:pt x="3596" y="5637"/>
                    <a:pt x="4037" y="5328"/>
                    <a:pt x="4465" y="5006"/>
                  </a:cubicBezTo>
                  <a:cubicBezTo>
                    <a:pt x="4906" y="4697"/>
                    <a:pt x="5346" y="4399"/>
                    <a:pt x="5775" y="4101"/>
                  </a:cubicBezTo>
                  <a:cubicBezTo>
                    <a:pt x="6644" y="3506"/>
                    <a:pt x="7490" y="2899"/>
                    <a:pt x="8359" y="2292"/>
                  </a:cubicBezTo>
                  <a:cubicBezTo>
                    <a:pt x="8787" y="1994"/>
                    <a:pt x="9216" y="1672"/>
                    <a:pt x="9633" y="1375"/>
                  </a:cubicBezTo>
                  <a:cubicBezTo>
                    <a:pt x="10061" y="1065"/>
                    <a:pt x="10514" y="756"/>
                    <a:pt x="10942" y="446"/>
                  </a:cubicBezTo>
                  <a:lnTo>
                    <a:pt x="11395" y="125"/>
                  </a:lnTo>
                  <a:cubicBezTo>
                    <a:pt x="11407" y="125"/>
                    <a:pt x="11407" y="113"/>
                    <a:pt x="11407" y="101"/>
                  </a:cubicBezTo>
                  <a:cubicBezTo>
                    <a:pt x="11430" y="53"/>
                    <a:pt x="11430" y="41"/>
                    <a:pt x="11430" y="17"/>
                  </a:cubicBezTo>
                  <a:cubicBezTo>
                    <a:pt x="11422" y="9"/>
                    <a:pt x="11408" y="1"/>
                    <a:pt x="1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a:off x="15838275" y="2423725"/>
              <a:ext cx="20275" cy="17525"/>
            </a:xfrm>
            <a:custGeom>
              <a:rect b="b" l="l" r="r" t="t"/>
              <a:pathLst>
                <a:path extrusionOk="0" h="701" w="811">
                  <a:moveTo>
                    <a:pt x="404" y="1"/>
                  </a:moveTo>
                  <a:cubicBezTo>
                    <a:pt x="247" y="1"/>
                    <a:pt x="111" y="110"/>
                    <a:pt x="60" y="261"/>
                  </a:cubicBezTo>
                  <a:cubicBezTo>
                    <a:pt x="1" y="440"/>
                    <a:pt x="132" y="642"/>
                    <a:pt x="310" y="690"/>
                  </a:cubicBezTo>
                  <a:cubicBezTo>
                    <a:pt x="341" y="697"/>
                    <a:pt x="370" y="701"/>
                    <a:pt x="399" y="701"/>
                  </a:cubicBezTo>
                  <a:cubicBezTo>
                    <a:pt x="563" y="701"/>
                    <a:pt x="700" y="592"/>
                    <a:pt x="751" y="440"/>
                  </a:cubicBezTo>
                  <a:cubicBezTo>
                    <a:pt x="810" y="250"/>
                    <a:pt x="667" y="47"/>
                    <a:pt x="489" y="11"/>
                  </a:cubicBezTo>
                  <a:cubicBezTo>
                    <a:pt x="460" y="4"/>
                    <a:pt x="432" y="1"/>
                    <a:pt x="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9"/>
            <p:cNvSpPr/>
            <p:nvPr/>
          </p:nvSpPr>
          <p:spPr>
            <a:xfrm>
              <a:off x="15820725" y="2445075"/>
              <a:ext cx="8350" cy="7275"/>
            </a:xfrm>
            <a:custGeom>
              <a:rect b="b" l="l" r="r" t="t"/>
              <a:pathLst>
                <a:path extrusionOk="0" h="291" w="334">
                  <a:moveTo>
                    <a:pt x="187" y="1"/>
                  </a:moveTo>
                  <a:cubicBezTo>
                    <a:pt x="123" y="1"/>
                    <a:pt x="57" y="37"/>
                    <a:pt x="36" y="110"/>
                  </a:cubicBezTo>
                  <a:cubicBezTo>
                    <a:pt x="0" y="181"/>
                    <a:pt x="60" y="265"/>
                    <a:pt x="143" y="288"/>
                  </a:cubicBezTo>
                  <a:cubicBezTo>
                    <a:pt x="150" y="290"/>
                    <a:pt x="158" y="290"/>
                    <a:pt x="165" y="290"/>
                  </a:cubicBezTo>
                  <a:cubicBezTo>
                    <a:pt x="229" y="290"/>
                    <a:pt x="290" y="245"/>
                    <a:pt x="322" y="181"/>
                  </a:cubicBezTo>
                  <a:cubicBezTo>
                    <a:pt x="334" y="110"/>
                    <a:pt x="286" y="27"/>
                    <a:pt x="214" y="3"/>
                  </a:cubicBezTo>
                  <a:cubicBezTo>
                    <a:pt x="206" y="1"/>
                    <a:pt x="196" y="1"/>
                    <a:pt x="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9"/>
            <p:cNvSpPr/>
            <p:nvPr/>
          </p:nvSpPr>
          <p:spPr>
            <a:xfrm>
              <a:off x="15737375" y="2487275"/>
              <a:ext cx="51525" cy="38075"/>
            </a:xfrm>
            <a:custGeom>
              <a:rect b="b" l="l" r="r" t="t"/>
              <a:pathLst>
                <a:path extrusionOk="0" h="1523" w="2061">
                  <a:moveTo>
                    <a:pt x="1979" y="1"/>
                  </a:moveTo>
                  <a:cubicBezTo>
                    <a:pt x="1948" y="1"/>
                    <a:pt x="1923" y="14"/>
                    <a:pt x="1905" y="41"/>
                  </a:cubicBezTo>
                  <a:cubicBezTo>
                    <a:pt x="1882" y="89"/>
                    <a:pt x="1870" y="113"/>
                    <a:pt x="1834" y="148"/>
                  </a:cubicBezTo>
                  <a:cubicBezTo>
                    <a:pt x="1715" y="303"/>
                    <a:pt x="1584" y="446"/>
                    <a:pt x="1429" y="565"/>
                  </a:cubicBezTo>
                  <a:cubicBezTo>
                    <a:pt x="1227" y="720"/>
                    <a:pt x="1001" y="875"/>
                    <a:pt x="762" y="994"/>
                  </a:cubicBezTo>
                  <a:cubicBezTo>
                    <a:pt x="765" y="994"/>
                    <a:pt x="767" y="993"/>
                    <a:pt x="770" y="992"/>
                  </a:cubicBezTo>
                  <a:lnTo>
                    <a:pt x="770" y="992"/>
                  </a:lnTo>
                  <a:cubicBezTo>
                    <a:pt x="566" y="1071"/>
                    <a:pt x="371" y="1138"/>
                    <a:pt x="143" y="1172"/>
                  </a:cubicBezTo>
                  <a:cubicBezTo>
                    <a:pt x="96" y="1172"/>
                    <a:pt x="48" y="1220"/>
                    <a:pt x="36" y="1256"/>
                  </a:cubicBezTo>
                  <a:cubicBezTo>
                    <a:pt x="24" y="1303"/>
                    <a:pt x="0" y="1351"/>
                    <a:pt x="24" y="1398"/>
                  </a:cubicBezTo>
                  <a:cubicBezTo>
                    <a:pt x="36" y="1446"/>
                    <a:pt x="60" y="1482"/>
                    <a:pt x="108" y="1494"/>
                  </a:cubicBezTo>
                  <a:cubicBezTo>
                    <a:pt x="142" y="1511"/>
                    <a:pt x="177" y="1522"/>
                    <a:pt x="207" y="1522"/>
                  </a:cubicBezTo>
                  <a:cubicBezTo>
                    <a:pt x="219" y="1522"/>
                    <a:pt x="229" y="1521"/>
                    <a:pt x="239" y="1518"/>
                  </a:cubicBezTo>
                  <a:cubicBezTo>
                    <a:pt x="441" y="1470"/>
                    <a:pt x="620" y="1398"/>
                    <a:pt x="798" y="1303"/>
                  </a:cubicBezTo>
                  <a:cubicBezTo>
                    <a:pt x="977" y="1220"/>
                    <a:pt x="1131" y="1113"/>
                    <a:pt x="1286" y="994"/>
                  </a:cubicBezTo>
                  <a:cubicBezTo>
                    <a:pt x="1596" y="756"/>
                    <a:pt x="1846" y="446"/>
                    <a:pt x="2060" y="113"/>
                  </a:cubicBezTo>
                  <a:lnTo>
                    <a:pt x="2060" y="101"/>
                  </a:lnTo>
                  <a:cubicBezTo>
                    <a:pt x="2060" y="53"/>
                    <a:pt x="2048" y="29"/>
                    <a:pt x="2013" y="5"/>
                  </a:cubicBezTo>
                  <a:cubicBezTo>
                    <a:pt x="2001" y="2"/>
                    <a:pt x="1989" y="1"/>
                    <a:pt x="19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9"/>
            <p:cNvSpPr/>
            <p:nvPr/>
          </p:nvSpPr>
          <p:spPr>
            <a:xfrm>
              <a:off x="15846900" y="2455850"/>
              <a:ext cx="25" cy="25"/>
            </a:xfrm>
            <a:custGeom>
              <a:rect b="b" l="l" r="r" t="t"/>
              <a:pathLst>
                <a:path extrusionOk="0" h="1" w="1">
                  <a:moveTo>
                    <a:pt x="1" y="0"/>
                  </a:moveTo>
                  <a:lnTo>
                    <a:pt x="1" y="0"/>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9"/>
            <p:cNvSpPr/>
            <p:nvPr/>
          </p:nvSpPr>
          <p:spPr>
            <a:xfrm>
              <a:off x="15805250" y="2481150"/>
              <a:ext cx="0" cy="25"/>
            </a:xfrm>
            <a:custGeom>
              <a:rect b="b" l="l" r="r" t="t"/>
              <a:pathLst>
                <a:path extrusionOk="0" h="1" w="0">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a:off x="15805250" y="2481150"/>
              <a:ext cx="0" cy="25"/>
            </a:xfrm>
            <a:custGeom>
              <a:rect b="b" l="l" r="r" t="t"/>
              <a:pathLst>
                <a:path extrusionOk="0" h="1" w="0">
                  <a:moveTo>
                    <a:pt x="0" y="0"/>
                  </a:moveTo>
                  <a:lnTo>
                    <a:pt x="0"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a:off x="15767150" y="2392150"/>
              <a:ext cx="0" cy="25"/>
            </a:xfrm>
            <a:custGeom>
              <a:rect b="b" l="l" r="r" t="t"/>
              <a:pathLst>
                <a:path extrusionOk="0" h="1" w="0">
                  <a:moveTo>
                    <a:pt x="0"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a:off x="15810000" y="2299875"/>
              <a:ext cx="25" cy="625"/>
            </a:xfrm>
            <a:custGeom>
              <a:rect b="b" l="l" r="r" t="t"/>
              <a:pathLst>
                <a:path extrusionOk="0" h="25" w="1">
                  <a:moveTo>
                    <a:pt x="1" y="1"/>
                  </a:moveTo>
                  <a:cubicBezTo>
                    <a:pt x="1" y="24"/>
                    <a:pt x="1" y="24"/>
                    <a:pt x="1" y="1"/>
                  </a:cubicBezTo>
                  <a:cubicBezTo>
                    <a:pt x="1" y="24"/>
                    <a:pt x="1" y="24"/>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a:off x="16305900" y="1983175"/>
              <a:ext cx="102400" cy="69725"/>
            </a:xfrm>
            <a:custGeom>
              <a:rect b="b" l="l" r="r" t="t"/>
              <a:pathLst>
                <a:path extrusionOk="0" h="2789" w="4096">
                  <a:moveTo>
                    <a:pt x="3054" y="1"/>
                  </a:moveTo>
                  <a:cubicBezTo>
                    <a:pt x="2879" y="1"/>
                    <a:pt x="2714" y="56"/>
                    <a:pt x="2548" y="143"/>
                  </a:cubicBezTo>
                  <a:cubicBezTo>
                    <a:pt x="2298" y="274"/>
                    <a:pt x="2048" y="417"/>
                    <a:pt x="1786" y="536"/>
                  </a:cubicBezTo>
                  <a:cubicBezTo>
                    <a:pt x="1441" y="679"/>
                    <a:pt x="1108" y="810"/>
                    <a:pt x="762" y="953"/>
                  </a:cubicBezTo>
                  <a:cubicBezTo>
                    <a:pt x="286" y="1131"/>
                    <a:pt x="0" y="1608"/>
                    <a:pt x="143" y="2096"/>
                  </a:cubicBezTo>
                  <a:lnTo>
                    <a:pt x="143" y="2120"/>
                  </a:lnTo>
                  <a:cubicBezTo>
                    <a:pt x="259" y="2505"/>
                    <a:pt x="639" y="2789"/>
                    <a:pt x="1032" y="2789"/>
                  </a:cubicBezTo>
                  <a:cubicBezTo>
                    <a:pt x="1125" y="2789"/>
                    <a:pt x="1219" y="2773"/>
                    <a:pt x="1310" y="2739"/>
                  </a:cubicBezTo>
                  <a:cubicBezTo>
                    <a:pt x="2072" y="2453"/>
                    <a:pt x="2834" y="2120"/>
                    <a:pt x="3548" y="1739"/>
                  </a:cubicBezTo>
                  <a:cubicBezTo>
                    <a:pt x="3989" y="1500"/>
                    <a:pt x="4096" y="858"/>
                    <a:pt x="3846" y="441"/>
                  </a:cubicBezTo>
                  <a:cubicBezTo>
                    <a:pt x="3715" y="238"/>
                    <a:pt x="3489" y="84"/>
                    <a:pt x="3251" y="24"/>
                  </a:cubicBezTo>
                  <a:cubicBezTo>
                    <a:pt x="3184" y="8"/>
                    <a:pt x="3118" y="1"/>
                    <a:pt x="3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a:off x="16430625" y="1895275"/>
              <a:ext cx="107475" cy="88550"/>
            </a:xfrm>
            <a:custGeom>
              <a:rect b="b" l="l" r="r" t="t"/>
              <a:pathLst>
                <a:path extrusionOk="0" h="3542" w="4299">
                  <a:moveTo>
                    <a:pt x="3395" y="0"/>
                  </a:moveTo>
                  <a:cubicBezTo>
                    <a:pt x="3371" y="0"/>
                    <a:pt x="3346" y="2"/>
                    <a:pt x="3322" y="4"/>
                  </a:cubicBezTo>
                  <a:cubicBezTo>
                    <a:pt x="3048" y="16"/>
                    <a:pt x="2858" y="135"/>
                    <a:pt x="2667" y="302"/>
                  </a:cubicBezTo>
                  <a:cubicBezTo>
                    <a:pt x="2608" y="337"/>
                    <a:pt x="2560" y="397"/>
                    <a:pt x="2500" y="444"/>
                  </a:cubicBezTo>
                  <a:cubicBezTo>
                    <a:pt x="1881" y="968"/>
                    <a:pt x="1203" y="1409"/>
                    <a:pt x="512" y="1826"/>
                  </a:cubicBezTo>
                  <a:cubicBezTo>
                    <a:pt x="131" y="2040"/>
                    <a:pt x="0" y="2504"/>
                    <a:pt x="107" y="2885"/>
                  </a:cubicBezTo>
                  <a:cubicBezTo>
                    <a:pt x="131" y="2957"/>
                    <a:pt x="167" y="3040"/>
                    <a:pt x="214" y="3111"/>
                  </a:cubicBezTo>
                  <a:cubicBezTo>
                    <a:pt x="391" y="3396"/>
                    <a:pt x="692" y="3541"/>
                    <a:pt x="1002" y="3541"/>
                  </a:cubicBezTo>
                  <a:cubicBezTo>
                    <a:pt x="1172" y="3541"/>
                    <a:pt x="1344" y="3498"/>
                    <a:pt x="1500" y="3409"/>
                  </a:cubicBezTo>
                  <a:cubicBezTo>
                    <a:pt x="2417" y="2873"/>
                    <a:pt x="3262" y="2254"/>
                    <a:pt x="4048" y="1564"/>
                  </a:cubicBezTo>
                  <a:cubicBezTo>
                    <a:pt x="4227" y="1409"/>
                    <a:pt x="4298" y="1111"/>
                    <a:pt x="4286" y="897"/>
                  </a:cubicBezTo>
                  <a:cubicBezTo>
                    <a:pt x="4274" y="635"/>
                    <a:pt x="4167" y="421"/>
                    <a:pt x="3989" y="242"/>
                  </a:cubicBezTo>
                  <a:cubicBezTo>
                    <a:pt x="3828" y="92"/>
                    <a:pt x="3610" y="0"/>
                    <a:pt x="3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9"/>
            <p:cNvSpPr/>
            <p:nvPr/>
          </p:nvSpPr>
          <p:spPr>
            <a:xfrm>
              <a:off x="16557125" y="1787475"/>
              <a:ext cx="98550" cy="93950"/>
            </a:xfrm>
            <a:custGeom>
              <a:rect b="b" l="l" r="r" t="t"/>
              <a:pathLst>
                <a:path extrusionOk="0" h="3758" w="3942">
                  <a:moveTo>
                    <a:pt x="2910" y="1"/>
                  </a:moveTo>
                  <a:cubicBezTo>
                    <a:pt x="2653" y="1"/>
                    <a:pt x="2397" y="102"/>
                    <a:pt x="2215" y="304"/>
                  </a:cubicBezTo>
                  <a:cubicBezTo>
                    <a:pt x="1608" y="970"/>
                    <a:pt x="941" y="1589"/>
                    <a:pt x="250" y="2185"/>
                  </a:cubicBezTo>
                  <a:cubicBezTo>
                    <a:pt x="72" y="2328"/>
                    <a:pt x="0" y="2625"/>
                    <a:pt x="12" y="2851"/>
                  </a:cubicBezTo>
                  <a:cubicBezTo>
                    <a:pt x="12" y="2923"/>
                    <a:pt x="36" y="2994"/>
                    <a:pt x="48" y="3054"/>
                  </a:cubicBezTo>
                  <a:cubicBezTo>
                    <a:pt x="107" y="3256"/>
                    <a:pt x="191" y="3399"/>
                    <a:pt x="310" y="3518"/>
                  </a:cubicBezTo>
                  <a:cubicBezTo>
                    <a:pt x="477" y="3674"/>
                    <a:pt x="718" y="3757"/>
                    <a:pt x="943" y="3757"/>
                  </a:cubicBezTo>
                  <a:cubicBezTo>
                    <a:pt x="958" y="3757"/>
                    <a:pt x="973" y="3757"/>
                    <a:pt x="988" y="3756"/>
                  </a:cubicBezTo>
                  <a:cubicBezTo>
                    <a:pt x="1060" y="3744"/>
                    <a:pt x="1143" y="3733"/>
                    <a:pt x="1227" y="3709"/>
                  </a:cubicBezTo>
                  <a:cubicBezTo>
                    <a:pt x="1381" y="3673"/>
                    <a:pt x="1524" y="3578"/>
                    <a:pt x="1643" y="3447"/>
                  </a:cubicBezTo>
                  <a:cubicBezTo>
                    <a:pt x="2334" y="2863"/>
                    <a:pt x="3013" y="2256"/>
                    <a:pt x="3608" y="1566"/>
                  </a:cubicBezTo>
                  <a:cubicBezTo>
                    <a:pt x="3941" y="1185"/>
                    <a:pt x="3929" y="589"/>
                    <a:pt x="3548" y="244"/>
                  </a:cubicBezTo>
                  <a:cubicBezTo>
                    <a:pt x="3369" y="81"/>
                    <a:pt x="3139" y="1"/>
                    <a:pt x="2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9"/>
            <p:cNvSpPr/>
            <p:nvPr/>
          </p:nvSpPr>
          <p:spPr>
            <a:xfrm>
              <a:off x="16663375" y="1678025"/>
              <a:ext cx="86350" cy="94050"/>
            </a:xfrm>
            <a:custGeom>
              <a:rect b="b" l="l" r="r" t="t"/>
              <a:pathLst>
                <a:path extrusionOk="0" h="3762" w="3454">
                  <a:moveTo>
                    <a:pt x="2492" y="0"/>
                  </a:moveTo>
                  <a:cubicBezTo>
                    <a:pt x="2406" y="0"/>
                    <a:pt x="2321" y="12"/>
                    <a:pt x="2239" y="38"/>
                  </a:cubicBezTo>
                  <a:cubicBezTo>
                    <a:pt x="1989" y="121"/>
                    <a:pt x="1822" y="300"/>
                    <a:pt x="1691" y="514"/>
                  </a:cubicBezTo>
                  <a:cubicBezTo>
                    <a:pt x="1644" y="598"/>
                    <a:pt x="1596" y="669"/>
                    <a:pt x="1537" y="741"/>
                  </a:cubicBezTo>
                  <a:cubicBezTo>
                    <a:pt x="1156" y="1264"/>
                    <a:pt x="739" y="1741"/>
                    <a:pt x="298" y="2217"/>
                  </a:cubicBezTo>
                  <a:cubicBezTo>
                    <a:pt x="84" y="2467"/>
                    <a:pt x="1" y="2812"/>
                    <a:pt x="96" y="3110"/>
                  </a:cubicBezTo>
                  <a:cubicBezTo>
                    <a:pt x="132" y="3253"/>
                    <a:pt x="215" y="3408"/>
                    <a:pt x="346" y="3527"/>
                  </a:cubicBezTo>
                  <a:cubicBezTo>
                    <a:pt x="525" y="3683"/>
                    <a:pt x="754" y="3761"/>
                    <a:pt x="982" y="3761"/>
                  </a:cubicBezTo>
                  <a:cubicBezTo>
                    <a:pt x="1238" y="3761"/>
                    <a:pt x="1491" y="3663"/>
                    <a:pt x="1668" y="3467"/>
                  </a:cubicBezTo>
                  <a:cubicBezTo>
                    <a:pt x="2287" y="2788"/>
                    <a:pt x="2858" y="2110"/>
                    <a:pt x="3335" y="1348"/>
                  </a:cubicBezTo>
                  <a:cubicBezTo>
                    <a:pt x="3454" y="1157"/>
                    <a:pt x="3454" y="860"/>
                    <a:pt x="3394" y="657"/>
                  </a:cubicBezTo>
                  <a:cubicBezTo>
                    <a:pt x="3323" y="407"/>
                    <a:pt x="3144" y="205"/>
                    <a:pt x="2942" y="98"/>
                  </a:cubicBezTo>
                  <a:cubicBezTo>
                    <a:pt x="2797" y="37"/>
                    <a:pt x="2644" y="0"/>
                    <a:pt x="2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9"/>
            <p:cNvSpPr/>
            <p:nvPr/>
          </p:nvSpPr>
          <p:spPr>
            <a:xfrm>
              <a:off x="16756250" y="1548900"/>
              <a:ext cx="76225" cy="98375"/>
            </a:xfrm>
            <a:custGeom>
              <a:rect b="b" l="l" r="r" t="t"/>
              <a:pathLst>
                <a:path extrusionOk="0" h="3935" w="3049">
                  <a:moveTo>
                    <a:pt x="2081" y="1"/>
                  </a:moveTo>
                  <a:cubicBezTo>
                    <a:pt x="1735" y="1"/>
                    <a:pt x="1381" y="174"/>
                    <a:pt x="1239" y="500"/>
                  </a:cubicBezTo>
                  <a:cubicBezTo>
                    <a:pt x="917" y="1215"/>
                    <a:pt x="560" y="1917"/>
                    <a:pt x="120" y="2572"/>
                  </a:cubicBezTo>
                  <a:cubicBezTo>
                    <a:pt x="1" y="2750"/>
                    <a:pt x="1" y="3048"/>
                    <a:pt x="60" y="3251"/>
                  </a:cubicBezTo>
                  <a:cubicBezTo>
                    <a:pt x="72" y="3274"/>
                    <a:pt x="72" y="3286"/>
                    <a:pt x="72" y="3286"/>
                  </a:cubicBezTo>
                  <a:cubicBezTo>
                    <a:pt x="143" y="3524"/>
                    <a:pt x="310" y="3727"/>
                    <a:pt x="536" y="3834"/>
                  </a:cubicBezTo>
                  <a:cubicBezTo>
                    <a:pt x="676" y="3900"/>
                    <a:pt x="824" y="3934"/>
                    <a:pt x="970" y="3934"/>
                  </a:cubicBezTo>
                  <a:cubicBezTo>
                    <a:pt x="1061" y="3934"/>
                    <a:pt x="1152" y="3921"/>
                    <a:pt x="1239" y="3893"/>
                  </a:cubicBezTo>
                  <a:cubicBezTo>
                    <a:pt x="1310" y="3870"/>
                    <a:pt x="1382" y="3822"/>
                    <a:pt x="1453" y="3786"/>
                  </a:cubicBezTo>
                  <a:cubicBezTo>
                    <a:pt x="1608" y="3703"/>
                    <a:pt x="1715" y="3584"/>
                    <a:pt x="1798" y="3417"/>
                  </a:cubicBezTo>
                  <a:cubicBezTo>
                    <a:pt x="2251" y="2762"/>
                    <a:pt x="2608" y="2060"/>
                    <a:pt x="2918" y="1346"/>
                  </a:cubicBezTo>
                  <a:cubicBezTo>
                    <a:pt x="3025" y="1131"/>
                    <a:pt x="3049" y="893"/>
                    <a:pt x="2977" y="655"/>
                  </a:cubicBezTo>
                  <a:cubicBezTo>
                    <a:pt x="2906" y="417"/>
                    <a:pt x="2739" y="203"/>
                    <a:pt x="2501" y="95"/>
                  </a:cubicBezTo>
                  <a:cubicBezTo>
                    <a:pt x="2373" y="32"/>
                    <a:pt x="2228" y="1"/>
                    <a:pt x="2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 name="Shape 784"/>
        <p:cNvGrpSpPr/>
        <p:nvPr/>
      </p:nvGrpSpPr>
      <p:grpSpPr>
        <a:xfrm>
          <a:off x="0" y="0"/>
          <a:ext cx="0" cy="0"/>
          <a:chOff x="0" y="0"/>
          <a:chExt cx="0" cy="0"/>
        </a:xfrm>
      </p:grpSpPr>
      <p:sp>
        <p:nvSpPr>
          <p:cNvPr id="785" name="Google Shape;785;p30"/>
          <p:cNvSpPr txBox="1"/>
          <p:nvPr>
            <p:ph type="title"/>
          </p:nvPr>
        </p:nvSpPr>
        <p:spPr>
          <a:xfrm>
            <a:off x="720000" y="3876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Tricky Word Challenge</a:t>
            </a:r>
            <a:endParaRPr/>
          </a:p>
        </p:txBody>
      </p:sp>
      <p:grpSp>
        <p:nvGrpSpPr>
          <p:cNvPr id="786" name="Google Shape;786;p30"/>
          <p:cNvGrpSpPr/>
          <p:nvPr/>
        </p:nvGrpSpPr>
        <p:grpSpPr>
          <a:xfrm>
            <a:off x="3603113" y="1686552"/>
            <a:ext cx="4820873" cy="2066308"/>
            <a:chOff x="923413" y="1452974"/>
            <a:chExt cx="7298824" cy="3128400"/>
          </a:xfrm>
        </p:grpSpPr>
        <p:sp>
          <p:nvSpPr>
            <p:cNvPr id="787" name="Google Shape;787;p30"/>
            <p:cNvSpPr/>
            <p:nvPr/>
          </p:nvSpPr>
          <p:spPr>
            <a:xfrm>
              <a:off x="2487476"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V</a:t>
              </a:r>
              <a:endParaRPr>
                <a:solidFill>
                  <a:schemeClr val="dk2"/>
                </a:solidFill>
                <a:latin typeface="Englebert"/>
                <a:ea typeface="Englebert"/>
                <a:cs typeface="Englebert"/>
                <a:sym typeface="Englebert"/>
              </a:endParaRPr>
            </a:p>
          </p:txBody>
        </p:sp>
        <p:sp>
          <p:nvSpPr>
            <p:cNvPr id="788" name="Google Shape;788;p30"/>
            <p:cNvSpPr/>
            <p:nvPr/>
          </p:nvSpPr>
          <p:spPr>
            <a:xfrm>
              <a:off x="3008831"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789" name="Google Shape;789;p30"/>
            <p:cNvSpPr/>
            <p:nvPr/>
          </p:nvSpPr>
          <p:spPr>
            <a:xfrm>
              <a:off x="1966122"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Z</a:t>
              </a:r>
              <a:endParaRPr>
                <a:solidFill>
                  <a:schemeClr val="dk2"/>
                </a:solidFill>
                <a:latin typeface="Englebert"/>
                <a:ea typeface="Englebert"/>
                <a:cs typeface="Englebert"/>
                <a:sym typeface="Englebert"/>
              </a:endParaRPr>
            </a:p>
          </p:txBody>
        </p:sp>
        <p:sp>
          <p:nvSpPr>
            <p:cNvPr id="790" name="Google Shape;790;p30"/>
            <p:cNvSpPr/>
            <p:nvPr/>
          </p:nvSpPr>
          <p:spPr>
            <a:xfrm>
              <a:off x="1444767"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791" name="Google Shape;791;p30"/>
            <p:cNvSpPr/>
            <p:nvPr/>
          </p:nvSpPr>
          <p:spPr>
            <a:xfrm>
              <a:off x="923413"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H</a:t>
              </a:r>
              <a:endParaRPr>
                <a:solidFill>
                  <a:schemeClr val="dk2"/>
                </a:solidFill>
                <a:latin typeface="Englebert"/>
                <a:ea typeface="Englebert"/>
                <a:cs typeface="Englebert"/>
                <a:sym typeface="Englebert"/>
              </a:endParaRPr>
            </a:p>
          </p:txBody>
        </p:sp>
        <p:sp>
          <p:nvSpPr>
            <p:cNvPr id="792" name="Google Shape;792;p30"/>
            <p:cNvSpPr/>
            <p:nvPr/>
          </p:nvSpPr>
          <p:spPr>
            <a:xfrm>
              <a:off x="5094156"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T</a:t>
              </a:r>
              <a:endParaRPr>
                <a:solidFill>
                  <a:schemeClr val="dk2"/>
                </a:solidFill>
                <a:latin typeface="Englebert"/>
                <a:ea typeface="Englebert"/>
                <a:cs typeface="Englebert"/>
                <a:sym typeface="Englebert"/>
              </a:endParaRPr>
            </a:p>
          </p:txBody>
        </p:sp>
        <p:sp>
          <p:nvSpPr>
            <p:cNvPr id="793" name="Google Shape;793;p30"/>
            <p:cNvSpPr/>
            <p:nvPr/>
          </p:nvSpPr>
          <p:spPr>
            <a:xfrm>
              <a:off x="5615511"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794" name="Google Shape;794;p30"/>
            <p:cNvSpPr/>
            <p:nvPr/>
          </p:nvSpPr>
          <p:spPr>
            <a:xfrm>
              <a:off x="4572802"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I</a:t>
              </a:r>
              <a:endParaRPr>
                <a:solidFill>
                  <a:schemeClr val="dk2"/>
                </a:solidFill>
                <a:latin typeface="Englebert"/>
                <a:ea typeface="Englebert"/>
                <a:cs typeface="Englebert"/>
                <a:sym typeface="Englebert"/>
              </a:endParaRPr>
            </a:p>
          </p:txBody>
        </p:sp>
        <p:sp>
          <p:nvSpPr>
            <p:cNvPr id="795" name="Google Shape;795;p30"/>
            <p:cNvSpPr/>
            <p:nvPr/>
          </p:nvSpPr>
          <p:spPr>
            <a:xfrm>
              <a:off x="4051447"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M</a:t>
              </a:r>
              <a:endParaRPr>
                <a:solidFill>
                  <a:schemeClr val="dk2"/>
                </a:solidFill>
                <a:latin typeface="Englebert"/>
                <a:ea typeface="Englebert"/>
                <a:cs typeface="Englebert"/>
                <a:sym typeface="Englebert"/>
              </a:endParaRPr>
            </a:p>
          </p:txBody>
        </p:sp>
        <p:sp>
          <p:nvSpPr>
            <p:cNvPr id="796" name="Google Shape;796;p30"/>
            <p:cNvSpPr/>
            <p:nvPr/>
          </p:nvSpPr>
          <p:spPr>
            <a:xfrm>
              <a:off x="3530093"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797" name="Google Shape;797;p30"/>
            <p:cNvSpPr/>
            <p:nvPr/>
          </p:nvSpPr>
          <p:spPr>
            <a:xfrm>
              <a:off x="7700836"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798" name="Google Shape;798;p30"/>
            <p:cNvSpPr/>
            <p:nvPr/>
          </p:nvSpPr>
          <p:spPr>
            <a:xfrm>
              <a:off x="7179482"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I</a:t>
              </a:r>
              <a:endParaRPr>
                <a:solidFill>
                  <a:schemeClr val="dk2"/>
                </a:solidFill>
                <a:latin typeface="Englebert"/>
                <a:ea typeface="Englebert"/>
                <a:cs typeface="Englebert"/>
                <a:sym typeface="Englebert"/>
              </a:endParaRPr>
            </a:p>
          </p:txBody>
        </p:sp>
        <p:sp>
          <p:nvSpPr>
            <p:cNvPr id="799" name="Google Shape;799;p30"/>
            <p:cNvSpPr/>
            <p:nvPr/>
          </p:nvSpPr>
          <p:spPr>
            <a:xfrm>
              <a:off x="6658127"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00" name="Google Shape;800;p30"/>
            <p:cNvSpPr/>
            <p:nvPr/>
          </p:nvSpPr>
          <p:spPr>
            <a:xfrm>
              <a:off x="6136773" y="1452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01" name="Google Shape;801;p30"/>
            <p:cNvSpPr/>
            <p:nvPr/>
          </p:nvSpPr>
          <p:spPr>
            <a:xfrm>
              <a:off x="2487476"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P</a:t>
              </a:r>
              <a:endParaRPr>
                <a:solidFill>
                  <a:schemeClr val="dk2"/>
                </a:solidFill>
                <a:latin typeface="Englebert"/>
                <a:ea typeface="Englebert"/>
                <a:cs typeface="Englebert"/>
                <a:sym typeface="Englebert"/>
              </a:endParaRPr>
            </a:p>
          </p:txBody>
        </p:sp>
        <p:sp>
          <p:nvSpPr>
            <p:cNvPr id="802" name="Google Shape;802;p30"/>
            <p:cNvSpPr/>
            <p:nvPr/>
          </p:nvSpPr>
          <p:spPr>
            <a:xfrm>
              <a:off x="3008831"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03" name="Google Shape;803;p30"/>
            <p:cNvSpPr/>
            <p:nvPr/>
          </p:nvSpPr>
          <p:spPr>
            <a:xfrm>
              <a:off x="1966122"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04" name="Google Shape;804;p30"/>
            <p:cNvSpPr/>
            <p:nvPr/>
          </p:nvSpPr>
          <p:spPr>
            <a:xfrm>
              <a:off x="1444767"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05" name="Google Shape;805;p30"/>
            <p:cNvSpPr/>
            <p:nvPr/>
          </p:nvSpPr>
          <p:spPr>
            <a:xfrm>
              <a:off x="923413"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P</a:t>
              </a:r>
              <a:endParaRPr>
                <a:solidFill>
                  <a:schemeClr val="dk2"/>
                </a:solidFill>
                <a:latin typeface="Englebert"/>
                <a:ea typeface="Englebert"/>
                <a:cs typeface="Englebert"/>
                <a:sym typeface="Englebert"/>
              </a:endParaRPr>
            </a:p>
          </p:txBody>
        </p:sp>
        <p:sp>
          <p:nvSpPr>
            <p:cNvPr id="806" name="Google Shape;806;p30"/>
            <p:cNvSpPr/>
            <p:nvPr/>
          </p:nvSpPr>
          <p:spPr>
            <a:xfrm>
              <a:off x="5094156"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M</a:t>
              </a:r>
              <a:endParaRPr>
                <a:solidFill>
                  <a:schemeClr val="dk2"/>
                </a:solidFill>
                <a:latin typeface="Englebert"/>
                <a:ea typeface="Englebert"/>
                <a:cs typeface="Englebert"/>
                <a:sym typeface="Englebert"/>
              </a:endParaRPr>
            </a:p>
          </p:txBody>
        </p:sp>
        <p:sp>
          <p:nvSpPr>
            <p:cNvPr id="807" name="Google Shape;807;p30"/>
            <p:cNvSpPr/>
            <p:nvPr/>
          </p:nvSpPr>
          <p:spPr>
            <a:xfrm>
              <a:off x="5615511"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P</a:t>
              </a:r>
              <a:endParaRPr>
                <a:solidFill>
                  <a:schemeClr val="dk2"/>
                </a:solidFill>
                <a:latin typeface="Englebert"/>
                <a:ea typeface="Englebert"/>
                <a:cs typeface="Englebert"/>
                <a:sym typeface="Englebert"/>
              </a:endParaRPr>
            </a:p>
          </p:txBody>
        </p:sp>
        <p:sp>
          <p:nvSpPr>
            <p:cNvPr id="808" name="Google Shape;808;p30"/>
            <p:cNvSpPr/>
            <p:nvPr/>
          </p:nvSpPr>
          <p:spPr>
            <a:xfrm>
              <a:off x="4572802"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809" name="Google Shape;809;p30"/>
            <p:cNvSpPr/>
            <p:nvPr/>
          </p:nvSpPr>
          <p:spPr>
            <a:xfrm>
              <a:off x="4051447"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S</a:t>
              </a:r>
              <a:endParaRPr>
                <a:solidFill>
                  <a:schemeClr val="dk2"/>
                </a:solidFill>
                <a:latin typeface="Englebert"/>
                <a:ea typeface="Englebert"/>
                <a:cs typeface="Englebert"/>
                <a:sym typeface="Englebert"/>
              </a:endParaRPr>
            </a:p>
          </p:txBody>
        </p:sp>
        <p:sp>
          <p:nvSpPr>
            <p:cNvPr id="810" name="Google Shape;810;p30"/>
            <p:cNvSpPr/>
            <p:nvPr/>
          </p:nvSpPr>
          <p:spPr>
            <a:xfrm>
              <a:off x="3530093"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11" name="Google Shape;811;p30"/>
            <p:cNvSpPr/>
            <p:nvPr/>
          </p:nvSpPr>
          <p:spPr>
            <a:xfrm>
              <a:off x="7700836"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Q</a:t>
              </a:r>
              <a:endParaRPr>
                <a:solidFill>
                  <a:schemeClr val="dk2"/>
                </a:solidFill>
                <a:latin typeface="Englebert"/>
                <a:ea typeface="Englebert"/>
                <a:cs typeface="Englebert"/>
                <a:sym typeface="Englebert"/>
              </a:endParaRPr>
            </a:p>
          </p:txBody>
        </p:sp>
        <p:sp>
          <p:nvSpPr>
            <p:cNvPr id="812" name="Google Shape;812;p30"/>
            <p:cNvSpPr/>
            <p:nvPr/>
          </p:nvSpPr>
          <p:spPr>
            <a:xfrm>
              <a:off x="7179482"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S</a:t>
              </a:r>
              <a:endParaRPr>
                <a:solidFill>
                  <a:schemeClr val="dk2"/>
                </a:solidFill>
                <a:latin typeface="Englebert"/>
                <a:ea typeface="Englebert"/>
                <a:cs typeface="Englebert"/>
                <a:sym typeface="Englebert"/>
              </a:endParaRPr>
            </a:p>
          </p:txBody>
        </p:sp>
        <p:sp>
          <p:nvSpPr>
            <p:cNvPr id="813" name="Google Shape;813;p30"/>
            <p:cNvSpPr/>
            <p:nvPr/>
          </p:nvSpPr>
          <p:spPr>
            <a:xfrm>
              <a:off x="6658127"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F</a:t>
              </a:r>
              <a:endParaRPr>
                <a:solidFill>
                  <a:schemeClr val="dk2"/>
                </a:solidFill>
                <a:latin typeface="Englebert"/>
                <a:ea typeface="Englebert"/>
                <a:cs typeface="Englebert"/>
                <a:sym typeface="Englebert"/>
              </a:endParaRPr>
            </a:p>
          </p:txBody>
        </p:sp>
        <p:sp>
          <p:nvSpPr>
            <p:cNvPr id="814" name="Google Shape;814;p30"/>
            <p:cNvSpPr/>
            <p:nvPr/>
          </p:nvSpPr>
          <p:spPr>
            <a:xfrm>
              <a:off x="6136773" y="19743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Y</a:t>
              </a:r>
              <a:endParaRPr>
                <a:solidFill>
                  <a:schemeClr val="dk2"/>
                </a:solidFill>
                <a:latin typeface="Englebert"/>
                <a:ea typeface="Englebert"/>
                <a:cs typeface="Englebert"/>
                <a:sym typeface="Englebert"/>
              </a:endParaRPr>
            </a:p>
          </p:txBody>
        </p:sp>
        <p:sp>
          <p:nvSpPr>
            <p:cNvPr id="815" name="Google Shape;815;p30"/>
            <p:cNvSpPr/>
            <p:nvPr/>
          </p:nvSpPr>
          <p:spPr>
            <a:xfrm>
              <a:off x="2487476"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a:t>
              </a:r>
              <a:endParaRPr>
                <a:solidFill>
                  <a:schemeClr val="dk2"/>
                </a:solidFill>
                <a:latin typeface="Englebert"/>
                <a:ea typeface="Englebert"/>
                <a:cs typeface="Englebert"/>
                <a:sym typeface="Englebert"/>
              </a:endParaRPr>
            </a:p>
          </p:txBody>
        </p:sp>
        <p:sp>
          <p:nvSpPr>
            <p:cNvPr id="816" name="Google Shape;816;p30"/>
            <p:cNvSpPr/>
            <p:nvPr/>
          </p:nvSpPr>
          <p:spPr>
            <a:xfrm>
              <a:off x="3008831"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S</a:t>
              </a:r>
              <a:endParaRPr>
                <a:solidFill>
                  <a:schemeClr val="dk2"/>
                </a:solidFill>
                <a:latin typeface="Englebert"/>
                <a:ea typeface="Englebert"/>
                <a:cs typeface="Englebert"/>
                <a:sym typeface="Englebert"/>
              </a:endParaRPr>
            </a:p>
          </p:txBody>
        </p:sp>
        <p:sp>
          <p:nvSpPr>
            <p:cNvPr id="817" name="Google Shape;817;p30"/>
            <p:cNvSpPr/>
            <p:nvPr/>
          </p:nvSpPr>
          <p:spPr>
            <a:xfrm>
              <a:off x="1966122"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18" name="Google Shape;818;p30"/>
            <p:cNvSpPr/>
            <p:nvPr/>
          </p:nvSpPr>
          <p:spPr>
            <a:xfrm>
              <a:off x="1444767"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19" name="Google Shape;819;p30"/>
            <p:cNvSpPr/>
            <p:nvPr/>
          </p:nvSpPr>
          <p:spPr>
            <a:xfrm>
              <a:off x="923413"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820" name="Google Shape;820;p30"/>
            <p:cNvSpPr/>
            <p:nvPr/>
          </p:nvSpPr>
          <p:spPr>
            <a:xfrm>
              <a:off x="5094156"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21" name="Google Shape;821;p30"/>
            <p:cNvSpPr/>
            <p:nvPr/>
          </p:nvSpPr>
          <p:spPr>
            <a:xfrm>
              <a:off x="5615511"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I</a:t>
              </a:r>
              <a:endParaRPr>
                <a:solidFill>
                  <a:schemeClr val="dk2"/>
                </a:solidFill>
                <a:latin typeface="Englebert"/>
                <a:ea typeface="Englebert"/>
                <a:cs typeface="Englebert"/>
                <a:sym typeface="Englebert"/>
              </a:endParaRPr>
            </a:p>
          </p:txBody>
        </p:sp>
        <p:sp>
          <p:nvSpPr>
            <p:cNvPr id="822" name="Google Shape;822;p30"/>
            <p:cNvSpPr/>
            <p:nvPr/>
          </p:nvSpPr>
          <p:spPr>
            <a:xfrm>
              <a:off x="4572802"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23" name="Google Shape;823;p30"/>
            <p:cNvSpPr/>
            <p:nvPr/>
          </p:nvSpPr>
          <p:spPr>
            <a:xfrm>
              <a:off x="4051447"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24" name="Google Shape;824;p30"/>
            <p:cNvSpPr/>
            <p:nvPr/>
          </p:nvSpPr>
          <p:spPr>
            <a:xfrm>
              <a:off x="3530093"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K</a:t>
              </a:r>
              <a:endParaRPr>
                <a:solidFill>
                  <a:schemeClr val="dk2"/>
                </a:solidFill>
                <a:latin typeface="Englebert"/>
                <a:ea typeface="Englebert"/>
                <a:cs typeface="Englebert"/>
                <a:sym typeface="Englebert"/>
              </a:endParaRPr>
            </a:p>
          </p:txBody>
        </p:sp>
        <p:sp>
          <p:nvSpPr>
            <p:cNvPr id="825" name="Google Shape;825;p30"/>
            <p:cNvSpPr/>
            <p:nvPr/>
          </p:nvSpPr>
          <p:spPr>
            <a:xfrm>
              <a:off x="7700836"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a:t>
              </a:r>
              <a:endParaRPr>
                <a:solidFill>
                  <a:schemeClr val="dk2"/>
                </a:solidFill>
                <a:latin typeface="Englebert"/>
                <a:ea typeface="Englebert"/>
                <a:cs typeface="Englebert"/>
                <a:sym typeface="Englebert"/>
              </a:endParaRPr>
            </a:p>
          </p:txBody>
        </p:sp>
        <p:sp>
          <p:nvSpPr>
            <p:cNvPr id="826" name="Google Shape;826;p30"/>
            <p:cNvSpPr/>
            <p:nvPr/>
          </p:nvSpPr>
          <p:spPr>
            <a:xfrm>
              <a:off x="7179482"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N</a:t>
              </a:r>
              <a:endParaRPr>
                <a:solidFill>
                  <a:schemeClr val="dk2"/>
                </a:solidFill>
                <a:latin typeface="Englebert"/>
                <a:ea typeface="Englebert"/>
                <a:cs typeface="Englebert"/>
                <a:sym typeface="Englebert"/>
              </a:endParaRPr>
            </a:p>
          </p:txBody>
        </p:sp>
        <p:sp>
          <p:nvSpPr>
            <p:cNvPr id="827" name="Google Shape;827;p30"/>
            <p:cNvSpPr/>
            <p:nvPr/>
          </p:nvSpPr>
          <p:spPr>
            <a:xfrm>
              <a:off x="6658127"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28" name="Google Shape;828;p30"/>
            <p:cNvSpPr/>
            <p:nvPr/>
          </p:nvSpPr>
          <p:spPr>
            <a:xfrm>
              <a:off x="6136773" y="24957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29" name="Google Shape;829;p30"/>
            <p:cNvSpPr/>
            <p:nvPr/>
          </p:nvSpPr>
          <p:spPr>
            <a:xfrm>
              <a:off x="2487476"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F</a:t>
              </a:r>
              <a:endParaRPr>
                <a:solidFill>
                  <a:schemeClr val="dk2"/>
                </a:solidFill>
                <a:latin typeface="Englebert"/>
                <a:ea typeface="Englebert"/>
                <a:cs typeface="Englebert"/>
                <a:sym typeface="Englebert"/>
              </a:endParaRPr>
            </a:p>
          </p:txBody>
        </p:sp>
        <p:sp>
          <p:nvSpPr>
            <p:cNvPr id="830" name="Google Shape;830;p30"/>
            <p:cNvSpPr/>
            <p:nvPr/>
          </p:nvSpPr>
          <p:spPr>
            <a:xfrm>
              <a:off x="3008831"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W</a:t>
              </a:r>
              <a:endParaRPr>
                <a:solidFill>
                  <a:schemeClr val="dk2"/>
                </a:solidFill>
                <a:latin typeface="Englebert"/>
                <a:ea typeface="Englebert"/>
                <a:cs typeface="Englebert"/>
                <a:sym typeface="Englebert"/>
              </a:endParaRPr>
            </a:p>
          </p:txBody>
        </p:sp>
        <p:sp>
          <p:nvSpPr>
            <p:cNvPr id="831" name="Google Shape;831;p30"/>
            <p:cNvSpPr/>
            <p:nvPr/>
          </p:nvSpPr>
          <p:spPr>
            <a:xfrm>
              <a:off x="1966122"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32" name="Google Shape;832;p30"/>
            <p:cNvSpPr/>
            <p:nvPr/>
          </p:nvSpPr>
          <p:spPr>
            <a:xfrm>
              <a:off x="1444767"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33" name="Google Shape;833;p30"/>
            <p:cNvSpPr/>
            <p:nvPr/>
          </p:nvSpPr>
          <p:spPr>
            <a:xfrm>
              <a:off x="923413"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34" name="Google Shape;834;p30"/>
            <p:cNvSpPr/>
            <p:nvPr/>
          </p:nvSpPr>
          <p:spPr>
            <a:xfrm>
              <a:off x="5094156"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35" name="Google Shape;835;p30"/>
            <p:cNvSpPr/>
            <p:nvPr/>
          </p:nvSpPr>
          <p:spPr>
            <a:xfrm>
              <a:off x="5615511"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836" name="Google Shape;836;p30"/>
            <p:cNvSpPr/>
            <p:nvPr/>
          </p:nvSpPr>
          <p:spPr>
            <a:xfrm>
              <a:off x="4572802"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K</a:t>
              </a:r>
              <a:endParaRPr>
                <a:solidFill>
                  <a:schemeClr val="dk2"/>
                </a:solidFill>
                <a:latin typeface="Englebert"/>
                <a:ea typeface="Englebert"/>
                <a:cs typeface="Englebert"/>
                <a:sym typeface="Englebert"/>
              </a:endParaRPr>
            </a:p>
          </p:txBody>
        </p:sp>
        <p:sp>
          <p:nvSpPr>
            <p:cNvPr id="837" name="Google Shape;837;p30"/>
            <p:cNvSpPr/>
            <p:nvPr/>
          </p:nvSpPr>
          <p:spPr>
            <a:xfrm>
              <a:off x="4051447"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a:t>
              </a:r>
              <a:endParaRPr>
                <a:solidFill>
                  <a:schemeClr val="dk2"/>
                </a:solidFill>
                <a:latin typeface="Englebert"/>
                <a:ea typeface="Englebert"/>
                <a:cs typeface="Englebert"/>
                <a:sym typeface="Englebert"/>
              </a:endParaRPr>
            </a:p>
          </p:txBody>
        </p:sp>
        <p:sp>
          <p:nvSpPr>
            <p:cNvPr id="838" name="Google Shape;838;p30"/>
            <p:cNvSpPr/>
            <p:nvPr/>
          </p:nvSpPr>
          <p:spPr>
            <a:xfrm>
              <a:off x="3530093"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39" name="Google Shape;839;p30"/>
            <p:cNvSpPr/>
            <p:nvPr/>
          </p:nvSpPr>
          <p:spPr>
            <a:xfrm>
              <a:off x="7700836"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T</a:t>
              </a:r>
              <a:endParaRPr>
                <a:solidFill>
                  <a:schemeClr val="dk2"/>
                </a:solidFill>
                <a:latin typeface="Englebert"/>
                <a:ea typeface="Englebert"/>
                <a:cs typeface="Englebert"/>
                <a:sym typeface="Englebert"/>
              </a:endParaRPr>
            </a:p>
          </p:txBody>
        </p:sp>
        <p:sp>
          <p:nvSpPr>
            <p:cNvPr id="840" name="Google Shape;840;p30"/>
            <p:cNvSpPr/>
            <p:nvPr/>
          </p:nvSpPr>
          <p:spPr>
            <a:xfrm>
              <a:off x="7179482"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H</a:t>
              </a:r>
              <a:endParaRPr>
                <a:solidFill>
                  <a:schemeClr val="dk2"/>
                </a:solidFill>
                <a:latin typeface="Englebert"/>
                <a:ea typeface="Englebert"/>
                <a:cs typeface="Englebert"/>
                <a:sym typeface="Englebert"/>
              </a:endParaRPr>
            </a:p>
          </p:txBody>
        </p:sp>
        <p:sp>
          <p:nvSpPr>
            <p:cNvPr id="841" name="Google Shape;841;p30"/>
            <p:cNvSpPr/>
            <p:nvPr/>
          </p:nvSpPr>
          <p:spPr>
            <a:xfrm>
              <a:off x="6658127"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42" name="Google Shape;842;p30"/>
            <p:cNvSpPr/>
            <p:nvPr/>
          </p:nvSpPr>
          <p:spPr>
            <a:xfrm>
              <a:off x="6136773" y="30171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I</a:t>
              </a:r>
              <a:endParaRPr>
                <a:solidFill>
                  <a:schemeClr val="dk2"/>
                </a:solidFill>
                <a:latin typeface="Englebert"/>
                <a:ea typeface="Englebert"/>
                <a:cs typeface="Englebert"/>
                <a:sym typeface="Englebert"/>
              </a:endParaRPr>
            </a:p>
          </p:txBody>
        </p:sp>
        <p:sp>
          <p:nvSpPr>
            <p:cNvPr id="843" name="Google Shape;843;p30"/>
            <p:cNvSpPr/>
            <p:nvPr/>
          </p:nvSpPr>
          <p:spPr>
            <a:xfrm>
              <a:off x="2487476"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Y</a:t>
              </a:r>
              <a:endParaRPr>
                <a:solidFill>
                  <a:schemeClr val="dk2"/>
                </a:solidFill>
                <a:latin typeface="Englebert"/>
                <a:ea typeface="Englebert"/>
                <a:cs typeface="Englebert"/>
                <a:sym typeface="Englebert"/>
              </a:endParaRPr>
            </a:p>
          </p:txBody>
        </p:sp>
        <p:sp>
          <p:nvSpPr>
            <p:cNvPr id="844" name="Google Shape;844;p30"/>
            <p:cNvSpPr/>
            <p:nvPr/>
          </p:nvSpPr>
          <p:spPr>
            <a:xfrm>
              <a:off x="3008831"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45" name="Google Shape;845;p30"/>
            <p:cNvSpPr/>
            <p:nvPr/>
          </p:nvSpPr>
          <p:spPr>
            <a:xfrm>
              <a:off x="1966122"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G</a:t>
              </a:r>
              <a:endParaRPr>
                <a:solidFill>
                  <a:schemeClr val="dk2"/>
                </a:solidFill>
                <a:latin typeface="Englebert"/>
                <a:ea typeface="Englebert"/>
                <a:cs typeface="Englebert"/>
                <a:sym typeface="Englebert"/>
              </a:endParaRPr>
            </a:p>
          </p:txBody>
        </p:sp>
        <p:sp>
          <p:nvSpPr>
            <p:cNvPr id="846" name="Google Shape;846;p30"/>
            <p:cNvSpPr/>
            <p:nvPr/>
          </p:nvSpPr>
          <p:spPr>
            <a:xfrm>
              <a:off x="1444767"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a:t>
              </a:r>
              <a:endParaRPr>
                <a:solidFill>
                  <a:schemeClr val="dk2"/>
                </a:solidFill>
                <a:latin typeface="Englebert"/>
                <a:ea typeface="Englebert"/>
                <a:cs typeface="Englebert"/>
                <a:sym typeface="Englebert"/>
              </a:endParaRPr>
            </a:p>
          </p:txBody>
        </p:sp>
        <p:sp>
          <p:nvSpPr>
            <p:cNvPr id="847" name="Google Shape;847;p30"/>
            <p:cNvSpPr/>
            <p:nvPr/>
          </p:nvSpPr>
          <p:spPr>
            <a:xfrm>
              <a:off x="923413"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48" name="Google Shape;848;p30"/>
            <p:cNvSpPr/>
            <p:nvPr/>
          </p:nvSpPr>
          <p:spPr>
            <a:xfrm>
              <a:off x="5094156"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49" name="Google Shape;849;p30"/>
            <p:cNvSpPr/>
            <p:nvPr/>
          </p:nvSpPr>
          <p:spPr>
            <a:xfrm>
              <a:off x="5615511"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X</a:t>
              </a:r>
              <a:endParaRPr>
                <a:solidFill>
                  <a:schemeClr val="dk2"/>
                </a:solidFill>
                <a:latin typeface="Englebert"/>
                <a:ea typeface="Englebert"/>
                <a:cs typeface="Englebert"/>
                <a:sym typeface="Englebert"/>
              </a:endParaRPr>
            </a:p>
          </p:txBody>
        </p:sp>
        <p:sp>
          <p:nvSpPr>
            <p:cNvPr id="850" name="Google Shape;850;p30"/>
            <p:cNvSpPr/>
            <p:nvPr/>
          </p:nvSpPr>
          <p:spPr>
            <a:xfrm>
              <a:off x="4572802"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51" name="Google Shape;851;p30"/>
            <p:cNvSpPr/>
            <p:nvPr/>
          </p:nvSpPr>
          <p:spPr>
            <a:xfrm>
              <a:off x="4051447"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U</a:t>
              </a:r>
              <a:endParaRPr>
                <a:solidFill>
                  <a:schemeClr val="dk2"/>
                </a:solidFill>
                <a:latin typeface="Englebert"/>
                <a:ea typeface="Englebert"/>
                <a:cs typeface="Englebert"/>
                <a:sym typeface="Englebert"/>
              </a:endParaRPr>
            </a:p>
          </p:txBody>
        </p:sp>
        <p:sp>
          <p:nvSpPr>
            <p:cNvPr id="852" name="Google Shape;852;p30"/>
            <p:cNvSpPr/>
            <p:nvPr/>
          </p:nvSpPr>
          <p:spPr>
            <a:xfrm>
              <a:off x="3530093"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53" name="Google Shape;853;p30"/>
            <p:cNvSpPr/>
            <p:nvPr/>
          </p:nvSpPr>
          <p:spPr>
            <a:xfrm>
              <a:off x="7700836"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54" name="Google Shape;854;p30"/>
            <p:cNvSpPr/>
            <p:nvPr/>
          </p:nvSpPr>
          <p:spPr>
            <a:xfrm>
              <a:off x="7179482"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K</a:t>
              </a:r>
              <a:endParaRPr>
                <a:solidFill>
                  <a:schemeClr val="dk2"/>
                </a:solidFill>
                <a:latin typeface="Englebert"/>
                <a:ea typeface="Englebert"/>
                <a:cs typeface="Englebert"/>
                <a:sym typeface="Englebert"/>
              </a:endParaRPr>
            </a:p>
          </p:txBody>
        </p:sp>
        <p:sp>
          <p:nvSpPr>
            <p:cNvPr id="855" name="Google Shape;855;p30"/>
            <p:cNvSpPr/>
            <p:nvPr/>
          </p:nvSpPr>
          <p:spPr>
            <a:xfrm>
              <a:off x="6658127"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56" name="Google Shape;856;p30"/>
            <p:cNvSpPr/>
            <p:nvPr/>
          </p:nvSpPr>
          <p:spPr>
            <a:xfrm>
              <a:off x="6136773" y="35385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57" name="Google Shape;857;p30"/>
            <p:cNvSpPr/>
            <p:nvPr/>
          </p:nvSpPr>
          <p:spPr>
            <a:xfrm>
              <a:off x="2487476"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58" name="Google Shape;858;p30"/>
            <p:cNvSpPr/>
            <p:nvPr/>
          </p:nvSpPr>
          <p:spPr>
            <a:xfrm>
              <a:off x="3008831"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A</a:t>
              </a:r>
              <a:endParaRPr>
                <a:solidFill>
                  <a:schemeClr val="dk2"/>
                </a:solidFill>
                <a:latin typeface="Englebert"/>
                <a:ea typeface="Englebert"/>
                <a:cs typeface="Englebert"/>
                <a:sym typeface="Englebert"/>
              </a:endParaRPr>
            </a:p>
          </p:txBody>
        </p:sp>
        <p:sp>
          <p:nvSpPr>
            <p:cNvPr id="859" name="Google Shape;859;p30"/>
            <p:cNvSpPr/>
            <p:nvPr/>
          </p:nvSpPr>
          <p:spPr>
            <a:xfrm>
              <a:off x="1966122"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O</a:t>
              </a:r>
              <a:endParaRPr>
                <a:solidFill>
                  <a:schemeClr val="dk2"/>
                </a:solidFill>
                <a:latin typeface="Englebert"/>
                <a:ea typeface="Englebert"/>
                <a:cs typeface="Englebert"/>
                <a:sym typeface="Englebert"/>
              </a:endParaRPr>
            </a:p>
          </p:txBody>
        </p:sp>
        <p:sp>
          <p:nvSpPr>
            <p:cNvPr id="860" name="Google Shape;860;p30"/>
            <p:cNvSpPr/>
            <p:nvPr/>
          </p:nvSpPr>
          <p:spPr>
            <a:xfrm>
              <a:off x="1444767"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C</a:t>
              </a:r>
              <a:endParaRPr>
                <a:solidFill>
                  <a:schemeClr val="dk2"/>
                </a:solidFill>
                <a:latin typeface="Englebert"/>
                <a:ea typeface="Englebert"/>
                <a:cs typeface="Englebert"/>
                <a:sym typeface="Englebert"/>
              </a:endParaRPr>
            </a:p>
          </p:txBody>
        </p:sp>
        <p:sp>
          <p:nvSpPr>
            <p:cNvPr id="861" name="Google Shape;861;p30"/>
            <p:cNvSpPr/>
            <p:nvPr/>
          </p:nvSpPr>
          <p:spPr>
            <a:xfrm>
              <a:off x="923413"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P</a:t>
              </a:r>
              <a:endParaRPr>
                <a:solidFill>
                  <a:schemeClr val="dk2"/>
                </a:solidFill>
                <a:latin typeface="Englebert"/>
                <a:ea typeface="Englebert"/>
                <a:cs typeface="Englebert"/>
                <a:sym typeface="Englebert"/>
              </a:endParaRPr>
            </a:p>
          </p:txBody>
        </p:sp>
        <p:sp>
          <p:nvSpPr>
            <p:cNvPr id="862" name="Google Shape;862;p30"/>
            <p:cNvSpPr/>
            <p:nvPr/>
          </p:nvSpPr>
          <p:spPr>
            <a:xfrm>
              <a:off x="5094156"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63" name="Google Shape;863;p30"/>
            <p:cNvSpPr/>
            <p:nvPr/>
          </p:nvSpPr>
          <p:spPr>
            <a:xfrm>
              <a:off x="5615511"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864" name="Google Shape;864;p30"/>
            <p:cNvSpPr/>
            <p:nvPr/>
          </p:nvSpPr>
          <p:spPr>
            <a:xfrm>
              <a:off x="4572802"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R</a:t>
              </a:r>
              <a:endParaRPr>
                <a:solidFill>
                  <a:schemeClr val="dk2"/>
                </a:solidFill>
                <a:latin typeface="Englebert"/>
                <a:ea typeface="Englebert"/>
                <a:cs typeface="Englebert"/>
                <a:sym typeface="Englebert"/>
              </a:endParaRPr>
            </a:p>
          </p:txBody>
        </p:sp>
        <p:sp>
          <p:nvSpPr>
            <p:cNvPr id="865" name="Google Shape;865;p30"/>
            <p:cNvSpPr/>
            <p:nvPr/>
          </p:nvSpPr>
          <p:spPr>
            <a:xfrm>
              <a:off x="4051447"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I</a:t>
              </a:r>
              <a:endParaRPr>
                <a:solidFill>
                  <a:schemeClr val="dk2"/>
                </a:solidFill>
                <a:latin typeface="Englebert"/>
                <a:ea typeface="Englebert"/>
                <a:cs typeface="Englebert"/>
                <a:sym typeface="Englebert"/>
              </a:endParaRPr>
            </a:p>
          </p:txBody>
        </p:sp>
        <p:sp>
          <p:nvSpPr>
            <p:cNvPr id="866" name="Google Shape;866;p30"/>
            <p:cNvSpPr/>
            <p:nvPr/>
          </p:nvSpPr>
          <p:spPr>
            <a:xfrm>
              <a:off x="3530093"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L</a:t>
              </a:r>
              <a:endParaRPr>
                <a:solidFill>
                  <a:schemeClr val="dk2"/>
                </a:solidFill>
                <a:latin typeface="Englebert"/>
                <a:ea typeface="Englebert"/>
                <a:cs typeface="Englebert"/>
                <a:sym typeface="Englebert"/>
              </a:endParaRPr>
            </a:p>
          </p:txBody>
        </p:sp>
        <p:sp>
          <p:nvSpPr>
            <p:cNvPr id="867" name="Google Shape;867;p30"/>
            <p:cNvSpPr/>
            <p:nvPr/>
          </p:nvSpPr>
          <p:spPr>
            <a:xfrm>
              <a:off x="7700836"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D</a:t>
              </a:r>
              <a:endParaRPr>
                <a:solidFill>
                  <a:schemeClr val="dk2"/>
                </a:solidFill>
                <a:latin typeface="Englebert"/>
                <a:ea typeface="Englebert"/>
                <a:cs typeface="Englebert"/>
                <a:sym typeface="Englebert"/>
              </a:endParaRPr>
            </a:p>
          </p:txBody>
        </p:sp>
        <p:sp>
          <p:nvSpPr>
            <p:cNvPr id="868" name="Google Shape;868;p30"/>
            <p:cNvSpPr/>
            <p:nvPr/>
          </p:nvSpPr>
          <p:spPr>
            <a:xfrm>
              <a:off x="7179482"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E</a:t>
              </a:r>
              <a:endParaRPr>
                <a:solidFill>
                  <a:schemeClr val="dk2"/>
                </a:solidFill>
                <a:latin typeface="Englebert"/>
                <a:ea typeface="Englebert"/>
                <a:cs typeface="Englebert"/>
                <a:sym typeface="Englebert"/>
              </a:endParaRPr>
            </a:p>
          </p:txBody>
        </p:sp>
        <p:sp>
          <p:nvSpPr>
            <p:cNvPr id="869" name="Google Shape;869;p30"/>
            <p:cNvSpPr/>
            <p:nvPr/>
          </p:nvSpPr>
          <p:spPr>
            <a:xfrm>
              <a:off x="6658127"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W</a:t>
              </a:r>
              <a:endParaRPr>
                <a:solidFill>
                  <a:schemeClr val="dk2"/>
                </a:solidFill>
                <a:latin typeface="Englebert"/>
                <a:ea typeface="Englebert"/>
                <a:cs typeface="Englebert"/>
                <a:sym typeface="Englebert"/>
              </a:endParaRPr>
            </a:p>
          </p:txBody>
        </p:sp>
        <p:sp>
          <p:nvSpPr>
            <p:cNvPr id="870" name="Google Shape;870;p30"/>
            <p:cNvSpPr/>
            <p:nvPr/>
          </p:nvSpPr>
          <p:spPr>
            <a:xfrm>
              <a:off x="6136773" y="4059974"/>
              <a:ext cx="521400" cy="5214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Englebert"/>
                  <a:ea typeface="Englebert"/>
                  <a:cs typeface="Englebert"/>
                  <a:sym typeface="Englebert"/>
                </a:rPr>
                <a:t>F</a:t>
              </a:r>
              <a:endParaRPr>
                <a:solidFill>
                  <a:schemeClr val="dk2"/>
                </a:solidFill>
                <a:latin typeface="Englebert"/>
                <a:ea typeface="Englebert"/>
                <a:cs typeface="Englebert"/>
                <a:sym typeface="Englebert"/>
              </a:endParaRPr>
            </a:p>
          </p:txBody>
        </p:sp>
      </p:grpSp>
      <p:sp>
        <p:nvSpPr>
          <p:cNvPr id="871" name="Google Shape;871;p30">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0">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0">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0"/>
          <p:cNvSpPr txBox="1"/>
          <p:nvPr/>
        </p:nvSpPr>
        <p:spPr>
          <a:xfrm>
            <a:off x="1238400" y="976900"/>
            <a:ext cx="6667200" cy="39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Englebert"/>
                <a:ea typeface="Englebert"/>
                <a:cs typeface="Englebert"/>
                <a:sym typeface="Englebert"/>
              </a:rPr>
              <a:t> Word search time! Have a go at finding the words in the word search. </a:t>
            </a:r>
            <a:br>
              <a:rPr lang="en">
                <a:solidFill>
                  <a:schemeClr val="accent5"/>
                </a:solidFill>
                <a:latin typeface="Englebert"/>
                <a:ea typeface="Englebert"/>
                <a:cs typeface="Englebert"/>
                <a:sym typeface="Englebert"/>
              </a:rPr>
            </a:br>
            <a:r>
              <a:rPr b="1" lang="en">
                <a:solidFill>
                  <a:schemeClr val="accent5"/>
                </a:solidFill>
                <a:latin typeface="Englebert"/>
                <a:ea typeface="Englebert"/>
                <a:cs typeface="Englebert"/>
                <a:sym typeface="Englebert"/>
              </a:rPr>
              <a:t>Challenge:</a:t>
            </a:r>
            <a:r>
              <a:rPr lang="en">
                <a:solidFill>
                  <a:schemeClr val="accent5"/>
                </a:solidFill>
                <a:latin typeface="Englebert"/>
                <a:ea typeface="Englebert"/>
                <a:cs typeface="Englebert"/>
                <a:sym typeface="Englebert"/>
              </a:rPr>
              <a:t> Can you choose one (or more) of your words and use it in a sentence?</a:t>
            </a:r>
            <a:endParaRPr>
              <a:solidFill>
                <a:schemeClr val="accent5"/>
              </a:solidFill>
              <a:latin typeface="Englebert"/>
              <a:ea typeface="Englebert"/>
              <a:cs typeface="Englebert"/>
              <a:sym typeface="Englebert"/>
            </a:endParaRPr>
          </a:p>
        </p:txBody>
      </p:sp>
      <p:sp>
        <p:nvSpPr>
          <p:cNvPr id="875" name="Google Shape;875;p30"/>
          <p:cNvSpPr txBox="1"/>
          <p:nvPr/>
        </p:nvSpPr>
        <p:spPr>
          <a:xfrm>
            <a:off x="3603050" y="3886200"/>
            <a:ext cx="4821000" cy="268200"/>
          </a:xfrm>
          <a:prstGeom prst="rect">
            <a:avLst/>
          </a:prstGeom>
          <a:solidFill>
            <a:schemeClr val="accent2"/>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Englebert"/>
                <a:ea typeface="Englebert"/>
                <a:cs typeface="Englebert"/>
                <a:sym typeface="Englebert"/>
              </a:rPr>
              <a:t>People · Their · Called · Looked · Asked · Could · Mr · Mrs</a:t>
            </a:r>
            <a:endParaRPr>
              <a:solidFill>
                <a:schemeClr val="lt1"/>
              </a:solidFill>
              <a:latin typeface="Englebert"/>
              <a:ea typeface="Englebert"/>
              <a:cs typeface="Englebert"/>
              <a:sym typeface="Englebert"/>
            </a:endParaRPr>
          </a:p>
        </p:txBody>
      </p:sp>
      <p:sp>
        <p:nvSpPr>
          <p:cNvPr id="876" name="Google Shape;876;p30"/>
          <p:cNvSpPr txBox="1"/>
          <p:nvPr/>
        </p:nvSpPr>
        <p:spPr>
          <a:xfrm>
            <a:off x="720000" y="1781700"/>
            <a:ext cx="2366100" cy="2066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Englebert"/>
                <a:ea typeface="Englebert"/>
                <a:cs typeface="Englebert"/>
                <a:sym typeface="Englebert"/>
              </a:rPr>
              <a:t>Write the sentence here:</a:t>
            </a:r>
            <a:endParaRPr>
              <a:solidFill>
                <a:schemeClr val="dk2"/>
              </a:solidFill>
              <a:latin typeface="Englebert"/>
              <a:ea typeface="Englebert"/>
              <a:cs typeface="Englebert"/>
              <a:sym typeface="Englebert"/>
            </a:endParaRPr>
          </a:p>
          <a:p>
            <a:pPr indent="0" lvl="0" marL="0" rtl="0" algn="l">
              <a:spcBef>
                <a:spcPts val="0"/>
              </a:spcBef>
              <a:spcAft>
                <a:spcPts val="0"/>
              </a:spcAft>
              <a:buNone/>
            </a:pPr>
            <a:br>
              <a:rPr lang="en">
                <a:solidFill>
                  <a:schemeClr val="dk2"/>
                </a:solidFill>
                <a:latin typeface="Englebert"/>
                <a:ea typeface="Englebert"/>
                <a:cs typeface="Englebert"/>
                <a:sym typeface="Englebert"/>
              </a:rPr>
            </a:br>
            <a:r>
              <a:rPr lang="en">
                <a:solidFill>
                  <a:schemeClr val="dk2"/>
                </a:solidFill>
                <a:latin typeface="Englebert"/>
                <a:ea typeface="Englebert"/>
                <a:cs typeface="Englebert"/>
                <a:sym typeface="Englebert"/>
              </a:rPr>
              <a:t>I asked people if I could see Mrs. Smith!</a:t>
            </a:r>
            <a:endParaRPr>
              <a:solidFill>
                <a:schemeClr val="dk2"/>
              </a:solidFill>
              <a:latin typeface="Englebert"/>
              <a:ea typeface="Englebert"/>
              <a:cs typeface="Englebert"/>
              <a:sym typeface="Englebert"/>
            </a:endParaRPr>
          </a:p>
        </p:txBody>
      </p:sp>
      <p:grpSp>
        <p:nvGrpSpPr>
          <p:cNvPr id="877" name="Google Shape;877;p30"/>
          <p:cNvGrpSpPr/>
          <p:nvPr/>
        </p:nvGrpSpPr>
        <p:grpSpPr>
          <a:xfrm>
            <a:off x="728675" y="2062075"/>
            <a:ext cx="2419500" cy="1676380"/>
            <a:chOff x="728675" y="2062075"/>
            <a:chExt cx="2419500" cy="1676380"/>
          </a:xfrm>
        </p:grpSpPr>
        <p:cxnSp>
          <p:nvCxnSpPr>
            <p:cNvPr id="878" name="Google Shape;878;p30"/>
            <p:cNvCxnSpPr/>
            <p:nvPr/>
          </p:nvCxnSpPr>
          <p:spPr>
            <a:xfrm>
              <a:off x="728675" y="2062075"/>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79" name="Google Shape;879;p30"/>
            <p:cNvCxnSpPr/>
            <p:nvPr/>
          </p:nvCxnSpPr>
          <p:spPr>
            <a:xfrm>
              <a:off x="728675" y="2271623"/>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0" name="Google Shape;880;p30"/>
            <p:cNvCxnSpPr/>
            <p:nvPr/>
          </p:nvCxnSpPr>
          <p:spPr>
            <a:xfrm>
              <a:off x="728675" y="2481170"/>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1" name="Google Shape;881;p30"/>
            <p:cNvCxnSpPr/>
            <p:nvPr/>
          </p:nvCxnSpPr>
          <p:spPr>
            <a:xfrm>
              <a:off x="728675" y="2690718"/>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2" name="Google Shape;882;p30"/>
            <p:cNvCxnSpPr/>
            <p:nvPr/>
          </p:nvCxnSpPr>
          <p:spPr>
            <a:xfrm>
              <a:off x="728675" y="2900265"/>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3" name="Google Shape;883;p30"/>
            <p:cNvCxnSpPr/>
            <p:nvPr/>
          </p:nvCxnSpPr>
          <p:spPr>
            <a:xfrm>
              <a:off x="728675" y="3109813"/>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4" name="Google Shape;884;p30"/>
            <p:cNvCxnSpPr/>
            <p:nvPr/>
          </p:nvCxnSpPr>
          <p:spPr>
            <a:xfrm>
              <a:off x="728675" y="3319360"/>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5" name="Google Shape;885;p30"/>
            <p:cNvCxnSpPr/>
            <p:nvPr/>
          </p:nvCxnSpPr>
          <p:spPr>
            <a:xfrm>
              <a:off x="728675" y="3528907"/>
              <a:ext cx="2419500" cy="0"/>
            </a:xfrm>
            <a:prstGeom prst="straightConnector1">
              <a:avLst/>
            </a:prstGeom>
            <a:noFill/>
            <a:ln cap="flat" cmpd="sng" w="9525">
              <a:solidFill>
                <a:schemeClr val="accent4"/>
              </a:solidFill>
              <a:prstDash val="solid"/>
              <a:round/>
              <a:headEnd len="med" w="med" type="none"/>
              <a:tailEnd len="med" w="med" type="none"/>
            </a:ln>
          </p:spPr>
        </p:cxnSp>
        <p:cxnSp>
          <p:nvCxnSpPr>
            <p:cNvPr id="886" name="Google Shape;886;p30"/>
            <p:cNvCxnSpPr/>
            <p:nvPr/>
          </p:nvCxnSpPr>
          <p:spPr>
            <a:xfrm>
              <a:off x="728675" y="3738455"/>
              <a:ext cx="2419500" cy="0"/>
            </a:xfrm>
            <a:prstGeom prst="straightConnector1">
              <a:avLst/>
            </a:prstGeom>
            <a:noFill/>
            <a:ln cap="flat" cmpd="sng" w="9525">
              <a:solidFill>
                <a:schemeClr val="accent4"/>
              </a:solidFill>
              <a:prstDash val="solid"/>
              <a:round/>
              <a:headEnd len="med" w="med" type="none"/>
              <a:tailEnd len="med" w="med" type="none"/>
            </a:ln>
          </p:spPr>
        </p:cxnSp>
      </p:grpSp>
      <p:grpSp>
        <p:nvGrpSpPr>
          <p:cNvPr id="887" name="Google Shape;887;p30"/>
          <p:cNvGrpSpPr/>
          <p:nvPr/>
        </p:nvGrpSpPr>
        <p:grpSpPr>
          <a:xfrm flipH="1" rot="-3722607">
            <a:off x="8841023" y="615213"/>
            <a:ext cx="252399" cy="805489"/>
            <a:chOff x="8478897" y="4127025"/>
            <a:chExt cx="252400" cy="805492"/>
          </a:xfrm>
        </p:grpSpPr>
        <p:sp>
          <p:nvSpPr>
            <p:cNvPr id="888" name="Google Shape;888;p30"/>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0"/>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0"/>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0"/>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 name="Google Shape;892;p30"/>
          <p:cNvGrpSpPr/>
          <p:nvPr/>
        </p:nvGrpSpPr>
        <p:grpSpPr>
          <a:xfrm>
            <a:off x="7801321" y="255250"/>
            <a:ext cx="1245349" cy="569505"/>
            <a:chOff x="7435621" y="294700"/>
            <a:chExt cx="1245349" cy="569505"/>
          </a:xfrm>
        </p:grpSpPr>
        <p:grpSp>
          <p:nvGrpSpPr>
            <p:cNvPr id="893" name="Google Shape;893;p30"/>
            <p:cNvGrpSpPr/>
            <p:nvPr/>
          </p:nvGrpSpPr>
          <p:grpSpPr>
            <a:xfrm rot="-578873">
              <a:off x="7870500" y="388385"/>
              <a:ext cx="376485" cy="447436"/>
              <a:chOff x="8352696" y="3680267"/>
              <a:chExt cx="376469" cy="447416"/>
            </a:xfrm>
          </p:grpSpPr>
          <p:sp>
            <p:nvSpPr>
              <p:cNvPr id="894" name="Google Shape;894;p30"/>
              <p:cNvSpPr/>
              <p:nvPr/>
            </p:nvSpPr>
            <p:spPr>
              <a:xfrm>
                <a:off x="8352696" y="3680267"/>
                <a:ext cx="374871" cy="447416"/>
              </a:xfrm>
              <a:custGeom>
                <a:rect b="b" l="l" r="r" t="t"/>
                <a:pathLst>
                  <a:path extrusionOk="0" h="10090" w="8454">
                    <a:moveTo>
                      <a:pt x="4453" y="2417"/>
                    </a:moveTo>
                    <a:cubicBezTo>
                      <a:pt x="4691" y="2429"/>
                      <a:pt x="4918" y="2465"/>
                      <a:pt x="5156" y="2501"/>
                    </a:cubicBezTo>
                    <a:cubicBezTo>
                      <a:pt x="5299" y="2548"/>
                      <a:pt x="5453" y="2620"/>
                      <a:pt x="5596" y="2679"/>
                    </a:cubicBezTo>
                    <a:cubicBezTo>
                      <a:pt x="5680" y="2727"/>
                      <a:pt x="5751" y="2786"/>
                      <a:pt x="5811" y="2846"/>
                    </a:cubicBezTo>
                    <a:cubicBezTo>
                      <a:pt x="5834" y="2894"/>
                      <a:pt x="5882" y="2941"/>
                      <a:pt x="5918" y="2977"/>
                    </a:cubicBezTo>
                    <a:cubicBezTo>
                      <a:pt x="5930" y="3025"/>
                      <a:pt x="5954" y="3072"/>
                      <a:pt x="5977" y="3132"/>
                    </a:cubicBezTo>
                    <a:cubicBezTo>
                      <a:pt x="5989" y="3191"/>
                      <a:pt x="5989" y="3251"/>
                      <a:pt x="6001" y="3322"/>
                    </a:cubicBezTo>
                    <a:cubicBezTo>
                      <a:pt x="6013" y="3346"/>
                      <a:pt x="6001" y="3370"/>
                      <a:pt x="6001" y="3382"/>
                    </a:cubicBezTo>
                    <a:cubicBezTo>
                      <a:pt x="6001" y="3394"/>
                      <a:pt x="5989" y="3394"/>
                      <a:pt x="5989" y="3406"/>
                    </a:cubicBezTo>
                    <a:cubicBezTo>
                      <a:pt x="5977" y="3429"/>
                      <a:pt x="5977" y="3441"/>
                      <a:pt x="5954" y="3453"/>
                    </a:cubicBezTo>
                    <a:cubicBezTo>
                      <a:pt x="5918" y="3489"/>
                      <a:pt x="5870" y="3513"/>
                      <a:pt x="5834" y="3548"/>
                    </a:cubicBezTo>
                    <a:cubicBezTo>
                      <a:pt x="5715" y="3608"/>
                      <a:pt x="5584" y="3644"/>
                      <a:pt x="5453" y="3691"/>
                    </a:cubicBezTo>
                    <a:cubicBezTo>
                      <a:pt x="5156" y="3751"/>
                      <a:pt x="4870" y="3798"/>
                      <a:pt x="4572" y="3798"/>
                    </a:cubicBezTo>
                    <a:cubicBezTo>
                      <a:pt x="4382" y="3787"/>
                      <a:pt x="4191" y="3775"/>
                      <a:pt x="3989" y="3739"/>
                    </a:cubicBezTo>
                    <a:cubicBezTo>
                      <a:pt x="4156" y="3298"/>
                      <a:pt x="4310" y="2858"/>
                      <a:pt x="4453" y="2417"/>
                    </a:cubicBezTo>
                    <a:close/>
                    <a:moveTo>
                      <a:pt x="3132" y="6061"/>
                    </a:moveTo>
                    <a:cubicBezTo>
                      <a:pt x="3251" y="6108"/>
                      <a:pt x="3370" y="6144"/>
                      <a:pt x="3489" y="6203"/>
                    </a:cubicBezTo>
                    <a:cubicBezTo>
                      <a:pt x="3620" y="6299"/>
                      <a:pt x="3751" y="6406"/>
                      <a:pt x="3882" y="6525"/>
                    </a:cubicBezTo>
                    <a:cubicBezTo>
                      <a:pt x="3977" y="6620"/>
                      <a:pt x="4060" y="6739"/>
                      <a:pt x="4156" y="6858"/>
                    </a:cubicBezTo>
                    <a:lnTo>
                      <a:pt x="4239" y="7085"/>
                    </a:lnTo>
                    <a:cubicBezTo>
                      <a:pt x="4239" y="7120"/>
                      <a:pt x="4263" y="7156"/>
                      <a:pt x="4263" y="7204"/>
                    </a:cubicBezTo>
                    <a:cubicBezTo>
                      <a:pt x="4275" y="7239"/>
                      <a:pt x="4263" y="7263"/>
                      <a:pt x="4263" y="7299"/>
                    </a:cubicBezTo>
                    <a:cubicBezTo>
                      <a:pt x="4263" y="7311"/>
                      <a:pt x="4251" y="7311"/>
                      <a:pt x="4251" y="7323"/>
                    </a:cubicBezTo>
                    <a:cubicBezTo>
                      <a:pt x="4215" y="7370"/>
                      <a:pt x="4168" y="7418"/>
                      <a:pt x="4132" y="7477"/>
                    </a:cubicBezTo>
                    <a:cubicBezTo>
                      <a:pt x="4108" y="7489"/>
                      <a:pt x="4096" y="7501"/>
                      <a:pt x="4084" y="7501"/>
                    </a:cubicBezTo>
                    <a:cubicBezTo>
                      <a:pt x="4025" y="7537"/>
                      <a:pt x="3965" y="7549"/>
                      <a:pt x="3906" y="7573"/>
                    </a:cubicBezTo>
                    <a:cubicBezTo>
                      <a:pt x="3727" y="7608"/>
                      <a:pt x="3548" y="7632"/>
                      <a:pt x="3370" y="7632"/>
                    </a:cubicBezTo>
                    <a:cubicBezTo>
                      <a:pt x="3132" y="7620"/>
                      <a:pt x="2894" y="7597"/>
                      <a:pt x="2656" y="7537"/>
                    </a:cubicBezTo>
                    <a:cubicBezTo>
                      <a:pt x="2632" y="7537"/>
                      <a:pt x="2620" y="7513"/>
                      <a:pt x="2608" y="7513"/>
                    </a:cubicBezTo>
                    <a:cubicBezTo>
                      <a:pt x="2775" y="7025"/>
                      <a:pt x="2953" y="6537"/>
                      <a:pt x="3132" y="6061"/>
                    </a:cubicBezTo>
                    <a:close/>
                    <a:moveTo>
                      <a:pt x="4465" y="0"/>
                    </a:moveTo>
                    <a:cubicBezTo>
                      <a:pt x="4239" y="0"/>
                      <a:pt x="4025" y="12"/>
                      <a:pt x="3799" y="48"/>
                    </a:cubicBezTo>
                    <a:cubicBezTo>
                      <a:pt x="3465" y="96"/>
                      <a:pt x="3156" y="179"/>
                      <a:pt x="2858" y="286"/>
                    </a:cubicBezTo>
                    <a:cubicBezTo>
                      <a:pt x="2298" y="477"/>
                      <a:pt x="2024" y="1143"/>
                      <a:pt x="2144" y="1703"/>
                    </a:cubicBezTo>
                    <a:cubicBezTo>
                      <a:pt x="1489" y="3584"/>
                      <a:pt x="727" y="5430"/>
                      <a:pt x="119" y="7323"/>
                    </a:cubicBezTo>
                    <a:cubicBezTo>
                      <a:pt x="36" y="7597"/>
                      <a:pt x="0" y="7847"/>
                      <a:pt x="60" y="8120"/>
                    </a:cubicBezTo>
                    <a:cubicBezTo>
                      <a:pt x="60" y="8192"/>
                      <a:pt x="60" y="8263"/>
                      <a:pt x="72" y="8335"/>
                    </a:cubicBezTo>
                    <a:cubicBezTo>
                      <a:pt x="119" y="8680"/>
                      <a:pt x="298" y="8906"/>
                      <a:pt x="536" y="9144"/>
                    </a:cubicBezTo>
                    <a:cubicBezTo>
                      <a:pt x="834" y="9418"/>
                      <a:pt x="1215" y="9621"/>
                      <a:pt x="1596" y="9763"/>
                    </a:cubicBezTo>
                    <a:cubicBezTo>
                      <a:pt x="2072" y="9942"/>
                      <a:pt x="2584" y="10049"/>
                      <a:pt x="3084" y="10085"/>
                    </a:cubicBezTo>
                    <a:cubicBezTo>
                      <a:pt x="3164" y="10088"/>
                      <a:pt x="3244" y="10090"/>
                      <a:pt x="3323" y="10090"/>
                    </a:cubicBezTo>
                    <a:cubicBezTo>
                      <a:pt x="3809" y="10090"/>
                      <a:pt x="4280" y="10026"/>
                      <a:pt x="4751" y="9883"/>
                    </a:cubicBezTo>
                    <a:cubicBezTo>
                      <a:pt x="5001" y="9811"/>
                      <a:pt x="5227" y="9692"/>
                      <a:pt x="5453" y="9561"/>
                    </a:cubicBezTo>
                    <a:cubicBezTo>
                      <a:pt x="5692" y="9406"/>
                      <a:pt x="5846" y="9228"/>
                      <a:pt x="6049" y="9037"/>
                    </a:cubicBezTo>
                    <a:cubicBezTo>
                      <a:pt x="6251" y="8835"/>
                      <a:pt x="6406" y="8549"/>
                      <a:pt x="6525" y="8299"/>
                    </a:cubicBezTo>
                    <a:cubicBezTo>
                      <a:pt x="6585" y="8144"/>
                      <a:pt x="6620" y="8013"/>
                      <a:pt x="6656" y="7847"/>
                    </a:cubicBezTo>
                    <a:cubicBezTo>
                      <a:pt x="6680" y="7716"/>
                      <a:pt x="6716" y="7597"/>
                      <a:pt x="6727" y="7477"/>
                    </a:cubicBezTo>
                    <a:cubicBezTo>
                      <a:pt x="6775" y="6965"/>
                      <a:pt x="6668" y="6454"/>
                      <a:pt x="6442" y="5989"/>
                    </a:cubicBezTo>
                    <a:cubicBezTo>
                      <a:pt x="7513" y="5644"/>
                      <a:pt x="8394" y="4715"/>
                      <a:pt x="8454" y="3572"/>
                    </a:cubicBezTo>
                    <a:cubicBezTo>
                      <a:pt x="8454" y="3215"/>
                      <a:pt x="8442" y="2905"/>
                      <a:pt x="8371" y="2608"/>
                    </a:cubicBezTo>
                    <a:cubicBezTo>
                      <a:pt x="8323" y="2429"/>
                      <a:pt x="8275" y="2251"/>
                      <a:pt x="8204" y="2084"/>
                    </a:cubicBezTo>
                    <a:cubicBezTo>
                      <a:pt x="8132" y="1893"/>
                      <a:pt x="8001" y="1703"/>
                      <a:pt x="7882" y="1524"/>
                    </a:cubicBezTo>
                    <a:cubicBezTo>
                      <a:pt x="7728" y="1286"/>
                      <a:pt x="7489" y="1072"/>
                      <a:pt x="7287" y="893"/>
                    </a:cubicBezTo>
                    <a:cubicBezTo>
                      <a:pt x="7025" y="691"/>
                      <a:pt x="6716" y="524"/>
                      <a:pt x="6418" y="369"/>
                    </a:cubicBezTo>
                    <a:cubicBezTo>
                      <a:pt x="6132" y="238"/>
                      <a:pt x="5834" y="179"/>
                      <a:pt x="5537" y="107"/>
                    </a:cubicBezTo>
                    <a:cubicBezTo>
                      <a:pt x="5275" y="36"/>
                      <a:pt x="4989" y="12"/>
                      <a:pt x="4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0"/>
              <p:cNvSpPr/>
              <p:nvPr/>
            </p:nvSpPr>
            <p:spPr>
              <a:xfrm>
                <a:off x="8416062" y="3681863"/>
                <a:ext cx="313102" cy="441917"/>
              </a:xfrm>
              <a:custGeom>
                <a:rect b="b" l="l" r="r" t="t"/>
                <a:pathLst>
                  <a:path extrusionOk="0" h="9966" w="7061">
                    <a:moveTo>
                      <a:pt x="3060" y="2393"/>
                    </a:moveTo>
                    <a:cubicBezTo>
                      <a:pt x="3298" y="2405"/>
                      <a:pt x="3524" y="2441"/>
                      <a:pt x="3739" y="2500"/>
                    </a:cubicBezTo>
                    <a:cubicBezTo>
                      <a:pt x="3905" y="2536"/>
                      <a:pt x="4036" y="2619"/>
                      <a:pt x="4191" y="2679"/>
                    </a:cubicBezTo>
                    <a:cubicBezTo>
                      <a:pt x="4263" y="2715"/>
                      <a:pt x="4334" y="2774"/>
                      <a:pt x="4394" y="2834"/>
                    </a:cubicBezTo>
                    <a:cubicBezTo>
                      <a:pt x="4417" y="2881"/>
                      <a:pt x="4465" y="2929"/>
                      <a:pt x="4501" y="2977"/>
                    </a:cubicBezTo>
                    <a:cubicBezTo>
                      <a:pt x="4513" y="3012"/>
                      <a:pt x="4548" y="3060"/>
                      <a:pt x="4560" y="3119"/>
                    </a:cubicBezTo>
                    <a:cubicBezTo>
                      <a:pt x="4572" y="3179"/>
                      <a:pt x="4572" y="3239"/>
                      <a:pt x="4584" y="3298"/>
                    </a:cubicBezTo>
                    <a:lnTo>
                      <a:pt x="4584" y="3334"/>
                    </a:lnTo>
                    <a:lnTo>
                      <a:pt x="4584" y="3358"/>
                    </a:lnTo>
                    <a:lnTo>
                      <a:pt x="4572" y="3393"/>
                    </a:lnTo>
                    <a:lnTo>
                      <a:pt x="4536" y="3417"/>
                    </a:lnTo>
                    <a:cubicBezTo>
                      <a:pt x="4501" y="3453"/>
                      <a:pt x="4465" y="3477"/>
                      <a:pt x="4417" y="3512"/>
                    </a:cubicBezTo>
                    <a:cubicBezTo>
                      <a:pt x="4298" y="3572"/>
                      <a:pt x="4167" y="3608"/>
                      <a:pt x="4036" y="3655"/>
                    </a:cubicBezTo>
                    <a:cubicBezTo>
                      <a:pt x="3739" y="3715"/>
                      <a:pt x="3453" y="3751"/>
                      <a:pt x="3143" y="3762"/>
                    </a:cubicBezTo>
                    <a:cubicBezTo>
                      <a:pt x="2941" y="3751"/>
                      <a:pt x="2739" y="3727"/>
                      <a:pt x="2584" y="3703"/>
                    </a:cubicBezTo>
                    <a:cubicBezTo>
                      <a:pt x="2727" y="3334"/>
                      <a:pt x="2881" y="2917"/>
                      <a:pt x="3060" y="2393"/>
                    </a:cubicBezTo>
                    <a:close/>
                    <a:moveTo>
                      <a:pt x="1727" y="6025"/>
                    </a:moveTo>
                    <a:cubicBezTo>
                      <a:pt x="1846" y="6072"/>
                      <a:pt x="1965" y="6132"/>
                      <a:pt x="2072" y="6167"/>
                    </a:cubicBezTo>
                    <a:cubicBezTo>
                      <a:pt x="2227" y="6275"/>
                      <a:pt x="2358" y="6382"/>
                      <a:pt x="2477" y="6489"/>
                    </a:cubicBezTo>
                    <a:cubicBezTo>
                      <a:pt x="2584" y="6584"/>
                      <a:pt x="2655" y="6703"/>
                      <a:pt x="2739" y="6822"/>
                    </a:cubicBezTo>
                    <a:lnTo>
                      <a:pt x="2834" y="7049"/>
                    </a:lnTo>
                    <a:lnTo>
                      <a:pt x="2834" y="7096"/>
                    </a:lnTo>
                    <a:lnTo>
                      <a:pt x="2846" y="7156"/>
                    </a:lnTo>
                    <a:lnTo>
                      <a:pt x="2834" y="7239"/>
                    </a:lnTo>
                    <a:lnTo>
                      <a:pt x="2822" y="7275"/>
                    </a:lnTo>
                    <a:lnTo>
                      <a:pt x="2774" y="7322"/>
                    </a:lnTo>
                    <a:lnTo>
                      <a:pt x="2762" y="7346"/>
                    </a:lnTo>
                    <a:cubicBezTo>
                      <a:pt x="2739" y="7382"/>
                      <a:pt x="2727" y="7394"/>
                      <a:pt x="2703" y="7418"/>
                    </a:cubicBezTo>
                    <a:lnTo>
                      <a:pt x="2667" y="7441"/>
                    </a:lnTo>
                    <a:lnTo>
                      <a:pt x="2643" y="7453"/>
                    </a:lnTo>
                    <a:cubicBezTo>
                      <a:pt x="2584" y="7489"/>
                      <a:pt x="2524" y="7501"/>
                      <a:pt x="2465" y="7525"/>
                    </a:cubicBezTo>
                    <a:cubicBezTo>
                      <a:pt x="2310" y="7561"/>
                      <a:pt x="2131" y="7584"/>
                      <a:pt x="1953" y="7584"/>
                    </a:cubicBezTo>
                    <a:cubicBezTo>
                      <a:pt x="1703" y="7572"/>
                      <a:pt x="1465" y="7537"/>
                      <a:pt x="1238" y="7501"/>
                    </a:cubicBezTo>
                    <a:lnTo>
                      <a:pt x="1191" y="7477"/>
                    </a:lnTo>
                    <a:cubicBezTo>
                      <a:pt x="1369" y="7001"/>
                      <a:pt x="1548" y="6513"/>
                      <a:pt x="1727" y="6025"/>
                    </a:cubicBezTo>
                    <a:close/>
                    <a:moveTo>
                      <a:pt x="3858" y="0"/>
                    </a:moveTo>
                    <a:cubicBezTo>
                      <a:pt x="3786" y="12"/>
                      <a:pt x="3727" y="36"/>
                      <a:pt x="3667" y="60"/>
                    </a:cubicBezTo>
                    <a:cubicBezTo>
                      <a:pt x="3489" y="119"/>
                      <a:pt x="3298" y="214"/>
                      <a:pt x="3120" y="333"/>
                    </a:cubicBezTo>
                    <a:cubicBezTo>
                      <a:pt x="2917" y="476"/>
                      <a:pt x="2715" y="667"/>
                      <a:pt x="2524" y="869"/>
                    </a:cubicBezTo>
                    <a:cubicBezTo>
                      <a:pt x="2227" y="1214"/>
                      <a:pt x="1953" y="1643"/>
                      <a:pt x="1703" y="2167"/>
                    </a:cubicBezTo>
                    <a:cubicBezTo>
                      <a:pt x="1298" y="3012"/>
                      <a:pt x="1012" y="3929"/>
                      <a:pt x="810" y="4679"/>
                    </a:cubicBezTo>
                    <a:cubicBezTo>
                      <a:pt x="750" y="4894"/>
                      <a:pt x="703" y="5084"/>
                      <a:pt x="643" y="5298"/>
                    </a:cubicBezTo>
                    <a:lnTo>
                      <a:pt x="512" y="5786"/>
                    </a:lnTo>
                    <a:cubicBezTo>
                      <a:pt x="453" y="5977"/>
                      <a:pt x="405" y="6179"/>
                      <a:pt x="345" y="6346"/>
                    </a:cubicBezTo>
                    <a:lnTo>
                      <a:pt x="286" y="6548"/>
                    </a:lnTo>
                    <a:cubicBezTo>
                      <a:pt x="214" y="6787"/>
                      <a:pt x="119" y="7096"/>
                      <a:pt x="60" y="7441"/>
                    </a:cubicBezTo>
                    <a:cubicBezTo>
                      <a:pt x="36" y="7584"/>
                      <a:pt x="24" y="7715"/>
                      <a:pt x="24" y="7834"/>
                    </a:cubicBezTo>
                    <a:cubicBezTo>
                      <a:pt x="0" y="7977"/>
                      <a:pt x="0" y="8108"/>
                      <a:pt x="24" y="8227"/>
                    </a:cubicBezTo>
                    <a:cubicBezTo>
                      <a:pt x="36" y="8323"/>
                      <a:pt x="36" y="8394"/>
                      <a:pt x="48" y="8465"/>
                    </a:cubicBezTo>
                    <a:cubicBezTo>
                      <a:pt x="60" y="8537"/>
                      <a:pt x="95" y="8632"/>
                      <a:pt x="119" y="8704"/>
                    </a:cubicBezTo>
                    <a:cubicBezTo>
                      <a:pt x="143" y="8751"/>
                      <a:pt x="155" y="8799"/>
                      <a:pt x="179" y="8858"/>
                    </a:cubicBezTo>
                    <a:cubicBezTo>
                      <a:pt x="214" y="8918"/>
                      <a:pt x="238" y="8954"/>
                      <a:pt x="274" y="9001"/>
                    </a:cubicBezTo>
                    <a:cubicBezTo>
                      <a:pt x="322" y="9073"/>
                      <a:pt x="381" y="9132"/>
                      <a:pt x="441" y="9215"/>
                    </a:cubicBezTo>
                    <a:cubicBezTo>
                      <a:pt x="500" y="9275"/>
                      <a:pt x="560" y="9335"/>
                      <a:pt x="631" y="9394"/>
                    </a:cubicBezTo>
                    <a:cubicBezTo>
                      <a:pt x="703" y="9454"/>
                      <a:pt x="774" y="9513"/>
                      <a:pt x="857" y="9549"/>
                    </a:cubicBezTo>
                    <a:cubicBezTo>
                      <a:pt x="941" y="9596"/>
                      <a:pt x="1012" y="9656"/>
                      <a:pt x="1107" y="9692"/>
                    </a:cubicBezTo>
                    <a:cubicBezTo>
                      <a:pt x="1215" y="9751"/>
                      <a:pt x="1334" y="9787"/>
                      <a:pt x="1453" y="9823"/>
                    </a:cubicBezTo>
                    <a:cubicBezTo>
                      <a:pt x="1584" y="9870"/>
                      <a:pt x="1703" y="9894"/>
                      <a:pt x="1822" y="9906"/>
                    </a:cubicBezTo>
                    <a:cubicBezTo>
                      <a:pt x="2072" y="9954"/>
                      <a:pt x="2322" y="9966"/>
                      <a:pt x="2608" y="9966"/>
                    </a:cubicBezTo>
                    <a:lnTo>
                      <a:pt x="2679" y="9966"/>
                    </a:lnTo>
                    <a:cubicBezTo>
                      <a:pt x="2905" y="9942"/>
                      <a:pt x="3120" y="9882"/>
                      <a:pt x="3322" y="9823"/>
                    </a:cubicBezTo>
                    <a:cubicBezTo>
                      <a:pt x="3548" y="9751"/>
                      <a:pt x="3751" y="9656"/>
                      <a:pt x="4024" y="9489"/>
                    </a:cubicBezTo>
                    <a:cubicBezTo>
                      <a:pt x="4227" y="9358"/>
                      <a:pt x="4394" y="9192"/>
                      <a:pt x="4560" y="9025"/>
                    </a:cubicBezTo>
                    <a:lnTo>
                      <a:pt x="4620" y="8977"/>
                    </a:lnTo>
                    <a:cubicBezTo>
                      <a:pt x="4822" y="8763"/>
                      <a:pt x="4977" y="8477"/>
                      <a:pt x="5096" y="8215"/>
                    </a:cubicBezTo>
                    <a:cubicBezTo>
                      <a:pt x="5156" y="8084"/>
                      <a:pt x="5203" y="7930"/>
                      <a:pt x="5227" y="7763"/>
                    </a:cubicBezTo>
                    <a:cubicBezTo>
                      <a:pt x="5263" y="7644"/>
                      <a:pt x="5287" y="7525"/>
                      <a:pt x="5298" y="7382"/>
                    </a:cubicBezTo>
                    <a:cubicBezTo>
                      <a:pt x="5346" y="6882"/>
                      <a:pt x="5263" y="6370"/>
                      <a:pt x="5025" y="5870"/>
                    </a:cubicBezTo>
                    <a:cubicBezTo>
                      <a:pt x="6168" y="5513"/>
                      <a:pt x="6965" y="4548"/>
                      <a:pt x="7049" y="3465"/>
                    </a:cubicBezTo>
                    <a:cubicBezTo>
                      <a:pt x="7061" y="3119"/>
                      <a:pt x="7025" y="2822"/>
                      <a:pt x="6953" y="2536"/>
                    </a:cubicBezTo>
                    <a:cubicBezTo>
                      <a:pt x="6906" y="2381"/>
                      <a:pt x="6870" y="2203"/>
                      <a:pt x="6787" y="2024"/>
                    </a:cubicBezTo>
                    <a:cubicBezTo>
                      <a:pt x="6715" y="1822"/>
                      <a:pt x="6584" y="1631"/>
                      <a:pt x="6477" y="1488"/>
                    </a:cubicBezTo>
                    <a:lnTo>
                      <a:pt x="6465" y="1453"/>
                    </a:lnTo>
                    <a:cubicBezTo>
                      <a:pt x="6310" y="1214"/>
                      <a:pt x="6108" y="1036"/>
                      <a:pt x="5870" y="810"/>
                    </a:cubicBezTo>
                    <a:cubicBezTo>
                      <a:pt x="5608" y="607"/>
                      <a:pt x="5298" y="441"/>
                      <a:pt x="5001" y="298"/>
                    </a:cubicBezTo>
                    <a:cubicBezTo>
                      <a:pt x="4763" y="191"/>
                      <a:pt x="4501" y="119"/>
                      <a:pt x="4239" y="60"/>
                    </a:cubicBezTo>
                    <a:lnTo>
                      <a:pt x="4120" y="24"/>
                    </a:lnTo>
                    <a:cubicBezTo>
                      <a:pt x="4102" y="26"/>
                      <a:pt x="4084" y="27"/>
                      <a:pt x="4067" y="27"/>
                    </a:cubicBezTo>
                    <a:cubicBezTo>
                      <a:pt x="3996" y="27"/>
                      <a:pt x="3935" y="10"/>
                      <a:pt x="3858" y="0"/>
                    </a:cubicBezTo>
                    <a:close/>
                  </a:path>
                </a:pathLst>
              </a:custGeom>
              <a:solidFill>
                <a:srgbClr val="FFFFFF">
                  <a:alpha val="329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0"/>
              <p:cNvSpPr/>
              <p:nvPr/>
            </p:nvSpPr>
            <p:spPr>
              <a:xfrm>
                <a:off x="8613522" y="3724078"/>
                <a:ext cx="73919" cy="184376"/>
              </a:xfrm>
              <a:custGeom>
                <a:rect b="b" l="l" r="r" t="t"/>
                <a:pathLst>
                  <a:path extrusionOk="0" h="4158" w="1667">
                    <a:moveTo>
                      <a:pt x="417" y="1"/>
                    </a:moveTo>
                    <a:lnTo>
                      <a:pt x="369" y="36"/>
                    </a:lnTo>
                    <a:cubicBezTo>
                      <a:pt x="357" y="72"/>
                      <a:pt x="357" y="120"/>
                      <a:pt x="393" y="132"/>
                    </a:cubicBezTo>
                    <a:cubicBezTo>
                      <a:pt x="488" y="203"/>
                      <a:pt x="595" y="274"/>
                      <a:pt x="691" y="382"/>
                    </a:cubicBezTo>
                    <a:lnTo>
                      <a:pt x="667" y="370"/>
                    </a:lnTo>
                    <a:lnTo>
                      <a:pt x="667" y="370"/>
                    </a:lnTo>
                    <a:cubicBezTo>
                      <a:pt x="810" y="501"/>
                      <a:pt x="905" y="655"/>
                      <a:pt x="1000" y="810"/>
                    </a:cubicBezTo>
                    <a:cubicBezTo>
                      <a:pt x="1072" y="953"/>
                      <a:pt x="1131" y="1096"/>
                      <a:pt x="1179" y="1251"/>
                    </a:cubicBezTo>
                    <a:cubicBezTo>
                      <a:pt x="1226" y="1453"/>
                      <a:pt x="1250" y="1644"/>
                      <a:pt x="1250" y="1858"/>
                    </a:cubicBezTo>
                    <a:cubicBezTo>
                      <a:pt x="1250" y="2060"/>
                      <a:pt x="1226" y="2275"/>
                      <a:pt x="1179" y="2477"/>
                    </a:cubicBezTo>
                    <a:cubicBezTo>
                      <a:pt x="1131" y="2620"/>
                      <a:pt x="1084" y="2739"/>
                      <a:pt x="1012" y="2858"/>
                    </a:cubicBezTo>
                    <a:cubicBezTo>
                      <a:pt x="941" y="2953"/>
                      <a:pt x="857" y="3060"/>
                      <a:pt x="774" y="3156"/>
                    </a:cubicBezTo>
                    <a:cubicBezTo>
                      <a:pt x="667" y="3251"/>
                      <a:pt x="548" y="3346"/>
                      <a:pt x="417" y="3430"/>
                    </a:cubicBezTo>
                    <a:cubicBezTo>
                      <a:pt x="357" y="3465"/>
                      <a:pt x="310" y="3489"/>
                      <a:pt x="250" y="3513"/>
                    </a:cubicBezTo>
                    <a:cubicBezTo>
                      <a:pt x="83" y="3584"/>
                      <a:pt x="0" y="3775"/>
                      <a:pt x="72" y="3953"/>
                    </a:cubicBezTo>
                    <a:cubicBezTo>
                      <a:pt x="125" y="4079"/>
                      <a:pt x="254" y="4158"/>
                      <a:pt x="391" y="4158"/>
                    </a:cubicBezTo>
                    <a:cubicBezTo>
                      <a:pt x="435" y="4158"/>
                      <a:pt x="480" y="4149"/>
                      <a:pt x="524" y="4132"/>
                    </a:cubicBezTo>
                    <a:cubicBezTo>
                      <a:pt x="619" y="4084"/>
                      <a:pt x="726" y="4025"/>
                      <a:pt x="822" y="3953"/>
                    </a:cubicBezTo>
                    <a:cubicBezTo>
                      <a:pt x="917" y="3894"/>
                      <a:pt x="1012" y="3811"/>
                      <a:pt x="1095" y="3715"/>
                    </a:cubicBezTo>
                    <a:cubicBezTo>
                      <a:pt x="1250" y="3572"/>
                      <a:pt x="1357" y="3406"/>
                      <a:pt x="1441" y="3215"/>
                    </a:cubicBezTo>
                    <a:cubicBezTo>
                      <a:pt x="1536" y="3037"/>
                      <a:pt x="1572" y="2834"/>
                      <a:pt x="1619" y="2632"/>
                    </a:cubicBezTo>
                    <a:cubicBezTo>
                      <a:pt x="1667" y="2418"/>
                      <a:pt x="1667" y="2215"/>
                      <a:pt x="1655" y="2001"/>
                    </a:cubicBezTo>
                    <a:cubicBezTo>
                      <a:pt x="1631" y="1810"/>
                      <a:pt x="1572" y="1620"/>
                      <a:pt x="1512" y="1429"/>
                    </a:cubicBezTo>
                    <a:cubicBezTo>
                      <a:pt x="1453" y="1227"/>
                      <a:pt x="1369" y="1048"/>
                      <a:pt x="1262" y="870"/>
                    </a:cubicBezTo>
                    <a:cubicBezTo>
                      <a:pt x="1060" y="536"/>
                      <a:pt x="798" y="239"/>
                      <a:pt x="464" y="12"/>
                    </a:cubicBezTo>
                    <a:cubicBezTo>
                      <a:pt x="441" y="1"/>
                      <a:pt x="429" y="1"/>
                      <a:pt x="4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0"/>
              <p:cNvSpPr/>
              <p:nvPr/>
            </p:nvSpPr>
            <p:spPr>
              <a:xfrm>
                <a:off x="8581285" y="3905176"/>
                <a:ext cx="16939" cy="15875"/>
              </a:xfrm>
              <a:custGeom>
                <a:rect b="b" l="l" r="r" t="t"/>
                <a:pathLst>
                  <a:path extrusionOk="0" h="358" w="382">
                    <a:moveTo>
                      <a:pt x="168" y="0"/>
                    </a:moveTo>
                    <a:cubicBezTo>
                      <a:pt x="120" y="24"/>
                      <a:pt x="72" y="48"/>
                      <a:pt x="48" y="84"/>
                    </a:cubicBezTo>
                    <a:cubicBezTo>
                      <a:pt x="13" y="119"/>
                      <a:pt x="1" y="167"/>
                      <a:pt x="13" y="215"/>
                    </a:cubicBezTo>
                    <a:cubicBezTo>
                      <a:pt x="13" y="262"/>
                      <a:pt x="48" y="298"/>
                      <a:pt x="84" y="334"/>
                    </a:cubicBezTo>
                    <a:cubicBezTo>
                      <a:pt x="132" y="358"/>
                      <a:pt x="179" y="358"/>
                      <a:pt x="227" y="358"/>
                    </a:cubicBezTo>
                    <a:cubicBezTo>
                      <a:pt x="263" y="358"/>
                      <a:pt x="310" y="334"/>
                      <a:pt x="346" y="286"/>
                    </a:cubicBezTo>
                    <a:cubicBezTo>
                      <a:pt x="370" y="239"/>
                      <a:pt x="382" y="203"/>
                      <a:pt x="370" y="155"/>
                    </a:cubicBezTo>
                    <a:cubicBezTo>
                      <a:pt x="370" y="108"/>
                      <a:pt x="346" y="60"/>
                      <a:pt x="298" y="36"/>
                    </a:cubicBezTo>
                    <a:cubicBezTo>
                      <a:pt x="251" y="0"/>
                      <a:pt x="203" y="0"/>
                      <a:pt x="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0"/>
              <p:cNvSpPr/>
              <p:nvPr/>
            </p:nvSpPr>
            <p:spPr>
              <a:xfrm>
                <a:off x="8496279" y="3969562"/>
                <a:ext cx="109349" cy="125489"/>
              </a:xfrm>
              <a:custGeom>
                <a:rect b="b" l="l" r="r" t="t"/>
                <a:pathLst>
                  <a:path extrusionOk="0" h="2830" w="2466">
                    <a:moveTo>
                      <a:pt x="2263" y="1"/>
                    </a:moveTo>
                    <a:cubicBezTo>
                      <a:pt x="2215" y="13"/>
                      <a:pt x="2204" y="13"/>
                      <a:pt x="2204" y="13"/>
                    </a:cubicBezTo>
                    <a:cubicBezTo>
                      <a:pt x="2168" y="25"/>
                      <a:pt x="2144" y="72"/>
                      <a:pt x="2156" y="108"/>
                    </a:cubicBezTo>
                    <a:cubicBezTo>
                      <a:pt x="2168" y="144"/>
                      <a:pt x="2180" y="180"/>
                      <a:pt x="2204" y="227"/>
                    </a:cubicBezTo>
                    <a:cubicBezTo>
                      <a:pt x="2227" y="358"/>
                      <a:pt x="2263" y="501"/>
                      <a:pt x="2263" y="644"/>
                    </a:cubicBezTo>
                    <a:cubicBezTo>
                      <a:pt x="2263" y="787"/>
                      <a:pt x="2239" y="942"/>
                      <a:pt x="2204" y="1084"/>
                    </a:cubicBezTo>
                    <a:cubicBezTo>
                      <a:pt x="2156" y="1215"/>
                      <a:pt x="2096" y="1358"/>
                      <a:pt x="2025" y="1489"/>
                    </a:cubicBezTo>
                    <a:cubicBezTo>
                      <a:pt x="1965" y="1596"/>
                      <a:pt x="1882" y="1680"/>
                      <a:pt x="1799" y="1775"/>
                    </a:cubicBezTo>
                    <a:cubicBezTo>
                      <a:pt x="1697" y="1865"/>
                      <a:pt x="1585" y="1955"/>
                      <a:pt x="1462" y="2025"/>
                    </a:cubicBezTo>
                    <a:lnTo>
                      <a:pt x="1462" y="2025"/>
                    </a:lnTo>
                    <a:cubicBezTo>
                      <a:pt x="1459" y="2026"/>
                      <a:pt x="1457" y="2028"/>
                      <a:pt x="1455" y="2030"/>
                    </a:cubicBezTo>
                    <a:lnTo>
                      <a:pt x="1455" y="2030"/>
                    </a:lnTo>
                    <a:cubicBezTo>
                      <a:pt x="1451" y="2032"/>
                      <a:pt x="1446" y="2034"/>
                      <a:pt x="1442" y="2037"/>
                    </a:cubicBezTo>
                    <a:cubicBezTo>
                      <a:pt x="1334" y="2096"/>
                      <a:pt x="1215" y="2144"/>
                      <a:pt x="1096" y="2168"/>
                    </a:cubicBezTo>
                    <a:cubicBezTo>
                      <a:pt x="965" y="2204"/>
                      <a:pt x="834" y="2216"/>
                      <a:pt x="680" y="2227"/>
                    </a:cubicBezTo>
                    <a:cubicBezTo>
                      <a:pt x="572" y="2227"/>
                      <a:pt x="453" y="2216"/>
                      <a:pt x="358" y="2204"/>
                    </a:cubicBezTo>
                    <a:cubicBezTo>
                      <a:pt x="339" y="2200"/>
                      <a:pt x="321" y="2198"/>
                      <a:pt x="302" y="2198"/>
                    </a:cubicBezTo>
                    <a:cubicBezTo>
                      <a:pt x="158" y="2198"/>
                      <a:pt x="34" y="2316"/>
                      <a:pt x="13" y="2454"/>
                    </a:cubicBezTo>
                    <a:cubicBezTo>
                      <a:pt x="1" y="2525"/>
                      <a:pt x="25" y="2620"/>
                      <a:pt x="72" y="2680"/>
                    </a:cubicBezTo>
                    <a:cubicBezTo>
                      <a:pt x="132" y="2751"/>
                      <a:pt x="191" y="2775"/>
                      <a:pt x="275" y="2799"/>
                    </a:cubicBezTo>
                    <a:cubicBezTo>
                      <a:pt x="403" y="2822"/>
                      <a:pt x="527" y="2830"/>
                      <a:pt x="648" y="2830"/>
                    </a:cubicBezTo>
                    <a:cubicBezTo>
                      <a:pt x="719" y="2830"/>
                      <a:pt x="788" y="2827"/>
                      <a:pt x="858" y="2823"/>
                    </a:cubicBezTo>
                    <a:cubicBezTo>
                      <a:pt x="1037" y="2811"/>
                      <a:pt x="1215" y="2751"/>
                      <a:pt x="1382" y="2680"/>
                    </a:cubicBezTo>
                    <a:cubicBezTo>
                      <a:pt x="1525" y="2597"/>
                      <a:pt x="1680" y="2501"/>
                      <a:pt x="1811" y="2382"/>
                    </a:cubicBezTo>
                    <a:cubicBezTo>
                      <a:pt x="1870" y="2323"/>
                      <a:pt x="1942" y="2263"/>
                      <a:pt x="2001" y="2180"/>
                    </a:cubicBezTo>
                    <a:cubicBezTo>
                      <a:pt x="2049" y="2120"/>
                      <a:pt x="2096" y="2049"/>
                      <a:pt x="2132" y="1989"/>
                    </a:cubicBezTo>
                    <a:cubicBezTo>
                      <a:pt x="2299" y="1704"/>
                      <a:pt x="2418" y="1382"/>
                      <a:pt x="2454" y="1049"/>
                    </a:cubicBezTo>
                    <a:cubicBezTo>
                      <a:pt x="2466" y="894"/>
                      <a:pt x="2466" y="727"/>
                      <a:pt x="2454" y="561"/>
                    </a:cubicBezTo>
                    <a:cubicBezTo>
                      <a:pt x="2430" y="382"/>
                      <a:pt x="2370" y="203"/>
                      <a:pt x="2311" y="37"/>
                    </a:cubicBezTo>
                    <a:cubicBezTo>
                      <a:pt x="2299" y="13"/>
                      <a:pt x="2275" y="1"/>
                      <a:pt x="2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30"/>
            <p:cNvGrpSpPr/>
            <p:nvPr/>
          </p:nvGrpSpPr>
          <p:grpSpPr>
            <a:xfrm>
              <a:off x="7435621" y="294700"/>
              <a:ext cx="1245349" cy="446137"/>
              <a:chOff x="5876924" y="256525"/>
              <a:chExt cx="1403685" cy="502859"/>
            </a:xfrm>
          </p:grpSpPr>
          <p:sp>
            <p:nvSpPr>
              <p:cNvPr id="900" name="Google Shape;900;p30"/>
              <p:cNvSpPr/>
              <p:nvPr/>
            </p:nvSpPr>
            <p:spPr>
              <a:xfrm>
                <a:off x="5876924" y="256525"/>
                <a:ext cx="417175" cy="502166"/>
              </a:xfrm>
              <a:custGeom>
                <a:rect b="b" l="l" r="r" t="t"/>
                <a:pathLst>
                  <a:path extrusionOk="0" h="10133" w="8418">
                    <a:moveTo>
                      <a:pt x="3393" y="2879"/>
                    </a:moveTo>
                    <a:lnTo>
                      <a:pt x="3441" y="2903"/>
                    </a:lnTo>
                    <a:lnTo>
                      <a:pt x="3667" y="3081"/>
                    </a:lnTo>
                    <a:cubicBezTo>
                      <a:pt x="3846" y="3272"/>
                      <a:pt x="3989" y="3474"/>
                      <a:pt x="4155" y="3712"/>
                    </a:cubicBezTo>
                    <a:cubicBezTo>
                      <a:pt x="4263" y="3879"/>
                      <a:pt x="4346" y="4046"/>
                      <a:pt x="4429" y="4224"/>
                    </a:cubicBezTo>
                    <a:cubicBezTo>
                      <a:pt x="4013" y="4403"/>
                      <a:pt x="3596" y="4581"/>
                      <a:pt x="3191" y="4712"/>
                    </a:cubicBezTo>
                    <a:cubicBezTo>
                      <a:pt x="3096" y="4724"/>
                      <a:pt x="3024" y="4748"/>
                      <a:pt x="2941" y="4760"/>
                    </a:cubicBezTo>
                    <a:cubicBezTo>
                      <a:pt x="2917" y="4593"/>
                      <a:pt x="2905" y="4415"/>
                      <a:pt x="2893" y="4236"/>
                    </a:cubicBezTo>
                    <a:cubicBezTo>
                      <a:pt x="2905" y="3974"/>
                      <a:pt x="2917" y="3712"/>
                      <a:pt x="2965" y="3474"/>
                    </a:cubicBezTo>
                    <a:cubicBezTo>
                      <a:pt x="3000" y="3379"/>
                      <a:pt x="3036" y="3284"/>
                      <a:pt x="3084" y="3176"/>
                    </a:cubicBezTo>
                    <a:lnTo>
                      <a:pt x="3179" y="3045"/>
                    </a:lnTo>
                    <a:cubicBezTo>
                      <a:pt x="3239" y="2998"/>
                      <a:pt x="3298" y="2962"/>
                      <a:pt x="3334" y="2914"/>
                    </a:cubicBezTo>
                    <a:lnTo>
                      <a:pt x="3393" y="2879"/>
                    </a:lnTo>
                    <a:close/>
                    <a:moveTo>
                      <a:pt x="3399" y="0"/>
                    </a:moveTo>
                    <a:cubicBezTo>
                      <a:pt x="2968" y="0"/>
                      <a:pt x="2530" y="99"/>
                      <a:pt x="2119" y="295"/>
                    </a:cubicBezTo>
                    <a:cubicBezTo>
                      <a:pt x="1953" y="378"/>
                      <a:pt x="1774" y="486"/>
                      <a:pt x="1607" y="605"/>
                    </a:cubicBezTo>
                    <a:cubicBezTo>
                      <a:pt x="1060" y="998"/>
                      <a:pt x="631" y="1557"/>
                      <a:pt x="345" y="2248"/>
                    </a:cubicBezTo>
                    <a:cubicBezTo>
                      <a:pt x="179" y="2617"/>
                      <a:pt x="107" y="3045"/>
                      <a:pt x="60" y="3379"/>
                    </a:cubicBezTo>
                    <a:cubicBezTo>
                      <a:pt x="0" y="3819"/>
                      <a:pt x="24" y="4284"/>
                      <a:pt x="36" y="4724"/>
                    </a:cubicBezTo>
                    <a:cubicBezTo>
                      <a:pt x="83" y="5546"/>
                      <a:pt x="238" y="6308"/>
                      <a:pt x="441" y="7022"/>
                    </a:cubicBezTo>
                    <a:cubicBezTo>
                      <a:pt x="584" y="7582"/>
                      <a:pt x="762" y="8165"/>
                      <a:pt x="929" y="8713"/>
                    </a:cubicBezTo>
                    <a:lnTo>
                      <a:pt x="941" y="8760"/>
                    </a:lnTo>
                    <a:lnTo>
                      <a:pt x="1095" y="9272"/>
                    </a:lnTo>
                    <a:cubicBezTo>
                      <a:pt x="1191" y="9606"/>
                      <a:pt x="1572" y="9903"/>
                      <a:pt x="1881" y="10023"/>
                    </a:cubicBezTo>
                    <a:cubicBezTo>
                      <a:pt x="2053" y="10097"/>
                      <a:pt x="2239" y="10133"/>
                      <a:pt x="2425" y="10133"/>
                    </a:cubicBezTo>
                    <a:cubicBezTo>
                      <a:pt x="2625" y="10133"/>
                      <a:pt x="2827" y="10091"/>
                      <a:pt x="3012" y="10011"/>
                    </a:cubicBezTo>
                    <a:cubicBezTo>
                      <a:pt x="3096" y="9963"/>
                      <a:pt x="3191" y="9927"/>
                      <a:pt x="3274" y="9868"/>
                    </a:cubicBezTo>
                    <a:cubicBezTo>
                      <a:pt x="3501" y="9701"/>
                      <a:pt x="3667" y="9475"/>
                      <a:pt x="3774" y="9225"/>
                    </a:cubicBezTo>
                    <a:lnTo>
                      <a:pt x="3858" y="8868"/>
                    </a:lnTo>
                    <a:cubicBezTo>
                      <a:pt x="3893" y="8594"/>
                      <a:pt x="3858" y="8344"/>
                      <a:pt x="3739" y="8106"/>
                    </a:cubicBezTo>
                    <a:lnTo>
                      <a:pt x="3620" y="7725"/>
                    </a:lnTo>
                    <a:lnTo>
                      <a:pt x="3572" y="7606"/>
                    </a:lnTo>
                    <a:cubicBezTo>
                      <a:pt x="3774" y="7558"/>
                      <a:pt x="3965" y="7498"/>
                      <a:pt x="4155" y="7439"/>
                    </a:cubicBezTo>
                    <a:lnTo>
                      <a:pt x="4334" y="7379"/>
                    </a:lnTo>
                    <a:cubicBezTo>
                      <a:pt x="4679" y="7272"/>
                      <a:pt x="5025" y="7141"/>
                      <a:pt x="5298" y="7010"/>
                    </a:cubicBezTo>
                    <a:lnTo>
                      <a:pt x="5406" y="7451"/>
                    </a:lnTo>
                    <a:lnTo>
                      <a:pt x="5465" y="7737"/>
                    </a:lnTo>
                    <a:cubicBezTo>
                      <a:pt x="5572" y="8177"/>
                      <a:pt x="5751" y="8463"/>
                      <a:pt x="6037" y="8689"/>
                    </a:cubicBezTo>
                    <a:cubicBezTo>
                      <a:pt x="6276" y="8871"/>
                      <a:pt x="6577" y="8968"/>
                      <a:pt x="6884" y="8968"/>
                    </a:cubicBezTo>
                    <a:cubicBezTo>
                      <a:pt x="6959" y="8968"/>
                      <a:pt x="7034" y="8963"/>
                      <a:pt x="7108" y="8951"/>
                    </a:cubicBezTo>
                    <a:cubicBezTo>
                      <a:pt x="7322" y="8927"/>
                      <a:pt x="7549" y="8832"/>
                      <a:pt x="7739" y="8689"/>
                    </a:cubicBezTo>
                    <a:cubicBezTo>
                      <a:pt x="7858" y="8594"/>
                      <a:pt x="7965" y="8499"/>
                      <a:pt x="8061" y="8379"/>
                    </a:cubicBezTo>
                    <a:cubicBezTo>
                      <a:pt x="8251" y="8106"/>
                      <a:pt x="8418" y="7677"/>
                      <a:pt x="8323" y="7308"/>
                    </a:cubicBezTo>
                    <a:cubicBezTo>
                      <a:pt x="8061" y="6153"/>
                      <a:pt x="7763" y="4939"/>
                      <a:pt x="7346" y="3748"/>
                    </a:cubicBezTo>
                    <a:cubicBezTo>
                      <a:pt x="7132" y="3117"/>
                      <a:pt x="6810" y="2510"/>
                      <a:pt x="6358" y="1831"/>
                    </a:cubicBezTo>
                    <a:cubicBezTo>
                      <a:pt x="5929" y="1176"/>
                      <a:pt x="5322" y="617"/>
                      <a:pt x="4644" y="295"/>
                    </a:cubicBezTo>
                    <a:cubicBezTo>
                      <a:pt x="4257" y="99"/>
                      <a:pt x="3831" y="0"/>
                      <a:pt x="33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0"/>
              <p:cNvSpPr/>
              <p:nvPr/>
            </p:nvSpPr>
            <p:spPr>
              <a:xfrm>
                <a:off x="6004927" y="641681"/>
                <a:ext cx="66159" cy="116262"/>
              </a:xfrm>
              <a:custGeom>
                <a:rect b="b" l="l" r="r" t="t"/>
                <a:pathLst>
                  <a:path extrusionOk="0" h="2346" w="1335">
                    <a:moveTo>
                      <a:pt x="906" y="0"/>
                    </a:moveTo>
                    <a:cubicBezTo>
                      <a:pt x="870" y="0"/>
                      <a:pt x="846" y="12"/>
                      <a:pt x="810" y="12"/>
                    </a:cubicBezTo>
                    <a:cubicBezTo>
                      <a:pt x="787" y="24"/>
                      <a:pt x="751" y="36"/>
                      <a:pt x="739" y="48"/>
                    </a:cubicBezTo>
                    <a:cubicBezTo>
                      <a:pt x="691" y="95"/>
                      <a:pt x="668" y="107"/>
                      <a:pt x="632" y="143"/>
                    </a:cubicBezTo>
                    <a:cubicBezTo>
                      <a:pt x="596" y="191"/>
                      <a:pt x="560" y="262"/>
                      <a:pt x="537" y="322"/>
                    </a:cubicBezTo>
                    <a:cubicBezTo>
                      <a:pt x="489" y="429"/>
                      <a:pt x="453" y="524"/>
                      <a:pt x="429" y="631"/>
                    </a:cubicBezTo>
                    <a:cubicBezTo>
                      <a:pt x="394" y="762"/>
                      <a:pt x="370" y="893"/>
                      <a:pt x="334" y="1024"/>
                    </a:cubicBezTo>
                    <a:cubicBezTo>
                      <a:pt x="275" y="1286"/>
                      <a:pt x="239" y="1572"/>
                      <a:pt x="156" y="1834"/>
                    </a:cubicBezTo>
                    <a:cubicBezTo>
                      <a:pt x="132" y="1977"/>
                      <a:pt x="84" y="2108"/>
                      <a:pt x="36" y="2227"/>
                    </a:cubicBezTo>
                    <a:cubicBezTo>
                      <a:pt x="25" y="2274"/>
                      <a:pt x="13" y="2298"/>
                      <a:pt x="1" y="2346"/>
                    </a:cubicBezTo>
                    <a:cubicBezTo>
                      <a:pt x="156" y="2334"/>
                      <a:pt x="310" y="2298"/>
                      <a:pt x="453" y="2227"/>
                    </a:cubicBezTo>
                    <a:cubicBezTo>
                      <a:pt x="548" y="2179"/>
                      <a:pt x="632" y="2131"/>
                      <a:pt x="727" y="2084"/>
                    </a:cubicBezTo>
                    <a:cubicBezTo>
                      <a:pt x="953" y="1917"/>
                      <a:pt x="1132" y="1691"/>
                      <a:pt x="1215" y="1441"/>
                    </a:cubicBezTo>
                    <a:lnTo>
                      <a:pt x="1310" y="1084"/>
                    </a:lnTo>
                    <a:cubicBezTo>
                      <a:pt x="1334" y="810"/>
                      <a:pt x="1310" y="560"/>
                      <a:pt x="1191" y="322"/>
                    </a:cubicBezTo>
                    <a:lnTo>
                      <a:pt x="1096" y="24"/>
                    </a:lnTo>
                    <a:cubicBezTo>
                      <a:pt x="1072" y="12"/>
                      <a:pt x="1037" y="12"/>
                      <a:pt x="1013" y="0"/>
                    </a:cubicBez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0"/>
              <p:cNvSpPr/>
              <p:nvPr/>
            </p:nvSpPr>
            <p:spPr>
              <a:xfrm>
                <a:off x="6045068" y="642870"/>
                <a:ext cx="50" cy="50"/>
              </a:xfrm>
              <a:custGeom>
                <a:rect b="b" l="l" r="r" t="t"/>
                <a:pathLst>
                  <a:path extrusionOk="0" h="1" w="1">
                    <a:moveTo>
                      <a:pt x="0" y="0"/>
                    </a:moveTo>
                    <a:lnTo>
                      <a:pt x="0" y="0"/>
                    </a:lnTo>
                    <a:lnTo>
                      <a:pt x="0" y="0"/>
                    </a:lnTo>
                    <a:close/>
                  </a:path>
                </a:pathLst>
              </a:custGeom>
              <a:solidFill>
                <a:srgbClr val="EE52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0"/>
              <p:cNvSpPr/>
              <p:nvPr/>
            </p:nvSpPr>
            <p:spPr>
              <a:xfrm>
                <a:off x="5989615" y="257566"/>
                <a:ext cx="305076" cy="440814"/>
              </a:xfrm>
              <a:custGeom>
                <a:rect b="b" l="l" r="r" t="t"/>
                <a:pathLst>
                  <a:path extrusionOk="0" h="8895" w="6156">
                    <a:moveTo>
                      <a:pt x="1134" y="1"/>
                    </a:moveTo>
                    <a:cubicBezTo>
                      <a:pt x="750" y="1"/>
                      <a:pt x="363" y="76"/>
                      <a:pt x="0" y="226"/>
                    </a:cubicBezTo>
                    <a:cubicBezTo>
                      <a:pt x="18" y="226"/>
                      <a:pt x="36" y="226"/>
                      <a:pt x="54" y="226"/>
                    </a:cubicBezTo>
                    <a:cubicBezTo>
                      <a:pt x="499" y="226"/>
                      <a:pt x="920" y="366"/>
                      <a:pt x="1298" y="572"/>
                    </a:cubicBezTo>
                    <a:cubicBezTo>
                      <a:pt x="1679" y="762"/>
                      <a:pt x="2012" y="1000"/>
                      <a:pt x="2346" y="1274"/>
                    </a:cubicBezTo>
                    <a:cubicBezTo>
                      <a:pt x="2667" y="1536"/>
                      <a:pt x="2965" y="1846"/>
                      <a:pt x="3239" y="2179"/>
                    </a:cubicBezTo>
                    <a:cubicBezTo>
                      <a:pt x="3358" y="2334"/>
                      <a:pt x="3477" y="2489"/>
                      <a:pt x="3584" y="2643"/>
                    </a:cubicBezTo>
                    <a:cubicBezTo>
                      <a:pt x="3679" y="2786"/>
                      <a:pt x="3774" y="2941"/>
                      <a:pt x="3846" y="3108"/>
                    </a:cubicBezTo>
                    <a:cubicBezTo>
                      <a:pt x="3894" y="3179"/>
                      <a:pt x="3917" y="3263"/>
                      <a:pt x="3953" y="3346"/>
                    </a:cubicBezTo>
                    <a:cubicBezTo>
                      <a:pt x="4001" y="3429"/>
                      <a:pt x="4025" y="3525"/>
                      <a:pt x="4072" y="3608"/>
                    </a:cubicBezTo>
                    <a:cubicBezTo>
                      <a:pt x="4155" y="3822"/>
                      <a:pt x="4251" y="4013"/>
                      <a:pt x="4334" y="4215"/>
                    </a:cubicBezTo>
                    <a:cubicBezTo>
                      <a:pt x="4536" y="4668"/>
                      <a:pt x="4715" y="5132"/>
                      <a:pt x="4870" y="5584"/>
                    </a:cubicBezTo>
                    <a:cubicBezTo>
                      <a:pt x="5037" y="6061"/>
                      <a:pt x="5168" y="6537"/>
                      <a:pt x="5227" y="7049"/>
                    </a:cubicBezTo>
                    <a:cubicBezTo>
                      <a:pt x="5287" y="7489"/>
                      <a:pt x="5310" y="7954"/>
                      <a:pt x="5215" y="8406"/>
                    </a:cubicBezTo>
                    <a:cubicBezTo>
                      <a:pt x="5191" y="8561"/>
                      <a:pt x="5132" y="8739"/>
                      <a:pt x="5048" y="8894"/>
                    </a:cubicBezTo>
                    <a:cubicBezTo>
                      <a:pt x="5203" y="8847"/>
                      <a:pt x="5346" y="8775"/>
                      <a:pt x="5489" y="8680"/>
                    </a:cubicBezTo>
                    <a:cubicBezTo>
                      <a:pt x="5608" y="8597"/>
                      <a:pt x="5703" y="8489"/>
                      <a:pt x="5799" y="8370"/>
                    </a:cubicBezTo>
                    <a:cubicBezTo>
                      <a:pt x="5989" y="8108"/>
                      <a:pt x="6156" y="7668"/>
                      <a:pt x="6060" y="7299"/>
                    </a:cubicBezTo>
                    <a:cubicBezTo>
                      <a:pt x="5799" y="6156"/>
                      <a:pt x="5501" y="4929"/>
                      <a:pt x="5084" y="3739"/>
                    </a:cubicBezTo>
                    <a:cubicBezTo>
                      <a:pt x="4858" y="3120"/>
                      <a:pt x="4548" y="2512"/>
                      <a:pt x="4096" y="1822"/>
                    </a:cubicBezTo>
                    <a:cubicBezTo>
                      <a:pt x="3655" y="1167"/>
                      <a:pt x="3060" y="619"/>
                      <a:pt x="2381" y="286"/>
                    </a:cubicBezTo>
                    <a:cubicBezTo>
                      <a:pt x="1996" y="96"/>
                      <a:pt x="1567" y="1"/>
                      <a:pt x="1134"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0"/>
              <p:cNvSpPr/>
              <p:nvPr/>
            </p:nvSpPr>
            <p:spPr>
              <a:xfrm>
                <a:off x="5907600" y="304496"/>
                <a:ext cx="75575" cy="302499"/>
              </a:xfrm>
              <a:custGeom>
                <a:rect b="b" l="l" r="r" t="t"/>
                <a:pathLst>
                  <a:path extrusionOk="0" h="6104" w="1525">
                    <a:moveTo>
                      <a:pt x="655" y="1851"/>
                    </a:moveTo>
                    <a:lnTo>
                      <a:pt x="655" y="1899"/>
                    </a:lnTo>
                    <a:cubicBezTo>
                      <a:pt x="631" y="1887"/>
                      <a:pt x="631" y="1875"/>
                      <a:pt x="655" y="1851"/>
                    </a:cubicBezTo>
                    <a:close/>
                    <a:moveTo>
                      <a:pt x="1375" y="0"/>
                    </a:moveTo>
                    <a:cubicBezTo>
                      <a:pt x="1348" y="0"/>
                      <a:pt x="1325" y="10"/>
                      <a:pt x="1310" y="30"/>
                    </a:cubicBezTo>
                    <a:cubicBezTo>
                      <a:pt x="1108" y="172"/>
                      <a:pt x="929" y="351"/>
                      <a:pt x="762" y="542"/>
                    </a:cubicBezTo>
                    <a:cubicBezTo>
                      <a:pt x="691" y="637"/>
                      <a:pt x="619" y="744"/>
                      <a:pt x="560" y="839"/>
                    </a:cubicBezTo>
                    <a:cubicBezTo>
                      <a:pt x="488" y="946"/>
                      <a:pt x="441" y="1065"/>
                      <a:pt x="381" y="1184"/>
                    </a:cubicBezTo>
                    <a:cubicBezTo>
                      <a:pt x="274" y="1423"/>
                      <a:pt x="191" y="1661"/>
                      <a:pt x="131" y="1911"/>
                    </a:cubicBezTo>
                    <a:cubicBezTo>
                      <a:pt x="60" y="2185"/>
                      <a:pt x="36" y="2470"/>
                      <a:pt x="24" y="2732"/>
                    </a:cubicBezTo>
                    <a:cubicBezTo>
                      <a:pt x="0" y="3268"/>
                      <a:pt x="24" y="3804"/>
                      <a:pt x="119" y="4328"/>
                    </a:cubicBezTo>
                    <a:cubicBezTo>
                      <a:pt x="155" y="4613"/>
                      <a:pt x="215" y="4875"/>
                      <a:pt x="274" y="5149"/>
                    </a:cubicBezTo>
                    <a:cubicBezTo>
                      <a:pt x="334" y="5364"/>
                      <a:pt x="393" y="5590"/>
                      <a:pt x="488" y="5816"/>
                    </a:cubicBezTo>
                    <a:cubicBezTo>
                      <a:pt x="500" y="5840"/>
                      <a:pt x="500" y="5864"/>
                      <a:pt x="512" y="5887"/>
                    </a:cubicBezTo>
                    <a:cubicBezTo>
                      <a:pt x="536" y="5959"/>
                      <a:pt x="607" y="6042"/>
                      <a:pt x="679" y="6066"/>
                    </a:cubicBezTo>
                    <a:cubicBezTo>
                      <a:pt x="717" y="6092"/>
                      <a:pt x="762" y="6103"/>
                      <a:pt x="809" y="6103"/>
                    </a:cubicBezTo>
                    <a:cubicBezTo>
                      <a:pt x="849" y="6103"/>
                      <a:pt x="890" y="6095"/>
                      <a:pt x="929" y="6078"/>
                    </a:cubicBezTo>
                    <a:cubicBezTo>
                      <a:pt x="1012" y="6054"/>
                      <a:pt x="1084" y="5995"/>
                      <a:pt x="1108" y="5923"/>
                    </a:cubicBezTo>
                    <a:cubicBezTo>
                      <a:pt x="1143" y="5840"/>
                      <a:pt x="1155" y="5780"/>
                      <a:pt x="1143" y="5709"/>
                    </a:cubicBezTo>
                    <a:cubicBezTo>
                      <a:pt x="1108" y="5447"/>
                      <a:pt x="1048" y="5161"/>
                      <a:pt x="1012" y="4887"/>
                    </a:cubicBezTo>
                    <a:cubicBezTo>
                      <a:pt x="965" y="4637"/>
                      <a:pt x="905" y="4399"/>
                      <a:pt x="857" y="4149"/>
                    </a:cubicBezTo>
                    <a:cubicBezTo>
                      <a:pt x="786" y="3780"/>
                      <a:pt x="727" y="3387"/>
                      <a:pt x="679" y="3006"/>
                    </a:cubicBezTo>
                    <a:cubicBezTo>
                      <a:pt x="655" y="2613"/>
                      <a:pt x="655" y="2232"/>
                      <a:pt x="667" y="1851"/>
                    </a:cubicBezTo>
                    <a:cubicBezTo>
                      <a:pt x="679" y="1637"/>
                      <a:pt x="727" y="1423"/>
                      <a:pt x="798" y="1196"/>
                    </a:cubicBezTo>
                    <a:cubicBezTo>
                      <a:pt x="869" y="994"/>
                      <a:pt x="965" y="803"/>
                      <a:pt x="1084" y="625"/>
                    </a:cubicBezTo>
                    <a:cubicBezTo>
                      <a:pt x="1167" y="482"/>
                      <a:pt x="1274" y="363"/>
                      <a:pt x="1393" y="268"/>
                    </a:cubicBezTo>
                    <a:cubicBezTo>
                      <a:pt x="1429" y="244"/>
                      <a:pt x="1441" y="220"/>
                      <a:pt x="1465" y="208"/>
                    </a:cubicBezTo>
                    <a:cubicBezTo>
                      <a:pt x="1512" y="161"/>
                      <a:pt x="1524" y="101"/>
                      <a:pt x="1500" y="53"/>
                    </a:cubicBezTo>
                    <a:cubicBezTo>
                      <a:pt x="1459" y="19"/>
                      <a:pt x="1413" y="0"/>
                      <a:pt x="13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0"/>
              <p:cNvSpPr/>
              <p:nvPr/>
            </p:nvSpPr>
            <p:spPr>
              <a:xfrm>
                <a:off x="5941199" y="620223"/>
                <a:ext cx="40191" cy="34938"/>
              </a:xfrm>
              <a:custGeom>
                <a:rect b="b" l="l" r="r" t="t"/>
                <a:pathLst>
                  <a:path extrusionOk="0" h="705" w="811">
                    <a:moveTo>
                      <a:pt x="398" y="0"/>
                    </a:moveTo>
                    <a:cubicBezTo>
                      <a:pt x="332" y="0"/>
                      <a:pt x="267" y="18"/>
                      <a:pt x="215" y="52"/>
                    </a:cubicBezTo>
                    <a:cubicBezTo>
                      <a:pt x="49" y="171"/>
                      <a:pt x="1" y="386"/>
                      <a:pt x="108" y="540"/>
                    </a:cubicBezTo>
                    <a:cubicBezTo>
                      <a:pt x="176" y="647"/>
                      <a:pt x="298" y="705"/>
                      <a:pt x="415" y="705"/>
                    </a:cubicBezTo>
                    <a:cubicBezTo>
                      <a:pt x="481" y="705"/>
                      <a:pt x="545" y="686"/>
                      <a:pt x="596" y="648"/>
                    </a:cubicBezTo>
                    <a:cubicBezTo>
                      <a:pt x="763" y="528"/>
                      <a:pt x="811" y="326"/>
                      <a:pt x="703" y="159"/>
                    </a:cubicBezTo>
                    <a:cubicBezTo>
                      <a:pt x="635" y="53"/>
                      <a:pt x="514" y="0"/>
                      <a:pt x="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0"/>
              <p:cNvSpPr/>
              <p:nvPr/>
            </p:nvSpPr>
            <p:spPr>
              <a:xfrm>
                <a:off x="5964837" y="673050"/>
                <a:ext cx="19476" cy="16949"/>
              </a:xfrm>
              <a:custGeom>
                <a:rect b="b" l="l" r="r" t="t"/>
                <a:pathLst>
                  <a:path extrusionOk="0" h="342" w="393">
                    <a:moveTo>
                      <a:pt x="194" y="0"/>
                    </a:moveTo>
                    <a:cubicBezTo>
                      <a:pt x="158" y="0"/>
                      <a:pt x="123" y="11"/>
                      <a:pt x="95" y="34"/>
                    </a:cubicBezTo>
                    <a:cubicBezTo>
                      <a:pt x="12" y="94"/>
                      <a:pt x="0" y="177"/>
                      <a:pt x="48" y="272"/>
                    </a:cubicBezTo>
                    <a:cubicBezTo>
                      <a:pt x="77" y="316"/>
                      <a:pt x="132" y="342"/>
                      <a:pt x="188" y="342"/>
                    </a:cubicBezTo>
                    <a:cubicBezTo>
                      <a:pt x="223" y="342"/>
                      <a:pt x="258" y="331"/>
                      <a:pt x="286" y="308"/>
                    </a:cubicBezTo>
                    <a:cubicBezTo>
                      <a:pt x="357" y="248"/>
                      <a:pt x="393" y="153"/>
                      <a:pt x="334" y="70"/>
                    </a:cubicBezTo>
                    <a:cubicBezTo>
                      <a:pt x="304" y="26"/>
                      <a:pt x="249" y="0"/>
                      <a:pt x="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0"/>
              <p:cNvSpPr/>
              <p:nvPr/>
            </p:nvSpPr>
            <p:spPr>
              <a:xfrm>
                <a:off x="6887023" y="289927"/>
                <a:ext cx="393041" cy="468566"/>
              </a:xfrm>
              <a:custGeom>
                <a:rect b="b" l="l" r="r" t="t"/>
                <a:pathLst>
                  <a:path extrusionOk="0" h="9455" w="7931">
                    <a:moveTo>
                      <a:pt x="5106" y="0"/>
                    </a:moveTo>
                    <a:cubicBezTo>
                      <a:pt x="5079" y="0"/>
                      <a:pt x="5052" y="1"/>
                      <a:pt x="5025" y="2"/>
                    </a:cubicBezTo>
                    <a:cubicBezTo>
                      <a:pt x="4525" y="26"/>
                      <a:pt x="4061" y="121"/>
                      <a:pt x="3656" y="216"/>
                    </a:cubicBezTo>
                    <a:cubicBezTo>
                      <a:pt x="3215" y="324"/>
                      <a:pt x="2799" y="526"/>
                      <a:pt x="2406" y="740"/>
                    </a:cubicBezTo>
                    <a:cubicBezTo>
                      <a:pt x="2084" y="919"/>
                      <a:pt x="1798" y="1169"/>
                      <a:pt x="1525" y="1407"/>
                    </a:cubicBezTo>
                    <a:lnTo>
                      <a:pt x="1489" y="1455"/>
                    </a:lnTo>
                    <a:cubicBezTo>
                      <a:pt x="1191" y="1717"/>
                      <a:pt x="965" y="2062"/>
                      <a:pt x="775" y="2371"/>
                    </a:cubicBezTo>
                    <a:lnTo>
                      <a:pt x="739" y="2431"/>
                    </a:lnTo>
                    <a:cubicBezTo>
                      <a:pt x="608" y="2645"/>
                      <a:pt x="489" y="2895"/>
                      <a:pt x="382" y="3193"/>
                    </a:cubicBezTo>
                    <a:cubicBezTo>
                      <a:pt x="215" y="3634"/>
                      <a:pt x="132" y="3991"/>
                      <a:pt x="84" y="4348"/>
                    </a:cubicBezTo>
                    <a:cubicBezTo>
                      <a:pt x="1" y="5062"/>
                      <a:pt x="60" y="5765"/>
                      <a:pt x="251" y="6574"/>
                    </a:cubicBezTo>
                    <a:cubicBezTo>
                      <a:pt x="310" y="6812"/>
                      <a:pt x="394" y="7051"/>
                      <a:pt x="513" y="7289"/>
                    </a:cubicBezTo>
                    <a:cubicBezTo>
                      <a:pt x="679" y="7622"/>
                      <a:pt x="846" y="7920"/>
                      <a:pt x="1084" y="8194"/>
                    </a:cubicBezTo>
                    <a:lnTo>
                      <a:pt x="1108" y="8241"/>
                    </a:lnTo>
                    <a:cubicBezTo>
                      <a:pt x="1251" y="8384"/>
                      <a:pt x="1346" y="8503"/>
                      <a:pt x="1489" y="8622"/>
                    </a:cubicBezTo>
                    <a:cubicBezTo>
                      <a:pt x="1620" y="8753"/>
                      <a:pt x="1787" y="8848"/>
                      <a:pt x="1929" y="8956"/>
                    </a:cubicBezTo>
                    <a:lnTo>
                      <a:pt x="2037" y="9015"/>
                    </a:lnTo>
                    <a:cubicBezTo>
                      <a:pt x="2120" y="9075"/>
                      <a:pt x="2203" y="9110"/>
                      <a:pt x="2287" y="9146"/>
                    </a:cubicBezTo>
                    <a:cubicBezTo>
                      <a:pt x="2525" y="9265"/>
                      <a:pt x="2799" y="9337"/>
                      <a:pt x="3001" y="9384"/>
                    </a:cubicBezTo>
                    <a:cubicBezTo>
                      <a:pt x="3192" y="9434"/>
                      <a:pt x="3406" y="9455"/>
                      <a:pt x="3655" y="9455"/>
                    </a:cubicBezTo>
                    <a:cubicBezTo>
                      <a:pt x="3764" y="9455"/>
                      <a:pt x="3879" y="9451"/>
                      <a:pt x="4001" y="9444"/>
                    </a:cubicBezTo>
                    <a:cubicBezTo>
                      <a:pt x="4358" y="9408"/>
                      <a:pt x="4763" y="9313"/>
                      <a:pt x="5144" y="9146"/>
                    </a:cubicBezTo>
                    <a:cubicBezTo>
                      <a:pt x="5978" y="8789"/>
                      <a:pt x="6751" y="8194"/>
                      <a:pt x="7573" y="7265"/>
                    </a:cubicBezTo>
                    <a:cubicBezTo>
                      <a:pt x="7811" y="7003"/>
                      <a:pt x="7930" y="6658"/>
                      <a:pt x="7894" y="6289"/>
                    </a:cubicBezTo>
                    <a:cubicBezTo>
                      <a:pt x="7871" y="5920"/>
                      <a:pt x="7704" y="5562"/>
                      <a:pt x="7442" y="5324"/>
                    </a:cubicBezTo>
                    <a:cubicBezTo>
                      <a:pt x="7347" y="5241"/>
                      <a:pt x="7240" y="5169"/>
                      <a:pt x="7144" y="5122"/>
                    </a:cubicBezTo>
                    <a:cubicBezTo>
                      <a:pt x="6957" y="5034"/>
                      <a:pt x="6757" y="4992"/>
                      <a:pt x="6559" y="4992"/>
                    </a:cubicBezTo>
                    <a:cubicBezTo>
                      <a:pt x="6166" y="4992"/>
                      <a:pt x="5778" y="5158"/>
                      <a:pt x="5501" y="5467"/>
                    </a:cubicBezTo>
                    <a:cubicBezTo>
                      <a:pt x="5311" y="5681"/>
                      <a:pt x="5132" y="5872"/>
                      <a:pt x="4954" y="6039"/>
                    </a:cubicBezTo>
                    <a:cubicBezTo>
                      <a:pt x="4704" y="6241"/>
                      <a:pt x="4465" y="6408"/>
                      <a:pt x="4227" y="6551"/>
                    </a:cubicBezTo>
                    <a:cubicBezTo>
                      <a:pt x="4108" y="6610"/>
                      <a:pt x="3965" y="6658"/>
                      <a:pt x="3846" y="6693"/>
                    </a:cubicBezTo>
                    <a:cubicBezTo>
                      <a:pt x="3787" y="6705"/>
                      <a:pt x="3715" y="6705"/>
                      <a:pt x="3644" y="6705"/>
                    </a:cubicBezTo>
                    <a:cubicBezTo>
                      <a:pt x="3596" y="6705"/>
                      <a:pt x="3549" y="6693"/>
                      <a:pt x="3513" y="6670"/>
                    </a:cubicBezTo>
                    <a:lnTo>
                      <a:pt x="3453" y="6646"/>
                    </a:lnTo>
                    <a:lnTo>
                      <a:pt x="3370" y="6610"/>
                    </a:lnTo>
                    <a:cubicBezTo>
                      <a:pt x="3311" y="6574"/>
                      <a:pt x="3251" y="6527"/>
                      <a:pt x="3215" y="6467"/>
                    </a:cubicBezTo>
                    <a:cubicBezTo>
                      <a:pt x="3132" y="6372"/>
                      <a:pt x="3061" y="6277"/>
                      <a:pt x="3001" y="6158"/>
                    </a:cubicBezTo>
                    <a:cubicBezTo>
                      <a:pt x="2930" y="5979"/>
                      <a:pt x="2870" y="5800"/>
                      <a:pt x="2811" y="5622"/>
                    </a:cubicBezTo>
                    <a:cubicBezTo>
                      <a:pt x="2763" y="5384"/>
                      <a:pt x="2751" y="5146"/>
                      <a:pt x="2751" y="4907"/>
                    </a:cubicBezTo>
                    <a:cubicBezTo>
                      <a:pt x="2775" y="4669"/>
                      <a:pt x="2811" y="4443"/>
                      <a:pt x="2870" y="4205"/>
                    </a:cubicBezTo>
                    <a:cubicBezTo>
                      <a:pt x="2941" y="4026"/>
                      <a:pt x="3013" y="3848"/>
                      <a:pt x="3120" y="3681"/>
                    </a:cubicBezTo>
                    <a:cubicBezTo>
                      <a:pt x="3227" y="3550"/>
                      <a:pt x="3334" y="3419"/>
                      <a:pt x="3453" y="3300"/>
                    </a:cubicBezTo>
                    <a:cubicBezTo>
                      <a:pt x="3573" y="3193"/>
                      <a:pt x="3703" y="3098"/>
                      <a:pt x="3870" y="3014"/>
                    </a:cubicBezTo>
                    <a:cubicBezTo>
                      <a:pt x="4061" y="2919"/>
                      <a:pt x="4251" y="2860"/>
                      <a:pt x="4477" y="2800"/>
                    </a:cubicBezTo>
                    <a:cubicBezTo>
                      <a:pt x="4716" y="2764"/>
                      <a:pt x="4966" y="2741"/>
                      <a:pt x="5216" y="2729"/>
                    </a:cubicBezTo>
                    <a:cubicBezTo>
                      <a:pt x="5561" y="2717"/>
                      <a:pt x="5870" y="2550"/>
                      <a:pt x="6109" y="2288"/>
                    </a:cubicBezTo>
                    <a:cubicBezTo>
                      <a:pt x="6370" y="1990"/>
                      <a:pt x="6501" y="1609"/>
                      <a:pt x="6466" y="1240"/>
                    </a:cubicBezTo>
                    <a:cubicBezTo>
                      <a:pt x="6442" y="883"/>
                      <a:pt x="6263" y="562"/>
                      <a:pt x="5989" y="324"/>
                    </a:cubicBezTo>
                    <a:cubicBezTo>
                      <a:pt x="5930" y="264"/>
                      <a:pt x="5847" y="181"/>
                      <a:pt x="5739" y="145"/>
                    </a:cubicBezTo>
                    <a:cubicBezTo>
                      <a:pt x="5557" y="49"/>
                      <a:pt x="5346" y="0"/>
                      <a:pt x="51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0"/>
              <p:cNvSpPr/>
              <p:nvPr/>
            </p:nvSpPr>
            <p:spPr>
              <a:xfrm>
                <a:off x="6887618" y="301820"/>
                <a:ext cx="392991" cy="457564"/>
              </a:xfrm>
              <a:custGeom>
                <a:rect b="b" l="l" r="r" t="t"/>
                <a:pathLst>
                  <a:path extrusionOk="0" h="9233" w="7930">
                    <a:moveTo>
                      <a:pt x="3632" y="0"/>
                    </a:moveTo>
                    <a:lnTo>
                      <a:pt x="3632" y="0"/>
                    </a:lnTo>
                    <a:cubicBezTo>
                      <a:pt x="3179" y="84"/>
                      <a:pt x="2763" y="286"/>
                      <a:pt x="2394" y="476"/>
                    </a:cubicBezTo>
                    <a:cubicBezTo>
                      <a:pt x="2072" y="655"/>
                      <a:pt x="1786" y="917"/>
                      <a:pt x="1513" y="1155"/>
                    </a:cubicBezTo>
                    <a:lnTo>
                      <a:pt x="1477" y="1191"/>
                    </a:lnTo>
                    <a:cubicBezTo>
                      <a:pt x="1179" y="1465"/>
                      <a:pt x="953" y="1810"/>
                      <a:pt x="763" y="2120"/>
                    </a:cubicBezTo>
                    <a:lnTo>
                      <a:pt x="727" y="2179"/>
                    </a:lnTo>
                    <a:cubicBezTo>
                      <a:pt x="596" y="2381"/>
                      <a:pt x="477" y="2643"/>
                      <a:pt x="370" y="2941"/>
                    </a:cubicBezTo>
                    <a:cubicBezTo>
                      <a:pt x="203" y="3382"/>
                      <a:pt x="120" y="3751"/>
                      <a:pt x="84" y="4096"/>
                    </a:cubicBezTo>
                    <a:cubicBezTo>
                      <a:pt x="1" y="4810"/>
                      <a:pt x="60" y="5513"/>
                      <a:pt x="251" y="6334"/>
                    </a:cubicBezTo>
                    <a:cubicBezTo>
                      <a:pt x="310" y="6572"/>
                      <a:pt x="405" y="6811"/>
                      <a:pt x="524" y="7049"/>
                    </a:cubicBezTo>
                    <a:cubicBezTo>
                      <a:pt x="679" y="7382"/>
                      <a:pt x="846" y="7680"/>
                      <a:pt x="1084" y="7954"/>
                    </a:cubicBezTo>
                    <a:lnTo>
                      <a:pt x="1120" y="8001"/>
                    </a:lnTo>
                    <a:cubicBezTo>
                      <a:pt x="1251" y="8144"/>
                      <a:pt x="1358" y="8263"/>
                      <a:pt x="1489" y="8382"/>
                    </a:cubicBezTo>
                    <a:cubicBezTo>
                      <a:pt x="1620" y="8513"/>
                      <a:pt x="1786" y="8620"/>
                      <a:pt x="1929" y="8716"/>
                    </a:cubicBezTo>
                    <a:lnTo>
                      <a:pt x="2037" y="8775"/>
                    </a:lnTo>
                    <a:cubicBezTo>
                      <a:pt x="2132" y="8835"/>
                      <a:pt x="2203" y="8870"/>
                      <a:pt x="2287" y="8906"/>
                    </a:cubicBezTo>
                    <a:cubicBezTo>
                      <a:pt x="2525" y="9025"/>
                      <a:pt x="2799" y="9097"/>
                      <a:pt x="3001" y="9156"/>
                    </a:cubicBezTo>
                    <a:cubicBezTo>
                      <a:pt x="3198" y="9205"/>
                      <a:pt x="3407" y="9232"/>
                      <a:pt x="3650" y="9232"/>
                    </a:cubicBezTo>
                    <a:cubicBezTo>
                      <a:pt x="3760" y="9232"/>
                      <a:pt x="3876" y="9227"/>
                      <a:pt x="4001" y="9216"/>
                    </a:cubicBezTo>
                    <a:cubicBezTo>
                      <a:pt x="4370" y="9192"/>
                      <a:pt x="4763" y="9085"/>
                      <a:pt x="5144" y="8918"/>
                    </a:cubicBezTo>
                    <a:cubicBezTo>
                      <a:pt x="5977" y="8561"/>
                      <a:pt x="6751" y="7966"/>
                      <a:pt x="7573" y="7049"/>
                    </a:cubicBezTo>
                    <a:cubicBezTo>
                      <a:pt x="7811" y="6775"/>
                      <a:pt x="7930" y="6430"/>
                      <a:pt x="7906" y="6061"/>
                    </a:cubicBezTo>
                    <a:cubicBezTo>
                      <a:pt x="7882" y="5822"/>
                      <a:pt x="7811" y="5620"/>
                      <a:pt x="7704" y="5418"/>
                    </a:cubicBezTo>
                    <a:cubicBezTo>
                      <a:pt x="7680" y="5525"/>
                      <a:pt x="7644" y="5632"/>
                      <a:pt x="7609" y="5739"/>
                    </a:cubicBezTo>
                    <a:cubicBezTo>
                      <a:pt x="7549" y="5870"/>
                      <a:pt x="7490" y="6001"/>
                      <a:pt x="7406" y="6120"/>
                    </a:cubicBezTo>
                    <a:cubicBezTo>
                      <a:pt x="7335" y="6239"/>
                      <a:pt x="7263" y="6346"/>
                      <a:pt x="7168" y="6465"/>
                    </a:cubicBezTo>
                    <a:cubicBezTo>
                      <a:pt x="7037" y="6644"/>
                      <a:pt x="6894" y="6811"/>
                      <a:pt x="6728" y="6953"/>
                    </a:cubicBezTo>
                    <a:cubicBezTo>
                      <a:pt x="6561" y="7108"/>
                      <a:pt x="6394" y="7239"/>
                      <a:pt x="6216" y="7358"/>
                    </a:cubicBezTo>
                    <a:cubicBezTo>
                      <a:pt x="5882" y="7585"/>
                      <a:pt x="5489" y="7763"/>
                      <a:pt x="5085" y="7846"/>
                    </a:cubicBezTo>
                    <a:cubicBezTo>
                      <a:pt x="4851" y="7907"/>
                      <a:pt x="4612" y="7938"/>
                      <a:pt x="4369" y="7938"/>
                    </a:cubicBezTo>
                    <a:cubicBezTo>
                      <a:pt x="4228" y="7938"/>
                      <a:pt x="4086" y="7928"/>
                      <a:pt x="3942" y="7906"/>
                    </a:cubicBezTo>
                    <a:cubicBezTo>
                      <a:pt x="3739" y="7882"/>
                      <a:pt x="3513" y="7835"/>
                      <a:pt x="3322" y="7739"/>
                    </a:cubicBezTo>
                    <a:cubicBezTo>
                      <a:pt x="3108" y="7668"/>
                      <a:pt x="2918" y="7561"/>
                      <a:pt x="2739" y="7442"/>
                    </a:cubicBezTo>
                    <a:cubicBezTo>
                      <a:pt x="2548" y="7311"/>
                      <a:pt x="2382" y="7168"/>
                      <a:pt x="2227" y="7001"/>
                    </a:cubicBezTo>
                    <a:cubicBezTo>
                      <a:pt x="2072" y="6823"/>
                      <a:pt x="1929" y="6608"/>
                      <a:pt x="1810" y="6406"/>
                    </a:cubicBezTo>
                    <a:cubicBezTo>
                      <a:pt x="1560" y="5941"/>
                      <a:pt x="1417" y="5418"/>
                      <a:pt x="1358" y="4906"/>
                    </a:cubicBezTo>
                    <a:cubicBezTo>
                      <a:pt x="1298" y="4394"/>
                      <a:pt x="1322" y="3870"/>
                      <a:pt x="1429" y="3370"/>
                    </a:cubicBezTo>
                    <a:cubicBezTo>
                      <a:pt x="1536" y="2858"/>
                      <a:pt x="1715" y="2370"/>
                      <a:pt x="1965" y="1929"/>
                    </a:cubicBezTo>
                    <a:cubicBezTo>
                      <a:pt x="2215" y="1465"/>
                      <a:pt x="2513" y="1048"/>
                      <a:pt x="2870" y="679"/>
                    </a:cubicBezTo>
                    <a:cubicBezTo>
                      <a:pt x="3108" y="441"/>
                      <a:pt x="3358" y="215"/>
                      <a:pt x="3632"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0"/>
              <p:cNvSpPr/>
              <p:nvPr/>
            </p:nvSpPr>
            <p:spPr>
              <a:xfrm>
                <a:off x="6976720" y="340871"/>
                <a:ext cx="182966" cy="169635"/>
              </a:xfrm>
              <a:custGeom>
                <a:rect b="b" l="l" r="r" t="t"/>
                <a:pathLst>
                  <a:path extrusionOk="0" h="3423" w="3692">
                    <a:moveTo>
                      <a:pt x="1321" y="1427"/>
                    </a:moveTo>
                    <a:lnTo>
                      <a:pt x="1321" y="1427"/>
                    </a:lnTo>
                    <a:cubicBezTo>
                      <a:pt x="1317" y="1431"/>
                      <a:pt x="1314" y="1435"/>
                      <a:pt x="1310" y="1439"/>
                    </a:cubicBezTo>
                    <a:cubicBezTo>
                      <a:pt x="1316" y="1439"/>
                      <a:pt x="1319" y="1433"/>
                      <a:pt x="1321" y="1427"/>
                    </a:cubicBezTo>
                    <a:close/>
                    <a:moveTo>
                      <a:pt x="3602" y="1"/>
                    </a:moveTo>
                    <a:cubicBezTo>
                      <a:pt x="3596" y="1"/>
                      <a:pt x="3590" y="4"/>
                      <a:pt x="3584" y="10"/>
                    </a:cubicBezTo>
                    <a:cubicBezTo>
                      <a:pt x="3167" y="34"/>
                      <a:pt x="2751" y="129"/>
                      <a:pt x="2370" y="284"/>
                    </a:cubicBezTo>
                    <a:cubicBezTo>
                      <a:pt x="1965" y="439"/>
                      <a:pt x="1608" y="677"/>
                      <a:pt x="1286" y="962"/>
                    </a:cubicBezTo>
                    <a:cubicBezTo>
                      <a:pt x="1131" y="1093"/>
                      <a:pt x="989" y="1236"/>
                      <a:pt x="846" y="1403"/>
                    </a:cubicBezTo>
                    <a:cubicBezTo>
                      <a:pt x="715" y="1570"/>
                      <a:pt x="584" y="1736"/>
                      <a:pt x="477" y="1927"/>
                    </a:cubicBezTo>
                    <a:cubicBezTo>
                      <a:pt x="358" y="2117"/>
                      <a:pt x="274" y="2308"/>
                      <a:pt x="179" y="2522"/>
                    </a:cubicBezTo>
                    <a:cubicBezTo>
                      <a:pt x="108" y="2725"/>
                      <a:pt x="48" y="2951"/>
                      <a:pt x="12" y="3177"/>
                    </a:cubicBezTo>
                    <a:cubicBezTo>
                      <a:pt x="0" y="3284"/>
                      <a:pt x="96" y="3379"/>
                      <a:pt x="179" y="3415"/>
                    </a:cubicBezTo>
                    <a:cubicBezTo>
                      <a:pt x="204" y="3420"/>
                      <a:pt x="228" y="3423"/>
                      <a:pt x="253" y="3423"/>
                    </a:cubicBezTo>
                    <a:cubicBezTo>
                      <a:pt x="288" y="3423"/>
                      <a:pt x="323" y="3417"/>
                      <a:pt x="358" y="3403"/>
                    </a:cubicBezTo>
                    <a:cubicBezTo>
                      <a:pt x="417" y="3368"/>
                      <a:pt x="465" y="3320"/>
                      <a:pt x="477" y="3260"/>
                    </a:cubicBezTo>
                    <a:cubicBezTo>
                      <a:pt x="548" y="2891"/>
                      <a:pt x="667" y="2534"/>
                      <a:pt x="822" y="2189"/>
                    </a:cubicBezTo>
                    <a:cubicBezTo>
                      <a:pt x="953" y="1927"/>
                      <a:pt x="1120" y="1653"/>
                      <a:pt x="1310" y="1439"/>
                    </a:cubicBezTo>
                    <a:lnTo>
                      <a:pt x="1322" y="1415"/>
                    </a:lnTo>
                    <a:lnTo>
                      <a:pt x="1322" y="1415"/>
                    </a:lnTo>
                    <a:cubicBezTo>
                      <a:pt x="1322" y="1415"/>
                      <a:pt x="1322" y="1421"/>
                      <a:pt x="1321" y="1427"/>
                    </a:cubicBezTo>
                    <a:lnTo>
                      <a:pt x="1321" y="1427"/>
                    </a:lnTo>
                    <a:cubicBezTo>
                      <a:pt x="1534" y="1181"/>
                      <a:pt x="1769" y="978"/>
                      <a:pt x="2025" y="807"/>
                    </a:cubicBezTo>
                    <a:lnTo>
                      <a:pt x="2025" y="807"/>
                    </a:lnTo>
                    <a:cubicBezTo>
                      <a:pt x="2025" y="807"/>
                      <a:pt x="2025" y="807"/>
                      <a:pt x="2024" y="808"/>
                    </a:cubicBezTo>
                    <a:cubicBezTo>
                      <a:pt x="2298" y="629"/>
                      <a:pt x="2596" y="486"/>
                      <a:pt x="2894" y="379"/>
                    </a:cubicBezTo>
                    <a:cubicBezTo>
                      <a:pt x="3132" y="308"/>
                      <a:pt x="3370" y="260"/>
                      <a:pt x="3608" y="224"/>
                    </a:cubicBezTo>
                    <a:cubicBezTo>
                      <a:pt x="3644" y="224"/>
                      <a:pt x="3691" y="165"/>
                      <a:pt x="3679" y="129"/>
                    </a:cubicBezTo>
                    <a:cubicBezTo>
                      <a:pt x="3679" y="93"/>
                      <a:pt x="3644" y="81"/>
                      <a:pt x="3632" y="69"/>
                    </a:cubicBezTo>
                    <a:cubicBezTo>
                      <a:pt x="3632" y="25"/>
                      <a:pt x="3619"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0"/>
              <p:cNvSpPr/>
              <p:nvPr/>
            </p:nvSpPr>
            <p:spPr>
              <a:xfrm>
                <a:off x="6975530" y="532012"/>
                <a:ext cx="27802" cy="28297"/>
              </a:xfrm>
              <a:custGeom>
                <a:rect b="b" l="l" r="r" t="t"/>
                <a:pathLst>
                  <a:path extrusionOk="0" h="571" w="561">
                    <a:moveTo>
                      <a:pt x="281" y="1"/>
                    </a:moveTo>
                    <a:cubicBezTo>
                      <a:pt x="237" y="1"/>
                      <a:pt x="190" y="14"/>
                      <a:pt x="155" y="34"/>
                    </a:cubicBezTo>
                    <a:cubicBezTo>
                      <a:pt x="84" y="58"/>
                      <a:pt x="36" y="118"/>
                      <a:pt x="12" y="201"/>
                    </a:cubicBezTo>
                    <a:cubicBezTo>
                      <a:pt x="1" y="273"/>
                      <a:pt x="1" y="344"/>
                      <a:pt x="24" y="403"/>
                    </a:cubicBezTo>
                    <a:cubicBezTo>
                      <a:pt x="72" y="475"/>
                      <a:pt x="120" y="511"/>
                      <a:pt x="191" y="558"/>
                    </a:cubicBezTo>
                    <a:cubicBezTo>
                      <a:pt x="212" y="567"/>
                      <a:pt x="236" y="571"/>
                      <a:pt x="261" y="571"/>
                    </a:cubicBezTo>
                    <a:cubicBezTo>
                      <a:pt x="307" y="571"/>
                      <a:pt x="355" y="558"/>
                      <a:pt x="393" y="534"/>
                    </a:cubicBezTo>
                    <a:cubicBezTo>
                      <a:pt x="477" y="511"/>
                      <a:pt x="513" y="451"/>
                      <a:pt x="548" y="380"/>
                    </a:cubicBezTo>
                    <a:cubicBezTo>
                      <a:pt x="560" y="296"/>
                      <a:pt x="560" y="225"/>
                      <a:pt x="536" y="165"/>
                    </a:cubicBezTo>
                    <a:cubicBezTo>
                      <a:pt x="489" y="94"/>
                      <a:pt x="441" y="58"/>
                      <a:pt x="370" y="22"/>
                    </a:cubicBezTo>
                    <a:cubicBezTo>
                      <a:pt x="345" y="8"/>
                      <a:pt x="314"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0"/>
              <p:cNvSpPr/>
              <p:nvPr/>
            </p:nvSpPr>
            <p:spPr>
              <a:xfrm>
                <a:off x="6992627" y="581222"/>
                <a:ext cx="15412" cy="14124"/>
              </a:xfrm>
              <a:custGeom>
                <a:rect b="b" l="l" r="r" t="t"/>
                <a:pathLst>
                  <a:path extrusionOk="0" h="285" w="311">
                    <a:moveTo>
                      <a:pt x="176" y="1"/>
                    </a:moveTo>
                    <a:cubicBezTo>
                      <a:pt x="147" y="1"/>
                      <a:pt x="121" y="9"/>
                      <a:pt x="96" y="18"/>
                    </a:cubicBezTo>
                    <a:cubicBezTo>
                      <a:pt x="72" y="42"/>
                      <a:pt x="37" y="65"/>
                      <a:pt x="25" y="101"/>
                    </a:cubicBezTo>
                    <a:cubicBezTo>
                      <a:pt x="1" y="125"/>
                      <a:pt x="1" y="172"/>
                      <a:pt x="37" y="196"/>
                    </a:cubicBezTo>
                    <a:cubicBezTo>
                      <a:pt x="48" y="232"/>
                      <a:pt x="84" y="244"/>
                      <a:pt x="108" y="280"/>
                    </a:cubicBezTo>
                    <a:cubicBezTo>
                      <a:pt x="118" y="283"/>
                      <a:pt x="128" y="284"/>
                      <a:pt x="139" y="284"/>
                    </a:cubicBezTo>
                    <a:cubicBezTo>
                      <a:pt x="168" y="284"/>
                      <a:pt x="198" y="273"/>
                      <a:pt x="215" y="256"/>
                    </a:cubicBezTo>
                    <a:cubicBezTo>
                      <a:pt x="251" y="244"/>
                      <a:pt x="275" y="220"/>
                      <a:pt x="287" y="184"/>
                    </a:cubicBezTo>
                    <a:cubicBezTo>
                      <a:pt x="310" y="161"/>
                      <a:pt x="310" y="113"/>
                      <a:pt x="287" y="77"/>
                    </a:cubicBezTo>
                    <a:cubicBezTo>
                      <a:pt x="275" y="53"/>
                      <a:pt x="251" y="42"/>
                      <a:pt x="215" y="6"/>
                    </a:cubicBezTo>
                    <a:cubicBezTo>
                      <a:pt x="201" y="2"/>
                      <a:pt x="18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2" name="Google Shape;912;p30"/>
          <p:cNvGrpSpPr/>
          <p:nvPr/>
        </p:nvGrpSpPr>
        <p:grpSpPr>
          <a:xfrm rot="4750868">
            <a:off x="567376" y="4629739"/>
            <a:ext cx="305234" cy="304477"/>
            <a:chOff x="1548327" y="2761296"/>
            <a:chExt cx="305242" cy="304485"/>
          </a:xfrm>
        </p:grpSpPr>
        <p:sp>
          <p:nvSpPr>
            <p:cNvPr id="913" name="Google Shape;913;p30"/>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0"/>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0"/>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 name="Google Shape;916;p30"/>
          <p:cNvSpPr/>
          <p:nvPr/>
        </p:nvSpPr>
        <p:spPr>
          <a:xfrm rot="10800000">
            <a:off x="2" y="415440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31"/>
          <p:cNvSpPr/>
          <p:nvPr/>
        </p:nvSpPr>
        <p:spPr>
          <a:xfrm flipH="1">
            <a:off x="7187253" y="1160276"/>
            <a:ext cx="1216044" cy="954825"/>
          </a:xfrm>
          <a:custGeom>
            <a:rect b="b" l="l" r="r" t="t"/>
            <a:pathLst>
              <a:path extrusionOk="0" h="870" w="1108">
                <a:moveTo>
                  <a:pt x="560" y="0"/>
                </a:moveTo>
                <a:cubicBezTo>
                  <a:pt x="1" y="0"/>
                  <a:pt x="1" y="869"/>
                  <a:pt x="560" y="869"/>
                </a:cubicBezTo>
                <a:cubicBezTo>
                  <a:pt x="1108" y="869"/>
                  <a:pt x="1108" y="0"/>
                  <a:pt x="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1"/>
          <p:cNvSpPr txBox="1"/>
          <p:nvPr>
            <p:ph type="title"/>
          </p:nvPr>
        </p:nvSpPr>
        <p:spPr>
          <a:xfrm flipH="1">
            <a:off x="3861762" y="1160263"/>
            <a:ext cx="3142800" cy="954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Crazy Stories about Summer</a:t>
            </a:r>
            <a:endParaRPr/>
          </a:p>
        </p:txBody>
      </p:sp>
      <p:sp>
        <p:nvSpPr>
          <p:cNvPr id="923" name="Google Shape;923;p31"/>
          <p:cNvSpPr txBox="1"/>
          <p:nvPr>
            <p:ph idx="2" type="title"/>
          </p:nvPr>
        </p:nvSpPr>
        <p:spPr>
          <a:xfrm flipH="1">
            <a:off x="7389675" y="1429938"/>
            <a:ext cx="811200" cy="41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924" name="Google Shape;924;p31"/>
          <p:cNvSpPr txBox="1"/>
          <p:nvPr>
            <p:ph idx="1" type="subTitle"/>
          </p:nvPr>
        </p:nvSpPr>
        <p:spPr>
          <a:xfrm flipH="1">
            <a:off x="3861612" y="2268138"/>
            <a:ext cx="3143100" cy="1029300"/>
          </a:xfrm>
          <a:prstGeom prst="rect">
            <a:avLst/>
          </a:prstGeom>
        </p:spPr>
        <p:txBody>
          <a:bodyPr anchorCtr="0" anchor="ctr" bIns="91425" lIns="91425" spcFirstLastPara="1" rIns="90000" wrap="square" tIns="91425">
            <a:noAutofit/>
          </a:bodyPr>
          <a:lstStyle/>
          <a:p>
            <a:pPr indent="0" lvl="0" marL="0" rtl="0" algn="r">
              <a:spcBef>
                <a:spcPts val="0"/>
              </a:spcBef>
              <a:spcAft>
                <a:spcPts val="0"/>
              </a:spcAft>
              <a:buNone/>
            </a:pPr>
            <a:r>
              <a:rPr lang="en"/>
              <a:t>Venus has a beautiful name, but it’s terribly hot—even hotter than Mercury—and its atmosphere is extremely poisonous</a:t>
            </a:r>
            <a:endParaRPr/>
          </a:p>
        </p:txBody>
      </p:sp>
      <p:sp>
        <p:nvSpPr>
          <p:cNvPr id="925" name="Google Shape;925;p31"/>
          <p:cNvSpPr/>
          <p:nvPr/>
        </p:nvSpPr>
        <p:spPr>
          <a:xfrm flipH="1" rot="5400000">
            <a:off x="-1842900" y="1503971"/>
            <a:ext cx="5383168" cy="2135539"/>
          </a:xfrm>
          <a:custGeom>
            <a:rect b="b" l="l" r="r" t="t"/>
            <a:pathLst>
              <a:path extrusionOk="0" h="30242" w="74951">
                <a:moveTo>
                  <a:pt x="7561" y="0"/>
                </a:moveTo>
                <a:cubicBezTo>
                  <a:pt x="7382" y="0"/>
                  <a:pt x="7192" y="0"/>
                  <a:pt x="7013" y="12"/>
                </a:cubicBezTo>
                <a:cubicBezTo>
                  <a:pt x="6453" y="48"/>
                  <a:pt x="5894" y="131"/>
                  <a:pt x="5263" y="286"/>
                </a:cubicBezTo>
                <a:cubicBezTo>
                  <a:pt x="4656" y="417"/>
                  <a:pt x="4048" y="631"/>
                  <a:pt x="3394" y="929"/>
                </a:cubicBezTo>
                <a:cubicBezTo>
                  <a:pt x="2262" y="1429"/>
                  <a:pt x="1143" y="2155"/>
                  <a:pt x="107" y="3096"/>
                </a:cubicBezTo>
                <a:cubicBezTo>
                  <a:pt x="60" y="3143"/>
                  <a:pt x="24" y="3203"/>
                  <a:pt x="12" y="3274"/>
                </a:cubicBezTo>
                <a:cubicBezTo>
                  <a:pt x="0" y="3346"/>
                  <a:pt x="0" y="3441"/>
                  <a:pt x="24" y="3524"/>
                </a:cubicBezTo>
                <a:cubicBezTo>
                  <a:pt x="48" y="3762"/>
                  <a:pt x="72" y="4001"/>
                  <a:pt x="84" y="4227"/>
                </a:cubicBezTo>
                <a:lnTo>
                  <a:pt x="107" y="4393"/>
                </a:lnTo>
                <a:cubicBezTo>
                  <a:pt x="131" y="4679"/>
                  <a:pt x="167" y="4953"/>
                  <a:pt x="179" y="5239"/>
                </a:cubicBezTo>
                <a:cubicBezTo>
                  <a:pt x="227" y="5822"/>
                  <a:pt x="262" y="6429"/>
                  <a:pt x="298" y="7096"/>
                </a:cubicBezTo>
                <a:cubicBezTo>
                  <a:pt x="357" y="8323"/>
                  <a:pt x="369" y="9561"/>
                  <a:pt x="381" y="10704"/>
                </a:cubicBezTo>
                <a:cubicBezTo>
                  <a:pt x="381" y="11347"/>
                  <a:pt x="405" y="11978"/>
                  <a:pt x="405" y="12609"/>
                </a:cubicBezTo>
                <a:lnTo>
                  <a:pt x="405" y="12680"/>
                </a:lnTo>
                <a:lnTo>
                  <a:pt x="405" y="12752"/>
                </a:lnTo>
                <a:cubicBezTo>
                  <a:pt x="417" y="14466"/>
                  <a:pt x="429" y="16228"/>
                  <a:pt x="477" y="17967"/>
                </a:cubicBezTo>
                <a:cubicBezTo>
                  <a:pt x="536" y="20360"/>
                  <a:pt x="667" y="22801"/>
                  <a:pt x="774" y="24658"/>
                </a:cubicBezTo>
                <a:cubicBezTo>
                  <a:pt x="822" y="25491"/>
                  <a:pt x="893" y="26480"/>
                  <a:pt x="1096" y="27456"/>
                </a:cubicBezTo>
                <a:cubicBezTo>
                  <a:pt x="1191" y="27873"/>
                  <a:pt x="1310" y="28265"/>
                  <a:pt x="1477" y="28623"/>
                </a:cubicBezTo>
                <a:cubicBezTo>
                  <a:pt x="1655" y="29039"/>
                  <a:pt x="1893" y="29349"/>
                  <a:pt x="2191" y="29623"/>
                </a:cubicBezTo>
                <a:cubicBezTo>
                  <a:pt x="2667" y="30039"/>
                  <a:pt x="3322" y="30230"/>
                  <a:pt x="4251" y="30242"/>
                </a:cubicBezTo>
                <a:lnTo>
                  <a:pt x="4334" y="30242"/>
                </a:lnTo>
                <a:cubicBezTo>
                  <a:pt x="4691" y="30242"/>
                  <a:pt x="5060" y="30218"/>
                  <a:pt x="5406" y="30182"/>
                </a:cubicBezTo>
                <a:lnTo>
                  <a:pt x="5596" y="30170"/>
                </a:lnTo>
                <a:cubicBezTo>
                  <a:pt x="5942" y="30135"/>
                  <a:pt x="6299" y="30111"/>
                  <a:pt x="6656" y="30099"/>
                </a:cubicBezTo>
                <a:cubicBezTo>
                  <a:pt x="7073" y="30075"/>
                  <a:pt x="7501" y="30063"/>
                  <a:pt x="7930" y="30063"/>
                </a:cubicBezTo>
                <a:lnTo>
                  <a:pt x="8382" y="30063"/>
                </a:lnTo>
                <a:cubicBezTo>
                  <a:pt x="9013" y="30051"/>
                  <a:pt x="9656" y="30051"/>
                  <a:pt x="10299" y="30039"/>
                </a:cubicBezTo>
                <a:cubicBezTo>
                  <a:pt x="11514" y="30016"/>
                  <a:pt x="12752" y="30004"/>
                  <a:pt x="13978" y="29992"/>
                </a:cubicBezTo>
                <a:cubicBezTo>
                  <a:pt x="16312" y="29956"/>
                  <a:pt x="18812" y="29932"/>
                  <a:pt x="21384" y="29837"/>
                </a:cubicBezTo>
                <a:lnTo>
                  <a:pt x="22622" y="29801"/>
                </a:lnTo>
                <a:lnTo>
                  <a:pt x="22967" y="29778"/>
                </a:lnTo>
                <a:cubicBezTo>
                  <a:pt x="23658" y="29754"/>
                  <a:pt x="24372" y="29742"/>
                  <a:pt x="25075" y="29718"/>
                </a:cubicBezTo>
                <a:cubicBezTo>
                  <a:pt x="26313" y="29694"/>
                  <a:pt x="27528" y="29658"/>
                  <a:pt x="28766" y="29647"/>
                </a:cubicBezTo>
                <a:cubicBezTo>
                  <a:pt x="32766" y="29575"/>
                  <a:pt x="36803" y="29563"/>
                  <a:pt x="40708" y="29539"/>
                </a:cubicBezTo>
                <a:lnTo>
                  <a:pt x="40851" y="29539"/>
                </a:lnTo>
                <a:cubicBezTo>
                  <a:pt x="46566" y="29516"/>
                  <a:pt x="52459" y="29480"/>
                  <a:pt x="58281" y="29301"/>
                </a:cubicBezTo>
                <a:cubicBezTo>
                  <a:pt x="59484" y="29266"/>
                  <a:pt x="60734" y="29218"/>
                  <a:pt x="61972" y="29170"/>
                </a:cubicBezTo>
                <a:lnTo>
                  <a:pt x="62353" y="29158"/>
                </a:lnTo>
                <a:lnTo>
                  <a:pt x="62758" y="29147"/>
                </a:lnTo>
                <a:cubicBezTo>
                  <a:pt x="63389" y="29111"/>
                  <a:pt x="64020" y="29087"/>
                  <a:pt x="64675" y="29063"/>
                </a:cubicBezTo>
                <a:cubicBezTo>
                  <a:pt x="64949" y="29063"/>
                  <a:pt x="65199" y="29063"/>
                  <a:pt x="65473" y="29051"/>
                </a:cubicBezTo>
                <a:lnTo>
                  <a:pt x="65508" y="29051"/>
                </a:lnTo>
                <a:cubicBezTo>
                  <a:pt x="66794" y="29039"/>
                  <a:pt x="68116" y="29027"/>
                  <a:pt x="69402" y="28885"/>
                </a:cubicBezTo>
                <a:cubicBezTo>
                  <a:pt x="70295" y="28801"/>
                  <a:pt x="71045" y="28670"/>
                  <a:pt x="71724" y="28468"/>
                </a:cubicBezTo>
                <a:cubicBezTo>
                  <a:pt x="72462" y="28265"/>
                  <a:pt x="73045" y="27980"/>
                  <a:pt x="73486" y="27611"/>
                </a:cubicBezTo>
                <a:cubicBezTo>
                  <a:pt x="73652" y="27480"/>
                  <a:pt x="73807" y="27325"/>
                  <a:pt x="73926" y="27146"/>
                </a:cubicBezTo>
                <a:cubicBezTo>
                  <a:pt x="74045" y="26980"/>
                  <a:pt x="74141" y="26801"/>
                  <a:pt x="74224" y="26610"/>
                </a:cubicBezTo>
                <a:cubicBezTo>
                  <a:pt x="74414" y="26146"/>
                  <a:pt x="74474" y="25658"/>
                  <a:pt x="74498" y="25277"/>
                </a:cubicBezTo>
                <a:cubicBezTo>
                  <a:pt x="74533" y="24979"/>
                  <a:pt x="74545" y="24682"/>
                  <a:pt x="74557" y="24360"/>
                </a:cubicBezTo>
                <a:cubicBezTo>
                  <a:pt x="74581" y="24217"/>
                  <a:pt x="74581" y="24063"/>
                  <a:pt x="74593" y="23920"/>
                </a:cubicBezTo>
                <a:cubicBezTo>
                  <a:pt x="74617" y="23312"/>
                  <a:pt x="74664" y="22717"/>
                  <a:pt x="74700" y="22098"/>
                </a:cubicBezTo>
                <a:cubicBezTo>
                  <a:pt x="74843" y="19062"/>
                  <a:pt x="74950" y="15061"/>
                  <a:pt x="74402" y="11120"/>
                </a:cubicBezTo>
                <a:cubicBezTo>
                  <a:pt x="74379" y="11049"/>
                  <a:pt x="74367" y="10966"/>
                  <a:pt x="74319" y="10894"/>
                </a:cubicBezTo>
                <a:cubicBezTo>
                  <a:pt x="74307" y="10811"/>
                  <a:pt x="74236" y="10716"/>
                  <a:pt x="74141" y="10704"/>
                </a:cubicBezTo>
                <a:cubicBezTo>
                  <a:pt x="73700" y="10597"/>
                  <a:pt x="73236" y="10537"/>
                  <a:pt x="72747" y="10513"/>
                </a:cubicBezTo>
                <a:cubicBezTo>
                  <a:pt x="72628" y="10513"/>
                  <a:pt x="72509" y="10489"/>
                  <a:pt x="72390" y="10489"/>
                </a:cubicBezTo>
                <a:cubicBezTo>
                  <a:pt x="72033" y="10489"/>
                  <a:pt x="71664" y="10525"/>
                  <a:pt x="71223" y="10573"/>
                </a:cubicBezTo>
                <a:cubicBezTo>
                  <a:pt x="70116" y="10704"/>
                  <a:pt x="69045" y="11025"/>
                  <a:pt x="68223" y="11299"/>
                </a:cubicBezTo>
                <a:cubicBezTo>
                  <a:pt x="67592" y="11501"/>
                  <a:pt x="66997" y="11716"/>
                  <a:pt x="66401" y="11918"/>
                </a:cubicBezTo>
                <a:cubicBezTo>
                  <a:pt x="65020" y="12430"/>
                  <a:pt x="63592" y="12930"/>
                  <a:pt x="62115" y="13204"/>
                </a:cubicBezTo>
                <a:cubicBezTo>
                  <a:pt x="61687" y="13276"/>
                  <a:pt x="61282" y="13323"/>
                  <a:pt x="60889" y="13335"/>
                </a:cubicBezTo>
                <a:cubicBezTo>
                  <a:pt x="60734" y="13347"/>
                  <a:pt x="60591" y="13347"/>
                  <a:pt x="60436" y="13347"/>
                </a:cubicBezTo>
                <a:cubicBezTo>
                  <a:pt x="60186" y="13347"/>
                  <a:pt x="59913" y="13335"/>
                  <a:pt x="59639" y="13323"/>
                </a:cubicBezTo>
                <a:cubicBezTo>
                  <a:pt x="58781" y="13228"/>
                  <a:pt x="57877" y="13014"/>
                  <a:pt x="56960" y="12656"/>
                </a:cubicBezTo>
                <a:cubicBezTo>
                  <a:pt x="55364" y="12025"/>
                  <a:pt x="53900" y="11085"/>
                  <a:pt x="52685" y="10251"/>
                </a:cubicBezTo>
                <a:cubicBezTo>
                  <a:pt x="52281" y="9977"/>
                  <a:pt x="51876" y="9692"/>
                  <a:pt x="51483" y="9418"/>
                </a:cubicBezTo>
                <a:cubicBezTo>
                  <a:pt x="50530" y="8751"/>
                  <a:pt x="49530" y="8049"/>
                  <a:pt x="48506" y="7430"/>
                </a:cubicBezTo>
                <a:cubicBezTo>
                  <a:pt x="46875" y="6465"/>
                  <a:pt x="45363" y="5822"/>
                  <a:pt x="43827" y="5489"/>
                </a:cubicBezTo>
                <a:cubicBezTo>
                  <a:pt x="43446" y="5406"/>
                  <a:pt x="43029" y="5346"/>
                  <a:pt x="42553" y="5298"/>
                </a:cubicBezTo>
                <a:cubicBezTo>
                  <a:pt x="41982" y="5239"/>
                  <a:pt x="41398" y="5215"/>
                  <a:pt x="40803" y="5215"/>
                </a:cubicBezTo>
                <a:lnTo>
                  <a:pt x="40743" y="5215"/>
                </a:lnTo>
                <a:cubicBezTo>
                  <a:pt x="39755" y="5215"/>
                  <a:pt x="38696" y="5310"/>
                  <a:pt x="37517" y="5513"/>
                </a:cubicBezTo>
                <a:cubicBezTo>
                  <a:pt x="36195" y="5751"/>
                  <a:pt x="34814" y="6132"/>
                  <a:pt x="33397" y="6679"/>
                </a:cubicBezTo>
                <a:cubicBezTo>
                  <a:pt x="32504" y="7037"/>
                  <a:pt x="31623" y="7453"/>
                  <a:pt x="30778" y="7870"/>
                </a:cubicBezTo>
                <a:cubicBezTo>
                  <a:pt x="30373" y="8061"/>
                  <a:pt x="29992" y="8263"/>
                  <a:pt x="29587" y="8442"/>
                </a:cubicBezTo>
                <a:cubicBezTo>
                  <a:pt x="28504" y="8942"/>
                  <a:pt x="27194" y="9501"/>
                  <a:pt x="25801" y="9751"/>
                </a:cubicBezTo>
                <a:lnTo>
                  <a:pt x="25789" y="9751"/>
                </a:lnTo>
                <a:cubicBezTo>
                  <a:pt x="25468" y="9811"/>
                  <a:pt x="25170" y="9835"/>
                  <a:pt x="24849" y="9847"/>
                </a:cubicBezTo>
                <a:cubicBezTo>
                  <a:pt x="24730" y="9847"/>
                  <a:pt x="24611" y="9870"/>
                  <a:pt x="24515" y="9870"/>
                </a:cubicBezTo>
                <a:cubicBezTo>
                  <a:pt x="24301" y="9870"/>
                  <a:pt x="24099" y="9847"/>
                  <a:pt x="23872" y="9835"/>
                </a:cubicBezTo>
                <a:cubicBezTo>
                  <a:pt x="23217" y="9763"/>
                  <a:pt x="22575" y="9620"/>
                  <a:pt x="21955" y="9394"/>
                </a:cubicBezTo>
                <a:cubicBezTo>
                  <a:pt x="21253" y="9108"/>
                  <a:pt x="20562" y="8739"/>
                  <a:pt x="19848" y="8251"/>
                </a:cubicBezTo>
                <a:lnTo>
                  <a:pt x="19836" y="8227"/>
                </a:lnTo>
                <a:lnTo>
                  <a:pt x="19812" y="8215"/>
                </a:lnTo>
                <a:cubicBezTo>
                  <a:pt x="18538" y="7275"/>
                  <a:pt x="17431" y="6132"/>
                  <a:pt x="16359" y="5036"/>
                </a:cubicBezTo>
                <a:lnTo>
                  <a:pt x="16324" y="5001"/>
                </a:lnTo>
                <a:cubicBezTo>
                  <a:pt x="15669" y="4334"/>
                  <a:pt x="14931" y="3560"/>
                  <a:pt x="14169" y="2869"/>
                </a:cubicBezTo>
                <a:cubicBezTo>
                  <a:pt x="13085" y="1893"/>
                  <a:pt x="12038" y="1191"/>
                  <a:pt x="11002" y="726"/>
                </a:cubicBezTo>
                <a:cubicBezTo>
                  <a:pt x="10406" y="464"/>
                  <a:pt x="9775" y="262"/>
                  <a:pt x="9132" y="131"/>
                </a:cubicBezTo>
                <a:cubicBezTo>
                  <a:pt x="8632" y="60"/>
                  <a:pt x="8097" y="0"/>
                  <a:pt x="75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1">
            <a:hlinkClick action="ppaction://hlinkshowjump?jump=nextslide"/>
          </p:cNvPr>
          <p:cNvSpPr/>
          <p:nvPr/>
        </p:nvSpPr>
        <p:spPr>
          <a:xfrm>
            <a:off x="4864888" y="4493260"/>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1">
            <a:hlinkClick action="ppaction://hlinksldjump" r:id="rId3"/>
          </p:cNvPr>
          <p:cNvSpPr/>
          <p:nvPr/>
        </p:nvSpPr>
        <p:spPr>
          <a:xfrm>
            <a:off x="4432363" y="4469419"/>
            <a:ext cx="279278" cy="268147"/>
          </a:xfrm>
          <a:custGeom>
            <a:rect b="b" l="l" r="r" t="t"/>
            <a:pathLst>
              <a:path extrusionOk="0" h="4071" w="4240">
                <a:moveTo>
                  <a:pt x="2326" y="1"/>
                </a:moveTo>
                <a:cubicBezTo>
                  <a:pt x="2305" y="1"/>
                  <a:pt x="2284" y="2"/>
                  <a:pt x="2263" y="4"/>
                </a:cubicBezTo>
                <a:cubicBezTo>
                  <a:pt x="1846" y="52"/>
                  <a:pt x="1537" y="493"/>
                  <a:pt x="1596" y="909"/>
                </a:cubicBezTo>
                <a:cubicBezTo>
                  <a:pt x="1564" y="701"/>
                  <a:pt x="1348" y="616"/>
                  <a:pt x="1116" y="616"/>
                </a:cubicBezTo>
                <a:cubicBezTo>
                  <a:pt x="1004" y="616"/>
                  <a:pt x="888" y="636"/>
                  <a:pt x="787" y="671"/>
                </a:cubicBezTo>
                <a:cubicBezTo>
                  <a:pt x="656" y="719"/>
                  <a:pt x="537" y="790"/>
                  <a:pt x="525" y="850"/>
                </a:cubicBezTo>
                <a:cubicBezTo>
                  <a:pt x="251" y="1314"/>
                  <a:pt x="608" y="1790"/>
                  <a:pt x="1013" y="1981"/>
                </a:cubicBezTo>
                <a:cubicBezTo>
                  <a:pt x="620" y="2147"/>
                  <a:pt x="1" y="2743"/>
                  <a:pt x="287" y="3195"/>
                </a:cubicBezTo>
                <a:cubicBezTo>
                  <a:pt x="393" y="3354"/>
                  <a:pt x="584" y="3441"/>
                  <a:pt x="778" y="3441"/>
                </a:cubicBezTo>
                <a:cubicBezTo>
                  <a:pt x="845" y="3441"/>
                  <a:pt x="913" y="3431"/>
                  <a:pt x="977" y="3410"/>
                </a:cubicBezTo>
                <a:cubicBezTo>
                  <a:pt x="1239" y="3338"/>
                  <a:pt x="1441" y="3160"/>
                  <a:pt x="1608" y="2957"/>
                </a:cubicBezTo>
                <a:lnTo>
                  <a:pt x="1608" y="2957"/>
                </a:lnTo>
                <a:cubicBezTo>
                  <a:pt x="1572" y="3314"/>
                  <a:pt x="1668" y="3683"/>
                  <a:pt x="1930" y="3910"/>
                </a:cubicBezTo>
                <a:cubicBezTo>
                  <a:pt x="2063" y="4014"/>
                  <a:pt x="2236" y="4070"/>
                  <a:pt x="2405" y="4070"/>
                </a:cubicBezTo>
                <a:cubicBezTo>
                  <a:pt x="2582" y="4070"/>
                  <a:pt x="2754" y="4008"/>
                  <a:pt x="2870" y="3874"/>
                </a:cubicBezTo>
                <a:cubicBezTo>
                  <a:pt x="3144" y="3564"/>
                  <a:pt x="2989" y="3100"/>
                  <a:pt x="2823" y="2731"/>
                </a:cubicBezTo>
                <a:lnTo>
                  <a:pt x="2823" y="2731"/>
                </a:lnTo>
                <a:cubicBezTo>
                  <a:pt x="3049" y="2898"/>
                  <a:pt x="3299" y="3040"/>
                  <a:pt x="3573" y="3040"/>
                </a:cubicBezTo>
                <a:cubicBezTo>
                  <a:pt x="3582" y="3041"/>
                  <a:pt x="3592" y="3041"/>
                  <a:pt x="3601" y="3041"/>
                </a:cubicBezTo>
                <a:cubicBezTo>
                  <a:pt x="3856" y="3041"/>
                  <a:pt x="4134" y="2888"/>
                  <a:pt x="4192" y="2624"/>
                </a:cubicBezTo>
                <a:cubicBezTo>
                  <a:pt x="4239" y="2421"/>
                  <a:pt x="4156" y="2195"/>
                  <a:pt x="4001" y="2040"/>
                </a:cubicBezTo>
                <a:cubicBezTo>
                  <a:pt x="3858" y="1897"/>
                  <a:pt x="3656" y="1802"/>
                  <a:pt x="3466" y="1719"/>
                </a:cubicBezTo>
                <a:cubicBezTo>
                  <a:pt x="3763" y="1719"/>
                  <a:pt x="4037" y="1493"/>
                  <a:pt x="4097" y="1207"/>
                </a:cubicBezTo>
                <a:cubicBezTo>
                  <a:pt x="4156" y="921"/>
                  <a:pt x="3978" y="612"/>
                  <a:pt x="3704" y="516"/>
                </a:cubicBezTo>
                <a:cubicBezTo>
                  <a:pt x="3636" y="490"/>
                  <a:pt x="3564" y="477"/>
                  <a:pt x="3493" y="477"/>
                </a:cubicBezTo>
                <a:cubicBezTo>
                  <a:pt x="3277" y="477"/>
                  <a:pt x="3064" y="593"/>
                  <a:pt x="2965" y="790"/>
                </a:cubicBezTo>
                <a:cubicBezTo>
                  <a:pt x="3090" y="417"/>
                  <a:pt x="2720" y="1"/>
                  <a:pt x="2326" y="1"/>
                </a:cubicBez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1">
            <a:hlinkClick action="ppaction://hlinkshowjump?jump=previousslide"/>
          </p:cNvPr>
          <p:cNvSpPr/>
          <p:nvPr/>
        </p:nvSpPr>
        <p:spPr>
          <a:xfrm flipH="1">
            <a:off x="3950488" y="4483735"/>
            <a:ext cx="328613" cy="220459"/>
          </a:xfrm>
          <a:custGeom>
            <a:rect b="b" l="l" r="r" t="t"/>
            <a:pathLst>
              <a:path extrusionOk="0" h="3347" w="4989">
                <a:moveTo>
                  <a:pt x="3024" y="1"/>
                </a:moveTo>
                <a:lnTo>
                  <a:pt x="3060" y="1072"/>
                </a:lnTo>
                <a:lnTo>
                  <a:pt x="0" y="1072"/>
                </a:lnTo>
                <a:lnTo>
                  <a:pt x="24" y="2310"/>
                </a:lnTo>
                <a:lnTo>
                  <a:pt x="3060" y="2251"/>
                </a:lnTo>
                <a:lnTo>
                  <a:pt x="3155" y="3346"/>
                </a:lnTo>
                <a:lnTo>
                  <a:pt x="4989" y="1858"/>
                </a:lnTo>
                <a:lnTo>
                  <a:pt x="3024" y="1"/>
                </a:lnTo>
                <a:close/>
              </a:path>
            </a:pathLst>
          </a:custGeom>
          <a:solidFill>
            <a:srgbClr val="FFCD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1"/>
          <p:cNvSpPr/>
          <p:nvPr/>
        </p:nvSpPr>
        <p:spPr>
          <a:xfrm flipH="1">
            <a:off x="7465853" y="3410012"/>
            <a:ext cx="2983060" cy="1733488"/>
          </a:xfrm>
          <a:custGeom>
            <a:rect b="b" l="l" r="r" t="t"/>
            <a:pathLst>
              <a:path extrusionOk="0" h="56687" w="83285">
                <a:moveTo>
                  <a:pt x="798" y="1"/>
                </a:moveTo>
                <a:cubicBezTo>
                  <a:pt x="358" y="12"/>
                  <a:pt x="0" y="370"/>
                  <a:pt x="0" y="834"/>
                </a:cubicBezTo>
                <a:lnTo>
                  <a:pt x="0" y="55865"/>
                </a:lnTo>
                <a:cubicBezTo>
                  <a:pt x="0" y="56317"/>
                  <a:pt x="370" y="56686"/>
                  <a:pt x="822" y="56686"/>
                </a:cubicBezTo>
                <a:lnTo>
                  <a:pt x="83285" y="56686"/>
                </a:lnTo>
                <a:cubicBezTo>
                  <a:pt x="83285" y="56603"/>
                  <a:pt x="83273" y="56519"/>
                  <a:pt x="83273" y="56436"/>
                </a:cubicBezTo>
                <a:cubicBezTo>
                  <a:pt x="82975" y="52495"/>
                  <a:pt x="81904" y="48542"/>
                  <a:pt x="79677" y="45268"/>
                </a:cubicBezTo>
                <a:cubicBezTo>
                  <a:pt x="77462" y="41994"/>
                  <a:pt x="74057" y="39446"/>
                  <a:pt x="70152" y="38743"/>
                </a:cubicBezTo>
                <a:cubicBezTo>
                  <a:pt x="66664" y="38100"/>
                  <a:pt x="62461" y="38743"/>
                  <a:pt x="60091" y="36088"/>
                </a:cubicBezTo>
                <a:cubicBezTo>
                  <a:pt x="57829" y="33564"/>
                  <a:pt x="58674" y="29516"/>
                  <a:pt x="57186" y="26480"/>
                </a:cubicBezTo>
                <a:cubicBezTo>
                  <a:pt x="55781" y="23587"/>
                  <a:pt x="52459" y="22110"/>
                  <a:pt x="49292" y="21658"/>
                </a:cubicBezTo>
                <a:cubicBezTo>
                  <a:pt x="46101" y="21194"/>
                  <a:pt x="42863" y="21539"/>
                  <a:pt x="39672" y="21134"/>
                </a:cubicBezTo>
                <a:cubicBezTo>
                  <a:pt x="38077" y="20944"/>
                  <a:pt x="36457" y="20527"/>
                  <a:pt x="35219" y="19491"/>
                </a:cubicBezTo>
                <a:cubicBezTo>
                  <a:pt x="34255" y="18693"/>
                  <a:pt x="33612" y="17562"/>
                  <a:pt x="33112" y="16419"/>
                </a:cubicBezTo>
                <a:cubicBezTo>
                  <a:pt x="31052" y="11752"/>
                  <a:pt x="30802" y="6299"/>
                  <a:pt x="27897" y="2108"/>
                </a:cubicBezTo>
                <a:cubicBezTo>
                  <a:pt x="27361" y="1334"/>
                  <a:pt x="26754" y="643"/>
                  <a:pt x="260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 name="Google Shape;930;p31"/>
          <p:cNvGrpSpPr/>
          <p:nvPr/>
        </p:nvGrpSpPr>
        <p:grpSpPr>
          <a:xfrm flipH="1" rot="-4750868">
            <a:off x="7890593" y="4493464"/>
            <a:ext cx="305234" cy="304477"/>
            <a:chOff x="1548327" y="2761296"/>
            <a:chExt cx="305242" cy="304485"/>
          </a:xfrm>
        </p:grpSpPr>
        <p:sp>
          <p:nvSpPr>
            <p:cNvPr id="931" name="Google Shape;931;p31"/>
            <p:cNvSpPr/>
            <p:nvPr/>
          </p:nvSpPr>
          <p:spPr>
            <a:xfrm>
              <a:off x="1548327" y="2761296"/>
              <a:ext cx="145212" cy="142363"/>
            </a:xfrm>
            <a:custGeom>
              <a:rect b="b" l="l" r="r" t="t"/>
              <a:pathLst>
                <a:path extrusionOk="0" h="3199" w="3263">
                  <a:moveTo>
                    <a:pt x="401" y="0"/>
                  </a:moveTo>
                  <a:cubicBezTo>
                    <a:pt x="346" y="0"/>
                    <a:pt x="303" y="14"/>
                    <a:pt x="274" y="43"/>
                  </a:cubicBezTo>
                  <a:cubicBezTo>
                    <a:pt x="0" y="293"/>
                    <a:pt x="846" y="1615"/>
                    <a:pt x="2239" y="3199"/>
                  </a:cubicBezTo>
                  <a:cubicBezTo>
                    <a:pt x="2239" y="3187"/>
                    <a:pt x="2251" y="3187"/>
                    <a:pt x="2251" y="3163"/>
                  </a:cubicBezTo>
                  <a:cubicBezTo>
                    <a:pt x="2536" y="2853"/>
                    <a:pt x="2834" y="2544"/>
                    <a:pt x="3108" y="2210"/>
                  </a:cubicBezTo>
                  <a:cubicBezTo>
                    <a:pt x="3155" y="2151"/>
                    <a:pt x="3215" y="2091"/>
                    <a:pt x="3263" y="2056"/>
                  </a:cubicBezTo>
                  <a:cubicBezTo>
                    <a:pt x="1947" y="814"/>
                    <a:pt x="818" y="0"/>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1"/>
            <p:cNvSpPr/>
            <p:nvPr/>
          </p:nvSpPr>
          <p:spPr>
            <a:xfrm>
              <a:off x="1577476" y="2791824"/>
              <a:ext cx="276094" cy="273957"/>
            </a:xfrm>
            <a:custGeom>
              <a:rect b="b" l="l" r="r" t="t"/>
              <a:pathLst>
                <a:path extrusionOk="0" h="6156" w="6204">
                  <a:moveTo>
                    <a:pt x="3429" y="0"/>
                  </a:moveTo>
                  <a:lnTo>
                    <a:pt x="953" y="2405"/>
                  </a:lnTo>
                  <a:lnTo>
                    <a:pt x="476" y="2870"/>
                  </a:lnTo>
                  <a:lnTo>
                    <a:pt x="0" y="3346"/>
                  </a:lnTo>
                  <a:cubicBezTo>
                    <a:pt x="226" y="3584"/>
                    <a:pt x="476" y="3775"/>
                    <a:pt x="774" y="3929"/>
                  </a:cubicBezTo>
                  <a:cubicBezTo>
                    <a:pt x="1088" y="4072"/>
                    <a:pt x="1424" y="4146"/>
                    <a:pt x="1759" y="4146"/>
                  </a:cubicBezTo>
                  <a:cubicBezTo>
                    <a:pt x="1843" y="4146"/>
                    <a:pt x="1928" y="4141"/>
                    <a:pt x="2012" y="4132"/>
                  </a:cubicBezTo>
                  <a:cubicBezTo>
                    <a:pt x="2191" y="4120"/>
                    <a:pt x="2369" y="4072"/>
                    <a:pt x="2536" y="4025"/>
                  </a:cubicBezTo>
                  <a:cubicBezTo>
                    <a:pt x="2631" y="4168"/>
                    <a:pt x="2739" y="4310"/>
                    <a:pt x="2846" y="4441"/>
                  </a:cubicBezTo>
                  <a:lnTo>
                    <a:pt x="2929" y="4584"/>
                  </a:lnTo>
                  <a:cubicBezTo>
                    <a:pt x="3322" y="5096"/>
                    <a:pt x="3727" y="5632"/>
                    <a:pt x="4155" y="6132"/>
                  </a:cubicBezTo>
                  <a:cubicBezTo>
                    <a:pt x="4179" y="6144"/>
                    <a:pt x="4239" y="6156"/>
                    <a:pt x="4286" y="6156"/>
                  </a:cubicBezTo>
                  <a:lnTo>
                    <a:pt x="4346" y="6156"/>
                  </a:lnTo>
                  <a:cubicBezTo>
                    <a:pt x="4358" y="6156"/>
                    <a:pt x="4382" y="6144"/>
                    <a:pt x="4405" y="6144"/>
                  </a:cubicBezTo>
                  <a:lnTo>
                    <a:pt x="4465" y="6144"/>
                  </a:lnTo>
                  <a:cubicBezTo>
                    <a:pt x="4525" y="6132"/>
                    <a:pt x="4572" y="6108"/>
                    <a:pt x="4632" y="6096"/>
                  </a:cubicBezTo>
                  <a:cubicBezTo>
                    <a:pt x="4691" y="6073"/>
                    <a:pt x="4751" y="6049"/>
                    <a:pt x="4810" y="6025"/>
                  </a:cubicBezTo>
                  <a:cubicBezTo>
                    <a:pt x="4977" y="5953"/>
                    <a:pt x="5132" y="5846"/>
                    <a:pt x="5298" y="5727"/>
                  </a:cubicBezTo>
                  <a:cubicBezTo>
                    <a:pt x="5453" y="5608"/>
                    <a:pt x="5596" y="5477"/>
                    <a:pt x="5727" y="5299"/>
                  </a:cubicBezTo>
                  <a:cubicBezTo>
                    <a:pt x="5989" y="4965"/>
                    <a:pt x="6168" y="4549"/>
                    <a:pt x="6203" y="4120"/>
                  </a:cubicBezTo>
                  <a:cubicBezTo>
                    <a:pt x="6203" y="4060"/>
                    <a:pt x="6179" y="4001"/>
                    <a:pt x="6132" y="3965"/>
                  </a:cubicBezTo>
                  <a:cubicBezTo>
                    <a:pt x="6132" y="3953"/>
                    <a:pt x="6120" y="3953"/>
                    <a:pt x="6108" y="3941"/>
                  </a:cubicBezTo>
                  <a:cubicBezTo>
                    <a:pt x="5525" y="3453"/>
                    <a:pt x="4870" y="2977"/>
                    <a:pt x="4084" y="2417"/>
                  </a:cubicBezTo>
                  <a:cubicBezTo>
                    <a:pt x="4334" y="1572"/>
                    <a:pt x="4084" y="619"/>
                    <a:pt x="3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1"/>
            <p:cNvSpPr/>
            <p:nvPr/>
          </p:nvSpPr>
          <p:spPr>
            <a:xfrm>
              <a:off x="1704616" y="2790222"/>
              <a:ext cx="148950" cy="223136"/>
            </a:xfrm>
            <a:custGeom>
              <a:rect b="b" l="l" r="r" t="t"/>
              <a:pathLst>
                <a:path extrusionOk="0" h="5014" w="3347">
                  <a:moveTo>
                    <a:pt x="572" y="1"/>
                  </a:moveTo>
                  <a:lnTo>
                    <a:pt x="1" y="536"/>
                  </a:lnTo>
                  <a:cubicBezTo>
                    <a:pt x="60" y="584"/>
                    <a:pt x="120" y="620"/>
                    <a:pt x="167" y="667"/>
                  </a:cubicBezTo>
                  <a:cubicBezTo>
                    <a:pt x="346" y="834"/>
                    <a:pt x="489" y="1036"/>
                    <a:pt x="584" y="1275"/>
                  </a:cubicBezTo>
                  <a:cubicBezTo>
                    <a:pt x="632" y="1417"/>
                    <a:pt x="667" y="1537"/>
                    <a:pt x="691" y="1656"/>
                  </a:cubicBezTo>
                  <a:cubicBezTo>
                    <a:pt x="715" y="1787"/>
                    <a:pt x="715" y="1906"/>
                    <a:pt x="715" y="2013"/>
                  </a:cubicBezTo>
                  <a:cubicBezTo>
                    <a:pt x="715" y="2144"/>
                    <a:pt x="703" y="2263"/>
                    <a:pt x="667" y="2382"/>
                  </a:cubicBezTo>
                  <a:cubicBezTo>
                    <a:pt x="655" y="2453"/>
                    <a:pt x="644" y="2525"/>
                    <a:pt x="608" y="2572"/>
                  </a:cubicBezTo>
                  <a:cubicBezTo>
                    <a:pt x="596" y="2620"/>
                    <a:pt x="584" y="2644"/>
                    <a:pt x="548" y="2691"/>
                  </a:cubicBezTo>
                  <a:cubicBezTo>
                    <a:pt x="548" y="2703"/>
                    <a:pt x="536" y="2703"/>
                    <a:pt x="536" y="2727"/>
                  </a:cubicBezTo>
                  <a:cubicBezTo>
                    <a:pt x="536" y="2739"/>
                    <a:pt x="548" y="2751"/>
                    <a:pt x="548" y="2751"/>
                  </a:cubicBezTo>
                  <a:cubicBezTo>
                    <a:pt x="572" y="2787"/>
                    <a:pt x="596" y="2810"/>
                    <a:pt x="632" y="2822"/>
                  </a:cubicBezTo>
                  <a:lnTo>
                    <a:pt x="703" y="2906"/>
                  </a:lnTo>
                  <a:lnTo>
                    <a:pt x="775" y="2977"/>
                  </a:lnTo>
                  <a:cubicBezTo>
                    <a:pt x="882" y="3084"/>
                    <a:pt x="1001" y="3203"/>
                    <a:pt x="1108" y="3287"/>
                  </a:cubicBezTo>
                  <a:cubicBezTo>
                    <a:pt x="1322" y="3501"/>
                    <a:pt x="1560" y="3703"/>
                    <a:pt x="1775" y="3870"/>
                  </a:cubicBezTo>
                  <a:lnTo>
                    <a:pt x="1882" y="3953"/>
                  </a:lnTo>
                  <a:lnTo>
                    <a:pt x="1894" y="3977"/>
                  </a:lnTo>
                  <a:cubicBezTo>
                    <a:pt x="2299" y="4334"/>
                    <a:pt x="2691" y="4656"/>
                    <a:pt x="3049" y="5013"/>
                  </a:cubicBezTo>
                  <a:cubicBezTo>
                    <a:pt x="3203" y="4751"/>
                    <a:pt x="3311" y="4454"/>
                    <a:pt x="3346" y="4120"/>
                  </a:cubicBezTo>
                  <a:cubicBezTo>
                    <a:pt x="3346" y="4061"/>
                    <a:pt x="3322" y="4001"/>
                    <a:pt x="3275" y="3977"/>
                  </a:cubicBezTo>
                  <a:cubicBezTo>
                    <a:pt x="3275" y="3953"/>
                    <a:pt x="3263" y="3953"/>
                    <a:pt x="3251" y="3942"/>
                  </a:cubicBezTo>
                  <a:cubicBezTo>
                    <a:pt x="2656" y="3453"/>
                    <a:pt x="2013" y="2977"/>
                    <a:pt x="1227" y="2429"/>
                  </a:cubicBezTo>
                  <a:cubicBezTo>
                    <a:pt x="1477" y="1572"/>
                    <a:pt x="1227" y="620"/>
                    <a:pt x="572"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 name="Google Shape;934;p31"/>
          <p:cNvSpPr/>
          <p:nvPr/>
        </p:nvSpPr>
        <p:spPr>
          <a:xfrm flipH="1" rot="10800000">
            <a:off x="8743464" y="3958356"/>
            <a:ext cx="331188" cy="252374"/>
          </a:xfrm>
          <a:custGeom>
            <a:rect b="b" l="l" r="r" t="t"/>
            <a:pathLst>
              <a:path extrusionOk="0" h="5671" w="7442">
                <a:moveTo>
                  <a:pt x="4906" y="2036"/>
                </a:moveTo>
                <a:lnTo>
                  <a:pt x="4906" y="2036"/>
                </a:lnTo>
                <a:cubicBezTo>
                  <a:pt x="4898" y="2043"/>
                  <a:pt x="4891" y="2046"/>
                  <a:pt x="4886" y="2047"/>
                </a:cubicBezTo>
                <a:lnTo>
                  <a:pt x="4886" y="2047"/>
                </a:lnTo>
                <a:cubicBezTo>
                  <a:pt x="4894" y="2045"/>
                  <a:pt x="4895" y="2036"/>
                  <a:pt x="4906" y="2036"/>
                </a:cubicBezTo>
                <a:close/>
                <a:moveTo>
                  <a:pt x="2215" y="2262"/>
                </a:moveTo>
                <a:lnTo>
                  <a:pt x="2179" y="2286"/>
                </a:lnTo>
                <a:cubicBezTo>
                  <a:pt x="2203" y="2274"/>
                  <a:pt x="2215" y="2274"/>
                  <a:pt x="2215" y="2262"/>
                </a:cubicBezTo>
                <a:close/>
                <a:moveTo>
                  <a:pt x="3036" y="2857"/>
                </a:moveTo>
                <a:lnTo>
                  <a:pt x="3001" y="2881"/>
                </a:lnTo>
                <a:cubicBezTo>
                  <a:pt x="3025" y="2869"/>
                  <a:pt x="3036" y="2869"/>
                  <a:pt x="3037" y="2857"/>
                </a:cubicBezTo>
                <a:close/>
                <a:moveTo>
                  <a:pt x="5554" y="1"/>
                </a:moveTo>
                <a:cubicBezTo>
                  <a:pt x="5497" y="1"/>
                  <a:pt x="5439" y="5"/>
                  <a:pt x="5382" y="12"/>
                </a:cubicBezTo>
                <a:cubicBezTo>
                  <a:pt x="5037" y="36"/>
                  <a:pt x="4703" y="143"/>
                  <a:pt x="4382" y="274"/>
                </a:cubicBezTo>
                <a:cubicBezTo>
                  <a:pt x="3989" y="440"/>
                  <a:pt x="3596" y="643"/>
                  <a:pt x="3227" y="869"/>
                </a:cubicBezTo>
                <a:cubicBezTo>
                  <a:pt x="2822" y="1107"/>
                  <a:pt x="2453" y="1381"/>
                  <a:pt x="2096" y="1655"/>
                </a:cubicBezTo>
                <a:cubicBezTo>
                  <a:pt x="1739" y="1941"/>
                  <a:pt x="1382" y="2238"/>
                  <a:pt x="1048" y="2584"/>
                </a:cubicBezTo>
                <a:cubicBezTo>
                  <a:pt x="774" y="2869"/>
                  <a:pt x="512" y="3179"/>
                  <a:pt x="310" y="3524"/>
                </a:cubicBezTo>
                <a:cubicBezTo>
                  <a:pt x="143" y="3786"/>
                  <a:pt x="12" y="4096"/>
                  <a:pt x="0" y="4417"/>
                </a:cubicBezTo>
                <a:lnTo>
                  <a:pt x="0" y="4441"/>
                </a:lnTo>
                <a:cubicBezTo>
                  <a:pt x="0" y="4619"/>
                  <a:pt x="24" y="4739"/>
                  <a:pt x="72" y="4881"/>
                </a:cubicBezTo>
                <a:cubicBezTo>
                  <a:pt x="131" y="5036"/>
                  <a:pt x="227" y="5191"/>
                  <a:pt x="358" y="5322"/>
                </a:cubicBezTo>
                <a:cubicBezTo>
                  <a:pt x="572" y="5560"/>
                  <a:pt x="893" y="5655"/>
                  <a:pt x="1191" y="5667"/>
                </a:cubicBezTo>
                <a:cubicBezTo>
                  <a:pt x="1221" y="5669"/>
                  <a:pt x="1250" y="5670"/>
                  <a:pt x="1281" y="5670"/>
                </a:cubicBezTo>
                <a:cubicBezTo>
                  <a:pt x="1420" y="5670"/>
                  <a:pt x="1564" y="5649"/>
                  <a:pt x="1691" y="5620"/>
                </a:cubicBezTo>
                <a:cubicBezTo>
                  <a:pt x="1858" y="5596"/>
                  <a:pt x="2036" y="5548"/>
                  <a:pt x="2203" y="5489"/>
                </a:cubicBezTo>
                <a:cubicBezTo>
                  <a:pt x="2596" y="5358"/>
                  <a:pt x="2989" y="5155"/>
                  <a:pt x="3346" y="4953"/>
                </a:cubicBezTo>
                <a:cubicBezTo>
                  <a:pt x="4144" y="4500"/>
                  <a:pt x="4894" y="3965"/>
                  <a:pt x="5608" y="3405"/>
                </a:cubicBezTo>
                <a:cubicBezTo>
                  <a:pt x="6204" y="2941"/>
                  <a:pt x="6787" y="2453"/>
                  <a:pt x="7358" y="1976"/>
                </a:cubicBezTo>
                <a:cubicBezTo>
                  <a:pt x="7406" y="1929"/>
                  <a:pt x="7442" y="1857"/>
                  <a:pt x="7442" y="1786"/>
                </a:cubicBezTo>
                <a:cubicBezTo>
                  <a:pt x="7442" y="1702"/>
                  <a:pt x="7406" y="1643"/>
                  <a:pt x="7347" y="1583"/>
                </a:cubicBezTo>
                <a:cubicBezTo>
                  <a:pt x="7299" y="1536"/>
                  <a:pt x="7228" y="1512"/>
                  <a:pt x="7156" y="1512"/>
                </a:cubicBezTo>
                <a:cubicBezTo>
                  <a:pt x="7085" y="1512"/>
                  <a:pt x="7025" y="1536"/>
                  <a:pt x="6966" y="1595"/>
                </a:cubicBezTo>
                <a:cubicBezTo>
                  <a:pt x="6632" y="1869"/>
                  <a:pt x="6323" y="2131"/>
                  <a:pt x="5989" y="2405"/>
                </a:cubicBezTo>
                <a:cubicBezTo>
                  <a:pt x="5991" y="2404"/>
                  <a:pt x="5993" y="2403"/>
                  <a:pt x="5995" y="2402"/>
                </a:cubicBezTo>
                <a:lnTo>
                  <a:pt x="5995" y="2402"/>
                </a:lnTo>
                <a:cubicBezTo>
                  <a:pt x="5452" y="2850"/>
                  <a:pt x="4887" y="3276"/>
                  <a:pt x="4310" y="3679"/>
                </a:cubicBezTo>
                <a:cubicBezTo>
                  <a:pt x="3703" y="4119"/>
                  <a:pt x="3072" y="4512"/>
                  <a:pt x="2394" y="4810"/>
                </a:cubicBezTo>
                <a:cubicBezTo>
                  <a:pt x="2108" y="4929"/>
                  <a:pt x="1810" y="5048"/>
                  <a:pt x="1501" y="5096"/>
                </a:cubicBezTo>
                <a:cubicBezTo>
                  <a:pt x="1418" y="5104"/>
                  <a:pt x="1331" y="5118"/>
                  <a:pt x="1245" y="5118"/>
                </a:cubicBezTo>
                <a:cubicBezTo>
                  <a:pt x="1206" y="5118"/>
                  <a:pt x="1168" y="5115"/>
                  <a:pt x="1132" y="5108"/>
                </a:cubicBezTo>
                <a:cubicBezTo>
                  <a:pt x="1072" y="5096"/>
                  <a:pt x="989" y="5084"/>
                  <a:pt x="929" y="5072"/>
                </a:cubicBezTo>
                <a:cubicBezTo>
                  <a:pt x="893" y="5048"/>
                  <a:pt x="846" y="5024"/>
                  <a:pt x="798" y="4989"/>
                </a:cubicBezTo>
                <a:cubicBezTo>
                  <a:pt x="751" y="4965"/>
                  <a:pt x="727" y="4929"/>
                  <a:pt x="691" y="4893"/>
                </a:cubicBezTo>
                <a:cubicBezTo>
                  <a:pt x="655" y="4834"/>
                  <a:pt x="620" y="4774"/>
                  <a:pt x="596" y="4715"/>
                </a:cubicBezTo>
                <a:cubicBezTo>
                  <a:pt x="560" y="4655"/>
                  <a:pt x="548" y="4596"/>
                  <a:pt x="536" y="4536"/>
                </a:cubicBezTo>
                <a:lnTo>
                  <a:pt x="536" y="4381"/>
                </a:lnTo>
                <a:cubicBezTo>
                  <a:pt x="548" y="4298"/>
                  <a:pt x="572" y="4203"/>
                  <a:pt x="608" y="4119"/>
                </a:cubicBezTo>
                <a:cubicBezTo>
                  <a:pt x="679" y="3917"/>
                  <a:pt x="798" y="3738"/>
                  <a:pt x="917" y="3572"/>
                </a:cubicBezTo>
                <a:cubicBezTo>
                  <a:pt x="1274" y="3096"/>
                  <a:pt x="1715" y="2655"/>
                  <a:pt x="2167" y="2286"/>
                </a:cubicBezTo>
                <a:cubicBezTo>
                  <a:pt x="2834" y="1738"/>
                  <a:pt x="3584" y="1250"/>
                  <a:pt x="4382" y="869"/>
                </a:cubicBezTo>
                <a:cubicBezTo>
                  <a:pt x="4680" y="738"/>
                  <a:pt x="4977" y="631"/>
                  <a:pt x="5299" y="571"/>
                </a:cubicBezTo>
                <a:cubicBezTo>
                  <a:pt x="5394" y="559"/>
                  <a:pt x="5501" y="559"/>
                  <a:pt x="5608" y="559"/>
                </a:cubicBezTo>
                <a:cubicBezTo>
                  <a:pt x="5656" y="559"/>
                  <a:pt x="5704" y="571"/>
                  <a:pt x="5739" y="595"/>
                </a:cubicBezTo>
                <a:cubicBezTo>
                  <a:pt x="5751" y="607"/>
                  <a:pt x="5787" y="607"/>
                  <a:pt x="5799" y="619"/>
                </a:cubicBezTo>
                <a:cubicBezTo>
                  <a:pt x="5811" y="631"/>
                  <a:pt x="5834" y="643"/>
                  <a:pt x="5846" y="643"/>
                </a:cubicBezTo>
                <a:cubicBezTo>
                  <a:pt x="5858" y="667"/>
                  <a:pt x="5858" y="679"/>
                  <a:pt x="5870" y="690"/>
                </a:cubicBezTo>
                <a:cubicBezTo>
                  <a:pt x="5870" y="702"/>
                  <a:pt x="5894" y="726"/>
                  <a:pt x="5894" y="738"/>
                </a:cubicBezTo>
                <a:lnTo>
                  <a:pt x="5894" y="798"/>
                </a:lnTo>
                <a:cubicBezTo>
                  <a:pt x="5894" y="845"/>
                  <a:pt x="5870" y="893"/>
                  <a:pt x="5858" y="917"/>
                </a:cubicBezTo>
                <a:cubicBezTo>
                  <a:pt x="5811" y="1024"/>
                  <a:pt x="5751" y="1107"/>
                  <a:pt x="5692" y="1202"/>
                </a:cubicBezTo>
                <a:cubicBezTo>
                  <a:pt x="5477" y="1488"/>
                  <a:pt x="5203" y="1738"/>
                  <a:pt x="4918" y="1976"/>
                </a:cubicBezTo>
                <a:cubicBezTo>
                  <a:pt x="4620" y="2214"/>
                  <a:pt x="4322" y="2441"/>
                  <a:pt x="4013" y="2643"/>
                </a:cubicBezTo>
                <a:cubicBezTo>
                  <a:pt x="3703" y="2857"/>
                  <a:pt x="3394" y="3048"/>
                  <a:pt x="3048" y="3191"/>
                </a:cubicBezTo>
                <a:cubicBezTo>
                  <a:pt x="2834" y="3286"/>
                  <a:pt x="2620" y="3369"/>
                  <a:pt x="2394" y="3417"/>
                </a:cubicBezTo>
                <a:cubicBezTo>
                  <a:pt x="2453" y="3346"/>
                  <a:pt x="2513" y="3286"/>
                  <a:pt x="2584" y="3203"/>
                </a:cubicBezTo>
                <a:cubicBezTo>
                  <a:pt x="2739" y="3060"/>
                  <a:pt x="2906" y="2929"/>
                  <a:pt x="3060" y="2786"/>
                </a:cubicBezTo>
                <a:cubicBezTo>
                  <a:pt x="3548" y="2405"/>
                  <a:pt x="4072" y="2060"/>
                  <a:pt x="4596" y="1714"/>
                </a:cubicBezTo>
                <a:cubicBezTo>
                  <a:pt x="4715" y="1643"/>
                  <a:pt x="4763" y="1488"/>
                  <a:pt x="4691" y="1345"/>
                </a:cubicBezTo>
                <a:cubicBezTo>
                  <a:pt x="4637" y="1268"/>
                  <a:pt x="4547" y="1225"/>
                  <a:pt x="4455" y="1225"/>
                </a:cubicBezTo>
                <a:cubicBezTo>
                  <a:pt x="4406" y="1225"/>
                  <a:pt x="4356" y="1237"/>
                  <a:pt x="4310" y="1262"/>
                </a:cubicBezTo>
                <a:cubicBezTo>
                  <a:pt x="3620" y="1702"/>
                  <a:pt x="2929" y="2167"/>
                  <a:pt x="2322" y="2715"/>
                </a:cubicBezTo>
                <a:lnTo>
                  <a:pt x="2013" y="3036"/>
                </a:lnTo>
                <a:cubicBezTo>
                  <a:pt x="1929" y="3119"/>
                  <a:pt x="1858" y="3203"/>
                  <a:pt x="1810" y="3310"/>
                </a:cubicBezTo>
                <a:cubicBezTo>
                  <a:pt x="1727" y="3477"/>
                  <a:pt x="1715" y="3715"/>
                  <a:pt x="1870" y="3846"/>
                </a:cubicBezTo>
                <a:cubicBezTo>
                  <a:pt x="1941" y="3905"/>
                  <a:pt x="2024" y="3941"/>
                  <a:pt x="2096" y="3953"/>
                </a:cubicBezTo>
                <a:cubicBezTo>
                  <a:pt x="2144" y="3953"/>
                  <a:pt x="2179" y="3965"/>
                  <a:pt x="2239" y="3965"/>
                </a:cubicBezTo>
                <a:cubicBezTo>
                  <a:pt x="2298" y="3965"/>
                  <a:pt x="2358" y="3953"/>
                  <a:pt x="2417" y="3953"/>
                </a:cubicBezTo>
                <a:cubicBezTo>
                  <a:pt x="2632" y="3929"/>
                  <a:pt x="2822" y="3846"/>
                  <a:pt x="3013" y="3774"/>
                </a:cubicBezTo>
                <a:cubicBezTo>
                  <a:pt x="3453" y="3607"/>
                  <a:pt x="3846" y="3393"/>
                  <a:pt x="4239" y="3119"/>
                </a:cubicBezTo>
                <a:cubicBezTo>
                  <a:pt x="4608" y="2869"/>
                  <a:pt x="4977" y="2595"/>
                  <a:pt x="5323" y="2310"/>
                </a:cubicBezTo>
                <a:cubicBezTo>
                  <a:pt x="5513" y="2155"/>
                  <a:pt x="5692" y="1988"/>
                  <a:pt x="5858" y="1810"/>
                </a:cubicBezTo>
                <a:cubicBezTo>
                  <a:pt x="6013" y="1643"/>
                  <a:pt x="6156" y="1464"/>
                  <a:pt x="6263" y="1274"/>
                </a:cubicBezTo>
                <a:cubicBezTo>
                  <a:pt x="6346" y="1107"/>
                  <a:pt x="6430" y="905"/>
                  <a:pt x="6406" y="702"/>
                </a:cubicBezTo>
                <a:cubicBezTo>
                  <a:pt x="6394" y="512"/>
                  <a:pt x="6311" y="345"/>
                  <a:pt x="6168" y="214"/>
                </a:cubicBezTo>
                <a:cubicBezTo>
                  <a:pt x="6006" y="62"/>
                  <a:pt x="5783" y="1"/>
                  <a:pt x="55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31"/>
          <p:cNvGrpSpPr/>
          <p:nvPr/>
        </p:nvGrpSpPr>
        <p:grpSpPr>
          <a:xfrm>
            <a:off x="2341764" y="1004289"/>
            <a:ext cx="670015" cy="407064"/>
            <a:chOff x="8441914" y="3061502"/>
            <a:chExt cx="670015" cy="407064"/>
          </a:xfrm>
        </p:grpSpPr>
        <p:sp>
          <p:nvSpPr>
            <p:cNvPr id="936" name="Google Shape;936;p31"/>
            <p:cNvSpPr/>
            <p:nvPr/>
          </p:nvSpPr>
          <p:spPr>
            <a:xfrm>
              <a:off x="8441914" y="3061502"/>
              <a:ext cx="670015" cy="407064"/>
            </a:xfrm>
            <a:custGeom>
              <a:rect b="b" l="l" r="r" t="t"/>
              <a:pathLst>
                <a:path extrusionOk="0" h="9180" w="15110">
                  <a:moveTo>
                    <a:pt x="8549" y="0"/>
                  </a:moveTo>
                  <a:cubicBezTo>
                    <a:pt x="8406" y="0"/>
                    <a:pt x="8264" y="0"/>
                    <a:pt x="8109" y="12"/>
                  </a:cubicBezTo>
                  <a:cubicBezTo>
                    <a:pt x="7894" y="24"/>
                    <a:pt x="7656" y="72"/>
                    <a:pt x="7382" y="119"/>
                  </a:cubicBezTo>
                  <a:cubicBezTo>
                    <a:pt x="6906" y="215"/>
                    <a:pt x="6430" y="381"/>
                    <a:pt x="5906" y="655"/>
                  </a:cubicBezTo>
                  <a:cubicBezTo>
                    <a:pt x="5430" y="893"/>
                    <a:pt x="4989" y="1191"/>
                    <a:pt x="4561" y="1548"/>
                  </a:cubicBezTo>
                  <a:cubicBezTo>
                    <a:pt x="4144" y="1893"/>
                    <a:pt x="3799" y="2286"/>
                    <a:pt x="3525" y="2715"/>
                  </a:cubicBezTo>
                  <a:cubicBezTo>
                    <a:pt x="3263" y="3167"/>
                    <a:pt x="3084" y="3655"/>
                    <a:pt x="3037" y="4156"/>
                  </a:cubicBezTo>
                  <a:cubicBezTo>
                    <a:pt x="3013" y="4429"/>
                    <a:pt x="3037" y="4715"/>
                    <a:pt x="3096" y="5013"/>
                  </a:cubicBezTo>
                  <a:cubicBezTo>
                    <a:pt x="2906" y="4894"/>
                    <a:pt x="2679" y="4810"/>
                    <a:pt x="2453" y="4787"/>
                  </a:cubicBezTo>
                  <a:cubicBezTo>
                    <a:pt x="2418" y="4787"/>
                    <a:pt x="2358" y="4775"/>
                    <a:pt x="2310" y="4775"/>
                  </a:cubicBezTo>
                  <a:cubicBezTo>
                    <a:pt x="1953" y="4775"/>
                    <a:pt x="1596" y="4882"/>
                    <a:pt x="1263" y="5084"/>
                  </a:cubicBezTo>
                  <a:cubicBezTo>
                    <a:pt x="929" y="5299"/>
                    <a:pt x="644" y="5608"/>
                    <a:pt x="393" y="6037"/>
                  </a:cubicBezTo>
                  <a:cubicBezTo>
                    <a:pt x="286" y="6215"/>
                    <a:pt x="191" y="6430"/>
                    <a:pt x="120" y="6668"/>
                  </a:cubicBezTo>
                  <a:cubicBezTo>
                    <a:pt x="60" y="6870"/>
                    <a:pt x="12" y="7084"/>
                    <a:pt x="12" y="7334"/>
                  </a:cubicBezTo>
                  <a:cubicBezTo>
                    <a:pt x="1" y="7632"/>
                    <a:pt x="48" y="7942"/>
                    <a:pt x="155" y="8239"/>
                  </a:cubicBezTo>
                  <a:cubicBezTo>
                    <a:pt x="251" y="8537"/>
                    <a:pt x="429" y="8835"/>
                    <a:pt x="703" y="9109"/>
                  </a:cubicBezTo>
                  <a:cubicBezTo>
                    <a:pt x="751" y="9156"/>
                    <a:pt x="810" y="9168"/>
                    <a:pt x="870" y="9168"/>
                  </a:cubicBezTo>
                  <a:cubicBezTo>
                    <a:pt x="905" y="9168"/>
                    <a:pt x="929" y="9180"/>
                    <a:pt x="953" y="9180"/>
                  </a:cubicBezTo>
                  <a:cubicBezTo>
                    <a:pt x="3942" y="9168"/>
                    <a:pt x="6918" y="9132"/>
                    <a:pt x="9918" y="9120"/>
                  </a:cubicBezTo>
                  <a:cubicBezTo>
                    <a:pt x="11300" y="9109"/>
                    <a:pt x="12681" y="9109"/>
                    <a:pt x="14062" y="9097"/>
                  </a:cubicBezTo>
                  <a:cubicBezTo>
                    <a:pt x="14098" y="9097"/>
                    <a:pt x="14121" y="9097"/>
                    <a:pt x="14157" y="9073"/>
                  </a:cubicBezTo>
                  <a:cubicBezTo>
                    <a:pt x="14205" y="9073"/>
                    <a:pt x="14240" y="9061"/>
                    <a:pt x="14300" y="9049"/>
                  </a:cubicBezTo>
                  <a:cubicBezTo>
                    <a:pt x="14621" y="8894"/>
                    <a:pt x="14860" y="8632"/>
                    <a:pt x="14991" y="8323"/>
                  </a:cubicBezTo>
                  <a:cubicBezTo>
                    <a:pt x="15050" y="8156"/>
                    <a:pt x="15098" y="7989"/>
                    <a:pt x="15098" y="7811"/>
                  </a:cubicBezTo>
                  <a:cubicBezTo>
                    <a:pt x="15110" y="7668"/>
                    <a:pt x="15074" y="7501"/>
                    <a:pt x="15038" y="7334"/>
                  </a:cubicBezTo>
                  <a:cubicBezTo>
                    <a:pt x="14943" y="7025"/>
                    <a:pt x="14741" y="6775"/>
                    <a:pt x="14467" y="6608"/>
                  </a:cubicBezTo>
                  <a:cubicBezTo>
                    <a:pt x="14300" y="6501"/>
                    <a:pt x="14098" y="6453"/>
                    <a:pt x="13871" y="6442"/>
                  </a:cubicBezTo>
                  <a:lnTo>
                    <a:pt x="13824" y="6442"/>
                  </a:lnTo>
                  <a:cubicBezTo>
                    <a:pt x="13883" y="6311"/>
                    <a:pt x="13931" y="6156"/>
                    <a:pt x="13967" y="5977"/>
                  </a:cubicBezTo>
                  <a:cubicBezTo>
                    <a:pt x="14026" y="5715"/>
                    <a:pt x="14062" y="5418"/>
                    <a:pt x="14086" y="5120"/>
                  </a:cubicBezTo>
                  <a:cubicBezTo>
                    <a:pt x="14109" y="4596"/>
                    <a:pt x="14038" y="4060"/>
                    <a:pt x="13871" y="3560"/>
                  </a:cubicBezTo>
                  <a:cubicBezTo>
                    <a:pt x="13728" y="3084"/>
                    <a:pt x="13490" y="2620"/>
                    <a:pt x="13169" y="2203"/>
                  </a:cubicBezTo>
                  <a:cubicBezTo>
                    <a:pt x="13014" y="1989"/>
                    <a:pt x="12836" y="1798"/>
                    <a:pt x="12657" y="1619"/>
                  </a:cubicBezTo>
                  <a:cubicBezTo>
                    <a:pt x="12478" y="1453"/>
                    <a:pt x="12276" y="1298"/>
                    <a:pt x="12026" y="1119"/>
                  </a:cubicBezTo>
                  <a:cubicBezTo>
                    <a:pt x="11609" y="822"/>
                    <a:pt x="11145" y="584"/>
                    <a:pt x="10585" y="381"/>
                  </a:cubicBezTo>
                  <a:cubicBezTo>
                    <a:pt x="10073" y="203"/>
                    <a:pt x="9514" y="84"/>
                    <a:pt x="8918" y="48"/>
                  </a:cubicBezTo>
                  <a:cubicBezTo>
                    <a:pt x="8787" y="0"/>
                    <a:pt x="8668" y="0"/>
                    <a:pt x="8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1"/>
            <p:cNvSpPr/>
            <p:nvPr/>
          </p:nvSpPr>
          <p:spPr>
            <a:xfrm>
              <a:off x="8623544" y="3102165"/>
              <a:ext cx="333278" cy="175907"/>
            </a:xfrm>
            <a:custGeom>
              <a:rect b="b" l="l" r="r" t="t"/>
              <a:pathLst>
                <a:path extrusionOk="0" h="3967" w="7516">
                  <a:moveTo>
                    <a:pt x="965" y="3465"/>
                  </a:moveTo>
                  <a:cubicBezTo>
                    <a:pt x="977" y="3489"/>
                    <a:pt x="965" y="3500"/>
                    <a:pt x="965" y="3500"/>
                  </a:cubicBezTo>
                  <a:lnTo>
                    <a:pt x="965" y="3465"/>
                  </a:lnTo>
                  <a:close/>
                  <a:moveTo>
                    <a:pt x="4941" y="0"/>
                  </a:moveTo>
                  <a:cubicBezTo>
                    <a:pt x="4644" y="0"/>
                    <a:pt x="4334" y="36"/>
                    <a:pt x="4037" y="71"/>
                  </a:cubicBezTo>
                  <a:cubicBezTo>
                    <a:pt x="3441" y="179"/>
                    <a:pt x="2822" y="357"/>
                    <a:pt x="2286" y="643"/>
                  </a:cubicBezTo>
                  <a:cubicBezTo>
                    <a:pt x="1751" y="905"/>
                    <a:pt x="1262" y="1286"/>
                    <a:pt x="858" y="1726"/>
                  </a:cubicBezTo>
                  <a:cubicBezTo>
                    <a:pt x="655" y="1953"/>
                    <a:pt x="477" y="2191"/>
                    <a:pt x="334" y="2453"/>
                  </a:cubicBezTo>
                  <a:cubicBezTo>
                    <a:pt x="262" y="2607"/>
                    <a:pt x="191" y="2750"/>
                    <a:pt x="143" y="2917"/>
                  </a:cubicBezTo>
                  <a:cubicBezTo>
                    <a:pt x="84" y="3084"/>
                    <a:pt x="72" y="3262"/>
                    <a:pt x="24" y="3441"/>
                  </a:cubicBezTo>
                  <a:cubicBezTo>
                    <a:pt x="0" y="3560"/>
                    <a:pt x="72" y="3715"/>
                    <a:pt x="143" y="3798"/>
                  </a:cubicBezTo>
                  <a:cubicBezTo>
                    <a:pt x="238" y="3881"/>
                    <a:pt x="358" y="3941"/>
                    <a:pt x="477" y="3965"/>
                  </a:cubicBezTo>
                  <a:cubicBezTo>
                    <a:pt x="490" y="3966"/>
                    <a:pt x="503" y="3967"/>
                    <a:pt x="516" y="3967"/>
                  </a:cubicBezTo>
                  <a:cubicBezTo>
                    <a:pt x="632" y="3967"/>
                    <a:pt x="738" y="3921"/>
                    <a:pt x="834" y="3846"/>
                  </a:cubicBezTo>
                  <a:cubicBezTo>
                    <a:pt x="858" y="3810"/>
                    <a:pt x="893" y="3786"/>
                    <a:pt x="917" y="3739"/>
                  </a:cubicBezTo>
                  <a:cubicBezTo>
                    <a:pt x="965" y="3679"/>
                    <a:pt x="977" y="3620"/>
                    <a:pt x="989" y="3560"/>
                  </a:cubicBezTo>
                  <a:cubicBezTo>
                    <a:pt x="1084" y="3262"/>
                    <a:pt x="1167" y="2977"/>
                    <a:pt x="1310" y="2715"/>
                  </a:cubicBezTo>
                  <a:cubicBezTo>
                    <a:pt x="1441" y="2441"/>
                    <a:pt x="1608" y="2203"/>
                    <a:pt x="1786" y="1965"/>
                  </a:cubicBezTo>
                  <a:cubicBezTo>
                    <a:pt x="2048" y="1667"/>
                    <a:pt x="2346" y="1417"/>
                    <a:pt x="2655" y="1191"/>
                  </a:cubicBezTo>
                  <a:cubicBezTo>
                    <a:pt x="3048" y="941"/>
                    <a:pt x="3465" y="738"/>
                    <a:pt x="3906" y="583"/>
                  </a:cubicBezTo>
                  <a:cubicBezTo>
                    <a:pt x="4287" y="464"/>
                    <a:pt x="4679" y="393"/>
                    <a:pt x="5084" y="357"/>
                  </a:cubicBezTo>
                  <a:cubicBezTo>
                    <a:pt x="5162" y="355"/>
                    <a:pt x="5240" y="353"/>
                    <a:pt x="5318" y="353"/>
                  </a:cubicBezTo>
                  <a:cubicBezTo>
                    <a:pt x="5588" y="353"/>
                    <a:pt x="5859" y="371"/>
                    <a:pt x="6108" y="417"/>
                  </a:cubicBezTo>
                  <a:cubicBezTo>
                    <a:pt x="6406" y="476"/>
                    <a:pt x="6692" y="572"/>
                    <a:pt x="6977" y="702"/>
                  </a:cubicBezTo>
                  <a:cubicBezTo>
                    <a:pt x="7085" y="750"/>
                    <a:pt x="7180" y="810"/>
                    <a:pt x="7275" y="881"/>
                  </a:cubicBezTo>
                  <a:cubicBezTo>
                    <a:pt x="7297" y="895"/>
                    <a:pt x="7318" y="901"/>
                    <a:pt x="7338" y="901"/>
                  </a:cubicBezTo>
                  <a:cubicBezTo>
                    <a:pt x="7442" y="901"/>
                    <a:pt x="7515" y="746"/>
                    <a:pt x="7406" y="667"/>
                  </a:cubicBezTo>
                  <a:cubicBezTo>
                    <a:pt x="7168" y="524"/>
                    <a:pt x="6930" y="393"/>
                    <a:pt x="6668" y="286"/>
                  </a:cubicBezTo>
                  <a:cubicBezTo>
                    <a:pt x="6394" y="179"/>
                    <a:pt x="6108" y="107"/>
                    <a:pt x="5834" y="60"/>
                  </a:cubicBezTo>
                  <a:cubicBezTo>
                    <a:pt x="5608" y="12"/>
                    <a:pt x="5370" y="0"/>
                    <a:pt x="5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1"/>
            <p:cNvSpPr/>
            <p:nvPr/>
          </p:nvSpPr>
          <p:spPr>
            <a:xfrm>
              <a:off x="8620351" y="3303305"/>
              <a:ext cx="24876" cy="23812"/>
            </a:xfrm>
            <a:custGeom>
              <a:rect b="b" l="l" r="r" t="t"/>
              <a:pathLst>
                <a:path extrusionOk="0" h="537" w="561">
                  <a:moveTo>
                    <a:pt x="299" y="0"/>
                  </a:moveTo>
                  <a:cubicBezTo>
                    <a:pt x="144" y="0"/>
                    <a:pt x="13" y="107"/>
                    <a:pt x="13" y="262"/>
                  </a:cubicBezTo>
                  <a:cubicBezTo>
                    <a:pt x="1" y="393"/>
                    <a:pt x="120" y="536"/>
                    <a:pt x="263" y="536"/>
                  </a:cubicBezTo>
                  <a:cubicBezTo>
                    <a:pt x="418" y="536"/>
                    <a:pt x="549" y="441"/>
                    <a:pt x="549" y="286"/>
                  </a:cubicBezTo>
                  <a:cubicBezTo>
                    <a:pt x="560" y="143"/>
                    <a:pt x="441" y="0"/>
                    <a:pt x="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1"/>
            <p:cNvSpPr/>
            <p:nvPr/>
          </p:nvSpPr>
          <p:spPr>
            <a:xfrm>
              <a:off x="8476768" y="3322816"/>
              <a:ext cx="63410" cy="88774"/>
            </a:xfrm>
            <a:custGeom>
              <a:rect b="b" l="l" r="r" t="t"/>
              <a:pathLst>
                <a:path extrusionOk="0" h="2002" w="1430">
                  <a:moveTo>
                    <a:pt x="1274" y="1"/>
                  </a:moveTo>
                  <a:cubicBezTo>
                    <a:pt x="1096" y="72"/>
                    <a:pt x="941" y="156"/>
                    <a:pt x="774" y="275"/>
                  </a:cubicBezTo>
                  <a:cubicBezTo>
                    <a:pt x="631" y="382"/>
                    <a:pt x="512" y="513"/>
                    <a:pt x="405" y="668"/>
                  </a:cubicBezTo>
                  <a:cubicBezTo>
                    <a:pt x="298" y="810"/>
                    <a:pt x="215" y="977"/>
                    <a:pt x="155" y="1144"/>
                  </a:cubicBezTo>
                  <a:cubicBezTo>
                    <a:pt x="84" y="1334"/>
                    <a:pt x="48" y="1525"/>
                    <a:pt x="24" y="1739"/>
                  </a:cubicBezTo>
                  <a:cubicBezTo>
                    <a:pt x="0" y="1799"/>
                    <a:pt x="36" y="1870"/>
                    <a:pt x="84" y="1918"/>
                  </a:cubicBezTo>
                  <a:cubicBezTo>
                    <a:pt x="129" y="1963"/>
                    <a:pt x="188" y="2001"/>
                    <a:pt x="256" y="2001"/>
                  </a:cubicBezTo>
                  <a:cubicBezTo>
                    <a:pt x="277" y="2001"/>
                    <a:pt x="299" y="1998"/>
                    <a:pt x="322" y="1989"/>
                  </a:cubicBezTo>
                  <a:cubicBezTo>
                    <a:pt x="381" y="1977"/>
                    <a:pt x="441" y="1942"/>
                    <a:pt x="477" y="1882"/>
                  </a:cubicBezTo>
                  <a:cubicBezTo>
                    <a:pt x="512" y="1858"/>
                    <a:pt x="512" y="1811"/>
                    <a:pt x="524" y="1763"/>
                  </a:cubicBezTo>
                  <a:cubicBezTo>
                    <a:pt x="524" y="1727"/>
                    <a:pt x="524" y="1680"/>
                    <a:pt x="500" y="1644"/>
                  </a:cubicBezTo>
                  <a:cubicBezTo>
                    <a:pt x="477" y="1572"/>
                    <a:pt x="465" y="1513"/>
                    <a:pt x="465" y="1441"/>
                  </a:cubicBezTo>
                  <a:cubicBezTo>
                    <a:pt x="465" y="1346"/>
                    <a:pt x="465" y="1263"/>
                    <a:pt x="477" y="1168"/>
                  </a:cubicBezTo>
                  <a:cubicBezTo>
                    <a:pt x="512" y="1072"/>
                    <a:pt x="536" y="977"/>
                    <a:pt x="584" y="870"/>
                  </a:cubicBezTo>
                  <a:cubicBezTo>
                    <a:pt x="643" y="775"/>
                    <a:pt x="703" y="679"/>
                    <a:pt x="774" y="596"/>
                  </a:cubicBezTo>
                  <a:cubicBezTo>
                    <a:pt x="870" y="501"/>
                    <a:pt x="953" y="418"/>
                    <a:pt x="1060" y="358"/>
                  </a:cubicBezTo>
                  <a:cubicBezTo>
                    <a:pt x="1155" y="298"/>
                    <a:pt x="1251" y="239"/>
                    <a:pt x="1358" y="191"/>
                  </a:cubicBezTo>
                  <a:cubicBezTo>
                    <a:pt x="1405" y="179"/>
                    <a:pt x="1429" y="96"/>
                    <a:pt x="1405" y="60"/>
                  </a:cubicBezTo>
                  <a:cubicBezTo>
                    <a:pt x="1393" y="25"/>
                    <a:pt x="1358" y="1"/>
                    <a:pt x="1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 name="Google Shape;940;p31"/>
          <p:cNvGrpSpPr/>
          <p:nvPr/>
        </p:nvGrpSpPr>
        <p:grpSpPr>
          <a:xfrm rot="3722607">
            <a:off x="245573" y="805075"/>
            <a:ext cx="252399" cy="805489"/>
            <a:chOff x="8478897" y="4127025"/>
            <a:chExt cx="252400" cy="805492"/>
          </a:xfrm>
        </p:grpSpPr>
        <p:sp>
          <p:nvSpPr>
            <p:cNvPr id="941" name="Google Shape;941;p31"/>
            <p:cNvSpPr/>
            <p:nvPr/>
          </p:nvSpPr>
          <p:spPr>
            <a:xfrm>
              <a:off x="8628821" y="4127025"/>
              <a:ext cx="94538" cy="157726"/>
            </a:xfrm>
            <a:custGeom>
              <a:rect b="b" l="l" r="r" t="t"/>
              <a:pathLst>
                <a:path extrusionOk="0" h="3557" w="2132">
                  <a:moveTo>
                    <a:pt x="998" y="0"/>
                  </a:moveTo>
                  <a:cubicBezTo>
                    <a:pt x="960" y="0"/>
                    <a:pt x="921" y="3"/>
                    <a:pt x="881" y="10"/>
                  </a:cubicBezTo>
                  <a:cubicBezTo>
                    <a:pt x="643" y="34"/>
                    <a:pt x="417" y="153"/>
                    <a:pt x="250" y="343"/>
                  </a:cubicBezTo>
                  <a:cubicBezTo>
                    <a:pt x="108" y="522"/>
                    <a:pt x="0" y="808"/>
                    <a:pt x="60" y="1046"/>
                  </a:cubicBezTo>
                  <a:cubicBezTo>
                    <a:pt x="179" y="1593"/>
                    <a:pt x="239" y="2165"/>
                    <a:pt x="262" y="2736"/>
                  </a:cubicBezTo>
                  <a:cubicBezTo>
                    <a:pt x="286" y="2986"/>
                    <a:pt x="429" y="3213"/>
                    <a:pt x="608" y="3356"/>
                  </a:cubicBezTo>
                  <a:cubicBezTo>
                    <a:pt x="763" y="3491"/>
                    <a:pt x="965" y="3556"/>
                    <a:pt x="1170" y="3556"/>
                  </a:cubicBezTo>
                  <a:cubicBezTo>
                    <a:pt x="1217" y="3556"/>
                    <a:pt x="1264" y="3553"/>
                    <a:pt x="1310" y="3546"/>
                  </a:cubicBezTo>
                  <a:cubicBezTo>
                    <a:pt x="1548" y="3522"/>
                    <a:pt x="1774" y="3403"/>
                    <a:pt x="1917" y="3201"/>
                  </a:cubicBezTo>
                  <a:cubicBezTo>
                    <a:pt x="2084" y="2998"/>
                    <a:pt x="2132" y="2760"/>
                    <a:pt x="2108" y="2510"/>
                  </a:cubicBezTo>
                  <a:cubicBezTo>
                    <a:pt x="2084" y="1939"/>
                    <a:pt x="2024" y="1367"/>
                    <a:pt x="1905" y="808"/>
                  </a:cubicBezTo>
                  <a:cubicBezTo>
                    <a:pt x="1846" y="558"/>
                    <a:pt x="1774" y="367"/>
                    <a:pt x="1560" y="200"/>
                  </a:cubicBezTo>
                  <a:cubicBezTo>
                    <a:pt x="1477" y="129"/>
                    <a:pt x="1382" y="81"/>
                    <a:pt x="1274" y="46"/>
                  </a:cubicBezTo>
                  <a:cubicBezTo>
                    <a:pt x="1189" y="20"/>
                    <a:pt x="1097" y="0"/>
                    <a:pt x="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1"/>
            <p:cNvSpPr/>
            <p:nvPr/>
          </p:nvSpPr>
          <p:spPr>
            <a:xfrm>
              <a:off x="8635162" y="4351889"/>
              <a:ext cx="96135" cy="171561"/>
            </a:xfrm>
            <a:custGeom>
              <a:rect b="b" l="l" r="r" t="t"/>
              <a:pathLst>
                <a:path extrusionOk="0" h="3869" w="2168">
                  <a:moveTo>
                    <a:pt x="1211" y="1"/>
                  </a:moveTo>
                  <a:cubicBezTo>
                    <a:pt x="1015" y="1"/>
                    <a:pt x="820" y="64"/>
                    <a:pt x="655" y="190"/>
                  </a:cubicBezTo>
                  <a:cubicBezTo>
                    <a:pt x="465" y="321"/>
                    <a:pt x="298" y="571"/>
                    <a:pt x="286" y="809"/>
                  </a:cubicBezTo>
                  <a:cubicBezTo>
                    <a:pt x="262" y="1475"/>
                    <a:pt x="203" y="2130"/>
                    <a:pt x="96" y="2809"/>
                  </a:cubicBezTo>
                  <a:cubicBezTo>
                    <a:pt x="0" y="3309"/>
                    <a:pt x="393" y="3785"/>
                    <a:pt x="893" y="3857"/>
                  </a:cubicBezTo>
                  <a:cubicBezTo>
                    <a:pt x="942" y="3864"/>
                    <a:pt x="990" y="3868"/>
                    <a:pt x="1038" y="3868"/>
                  </a:cubicBezTo>
                  <a:cubicBezTo>
                    <a:pt x="1500" y="3868"/>
                    <a:pt x="1888" y="3513"/>
                    <a:pt x="1953" y="3059"/>
                  </a:cubicBezTo>
                  <a:cubicBezTo>
                    <a:pt x="2060" y="2404"/>
                    <a:pt x="2108" y="1737"/>
                    <a:pt x="2143" y="1059"/>
                  </a:cubicBezTo>
                  <a:cubicBezTo>
                    <a:pt x="2167" y="809"/>
                    <a:pt x="2131" y="582"/>
                    <a:pt x="1965" y="380"/>
                  </a:cubicBezTo>
                  <a:cubicBezTo>
                    <a:pt x="1846" y="225"/>
                    <a:pt x="1703" y="106"/>
                    <a:pt x="1524" y="47"/>
                  </a:cubicBezTo>
                  <a:cubicBezTo>
                    <a:pt x="1453" y="23"/>
                    <a:pt x="1393" y="23"/>
                    <a:pt x="1346" y="11"/>
                  </a:cubicBezTo>
                  <a:cubicBezTo>
                    <a:pt x="1301" y="4"/>
                    <a:pt x="1256" y="1"/>
                    <a:pt x="1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1"/>
            <p:cNvSpPr/>
            <p:nvPr/>
          </p:nvSpPr>
          <p:spPr>
            <a:xfrm>
              <a:off x="8578137" y="4573694"/>
              <a:ext cx="119902" cy="170053"/>
            </a:xfrm>
            <a:custGeom>
              <a:rect b="b" l="l" r="r" t="t"/>
              <a:pathLst>
                <a:path extrusionOk="0" h="3835" w="2704">
                  <a:moveTo>
                    <a:pt x="1754" y="0"/>
                  </a:moveTo>
                  <a:cubicBezTo>
                    <a:pt x="1638" y="0"/>
                    <a:pt x="1520" y="24"/>
                    <a:pt x="1405" y="69"/>
                  </a:cubicBezTo>
                  <a:cubicBezTo>
                    <a:pt x="1203" y="141"/>
                    <a:pt x="965" y="331"/>
                    <a:pt x="893" y="569"/>
                  </a:cubicBezTo>
                  <a:cubicBezTo>
                    <a:pt x="691" y="1236"/>
                    <a:pt x="489" y="1891"/>
                    <a:pt x="203" y="2522"/>
                  </a:cubicBezTo>
                  <a:cubicBezTo>
                    <a:pt x="0" y="2986"/>
                    <a:pt x="215" y="3546"/>
                    <a:pt x="691" y="3760"/>
                  </a:cubicBezTo>
                  <a:cubicBezTo>
                    <a:pt x="810" y="3810"/>
                    <a:pt x="933" y="3834"/>
                    <a:pt x="1055" y="3834"/>
                  </a:cubicBezTo>
                  <a:cubicBezTo>
                    <a:pt x="1424" y="3834"/>
                    <a:pt x="1777" y="3618"/>
                    <a:pt x="1929" y="3260"/>
                  </a:cubicBezTo>
                  <a:cubicBezTo>
                    <a:pt x="2215" y="2629"/>
                    <a:pt x="2417" y="1974"/>
                    <a:pt x="2620" y="1319"/>
                  </a:cubicBezTo>
                  <a:cubicBezTo>
                    <a:pt x="2632" y="1236"/>
                    <a:pt x="2655" y="1153"/>
                    <a:pt x="2691" y="1081"/>
                  </a:cubicBezTo>
                  <a:cubicBezTo>
                    <a:pt x="2703" y="914"/>
                    <a:pt x="2691" y="748"/>
                    <a:pt x="2632" y="605"/>
                  </a:cubicBezTo>
                  <a:cubicBezTo>
                    <a:pt x="2536" y="379"/>
                    <a:pt x="2358" y="188"/>
                    <a:pt x="2120" y="81"/>
                  </a:cubicBezTo>
                  <a:cubicBezTo>
                    <a:pt x="2108" y="69"/>
                    <a:pt x="2084" y="69"/>
                    <a:pt x="2048" y="57"/>
                  </a:cubicBezTo>
                  <a:cubicBezTo>
                    <a:pt x="1954" y="18"/>
                    <a:pt x="1855" y="0"/>
                    <a:pt x="1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1"/>
            <p:cNvSpPr/>
            <p:nvPr/>
          </p:nvSpPr>
          <p:spPr>
            <a:xfrm>
              <a:off x="8478897" y="4776298"/>
              <a:ext cx="141497" cy="156219"/>
            </a:xfrm>
            <a:custGeom>
              <a:rect b="b" l="l" r="r" t="t"/>
              <a:pathLst>
                <a:path extrusionOk="0" h="3523" w="3191">
                  <a:moveTo>
                    <a:pt x="2197" y="0"/>
                  </a:moveTo>
                  <a:cubicBezTo>
                    <a:pt x="2078" y="0"/>
                    <a:pt x="1961" y="22"/>
                    <a:pt x="1845" y="60"/>
                  </a:cubicBezTo>
                  <a:cubicBezTo>
                    <a:pt x="1774" y="108"/>
                    <a:pt x="1715" y="144"/>
                    <a:pt x="1643" y="179"/>
                  </a:cubicBezTo>
                  <a:cubicBezTo>
                    <a:pt x="1500" y="286"/>
                    <a:pt x="1405" y="405"/>
                    <a:pt x="1345" y="560"/>
                  </a:cubicBezTo>
                  <a:cubicBezTo>
                    <a:pt x="1012" y="1072"/>
                    <a:pt x="655" y="1548"/>
                    <a:pt x="226" y="2001"/>
                  </a:cubicBezTo>
                  <a:cubicBezTo>
                    <a:pt x="60" y="2179"/>
                    <a:pt x="0" y="2477"/>
                    <a:pt x="36" y="2703"/>
                  </a:cubicBezTo>
                  <a:cubicBezTo>
                    <a:pt x="60" y="2941"/>
                    <a:pt x="179" y="3156"/>
                    <a:pt x="369" y="3322"/>
                  </a:cubicBezTo>
                  <a:cubicBezTo>
                    <a:pt x="534" y="3458"/>
                    <a:pt x="730" y="3523"/>
                    <a:pt x="933" y="3523"/>
                  </a:cubicBezTo>
                  <a:cubicBezTo>
                    <a:pt x="979" y="3523"/>
                    <a:pt x="1025" y="3520"/>
                    <a:pt x="1072" y="3513"/>
                  </a:cubicBezTo>
                  <a:cubicBezTo>
                    <a:pt x="1322" y="3489"/>
                    <a:pt x="1524" y="3358"/>
                    <a:pt x="1703" y="3180"/>
                  </a:cubicBezTo>
                  <a:cubicBezTo>
                    <a:pt x="2250" y="2620"/>
                    <a:pt x="2667" y="1989"/>
                    <a:pt x="3072" y="1310"/>
                  </a:cubicBezTo>
                  <a:cubicBezTo>
                    <a:pt x="3191" y="1120"/>
                    <a:pt x="3155" y="810"/>
                    <a:pt x="3084" y="596"/>
                  </a:cubicBezTo>
                  <a:cubicBezTo>
                    <a:pt x="2988" y="382"/>
                    <a:pt x="2810" y="179"/>
                    <a:pt x="2596" y="84"/>
                  </a:cubicBezTo>
                  <a:cubicBezTo>
                    <a:pt x="2572" y="60"/>
                    <a:pt x="2548" y="60"/>
                    <a:pt x="2512" y="48"/>
                  </a:cubicBezTo>
                  <a:cubicBezTo>
                    <a:pt x="2403" y="16"/>
                    <a:pt x="2299" y="0"/>
                    <a:pt x="2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 name="Google Shape;945;p31"/>
          <p:cNvGrpSpPr/>
          <p:nvPr/>
        </p:nvGrpSpPr>
        <p:grpSpPr>
          <a:xfrm flipH="1">
            <a:off x="720004" y="1656890"/>
            <a:ext cx="2306206" cy="2722412"/>
            <a:chOff x="23677050" y="1833175"/>
            <a:chExt cx="1084100" cy="1279750"/>
          </a:xfrm>
        </p:grpSpPr>
        <p:sp>
          <p:nvSpPr>
            <p:cNvPr id="946" name="Google Shape;946;p31"/>
            <p:cNvSpPr/>
            <p:nvPr/>
          </p:nvSpPr>
          <p:spPr>
            <a:xfrm>
              <a:off x="24462875" y="2460775"/>
              <a:ext cx="187550" cy="293400"/>
            </a:xfrm>
            <a:custGeom>
              <a:rect b="b" l="l" r="r" t="t"/>
              <a:pathLst>
                <a:path extrusionOk="0" h="11736" w="7502">
                  <a:moveTo>
                    <a:pt x="1907" y="0"/>
                  </a:moveTo>
                  <a:cubicBezTo>
                    <a:pt x="1729" y="0"/>
                    <a:pt x="1553" y="43"/>
                    <a:pt x="1381" y="146"/>
                  </a:cubicBezTo>
                  <a:cubicBezTo>
                    <a:pt x="1072" y="337"/>
                    <a:pt x="846" y="694"/>
                    <a:pt x="810" y="1075"/>
                  </a:cubicBezTo>
                  <a:cubicBezTo>
                    <a:pt x="762" y="1444"/>
                    <a:pt x="893" y="1801"/>
                    <a:pt x="929" y="2170"/>
                  </a:cubicBezTo>
                  <a:cubicBezTo>
                    <a:pt x="953" y="2587"/>
                    <a:pt x="846" y="3016"/>
                    <a:pt x="631" y="3373"/>
                  </a:cubicBezTo>
                  <a:cubicBezTo>
                    <a:pt x="536" y="3528"/>
                    <a:pt x="417" y="3659"/>
                    <a:pt x="357" y="3825"/>
                  </a:cubicBezTo>
                  <a:cubicBezTo>
                    <a:pt x="0" y="4766"/>
                    <a:pt x="1000" y="5087"/>
                    <a:pt x="1500" y="5730"/>
                  </a:cubicBezTo>
                  <a:cubicBezTo>
                    <a:pt x="2060" y="6433"/>
                    <a:pt x="2417" y="7242"/>
                    <a:pt x="2631" y="8112"/>
                  </a:cubicBezTo>
                  <a:cubicBezTo>
                    <a:pt x="2929" y="9290"/>
                    <a:pt x="2977" y="10505"/>
                    <a:pt x="2989" y="11731"/>
                  </a:cubicBezTo>
                  <a:cubicBezTo>
                    <a:pt x="3074" y="11734"/>
                    <a:pt x="3159" y="11735"/>
                    <a:pt x="3244" y="11735"/>
                  </a:cubicBezTo>
                  <a:cubicBezTo>
                    <a:pt x="3861" y="11735"/>
                    <a:pt x="4470" y="11666"/>
                    <a:pt x="4941" y="11624"/>
                  </a:cubicBezTo>
                  <a:cubicBezTo>
                    <a:pt x="5715" y="11552"/>
                    <a:pt x="6525" y="11386"/>
                    <a:pt x="7263" y="11112"/>
                  </a:cubicBezTo>
                  <a:cubicBezTo>
                    <a:pt x="7501" y="9719"/>
                    <a:pt x="7382" y="8254"/>
                    <a:pt x="7239" y="6850"/>
                  </a:cubicBezTo>
                  <a:cubicBezTo>
                    <a:pt x="7096" y="5540"/>
                    <a:pt x="6906" y="4183"/>
                    <a:pt x="6180" y="3075"/>
                  </a:cubicBezTo>
                  <a:cubicBezTo>
                    <a:pt x="5584" y="2170"/>
                    <a:pt x="4822" y="1444"/>
                    <a:pt x="3870" y="932"/>
                  </a:cubicBezTo>
                  <a:cubicBezTo>
                    <a:pt x="3302" y="639"/>
                    <a:pt x="2592" y="0"/>
                    <a:pt x="1907" y="0"/>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1"/>
            <p:cNvSpPr/>
            <p:nvPr/>
          </p:nvSpPr>
          <p:spPr>
            <a:xfrm>
              <a:off x="23677050" y="2745100"/>
              <a:ext cx="228925" cy="201975"/>
            </a:xfrm>
            <a:custGeom>
              <a:rect b="b" l="l" r="r" t="t"/>
              <a:pathLst>
                <a:path extrusionOk="0" h="8079" w="9157">
                  <a:moveTo>
                    <a:pt x="7728" y="1"/>
                  </a:moveTo>
                  <a:cubicBezTo>
                    <a:pt x="6763" y="394"/>
                    <a:pt x="5811" y="846"/>
                    <a:pt x="4882" y="1334"/>
                  </a:cubicBezTo>
                  <a:cubicBezTo>
                    <a:pt x="4061" y="1763"/>
                    <a:pt x="3465" y="2275"/>
                    <a:pt x="2751" y="2811"/>
                  </a:cubicBezTo>
                  <a:cubicBezTo>
                    <a:pt x="2236" y="2449"/>
                    <a:pt x="1558" y="1844"/>
                    <a:pt x="869" y="1844"/>
                  </a:cubicBezTo>
                  <a:cubicBezTo>
                    <a:pt x="810" y="1844"/>
                    <a:pt x="750" y="1849"/>
                    <a:pt x="691" y="1858"/>
                  </a:cubicBezTo>
                  <a:cubicBezTo>
                    <a:pt x="1" y="1965"/>
                    <a:pt x="72" y="2739"/>
                    <a:pt x="298" y="3239"/>
                  </a:cubicBezTo>
                  <a:cubicBezTo>
                    <a:pt x="989" y="4847"/>
                    <a:pt x="2084" y="6335"/>
                    <a:pt x="3299" y="7573"/>
                  </a:cubicBezTo>
                  <a:cubicBezTo>
                    <a:pt x="3525" y="7811"/>
                    <a:pt x="3799" y="8050"/>
                    <a:pt x="4120" y="8073"/>
                  </a:cubicBezTo>
                  <a:cubicBezTo>
                    <a:pt x="4150" y="8077"/>
                    <a:pt x="4179" y="8079"/>
                    <a:pt x="4208" y="8079"/>
                  </a:cubicBezTo>
                  <a:cubicBezTo>
                    <a:pt x="4472" y="8079"/>
                    <a:pt x="4716" y="7940"/>
                    <a:pt x="4942" y="7811"/>
                  </a:cubicBezTo>
                  <a:cubicBezTo>
                    <a:pt x="6430" y="6942"/>
                    <a:pt x="7895" y="5978"/>
                    <a:pt x="9157" y="4799"/>
                  </a:cubicBezTo>
                  <a:lnTo>
                    <a:pt x="7728" y="1"/>
                  </a:ln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1"/>
            <p:cNvSpPr/>
            <p:nvPr/>
          </p:nvSpPr>
          <p:spPr>
            <a:xfrm>
              <a:off x="24551575" y="2918475"/>
              <a:ext cx="209575" cy="194450"/>
            </a:xfrm>
            <a:custGeom>
              <a:rect b="b" l="l" r="r" t="t"/>
              <a:pathLst>
                <a:path extrusionOk="0" h="7778" w="8383">
                  <a:moveTo>
                    <a:pt x="2957" y="1"/>
                  </a:moveTo>
                  <a:cubicBezTo>
                    <a:pt x="2622" y="1"/>
                    <a:pt x="2287" y="10"/>
                    <a:pt x="1953" y="31"/>
                  </a:cubicBezTo>
                  <a:lnTo>
                    <a:pt x="0" y="4639"/>
                  </a:lnTo>
                  <a:cubicBezTo>
                    <a:pt x="988" y="4936"/>
                    <a:pt x="2024" y="5198"/>
                    <a:pt x="3048" y="5413"/>
                  </a:cubicBezTo>
                  <a:cubicBezTo>
                    <a:pt x="3953" y="5591"/>
                    <a:pt x="4739" y="5591"/>
                    <a:pt x="5632" y="5627"/>
                  </a:cubicBezTo>
                  <a:cubicBezTo>
                    <a:pt x="5834" y="6282"/>
                    <a:pt x="5977" y="7294"/>
                    <a:pt x="6632" y="7675"/>
                  </a:cubicBezTo>
                  <a:cubicBezTo>
                    <a:pt x="6752" y="7747"/>
                    <a:pt x="6865" y="7778"/>
                    <a:pt x="6970" y="7778"/>
                  </a:cubicBezTo>
                  <a:cubicBezTo>
                    <a:pt x="7389" y="7778"/>
                    <a:pt x="7687" y="7281"/>
                    <a:pt x="7811" y="6853"/>
                  </a:cubicBezTo>
                  <a:cubicBezTo>
                    <a:pt x="8299" y="5186"/>
                    <a:pt x="8382" y="3329"/>
                    <a:pt x="8239" y="1603"/>
                  </a:cubicBezTo>
                  <a:cubicBezTo>
                    <a:pt x="8204" y="1281"/>
                    <a:pt x="8168" y="924"/>
                    <a:pt x="7930" y="698"/>
                  </a:cubicBezTo>
                  <a:cubicBezTo>
                    <a:pt x="7716" y="483"/>
                    <a:pt x="7418" y="424"/>
                    <a:pt x="7120" y="388"/>
                  </a:cubicBezTo>
                  <a:cubicBezTo>
                    <a:pt x="5757" y="167"/>
                    <a:pt x="4354" y="1"/>
                    <a:pt x="2957"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1"/>
            <p:cNvSpPr/>
            <p:nvPr/>
          </p:nvSpPr>
          <p:spPr>
            <a:xfrm>
              <a:off x="23912500" y="2307850"/>
              <a:ext cx="252725" cy="218000"/>
            </a:xfrm>
            <a:custGeom>
              <a:rect b="b" l="l" r="r" t="t"/>
              <a:pathLst>
                <a:path extrusionOk="0" h="8720" w="10109">
                  <a:moveTo>
                    <a:pt x="3549" y="1"/>
                  </a:moveTo>
                  <a:cubicBezTo>
                    <a:pt x="2370" y="72"/>
                    <a:pt x="1191" y="239"/>
                    <a:pt x="60" y="536"/>
                  </a:cubicBezTo>
                  <a:cubicBezTo>
                    <a:pt x="24" y="1358"/>
                    <a:pt x="1" y="2156"/>
                    <a:pt x="108" y="2977"/>
                  </a:cubicBezTo>
                  <a:cubicBezTo>
                    <a:pt x="262" y="4227"/>
                    <a:pt x="655" y="5489"/>
                    <a:pt x="1465" y="6454"/>
                  </a:cubicBezTo>
                  <a:cubicBezTo>
                    <a:pt x="2797" y="8080"/>
                    <a:pt x="5084" y="8720"/>
                    <a:pt x="7249" y="8720"/>
                  </a:cubicBezTo>
                  <a:cubicBezTo>
                    <a:pt x="8064" y="8720"/>
                    <a:pt x="8862" y="8629"/>
                    <a:pt x="9585" y="8466"/>
                  </a:cubicBezTo>
                  <a:cubicBezTo>
                    <a:pt x="9740" y="8442"/>
                    <a:pt x="9907" y="8395"/>
                    <a:pt x="10002" y="8264"/>
                  </a:cubicBezTo>
                  <a:cubicBezTo>
                    <a:pt x="10085" y="8145"/>
                    <a:pt x="10085" y="7990"/>
                    <a:pt x="10085" y="7847"/>
                  </a:cubicBezTo>
                  <a:cubicBezTo>
                    <a:pt x="10049" y="6359"/>
                    <a:pt x="10109" y="4870"/>
                    <a:pt x="9871" y="3406"/>
                  </a:cubicBezTo>
                  <a:cubicBezTo>
                    <a:pt x="9601" y="3414"/>
                    <a:pt x="9326" y="3423"/>
                    <a:pt x="9053" y="3423"/>
                  </a:cubicBezTo>
                  <a:cubicBezTo>
                    <a:pt x="8940" y="3423"/>
                    <a:pt x="8827" y="3421"/>
                    <a:pt x="8716" y="3418"/>
                  </a:cubicBezTo>
                  <a:cubicBezTo>
                    <a:pt x="8597" y="3424"/>
                    <a:pt x="8478" y="3428"/>
                    <a:pt x="8360" y="3428"/>
                  </a:cubicBezTo>
                  <a:cubicBezTo>
                    <a:pt x="7625" y="3428"/>
                    <a:pt x="6903" y="3297"/>
                    <a:pt x="6216" y="2989"/>
                  </a:cubicBezTo>
                  <a:cubicBezTo>
                    <a:pt x="4906" y="2406"/>
                    <a:pt x="3930" y="1310"/>
                    <a:pt x="3549"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1"/>
            <p:cNvSpPr/>
            <p:nvPr/>
          </p:nvSpPr>
          <p:spPr>
            <a:xfrm>
              <a:off x="23803550" y="2644100"/>
              <a:ext cx="514975" cy="293625"/>
            </a:xfrm>
            <a:custGeom>
              <a:rect b="b" l="l" r="r" t="t"/>
              <a:pathLst>
                <a:path extrusionOk="0" h="11745" w="20599">
                  <a:moveTo>
                    <a:pt x="18050" y="1"/>
                  </a:moveTo>
                  <a:cubicBezTo>
                    <a:pt x="16656" y="1"/>
                    <a:pt x="15329" y="227"/>
                    <a:pt x="13919" y="302"/>
                  </a:cubicBezTo>
                  <a:cubicBezTo>
                    <a:pt x="12217" y="374"/>
                    <a:pt x="10538" y="588"/>
                    <a:pt x="8871" y="910"/>
                  </a:cubicBezTo>
                  <a:cubicBezTo>
                    <a:pt x="5752" y="1541"/>
                    <a:pt x="2715" y="2648"/>
                    <a:pt x="1" y="4350"/>
                  </a:cubicBezTo>
                  <a:cubicBezTo>
                    <a:pt x="322" y="6994"/>
                    <a:pt x="1180" y="9637"/>
                    <a:pt x="2751" y="11744"/>
                  </a:cubicBezTo>
                  <a:cubicBezTo>
                    <a:pt x="7788" y="8506"/>
                    <a:pt x="13741" y="6696"/>
                    <a:pt x="19718" y="6660"/>
                  </a:cubicBezTo>
                  <a:cubicBezTo>
                    <a:pt x="20015" y="5255"/>
                    <a:pt x="20253" y="3838"/>
                    <a:pt x="20420" y="2410"/>
                  </a:cubicBezTo>
                  <a:cubicBezTo>
                    <a:pt x="20539" y="1541"/>
                    <a:pt x="20599" y="850"/>
                    <a:pt x="19837" y="255"/>
                  </a:cubicBezTo>
                  <a:cubicBezTo>
                    <a:pt x="19646" y="112"/>
                    <a:pt x="19396" y="64"/>
                    <a:pt x="19146" y="52"/>
                  </a:cubicBezTo>
                  <a:cubicBezTo>
                    <a:pt x="18775" y="16"/>
                    <a:pt x="18410" y="1"/>
                    <a:pt x="180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1"/>
            <p:cNvSpPr/>
            <p:nvPr/>
          </p:nvSpPr>
          <p:spPr>
            <a:xfrm>
              <a:off x="24463175" y="2463225"/>
              <a:ext cx="95275" cy="127425"/>
            </a:xfrm>
            <a:custGeom>
              <a:rect b="b" l="l" r="r" t="t"/>
              <a:pathLst>
                <a:path extrusionOk="0" h="5097" w="3811">
                  <a:moveTo>
                    <a:pt x="3679" y="1"/>
                  </a:moveTo>
                  <a:cubicBezTo>
                    <a:pt x="3667" y="36"/>
                    <a:pt x="3655" y="84"/>
                    <a:pt x="3655" y="108"/>
                  </a:cubicBezTo>
                  <a:cubicBezTo>
                    <a:pt x="3596" y="275"/>
                    <a:pt x="3512" y="465"/>
                    <a:pt x="3441" y="656"/>
                  </a:cubicBezTo>
                  <a:cubicBezTo>
                    <a:pt x="3370" y="858"/>
                    <a:pt x="3262" y="1060"/>
                    <a:pt x="3155" y="1275"/>
                  </a:cubicBezTo>
                  <a:cubicBezTo>
                    <a:pt x="2953" y="1703"/>
                    <a:pt x="2679" y="2144"/>
                    <a:pt x="2369" y="2596"/>
                  </a:cubicBezTo>
                  <a:cubicBezTo>
                    <a:pt x="2060" y="3037"/>
                    <a:pt x="1715" y="3442"/>
                    <a:pt x="1393" y="3787"/>
                  </a:cubicBezTo>
                  <a:lnTo>
                    <a:pt x="917" y="4263"/>
                  </a:lnTo>
                  <a:cubicBezTo>
                    <a:pt x="762" y="4406"/>
                    <a:pt x="619" y="4525"/>
                    <a:pt x="464" y="4644"/>
                  </a:cubicBezTo>
                  <a:cubicBezTo>
                    <a:pt x="286" y="4799"/>
                    <a:pt x="143" y="4918"/>
                    <a:pt x="0" y="5025"/>
                  </a:cubicBezTo>
                  <a:cubicBezTo>
                    <a:pt x="48" y="5049"/>
                    <a:pt x="95" y="5085"/>
                    <a:pt x="119" y="5097"/>
                  </a:cubicBezTo>
                  <a:cubicBezTo>
                    <a:pt x="262" y="5001"/>
                    <a:pt x="405" y="4918"/>
                    <a:pt x="572" y="4799"/>
                  </a:cubicBezTo>
                  <a:cubicBezTo>
                    <a:pt x="714" y="4692"/>
                    <a:pt x="881" y="4573"/>
                    <a:pt x="1048" y="4430"/>
                  </a:cubicBezTo>
                  <a:cubicBezTo>
                    <a:pt x="1215" y="4287"/>
                    <a:pt x="1369" y="4132"/>
                    <a:pt x="1548" y="3965"/>
                  </a:cubicBezTo>
                  <a:cubicBezTo>
                    <a:pt x="1893" y="3620"/>
                    <a:pt x="2250" y="3203"/>
                    <a:pt x="2584" y="2739"/>
                  </a:cubicBezTo>
                  <a:cubicBezTo>
                    <a:pt x="2905" y="2275"/>
                    <a:pt x="3155" y="1810"/>
                    <a:pt x="3370" y="1370"/>
                  </a:cubicBezTo>
                  <a:cubicBezTo>
                    <a:pt x="3453" y="1132"/>
                    <a:pt x="3548" y="929"/>
                    <a:pt x="3620" y="715"/>
                  </a:cubicBezTo>
                  <a:cubicBezTo>
                    <a:pt x="3691" y="513"/>
                    <a:pt x="3751" y="322"/>
                    <a:pt x="3810" y="155"/>
                  </a:cubicBezTo>
                  <a:cubicBezTo>
                    <a:pt x="3774" y="108"/>
                    <a:pt x="3727" y="48"/>
                    <a:pt x="3679" y="1"/>
                  </a:cubicBezTo>
                  <a:close/>
                </a:path>
              </a:pathLst>
            </a:custGeom>
            <a:solidFill>
              <a:srgbClr val="53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1"/>
            <p:cNvSpPr/>
            <p:nvPr/>
          </p:nvSpPr>
          <p:spPr>
            <a:xfrm>
              <a:off x="24451250" y="2596275"/>
              <a:ext cx="1525" cy="1525"/>
            </a:xfrm>
            <a:custGeom>
              <a:rect b="b" l="l" r="r" t="t"/>
              <a:pathLst>
                <a:path extrusionOk="0" h="61" w="61">
                  <a:moveTo>
                    <a:pt x="60" y="1"/>
                  </a:moveTo>
                  <a:cubicBezTo>
                    <a:pt x="25" y="25"/>
                    <a:pt x="1" y="60"/>
                    <a:pt x="1" y="60"/>
                  </a:cubicBezTo>
                  <a:lnTo>
                    <a:pt x="37" y="60"/>
                  </a:lnTo>
                  <a:cubicBezTo>
                    <a:pt x="48" y="37"/>
                    <a:pt x="48" y="13"/>
                    <a:pt x="60" y="1"/>
                  </a:cubicBezTo>
                  <a:close/>
                </a:path>
              </a:pathLst>
            </a:custGeom>
            <a:solidFill>
              <a:srgbClr val="53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1"/>
            <p:cNvSpPr/>
            <p:nvPr/>
          </p:nvSpPr>
          <p:spPr>
            <a:xfrm>
              <a:off x="24152700" y="2379000"/>
              <a:ext cx="14925" cy="151225"/>
            </a:xfrm>
            <a:custGeom>
              <a:rect b="b" l="l" r="r" t="t"/>
              <a:pathLst>
                <a:path extrusionOk="0" h="6049" w="597">
                  <a:moveTo>
                    <a:pt x="596" y="0"/>
                  </a:moveTo>
                  <a:cubicBezTo>
                    <a:pt x="513" y="12"/>
                    <a:pt x="441" y="36"/>
                    <a:pt x="370" y="60"/>
                  </a:cubicBezTo>
                  <a:cubicBezTo>
                    <a:pt x="310" y="369"/>
                    <a:pt x="263" y="727"/>
                    <a:pt x="215" y="1096"/>
                  </a:cubicBezTo>
                  <a:cubicBezTo>
                    <a:pt x="144" y="1727"/>
                    <a:pt x="84" y="2417"/>
                    <a:pt x="37" y="3155"/>
                  </a:cubicBezTo>
                  <a:cubicBezTo>
                    <a:pt x="13" y="3882"/>
                    <a:pt x="1" y="4584"/>
                    <a:pt x="13" y="5203"/>
                  </a:cubicBezTo>
                  <a:cubicBezTo>
                    <a:pt x="25" y="5501"/>
                    <a:pt x="25" y="5787"/>
                    <a:pt x="37" y="6049"/>
                  </a:cubicBezTo>
                  <a:cubicBezTo>
                    <a:pt x="120" y="6049"/>
                    <a:pt x="191" y="6037"/>
                    <a:pt x="251" y="6037"/>
                  </a:cubicBezTo>
                  <a:lnTo>
                    <a:pt x="251" y="5191"/>
                  </a:lnTo>
                  <a:cubicBezTo>
                    <a:pt x="251" y="4560"/>
                    <a:pt x="263" y="3870"/>
                    <a:pt x="299" y="3155"/>
                  </a:cubicBezTo>
                  <a:cubicBezTo>
                    <a:pt x="334" y="2417"/>
                    <a:pt x="382" y="1739"/>
                    <a:pt x="453" y="1108"/>
                  </a:cubicBezTo>
                  <a:cubicBezTo>
                    <a:pt x="501" y="715"/>
                    <a:pt x="549" y="334"/>
                    <a:pt x="596" y="0"/>
                  </a:cubicBezTo>
                  <a:close/>
                </a:path>
              </a:pathLst>
            </a:custGeom>
            <a:solidFill>
              <a:srgbClr val="53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1"/>
            <p:cNvSpPr/>
            <p:nvPr/>
          </p:nvSpPr>
          <p:spPr>
            <a:xfrm>
              <a:off x="23881850" y="2772200"/>
              <a:ext cx="422100" cy="118775"/>
            </a:xfrm>
            <a:custGeom>
              <a:rect b="b" l="l" r="r" t="t"/>
              <a:pathLst>
                <a:path extrusionOk="0" h="4751" w="16884">
                  <a:moveTo>
                    <a:pt x="16883" y="0"/>
                  </a:moveTo>
                  <a:cubicBezTo>
                    <a:pt x="16859" y="12"/>
                    <a:pt x="16848" y="12"/>
                    <a:pt x="16812" y="12"/>
                  </a:cubicBezTo>
                  <a:cubicBezTo>
                    <a:pt x="16467" y="24"/>
                    <a:pt x="16109" y="60"/>
                    <a:pt x="15740" y="84"/>
                  </a:cubicBezTo>
                  <a:cubicBezTo>
                    <a:pt x="15002" y="131"/>
                    <a:pt x="14204" y="238"/>
                    <a:pt x="13371" y="346"/>
                  </a:cubicBezTo>
                  <a:cubicBezTo>
                    <a:pt x="11728" y="584"/>
                    <a:pt x="9906" y="941"/>
                    <a:pt x="8049" y="1441"/>
                  </a:cubicBezTo>
                  <a:cubicBezTo>
                    <a:pt x="6191" y="1965"/>
                    <a:pt x="4465" y="2608"/>
                    <a:pt x="2917" y="3263"/>
                  </a:cubicBezTo>
                  <a:cubicBezTo>
                    <a:pt x="2155" y="3596"/>
                    <a:pt x="1429" y="3918"/>
                    <a:pt x="750" y="4275"/>
                  </a:cubicBezTo>
                  <a:cubicBezTo>
                    <a:pt x="500" y="4406"/>
                    <a:pt x="250" y="4525"/>
                    <a:pt x="0" y="4656"/>
                  </a:cubicBezTo>
                  <a:cubicBezTo>
                    <a:pt x="36" y="4691"/>
                    <a:pt x="84" y="4715"/>
                    <a:pt x="119" y="4751"/>
                  </a:cubicBezTo>
                  <a:cubicBezTo>
                    <a:pt x="334" y="4632"/>
                    <a:pt x="572" y="4525"/>
                    <a:pt x="810" y="4406"/>
                  </a:cubicBezTo>
                  <a:cubicBezTo>
                    <a:pt x="1465" y="4060"/>
                    <a:pt x="2203" y="3751"/>
                    <a:pt x="2977" y="3406"/>
                  </a:cubicBezTo>
                  <a:cubicBezTo>
                    <a:pt x="4501" y="2763"/>
                    <a:pt x="6227" y="2143"/>
                    <a:pt x="8096" y="1608"/>
                  </a:cubicBezTo>
                  <a:cubicBezTo>
                    <a:pt x="9954" y="1096"/>
                    <a:pt x="11752" y="739"/>
                    <a:pt x="13407" y="489"/>
                  </a:cubicBezTo>
                  <a:cubicBezTo>
                    <a:pt x="14240" y="381"/>
                    <a:pt x="15014" y="286"/>
                    <a:pt x="15752" y="227"/>
                  </a:cubicBezTo>
                  <a:cubicBezTo>
                    <a:pt x="16133" y="191"/>
                    <a:pt x="16490" y="143"/>
                    <a:pt x="16824" y="131"/>
                  </a:cubicBezTo>
                  <a:lnTo>
                    <a:pt x="16859" y="131"/>
                  </a:lnTo>
                  <a:cubicBezTo>
                    <a:pt x="16871" y="84"/>
                    <a:pt x="16871" y="48"/>
                    <a:pt x="16883"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1"/>
            <p:cNvSpPr/>
            <p:nvPr/>
          </p:nvSpPr>
          <p:spPr>
            <a:xfrm>
              <a:off x="23828275" y="2736775"/>
              <a:ext cx="75325" cy="183075"/>
            </a:xfrm>
            <a:custGeom>
              <a:rect b="b" l="l" r="r" t="t"/>
              <a:pathLst>
                <a:path extrusionOk="0" h="7323" w="3013">
                  <a:moveTo>
                    <a:pt x="119" y="1"/>
                  </a:moveTo>
                  <a:cubicBezTo>
                    <a:pt x="72" y="12"/>
                    <a:pt x="36" y="48"/>
                    <a:pt x="0" y="60"/>
                  </a:cubicBezTo>
                  <a:cubicBezTo>
                    <a:pt x="12" y="191"/>
                    <a:pt x="24" y="310"/>
                    <a:pt x="36" y="453"/>
                  </a:cubicBezTo>
                  <a:cubicBezTo>
                    <a:pt x="60" y="584"/>
                    <a:pt x="83" y="727"/>
                    <a:pt x="119" y="882"/>
                  </a:cubicBezTo>
                  <a:cubicBezTo>
                    <a:pt x="155" y="1179"/>
                    <a:pt x="250" y="1489"/>
                    <a:pt x="322" y="1810"/>
                  </a:cubicBezTo>
                  <a:cubicBezTo>
                    <a:pt x="500" y="2465"/>
                    <a:pt x="738" y="3191"/>
                    <a:pt x="1036" y="3894"/>
                  </a:cubicBezTo>
                  <a:cubicBezTo>
                    <a:pt x="1345" y="4608"/>
                    <a:pt x="1691" y="5287"/>
                    <a:pt x="2024" y="5882"/>
                  </a:cubicBezTo>
                  <a:cubicBezTo>
                    <a:pt x="2179" y="6180"/>
                    <a:pt x="2346" y="6442"/>
                    <a:pt x="2512" y="6692"/>
                  </a:cubicBezTo>
                  <a:cubicBezTo>
                    <a:pt x="2643" y="6918"/>
                    <a:pt x="2798" y="7132"/>
                    <a:pt x="2917" y="7323"/>
                  </a:cubicBezTo>
                  <a:cubicBezTo>
                    <a:pt x="2941" y="7311"/>
                    <a:pt x="2989" y="7275"/>
                    <a:pt x="3012" y="7263"/>
                  </a:cubicBezTo>
                  <a:cubicBezTo>
                    <a:pt x="2881" y="7073"/>
                    <a:pt x="2750" y="6859"/>
                    <a:pt x="2619" y="6644"/>
                  </a:cubicBezTo>
                  <a:cubicBezTo>
                    <a:pt x="2453" y="6382"/>
                    <a:pt x="2298" y="6108"/>
                    <a:pt x="2143" y="5823"/>
                  </a:cubicBezTo>
                  <a:cubicBezTo>
                    <a:pt x="1810" y="5227"/>
                    <a:pt x="1488" y="4573"/>
                    <a:pt x="1167" y="3858"/>
                  </a:cubicBezTo>
                  <a:cubicBezTo>
                    <a:pt x="869" y="3144"/>
                    <a:pt x="631" y="2441"/>
                    <a:pt x="453" y="1798"/>
                  </a:cubicBezTo>
                  <a:cubicBezTo>
                    <a:pt x="381" y="1477"/>
                    <a:pt x="298" y="1167"/>
                    <a:pt x="250" y="882"/>
                  </a:cubicBezTo>
                  <a:cubicBezTo>
                    <a:pt x="214" y="727"/>
                    <a:pt x="191" y="596"/>
                    <a:pt x="179" y="453"/>
                  </a:cubicBezTo>
                  <a:cubicBezTo>
                    <a:pt x="155" y="310"/>
                    <a:pt x="131" y="179"/>
                    <a:pt x="119" y="48"/>
                  </a:cubicBezTo>
                  <a:lnTo>
                    <a:pt x="119"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1"/>
            <p:cNvSpPr/>
            <p:nvPr/>
          </p:nvSpPr>
          <p:spPr>
            <a:xfrm>
              <a:off x="24249450" y="2648675"/>
              <a:ext cx="407800" cy="417300"/>
            </a:xfrm>
            <a:custGeom>
              <a:rect b="b" l="l" r="r" t="t"/>
              <a:pathLst>
                <a:path extrusionOk="0" h="16692" w="16312">
                  <a:moveTo>
                    <a:pt x="7097" y="0"/>
                  </a:moveTo>
                  <a:cubicBezTo>
                    <a:pt x="5442" y="131"/>
                    <a:pt x="3787" y="274"/>
                    <a:pt x="2144" y="417"/>
                  </a:cubicBezTo>
                  <a:cubicBezTo>
                    <a:pt x="1989" y="429"/>
                    <a:pt x="1822" y="441"/>
                    <a:pt x="1727" y="548"/>
                  </a:cubicBezTo>
                  <a:cubicBezTo>
                    <a:pt x="1667" y="608"/>
                    <a:pt x="1632" y="691"/>
                    <a:pt x="1584" y="774"/>
                  </a:cubicBezTo>
                  <a:cubicBezTo>
                    <a:pt x="608" y="3274"/>
                    <a:pt x="24" y="6072"/>
                    <a:pt x="12" y="8751"/>
                  </a:cubicBezTo>
                  <a:cubicBezTo>
                    <a:pt x="0" y="10263"/>
                    <a:pt x="203" y="11883"/>
                    <a:pt x="1143" y="13073"/>
                  </a:cubicBezTo>
                  <a:cubicBezTo>
                    <a:pt x="1513" y="13561"/>
                    <a:pt x="1989" y="13931"/>
                    <a:pt x="2513" y="14252"/>
                  </a:cubicBezTo>
                  <a:cubicBezTo>
                    <a:pt x="4358" y="15431"/>
                    <a:pt x="6585" y="15847"/>
                    <a:pt x="8752" y="16193"/>
                  </a:cubicBezTo>
                  <a:cubicBezTo>
                    <a:pt x="10458" y="16447"/>
                    <a:pt x="12182" y="16692"/>
                    <a:pt x="13908" y="16692"/>
                  </a:cubicBezTo>
                  <a:cubicBezTo>
                    <a:pt x="14206" y="16692"/>
                    <a:pt x="14503" y="16685"/>
                    <a:pt x="14800" y="16669"/>
                  </a:cubicBezTo>
                  <a:cubicBezTo>
                    <a:pt x="15193" y="15788"/>
                    <a:pt x="15526" y="14895"/>
                    <a:pt x="15740" y="13954"/>
                  </a:cubicBezTo>
                  <a:cubicBezTo>
                    <a:pt x="16074" y="12454"/>
                    <a:pt x="16229" y="10930"/>
                    <a:pt x="16312" y="9418"/>
                  </a:cubicBezTo>
                  <a:cubicBezTo>
                    <a:pt x="13609" y="9228"/>
                    <a:pt x="10966" y="8573"/>
                    <a:pt x="8513" y="7477"/>
                  </a:cubicBezTo>
                  <a:cubicBezTo>
                    <a:pt x="8418" y="7454"/>
                    <a:pt x="8347" y="7406"/>
                    <a:pt x="8287" y="7335"/>
                  </a:cubicBezTo>
                  <a:cubicBezTo>
                    <a:pt x="8228" y="7227"/>
                    <a:pt x="8240" y="7096"/>
                    <a:pt x="8275" y="6977"/>
                  </a:cubicBezTo>
                  <a:cubicBezTo>
                    <a:pt x="8763" y="4608"/>
                    <a:pt x="8335" y="2060"/>
                    <a:pt x="70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24575075" y="2879950"/>
              <a:ext cx="47050" cy="185175"/>
            </a:xfrm>
            <a:custGeom>
              <a:rect b="b" l="l" r="r" t="t"/>
              <a:pathLst>
                <a:path extrusionOk="0" h="7407" w="1882">
                  <a:moveTo>
                    <a:pt x="1751" y="0"/>
                  </a:moveTo>
                  <a:cubicBezTo>
                    <a:pt x="1715" y="60"/>
                    <a:pt x="1715" y="119"/>
                    <a:pt x="1715" y="179"/>
                  </a:cubicBezTo>
                  <a:cubicBezTo>
                    <a:pt x="1715" y="500"/>
                    <a:pt x="1703" y="810"/>
                    <a:pt x="1680" y="1155"/>
                  </a:cubicBezTo>
                  <a:cubicBezTo>
                    <a:pt x="1620" y="1834"/>
                    <a:pt x="1525" y="2584"/>
                    <a:pt x="1382" y="3358"/>
                  </a:cubicBezTo>
                  <a:cubicBezTo>
                    <a:pt x="1215" y="4132"/>
                    <a:pt x="1001" y="4858"/>
                    <a:pt x="787" y="5501"/>
                  </a:cubicBezTo>
                  <a:cubicBezTo>
                    <a:pt x="668" y="5823"/>
                    <a:pt x="560" y="6120"/>
                    <a:pt x="441" y="6406"/>
                  </a:cubicBezTo>
                  <a:cubicBezTo>
                    <a:pt x="382" y="6537"/>
                    <a:pt x="334" y="6692"/>
                    <a:pt x="275" y="6811"/>
                  </a:cubicBezTo>
                  <a:cubicBezTo>
                    <a:pt x="215" y="6930"/>
                    <a:pt x="156" y="7061"/>
                    <a:pt x="108" y="7180"/>
                  </a:cubicBezTo>
                  <a:cubicBezTo>
                    <a:pt x="84" y="7251"/>
                    <a:pt x="37" y="7323"/>
                    <a:pt x="1" y="7406"/>
                  </a:cubicBezTo>
                  <a:lnTo>
                    <a:pt x="120" y="7406"/>
                  </a:lnTo>
                  <a:cubicBezTo>
                    <a:pt x="156" y="7347"/>
                    <a:pt x="179" y="7299"/>
                    <a:pt x="215" y="7239"/>
                  </a:cubicBezTo>
                  <a:cubicBezTo>
                    <a:pt x="275" y="7120"/>
                    <a:pt x="334" y="7001"/>
                    <a:pt x="394" y="6870"/>
                  </a:cubicBezTo>
                  <a:lnTo>
                    <a:pt x="572" y="6466"/>
                  </a:lnTo>
                  <a:cubicBezTo>
                    <a:pt x="703" y="6180"/>
                    <a:pt x="810" y="5870"/>
                    <a:pt x="941" y="5549"/>
                  </a:cubicBezTo>
                  <a:cubicBezTo>
                    <a:pt x="1180" y="4906"/>
                    <a:pt x="1394" y="4168"/>
                    <a:pt x="1561" y="3382"/>
                  </a:cubicBezTo>
                  <a:cubicBezTo>
                    <a:pt x="1715" y="2596"/>
                    <a:pt x="1811" y="1834"/>
                    <a:pt x="1858" y="1143"/>
                  </a:cubicBezTo>
                  <a:cubicBezTo>
                    <a:pt x="1870" y="810"/>
                    <a:pt x="1882" y="477"/>
                    <a:pt x="1882" y="167"/>
                  </a:cubicBezTo>
                  <a:lnTo>
                    <a:pt x="1882" y="12"/>
                  </a:lnTo>
                  <a:cubicBezTo>
                    <a:pt x="1834" y="12"/>
                    <a:pt x="1787" y="0"/>
                    <a:pt x="1751"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24369400" y="2661175"/>
              <a:ext cx="241725" cy="315250"/>
            </a:xfrm>
            <a:custGeom>
              <a:rect b="b" l="l" r="r" t="t"/>
              <a:pathLst>
                <a:path extrusionOk="0" h="12610" w="9669">
                  <a:moveTo>
                    <a:pt x="536" y="0"/>
                  </a:moveTo>
                  <a:cubicBezTo>
                    <a:pt x="536" y="0"/>
                    <a:pt x="525" y="84"/>
                    <a:pt x="513" y="227"/>
                  </a:cubicBezTo>
                  <a:cubicBezTo>
                    <a:pt x="501" y="417"/>
                    <a:pt x="465" y="631"/>
                    <a:pt x="453" y="870"/>
                  </a:cubicBezTo>
                  <a:cubicBezTo>
                    <a:pt x="394" y="1512"/>
                    <a:pt x="322" y="2286"/>
                    <a:pt x="239" y="3203"/>
                  </a:cubicBezTo>
                  <a:cubicBezTo>
                    <a:pt x="203" y="3715"/>
                    <a:pt x="155" y="4251"/>
                    <a:pt x="108" y="4822"/>
                  </a:cubicBezTo>
                  <a:cubicBezTo>
                    <a:pt x="60" y="5406"/>
                    <a:pt x="1" y="6037"/>
                    <a:pt x="24" y="6704"/>
                  </a:cubicBezTo>
                  <a:cubicBezTo>
                    <a:pt x="36" y="7358"/>
                    <a:pt x="144" y="8073"/>
                    <a:pt x="441" y="8740"/>
                  </a:cubicBezTo>
                  <a:cubicBezTo>
                    <a:pt x="584" y="9073"/>
                    <a:pt x="798" y="9394"/>
                    <a:pt x="1060" y="9668"/>
                  </a:cubicBezTo>
                  <a:cubicBezTo>
                    <a:pt x="1334" y="9930"/>
                    <a:pt x="1656" y="10156"/>
                    <a:pt x="1989" y="10335"/>
                  </a:cubicBezTo>
                  <a:cubicBezTo>
                    <a:pt x="2322" y="10514"/>
                    <a:pt x="2668" y="10656"/>
                    <a:pt x="3025" y="10775"/>
                  </a:cubicBezTo>
                  <a:cubicBezTo>
                    <a:pt x="3370" y="10918"/>
                    <a:pt x="3715" y="11037"/>
                    <a:pt x="4049" y="11156"/>
                  </a:cubicBezTo>
                  <a:cubicBezTo>
                    <a:pt x="4739" y="11395"/>
                    <a:pt x="5394" y="11585"/>
                    <a:pt x="6013" y="11776"/>
                  </a:cubicBezTo>
                  <a:cubicBezTo>
                    <a:pt x="7287" y="12133"/>
                    <a:pt x="8442" y="12407"/>
                    <a:pt x="9430" y="12585"/>
                  </a:cubicBezTo>
                  <a:cubicBezTo>
                    <a:pt x="9502" y="12597"/>
                    <a:pt x="9561" y="12609"/>
                    <a:pt x="9633" y="12609"/>
                  </a:cubicBezTo>
                  <a:cubicBezTo>
                    <a:pt x="9645" y="12585"/>
                    <a:pt x="9645" y="12538"/>
                    <a:pt x="9669" y="12490"/>
                  </a:cubicBezTo>
                  <a:cubicBezTo>
                    <a:pt x="9585" y="12478"/>
                    <a:pt x="9526" y="12466"/>
                    <a:pt x="9454" y="12442"/>
                  </a:cubicBezTo>
                  <a:cubicBezTo>
                    <a:pt x="8490" y="12252"/>
                    <a:pt x="7323" y="11990"/>
                    <a:pt x="6073" y="11609"/>
                  </a:cubicBezTo>
                  <a:cubicBezTo>
                    <a:pt x="5454" y="11430"/>
                    <a:pt x="4799" y="11228"/>
                    <a:pt x="4108" y="10990"/>
                  </a:cubicBezTo>
                  <a:cubicBezTo>
                    <a:pt x="3775" y="10871"/>
                    <a:pt x="3430" y="10752"/>
                    <a:pt x="3084" y="10621"/>
                  </a:cubicBezTo>
                  <a:cubicBezTo>
                    <a:pt x="2739" y="10478"/>
                    <a:pt x="2406" y="10347"/>
                    <a:pt x="2072" y="10168"/>
                  </a:cubicBezTo>
                  <a:cubicBezTo>
                    <a:pt x="1751" y="9990"/>
                    <a:pt x="1429" y="9787"/>
                    <a:pt x="1179" y="9525"/>
                  </a:cubicBezTo>
                  <a:cubicBezTo>
                    <a:pt x="929" y="9275"/>
                    <a:pt x="739" y="8978"/>
                    <a:pt x="584" y="8668"/>
                  </a:cubicBezTo>
                  <a:cubicBezTo>
                    <a:pt x="286" y="8025"/>
                    <a:pt x="179" y="7346"/>
                    <a:pt x="167" y="6704"/>
                  </a:cubicBezTo>
                  <a:cubicBezTo>
                    <a:pt x="155" y="6049"/>
                    <a:pt x="215" y="5441"/>
                    <a:pt x="239" y="4846"/>
                  </a:cubicBezTo>
                  <a:cubicBezTo>
                    <a:pt x="286" y="4263"/>
                    <a:pt x="322" y="3727"/>
                    <a:pt x="358" y="3215"/>
                  </a:cubicBezTo>
                  <a:cubicBezTo>
                    <a:pt x="417" y="2298"/>
                    <a:pt x="477" y="1512"/>
                    <a:pt x="513" y="870"/>
                  </a:cubicBezTo>
                  <a:cubicBezTo>
                    <a:pt x="525" y="631"/>
                    <a:pt x="536" y="417"/>
                    <a:pt x="536" y="227"/>
                  </a:cubicBezTo>
                  <a:lnTo>
                    <a:pt x="536"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24126225" y="2367275"/>
              <a:ext cx="452450" cy="325125"/>
            </a:xfrm>
            <a:custGeom>
              <a:rect b="b" l="l" r="r" t="t"/>
              <a:pathLst>
                <a:path extrusionOk="0" h="13005" w="18098">
                  <a:moveTo>
                    <a:pt x="4722" y="0"/>
                  </a:moveTo>
                  <a:cubicBezTo>
                    <a:pt x="4113" y="0"/>
                    <a:pt x="3506" y="37"/>
                    <a:pt x="2893" y="160"/>
                  </a:cubicBezTo>
                  <a:cubicBezTo>
                    <a:pt x="1977" y="338"/>
                    <a:pt x="1084" y="624"/>
                    <a:pt x="179" y="838"/>
                  </a:cubicBezTo>
                  <a:cubicBezTo>
                    <a:pt x="48" y="1862"/>
                    <a:pt x="60" y="2922"/>
                    <a:pt x="24" y="3958"/>
                  </a:cubicBezTo>
                  <a:cubicBezTo>
                    <a:pt x="0" y="4839"/>
                    <a:pt x="12" y="5720"/>
                    <a:pt x="72" y="6589"/>
                  </a:cubicBezTo>
                  <a:cubicBezTo>
                    <a:pt x="1143" y="6553"/>
                    <a:pt x="2203" y="6434"/>
                    <a:pt x="3251" y="6220"/>
                  </a:cubicBezTo>
                  <a:lnTo>
                    <a:pt x="3251" y="6220"/>
                  </a:lnTo>
                  <a:cubicBezTo>
                    <a:pt x="3167" y="7161"/>
                    <a:pt x="3417" y="8077"/>
                    <a:pt x="3405" y="9018"/>
                  </a:cubicBezTo>
                  <a:cubicBezTo>
                    <a:pt x="3405" y="9768"/>
                    <a:pt x="3239" y="10494"/>
                    <a:pt x="2929" y="11161"/>
                  </a:cubicBezTo>
                  <a:cubicBezTo>
                    <a:pt x="4322" y="12185"/>
                    <a:pt x="6037" y="12721"/>
                    <a:pt x="7787" y="12899"/>
                  </a:cubicBezTo>
                  <a:cubicBezTo>
                    <a:pt x="8423" y="12966"/>
                    <a:pt x="9059" y="13005"/>
                    <a:pt x="9695" y="13005"/>
                  </a:cubicBezTo>
                  <a:cubicBezTo>
                    <a:pt x="10083" y="13005"/>
                    <a:pt x="10471" y="12990"/>
                    <a:pt x="10859" y="12959"/>
                  </a:cubicBezTo>
                  <a:cubicBezTo>
                    <a:pt x="11490" y="12923"/>
                    <a:pt x="12216" y="12876"/>
                    <a:pt x="12776" y="12566"/>
                  </a:cubicBezTo>
                  <a:cubicBezTo>
                    <a:pt x="12645" y="12090"/>
                    <a:pt x="12514" y="11613"/>
                    <a:pt x="12395" y="11137"/>
                  </a:cubicBezTo>
                  <a:cubicBezTo>
                    <a:pt x="12359" y="11030"/>
                    <a:pt x="12335" y="10911"/>
                    <a:pt x="12347" y="10804"/>
                  </a:cubicBezTo>
                  <a:cubicBezTo>
                    <a:pt x="12395" y="10554"/>
                    <a:pt x="12633" y="10244"/>
                    <a:pt x="12740" y="9982"/>
                  </a:cubicBezTo>
                  <a:cubicBezTo>
                    <a:pt x="12895" y="9566"/>
                    <a:pt x="13049" y="9137"/>
                    <a:pt x="13228" y="8720"/>
                  </a:cubicBezTo>
                  <a:cubicBezTo>
                    <a:pt x="13597" y="8970"/>
                    <a:pt x="13966" y="9208"/>
                    <a:pt x="14347" y="9470"/>
                  </a:cubicBezTo>
                  <a:cubicBezTo>
                    <a:pt x="16038" y="8470"/>
                    <a:pt x="17574" y="6827"/>
                    <a:pt x="18098" y="4898"/>
                  </a:cubicBezTo>
                  <a:cubicBezTo>
                    <a:pt x="17621" y="4422"/>
                    <a:pt x="17264" y="3886"/>
                    <a:pt x="16752" y="3422"/>
                  </a:cubicBezTo>
                  <a:cubicBezTo>
                    <a:pt x="16062" y="2815"/>
                    <a:pt x="15288" y="2315"/>
                    <a:pt x="14454" y="1910"/>
                  </a:cubicBezTo>
                  <a:cubicBezTo>
                    <a:pt x="13859" y="1624"/>
                    <a:pt x="13169" y="1315"/>
                    <a:pt x="12526" y="1148"/>
                  </a:cubicBezTo>
                  <a:cubicBezTo>
                    <a:pt x="11740" y="945"/>
                    <a:pt x="10859" y="1100"/>
                    <a:pt x="10061" y="981"/>
                  </a:cubicBezTo>
                  <a:cubicBezTo>
                    <a:pt x="8942" y="815"/>
                    <a:pt x="8096" y="88"/>
                    <a:pt x="6989" y="76"/>
                  </a:cubicBezTo>
                  <a:cubicBezTo>
                    <a:pt x="6226" y="57"/>
                    <a:pt x="5473" y="0"/>
                    <a:pt x="47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23677050" y="2791200"/>
              <a:ext cx="160175" cy="155875"/>
            </a:xfrm>
            <a:custGeom>
              <a:rect b="b" l="l" r="r" t="t"/>
              <a:pathLst>
                <a:path extrusionOk="0" h="6235" w="6407">
                  <a:moveTo>
                    <a:pt x="864" y="1"/>
                  </a:moveTo>
                  <a:cubicBezTo>
                    <a:pt x="807" y="1"/>
                    <a:pt x="749" y="5"/>
                    <a:pt x="691" y="14"/>
                  </a:cubicBezTo>
                  <a:cubicBezTo>
                    <a:pt x="1" y="121"/>
                    <a:pt x="72" y="883"/>
                    <a:pt x="298" y="1395"/>
                  </a:cubicBezTo>
                  <a:cubicBezTo>
                    <a:pt x="989" y="3003"/>
                    <a:pt x="2084" y="4491"/>
                    <a:pt x="3311" y="5729"/>
                  </a:cubicBezTo>
                  <a:cubicBezTo>
                    <a:pt x="3525" y="5967"/>
                    <a:pt x="3799" y="6206"/>
                    <a:pt x="4120" y="6229"/>
                  </a:cubicBezTo>
                  <a:cubicBezTo>
                    <a:pt x="4150" y="6233"/>
                    <a:pt x="4179" y="6235"/>
                    <a:pt x="4208" y="6235"/>
                  </a:cubicBezTo>
                  <a:cubicBezTo>
                    <a:pt x="4472" y="6235"/>
                    <a:pt x="4716" y="6096"/>
                    <a:pt x="4942" y="5967"/>
                  </a:cubicBezTo>
                  <a:cubicBezTo>
                    <a:pt x="5418" y="5670"/>
                    <a:pt x="5906" y="5372"/>
                    <a:pt x="6406" y="5063"/>
                  </a:cubicBezTo>
                  <a:cubicBezTo>
                    <a:pt x="6251" y="4801"/>
                    <a:pt x="6061" y="4586"/>
                    <a:pt x="5835" y="4408"/>
                  </a:cubicBezTo>
                  <a:cubicBezTo>
                    <a:pt x="5192" y="3908"/>
                    <a:pt x="4358" y="3753"/>
                    <a:pt x="3561" y="3705"/>
                  </a:cubicBezTo>
                  <a:cubicBezTo>
                    <a:pt x="3430" y="2705"/>
                    <a:pt x="3096" y="1741"/>
                    <a:pt x="2608" y="860"/>
                  </a:cubicBezTo>
                  <a:cubicBezTo>
                    <a:pt x="2107" y="500"/>
                    <a:pt x="1486" y="1"/>
                    <a:pt x="8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24685525" y="2921925"/>
              <a:ext cx="74725" cy="190725"/>
            </a:xfrm>
            <a:custGeom>
              <a:rect b="b" l="l" r="r" t="t"/>
              <a:pathLst>
                <a:path extrusionOk="0" h="7629" w="2989">
                  <a:moveTo>
                    <a:pt x="36" y="0"/>
                  </a:moveTo>
                  <a:lnTo>
                    <a:pt x="36" y="0"/>
                  </a:lnTo>
                  <a:cubicBezTo>
                    <a:pt x="0" y="286"/>
                    <a:pt x="0" y="584"/>
                    <a:pt x="60" y="869"/>
                  </a:cubicBezTo>
                  <a:cubicBezTo>
                    <a:pt x="238" y="1655"/>
                    <a:pt x="786" y="2298"/>
                    <a:pt x="1369" y="2846"/>
                  </a:cubicBezTo>
                  <a:cubicBezTo>
                    <a:pt x="834" y="3715"/>
                    <a:pt x="476" y="4667"/>
                    <a:pt x="298" y="5644"/>
                  </a:cubicBezTo>
                  <a:cubicBezTo>
                    <a:pt x="476" y="6299"/>
                    <a:pt x="631" y="7168"/>
                    <a:pt x="1226" y="7525"/>
                  </a:cubicBezTo>
                  <a:cubicBezTo>
                    <a:pt x="1346" y="7597"/>
                    <a:pt x="1459" y="7628"/>
                    <a:pt x="1565" y="7628"/>
                  </a:cubicBezTo>
                  <a:cubicBezTo>
                    <a:pt x="1987" y="7628"/>
                    <a:pt x="2291" y="7132"/>
                    <a:pt x="2405" y="6703"/>
                  </a:cubicBezTo>
                  <a:cubicBezTo>
                    <a:pt x="2893" y="5037"/>
                    <a:pt x="2989" y="3179"/>
                    <a:pt x="2834" y="1453"/>
                  </a:cubicBezTo>
                  <a:cubicBezTo>
                    <a:pt x="2810" y="1119"/>
                    <a:pt x="2762" y="762"/>
                    <a:pt x="2524" y="536"/>
                  </a:cubicBezTo>
                  <a:cubicBezTo>
                    <a:pt x="2322" y="334"/>
                    <a:pt x="2024" y="274"/>
                    <a:pt x="1726" y="226"/>
                  </a:cubicBezTo>
                  <a:cubicBezTo>
                    <a:pt x="1191" y="143"/>
                    <a:pt x="619" y="72"/>
                    <a:pt x="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24328625" y="1833175"/>
              <a:ext cx="326250" cy="261325"/>
            </a:xfrm>
            <a:custGeom>
              <a:rect b="b" l="l" r="r" t="t"/>
              <a:pathLst>
                <a:path extrusionOk="0" h="10453" w="13050">
                  <a:moveTo>
                    <a:pt x="5665" y="1"/>
                  </a:moveTo>
                  <a:cubicBezTo>
                    <a:pt x="3557" y="1"/>
                    <a:pt x="1409" y="1828"/>
                    <a:pt x="1894" y="4057"/>
                  </a:cubicBezTo>
                  <a:cubicBezTo>
                    <a:pt x="1813" y="4034"/>
                    <a:pt x="1729" y="4023"/>
                    <a:pt x="1644" y="4023"/>
                  </a:cubicBezTo>
                  <a:cubicBezTo>
                    <a:pt x="1428" y="4023"/>
                    <a:pt x="1207" y="4096"/>
                    <a:pt x="1036" y="4224"/>
                  </a:cubicBezTo>
                  <a:cubicBezTo>
                    <a:pt x="798" y="4403"/>
                    <a:pt x="620" y="4653"/>
                    <a:pt x="477" y="4903"/>
                  </a:cubicBezTo>
                  <a:cubicBezTo>
                    <a:pt x="191" y="5379"/>
                    <a:pt x="0" y="5938"/>
                    <a:pt x="84" y="6486"/>
                  </a:cubicBezTo>
                  <a:cubicBezTo>
                    <a:pt x="179" y="7034"/>
                    <a:pt x="608" y="7558"/>
                    <a:pt x="1155" y="7581"/>
                  </a:cubicBezTo>
                  <a:lnTo>
                    <a:pt x="9311" y="10320"/>
                  </a:lnTo>
                  <a:cubicBezTo>
                    <a:pt x="9544" y="10410"/>
                    <a:pt x="9791" y="10453"/>
                    <a:pt x="10039" y="10453"/>
                  </a:cubicBezTo>
                  <a:cubicBezTo>
                    <a:pt x="10641" y="10453"/>
                    <a:pt x="11247" y="10202"/>
                    <a:pt x="11669" y="9772"/>
                  </a:cubicBezTo>
                  <a:cubicBezTo>
                    <a:pt x="12264" y="9165"/>
                    <a:pt x="12514" y="8248"/>
                    <a:pt x="12395" y="7403"/>
                  </a:cubicBezTo>
                  <a:cubicBezTo>
                    <a:pt x="12312" y="6796"/>
                    <a:pt x="11954" y="6129"/>
                    <a:pt x="11335" y="6034"/>
                  </a:cubicBezTo>
                  <a:cubicBezTo>
                    <a:pt x="13050" y="4915"/>
                    <a:pt x="12145" y="2236"/>
                    <a:pt x="10264" y="1962"/>
                  </a:cubicBezTo>
                  <a:cubicBezTo>
                    <a:pt x="10164" y="1945"/>
                    <a:pt x="10063" y="1937"/>
                    <a:pt x="9961" y="1937"/>
                  </a:cubicBezTo>
                  <a:cubicBezTo>
                    <a:pt x="9476" y="1937"/>
                    <a:pt x="8979" y="2124"/>
                    <a:pt x="8644" y="2498"/>
                  </a:cubicBezTo>
                  <a:cubicBezTo>
                    <a:pt x="8633" y="1283"/>
                    <a:pt x="7859" y="557"/>
                    <a:pt x="6787" y="188"/>
                  </a:cubicBezTo>
                  <a:cubicBezTo>
                    <a:pt x="6425" y="60"/>
                    <a:pt x="6046" y="1"/>
                    <a:pt x="56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24383700" y="1981500"/>
              <a:ext cx="126525" cy="47175"/>
            </a:xfrm>
            <a:custGeom>
              <a:rect b="b" l="l" r="r" t="t"/>
              <a:pathLst>
                <a:path extrusionOk="0" h="1887" w="5061">
                  <a:moveTo>
                    <a:pt x="2414" y="1"/>
                  </a:moveTo>
                  <a:cubicBezTo>
                    <a:pt x="2252" y="1"/>
                    <a:pt x="2090" y="14"/>
                    <a:pt x="1929" y="41"/>
                  </a:cubicBezTo>
                  <a:cubicBezTo>
                    <a:pt x="1179" y="160"/>
                    <a:pt x="464" y="613"/>
                    <a:pt x="0" y="1232"/>
                  </a:cubicBezTo>
                  <a:lnTo>
                    <a:pt x="5060" y="1887"/>
                  </a:lnTo>
                  <a:cubicBezTo>
                    <a:pt x="4989" y="1339"/>
                    <a:pt x="4608" y="863"/>
                    <a:pt x="4155" y="553"/>
                  </a:cubicBezTo>
                  <a:cubicBezTo>
                    <a:pt x="3646" y="195"/>
                    <a:pt x="3032" y="1"/>
                    <a:pt x="24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24218500" y="1987300"/>
              <a:ext cx="403625" cy="296475"/>
            </a:xfrm>
            <a:custGeom>
              <a:rect b="b" l="l" r="r" t="t"/>
              <a:pathLst>
                <a:path extrusionOk="0" h="11859" w="16145">
                  <a:moveTo>
                    <a:pt x="4967" y="1"/>
                  </a:moveTo>
                  <a:cubicBezTo>
                    <a:pt x="4047" y="1"/>
                    <a:pt x="3134" y="314"/>
                    <a:pt x="2334" y="881"/>
                  </a:cubicBezTo>
                  <a:cubicBezTo>
                    <a:pt x="1119" y="1762"/>
                    <a:pt x="357" y="3167"/>
                    <a:pt x="0" y="4607"/>
                  </a:cubicBezTo>
                  <a:lnTo>
                    <a:pt x="13990" y="11858"/>
                  </a:lnTo>
                  <a:cubicBezTo>
                    <a:pt x="15204" y="10334"/>
                    <a:pt x="16145" y="7893"/>
                    <a:pt x="15585" y="5929"/>
                  </a:cubicBezTo>
                  <a:cubicBezTo>
                    <a:pt x="15073" y="4179"/>
                    <a:pt x="13823" y="2631"/>
                    <a:pt x="12335" y="1595"/>
                  </a:cubicBezTo>
                  <a:cubicBezTo>
                    <a:pt x="11573" y="1083"/>
                    <a:pt x="10740" y="750"/>
                    <a:pt x="9847" y="524"/>
                  </a:cubicBezTo>
                  <a:cubicBezTo>
                    <a:pt x="9423" y="410"/>
                    <a:pt x="9008" y="314"/>
                    <a:pt x="8564" y="314"/>
                  </a:cubicBezTo>
                  <a:cubicBezTo>
                    <a:pt x="8496" y="314"/>
                    <a:pt x="8428" y="316"/>
                    <a:pt x="8358" y="321"/>
                  </a:cubicBezTo>
                  <a:cubicBezTo>
                    <a:pt x="8183" y="332"/>
                    <a:pt x="7346" y="614"/>
                    <a:pt x="7136" y="614"/>
                  </a:cubicBezTo>
                  <a:cubicBezTo>
                    <a:pt x="7118" y="614"/>
                    <a:pt x="7104" y="612"/>
                    <a:pt x="7096" y="607"/>
                  </a:cubicBezTo>
                  <a:cubicBezTo>
                    <a:pt x="6416" y="193"/>
                    <a:pt x="5689" y="1"/>
                    <a:pt x="49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a:off x="24185750" y="2090325"/>
              <a:ext cx="88425" cy="118125"/>
            </a:xfrm>
            <a:custGeom>
              <a:rect b="b" l="l" r="r" t="t"/>
              <a:pathLst>
                <a:path extrusionOk="0" h="4725" w="3537">
                  <a:moveTo>
                    <a:pt x="2608" y="0"/>
                  </a:moveTo>
                  <a:cubicBezTo>
                    <a:pt x="2045" y="0"/>
                    <a:pt x="1483" y="170"/>
                    <a:pt x="1072" y="558"/>
                  </a:cubicBezTo>
                  <a:cubicBezTo>
                    <a:pt x="251" y="1344"/>
                    <a:pt x="0" y="2594"/>
                    <a:pt x="489" y="3630"/>
                  </a:cubicBezTo>
                  <a:cubicBezTo>
                    <a:pt x="727" y="4106"/>
                    <a:pt x="1120" y="4523"/>
                    <a:pt x="1608" y="4725"/>
                  </a:cubicBezTo>
                  <a:lnTo>
                    <a:pt x="3537" y="153"/>
                  </a:lnTo>
                  <a:cubicBezTo>
                    <a:pt x="3245" y="54"/>
                    <a:pt x="2926" y="0"/>
                    <a:pt x="2608" y="0"/>
                  </a:cubicBezTo>
                  <a:close/>
                </a:path>
              </a:pathLst>
            </a:custGeom>
            <a:solidFill>
              <a:srgbClr val="DD6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a:off x="24281000" y="2368575"/>
              <a:ext cx="156600" cy="68900"/>
            </a:xfrm>
            <a:custGeom>
              <a:rect b="b" l="l" r="r" t="t"/>
              <a:pathLst>
                <a:path extrusionOk="0" h="2756" w="6264">
                  <a:moveTo>
                    <a:pt x="36" y="1"/>
                  </a:moveTo>
                  <a:lnTo>
                    <a:pt x="36" y="1"/>
                  </a:lnTo>
                  <a:cubicBezTo>
                    <a:pt x="0" y="441"/>
                    <a:pt x="96" y="917"/>
                    <a:pt x="334" y="1310"/>
                  </a:cubicBezTo>
                  <a:cubicBezTo>
                    <a:pt x="679" y="1870"/>
                    <a:pt x="1251" y="2287"/>
                    <a:pt x="1870" y="2525"/>
                  </a:cubicBezTo>
                  <a:cubicBezTo>
                    <a:pt x="2280" y="2679"/>
                    <a:pt x="2720" y="2755"/>
                    <a:pt x="3160" y="2755"/>
                  </a:cubicBezTo>
                  <a:cubicBezTo>
                    <a:pt x="3740" y="2755"/>
                    <a:pt x="4320" y="2622"/>
                    <a:pt x="4834" y="2358"/>
                  </a:cubicBezTo>
                  <a:cubicBezTo>
                    <a:pt x="5418" y="2060"/>
                    <a:pt x="5906" y="1620"/>
                    <a:pt x="6263" y="1084"/>
                  </a:cubicBezTo>
                  <a:cubicBezTo>
                    <a:pt x="5489" y="905"/>
                    <a:pt x="4656" y="1048"/>
                    <a:pt x="3870" y="929"/>
                  </a:cubicBezTo>
                  <a:cubicBezTo>
                    <a:pt x="2751" y="774"/>
                    <a:pt x="1905" y="36"/>
                    <a:pt x="798" y="24"/>
                  </a:cubicBezTo>
                  <a:cubicBezTo>
                    <a:pt x="548" y="24"/>
                    <a:pt x="298" y="12"/>
                    <a:pt x="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a:off x="24293200" y="2356675"/>
              <a:ext cx="132775" cy="60075"/>
            </a:xfrm>
            <a:custGeom>
              <a:rect b="b" l="l" r="r" t="t"/>
              <a:pathLst>
                <a:path extrusionOk="0" h="2403" w="5311">
                  <a:moveTo>
                    <a:pt x="1" y="0"/>
                  </a:moveTo>
                  <a:lnTo>
                    <a:pt x="1" y="0"/>
                  </a:lnTo>
                  <a:cubicBezTo>
                    <a:pt x="72" y="1227"/>
                    <a:pt x="1179" y="2298"/>
                    <a:pt x="2418" y="2393"/>
                  </a:cubicBezTo>
                  <a:cubicBezTo>
                    <a:pt x="2489" y="2400"/>
                    <a:pt x="2560" y="2403"/>
                    <a:pt x="2631" y="2403"/>
                  </a:cubicBezTo>
                  <a:cubicBezTo>
                    <a:pt x="3785" y="2403"/>
                    <a:pt x="4907" y="1599"/>
                    <a:pt x="5311" y="500"/>
                  </a:cubicBezTo>
                  <a:lnTo>
                    <a:pt x="1" y="0"/>
                  </a:lnTo>
                  <a:close/>
                </a:path>
              </a:pathLst>
            </a:custGeom>
            <a:solidFill>
              <a:srgbClr val="DD6F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a:off x="24192000" y="2037450"/>
              <a:ext cx="401550" cy="343950"/>
            </a:xfrm>
            <a:custGeom>
              <a:rect b="b" l="l" r="r" t="t"/>
              <a:pathLst>
                <a:path extrusionOk="0" h="13758" w="16062">
                  <a:moveTo>
                    <a:pt x="7364" y="1"/>
                  </a:moveTo>
                  <a:cubicBezTo>
                    <a:pt x="6570" y="1"/>
                    <a:pt x="5774" y="142"/>
                    <a:pt x="5013" y="446"/>
                  </a:cubicBezTo>
                  <a:cubicBezTo>
                    <a:pt x="3465" y="1054"/>
                    <a:pt x="2382" y="2197"/>
                    <a:pt x="1620" y="3637"/>
                  </a:cubicBezTo>
                  <a:cubicBezTo>
                    <a:pt x="417" y="5959"/>
                    <a:pt x="1" y="9519"/>
                    <a:pt x="1906" y="11650"/>
                  </a:cubicBezTo>
                  <a:cubicBezTo>
                    <a:pt x="2870" y="12734"/>
                    <a:pt x="4299" y="13222"/>
                    <a:pt x="5704" y="13484"/>
                  </a:cubicBezTo>
                  <a:cubicBezTo>
                    <a:pt x="6480" y="13621"/>
                    <a:pt x="7331" y="13758"/>
                    <a:pt x="8163" y="13758"/>
                  </a:cubicBezTo>
                  <a:cubicBezTo>
                    <a:pt x="8850" y="13758"/>
                    <a:pt x="9524" y="13664"/>
                    <a:pt x="10133" y="13400"/>
                  </a:cubicBezTo>
                  <a:cubicBezTo>
                    <a:pt x="10716" y="13150"/>
                    <a:pt x="11228" y="12793"/>
                    <a:pt x="11681" y="12364"/>
                  </a:cubicBezTo>
                  <a:cubicBezTo>
                    <a:pt x="12032" y="12723"/>
                    <a:pt x="12572" y="12855"/>
                    <a:pt x="13119" y="12855"/>
                  </a:cubicBezTo>
                  <a:cubicBezTo>
                    <a:pt x="13554" y="12855"/>
                    <a:pt x="13994" y="12772"/>
                    <a:pt x="14348" y="12650"/>
                  </a:cubicBezTo>
                  <a:cubicBezTo>
                    <a:pt x="15110" y="12376"/>
                    <a:pt x="15526" y="11674"/>
                    <a:pt x="15788" y="10948"/>
                  </a:cubicBezTo>
                  <a:cubicBezTo>
                    <a:pt x="16062" y="10269"/>
                    <a:pt x="16003" y="9447"/>
                    <a:pt x="15574" y="8840"/>
                  </a:cubicBezTo>
                  <a:cubicBezTo>
                    <a:pt x="15217" y="8340"/>
                    <a:pt x="14621" y="7947"/>
                    <a:pt x="13990" y="7828"/>
                  </a:cubicBezTo>
                  <a:cubicBezTo>
                    <a:pt x="14157" y="7150"/>
                    <a:pt x="14276" y="6471"/>
                    <a:pt x="14264" y="5780"/>
                  </a:cubicBezTo>
                  <a:cubicBezTo>
                    <a:pt x="14240" y="5459"/>
                    <a:pt x="14217" y="5149"/>
                    <a:pt x="14145" y="4828"/>
                  </a:cubicBezTo>
                  <a:cubicBezTo>
                    <a:pt x="13812" y="3423"/>
                    <a:pt x="12800" y="2185"/>
                    <a:pt x="11621" y="1363"/>
                  </a:cubicBezTo>
                  <a:cubicBezTo>
                    <a:pt x="10367" y="506"/>
                    <a:pt x="8868" y="1"/>
                    <a:pt x="7364"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a:off x="24502450" y="2262375"/>
              <a:ext cx="65525" cy="78850"/>
            </a:xfrm>
            <a:custGeom>
              <a:rect b="b" l="l" r="r" t="t"/>
              <a:pathLst>
                <a:path extrusionOk="0" h="3154" w="2621">
                  <a:moveTo>
                    <a:pt x="2227" y="1"/>
                  </a:moveTo>
                  <a:cubicBezTo>
                    <a:pt x="2140" y="1"/>
                    <a:pt x="2040" y="6"/>
                    <a:pt x="1930" y="22"/>
                  </a:cubicBezTo>
                  <a:cubicBezTo>
                    <a:pt x="1501" y="69"/>
                    <a:pt x="918" y="343"/>
                    <a:pt x="513" y="891"/>
                  </a:cubicBezTo>
                  <a:cubicBezTo>
                    <a:pt x="120" y="1427"/>
                    <a:pt x="1" y="2058"/>
                    <a:pt x="1" y="2475"/>
                  </a:cubicBezTo>
                  <a:cubicBezTo>
                    <a:pt x="1" y="2903"/>
                    <a:pt x="72" y="3153"/>
                    <a:pt x="84" y="3153"/>
                  </a:cubicBezTo>
                  <a:cubicBezTo>
                    <a:pt x="120" y="3153"/>
                    <a:pt x="72" y="2891"/>
                    <a:pt x="120" y="2475"/>
                  </a:cubicBezTo>
                  <a:cubicBezTo>
                    <a:pt x="144" y="2070"/>
                    <a:pt x="275" y="1486"/>
                    <a:pt x="656" y="986"/>
                  </a:cubicBezTo>
                  <a:cubicBezTo>
                    <a:pt x="1025" y="486"/>
                    <a:pt x="1560" y="212"/>
                    <a:pt x="1965" y="141"/>
                  </a:cubicBezTo>
                  <a:cubicBezTo>
                    <a:pt x="2346" y="46"/>
                    <a:pt x="2620" y="93"/>
                    <a:pt x="2620" y="58"/>
                  </a:cubicBezTo>
                  <a:cubicBezTo>
                    <a:pt x="2620" y="49"/>
                    <a:pt x="2476" y="1"/>
                    <a:pt x="22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a:off x="24517625" y="2280375"/>
              <a:ext cx="28025" cy="52525"/>
            </a:xfrm>
            <a:custGeom>
              <a:rect b="b" l="l" r="r" t="t"/>
              <a:pathLst>
                <a:path extrusionOk="0" h="2101" w="1121">
                  <a:moveTo>
                    <a:pt x="66" y="0"/>
                  </a:moveTo>
                  <a:cubicBezTo>
                    <a:pt x="24" y="0"/>
                    <a:pt x="1" y="7"/>
                    <a:pt x="1" y="16"/>
                  </a:cubicBezTo>
                  <a:cubicBezTo>
                    <a:pt x="1" y="40"/>
                    <a:pt x="144" y="64"/>
                    <a:pt x="346" y="195"/>
                  </a:cubicBezTo>
                  <a:cubicBezTo>
                    <a:pt x="549" y="314"/>
                    <a:pt x="799" y="528"/>
                    <a:pt x="894" y="862"/>
                  </a:cubicBezTo>
                  <a:cubicBezTo>
                    <a:pt x="977" y="1183"/>
                    <a:pt x="834" y="1504"/>
                    <a:pt x="715" y="1707"/>
                  </a:cubicBezTo>
                  <a:cubicBezTo>
                    <a:pt x="596" y="1945"/>
                    <a:pt x="501" y="2076"/>
                    <a:pt x="537" y="2100"/>
                  </a:cubicBezTo>
                  <a:cubicBezTo>
                    <a:pt x="537" y="2100"/>
                    <a:pt x="538" y="2101"/>
                    <a:pt x="539" y="2101"/>
                  </a:cubicBezTo>
                  <a:cubicBezTo>
                    <a:pt x="561" y="2101"/>
                    <a:pt x="675" y="1994"/>
                    <a:pt x="822" y="1802"/>
                  </a:cubicBezTo>
                  <a:cubicBezTo>
                    <a:pt x="894" y="1695"/>
                    <a:pt x="965" y="1576"/>
                    <a:pt x="1025" y="1397"/>
                  </a:cubicBezTo>
                  <a:cubicBezTo>
                    <a:pt x="1084" y="1231"/>
                    <a:pt x="1120" y="1028"/>
                    <a:pt x="1061" y="826"/>
                  </a:cubicBezTo>
                  <a:cubicBezTo>
                    <a:pt x="1013" y="635"/>
                    <a:pt x="894" y="457"/>
                    <a:pt x="775" y="338"/>
                  </a:cubicBezTo>
                  <a:cubicBezTo>
                    <a:pt x="656" y="219"/>
                    <a:pt x="525" y="135"/>
                    <a:pt x="406" y="88"/>
                  </a:cubicBezTo>
                  <a:cubicBezTo>
                    <a:pt x="256" y="20"/>
                    <a:pt x="135"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a:off x="24331900" y="2192075"/>
              <a:ext cx="39025" cy="31025"/>
            </a:xfrm>
            <a:custGeom>
              <a:rect b="b" l="l" r="r" t="t"/>
              <a:pathLst>
                <a:path extrusionOk="0" h="1241" w="1561">
                  <a:moveTo>
                    <a:pt x="1500" y="0"/>
                  </a:moveTo>
                  <a:cubicBezTo>
                    <a:pt x="1423" y="0"/>
                    <a:pt x="1274" y="16"/>
                    <a:pt x="1084" y="48"/>
                  </a:cubicBezTo>
                  <a:cubicBezTo>
                    <a:pt x="941" y="60"/>
                    <a:pt x="762" y="95"/>
                    <a:pt x="572" y="131"/>
                  </a:cubicBezTo>
                  <a:cubicBezTo>
                    <a:pt x="465" y="155"/>
                    <a:pt x="358" y="179"/>
                    <a:pt x="250" y="238"/>
                  </a:cubicBezTo>
                  <a:cubicBezTo>
                    <a:pt x="155" y="286"/>
                    <a:pt x="36" y="405"/>
                    <a:pt x="12" y="572"/>
                  </a:cubicBezTo>
                  <a:cubicBezTo>
                    <a:pt x="0" y="715"/>
                    <a:pt x="72" y="834"/>
                    <a:pt x="155" y="917"/>
                  </a:cubicBezTo>
                  <a:cubicBezTo>
                    <a:pt x="227" y="1012"/>
                    <a:pt x="322" y="1084"/>
                    <a:pt x="417" y="1131"/>
                  </a:cubicBezTo>
                  <a:cubicBezTo>
                    <a:pt x="584" y="1204"/>
                    <a:pt x="760" y="1241"/>
                    <a:pt x="897" y="1241"/>
                  </a:cubicBezTo>
                  <a:cubicBezTo>
                    <a:pt x="916" y="1241"/>
                    <a:pt x="935" y="1240"/>
                    <a:pt x="953" y="1238"/>
                  </a:cubicBezTo>
                  <a:cubicBezTo>
                    <a:pt x="1251" y="1226"/>
                    <a:pt x="1417" y="1131"/>
                    <a:pt x="1417" y="1119"/>
                  </a:cubicBezTo>
                  <a:cubicBezTo>
                    <a:pt x="1417" y="1109"/>
                    <a:pt x="1402" y="1106"/>
                    <a:pt x="1374" y="1106"/>
                  </a:cubicBezTo>
                  <a:cubicBezTo>
                    <a:pt x="1314" y="1106"/>
                    <a:pt x="1194" y="1121"/>
                    <a:pt x="1037" y="1121"/>
                  </a:cubicBezTo>
                  <a:cubicBezTo>
                    <a:pt x="1006" y="1121"/>
                    <a:pt x="974" y="1121"/>
                    <a:pt x="941" y="1119"/>
                  </a:cubicBezTo>
                  <a:cubicBezTo>
                    <a:pt x="810" y="1107"/>
                    <a:pt x="631" y="1072"/>
                    <a:pt x="477" y="988"/>
                  </a:cubicBezTo>
                  <a:cubicBezTo>
                    <a:pt x="405" y="941"/>
                    <a:pt x="334" y="881"/>
                    <a:pt x="274" y="810"/>
                  </a:cubicBezTo>
                  <a:cubicBezTo>
                    <a:pt x="215" y="726"/>
                    <a:pt x="167" y="643"/>
                    <a:pt x="179" y="572"/>
                  </a:cubicBezTo>
                  <a:cubicBezTo>
                    <a:pt x="179" y="488"/>
                    <a:pt x="239" y="417"/>
                    <a:pt x="334" y="369"/>
                  </a:cubicBezTo>
                  <a:cubicBezTo>
                    <a:pt x="405" y="334"/>
                    <a:pt x="512" y="298"/>
                    <a:pt x="596" y="286"/>
                  </a:cubicBezTo>
                  <a:cubicBezTo>
                    <a:pt x="786" y="238"/>
                    <a:pt x="953" y="191"/>
                    <a:pt x="1108" y="167"/>
                  </a:cubicBezTo>
                  <a:cubicBezTo>
                    <a:pt x="1382" y="95"/>
                    <a:pt x="1560" y="36"/>
                    <a:pt x="1560" y="12"/>
                  </a:cubicBezTo>
                  <a:cubicBezTo>
                    <a:pt x="1560" y="4"/>
                    <a:pt x="1539" y="0"/>
                    <a:pt x="1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a:off x="24330125" y="2222975"/>
              <a:ext cx="56575" cy="23300"/>
            </a:xfrm>
            <a:custGeom>
              <a:rect b="b" l="l" r="r" t="t"/>
              <a:pathLst>
                <a:path extrusionOk="0" h="932" w="2263">
                  <a:moveTo>
                    <a:pt x="2243" y="0"/>
                  </a:moveTo>
                  <a:cubicBezTo>
                    <a:pt x="2208" y="0"/>
                    <a:pt x="2157" y="158"/>
                    <a:pt x="2012" y="348"/>
                  </a:cubicBezTo>
                  <a:cubicBezTo>
                    <a:pt x="1845" y="538"/>
                    <a:pt x="1548" y="764"/>
                    <a:pt x="1155" y="776"/>
                  </a:cubicBezTo>
                  <a:cubicBezTo>
                    <a:pt x="1143" y="777"/>
                    <a:pt x="1132" y="777"/>
                    <a:pt x="1120" y="777"/>
                  </a:cubicBezTo>
                  <a:cubicBezTo>
                    <a:pt x="766" y="777"/>
                    <a:pt x="459" y="604"/>
                    <a:pt x="286" y="431"/>
                  </a:cubicBezTo>
                  <a:cubicBezTo>
                    <a:pt x="107" y="252"/>
                    <a:pt x="24" y="110"/>
                    <a:pt x="12" y="110"/>
                  </a:cubicBezTo>
                  <a:lnTo>
                    <a:pt x="12" y="110"/>
                  </a:lnTo>
                  <a:cubicBezTo>
                    <a:pt x="0" y="110"/>
                    <a:pt x="12" y="276"/>
                    <a:pt x="191" y="502"/>
                  </a:cubicBezTo>
                  <a:cubicBezTo>
                    <a:pt x="286" y="610"/>
                    <a:pt x="417" y="729"/>
                    <a:pt x="583" y="800"/>
                  </a:cubicBezTo>
                  <a:cubicBezTo>
                    <a:pt x="738" y="895"/>
                    <a:pt x="953" y="931"/>
                    <a:pt x="1179" y="931"/>
                  </a:cubicBezTo>
                  <a:cubicBezTo>
                    <a:pt x="1393" y="919"/>
                    <a:pt x="1595" y="848"/>
                    <a:pt x="1750" y="741"/>
                  </a:cubicBezTo>
                  <a:cubicBezTo>
                    <a:pt x="1917" y="633"/>
                    <a:pt x="2036" y="514"/>
                    <a:pt x="2107" y="395"/>
                  </a:cubicBezTo>
                  <a:cubicBezTo>
                    <a:pt x="2262" y="181"/>
                    <a:pt x="2262" y="2"/>
                    <a:pt x="2250" y="2"/>
                  </a:cubicBezTo>
                  <a:cubicBezTo>
                    <a:pt x="2248" y="1"/>
                    <a:pt x="2246"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a:off x="24288750" y="2089075"/>
              <a:ext cx="56575" cy="28300"/>
            </a:xfrm>
            <a:custGeom>
              <a:rect b="b" l="l" r="r" t="t"/>
              <a:pathLst>
                <a:path extrusionOk="0" h="1132" w="2263">
                  <a:moveTo>
                    <a:pt x="1131" y="1"/>
                  </a:moveTo>
                  <a:cubicBezTo>
                    <a:pt x="512" y="1"/>
                    <a:pt x="0" y="251"/>
                    <a:pt x="0" y="560"/>
                  </a:cubicBezTo>
                  <a:cubicBezTo>
                    <a:pt x="0" y="870"/>
                    <a:pt x="512" y="1132"/>
                    <a:pt x="1131" y="1132"/>
                  </a:cubicBezTo>
                  <a:cubicBezTo>
                    <a:pt x="1750" y="1132"/>
                    <a:pt x="2262" y="870"/>
                    <a:pt x="2262" y="560"/>
                  </a:cubicBezTo>
                  <a:cubicBezTo>
                    <a:pt x="2262" y="251"/>
                    <a:pt x="1750" y="1"/>
                    <a:pt x="1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a:off x="24419100" y="2124575"/>
              <a:ext cx="56300" cy="38550"/>
            </a:xfrm>
            <a:custGeom>
              <a:rect b="b" l="l" r="r" t="t"/>
              <a:pathLst>
                <a:path extrusionOk="0" h="1542" w="2252">
                  <a:moveTo>
                    <a:pt x="555" y="1"/>
                  </a:moveTo>
                  <a:cubicBezTo>
                    <a:pt x="377" y="1"/>
                    <a:pt x="238" y="54"/>
                    <a:pt x="168" y="164"/>
                  </a:cubicBezTo>
                  <a:cubicBezTo>
                    <a:pt x="1" y="426"/>
                    <a:pt x="299" y="914"/>
                    <a:pt x="823" y="1248"/>
                  </a:cubicBezTo>
                  <a:cubicBezTo>
                    <a:pt x="1126" y="1441"/>
                    <a:pt x="1446" y="1542"/>
                    <a:pt x="1693" y="1542"/>
                  </a:cubicBezTo>
                  <a:cubicBezTo>
                    <a:pt x="1873" y="1542"/>
                    <a:pt x="2014" y="1489"/>
                    <a:pt x="2085" y="1379"/>
                  </a:cubicBezTo>
                  <a:cubicBezTo>
                    <a:pt x="2251" y="1117"/>
                    <a:pt x="1954" y="628"/>
                    <a:pt x="1430" y="295"/>
                  </a:cubicBezTo>
                  <a:cubicBezTo>
                    <a:pt x="1119" y="102"/>
                    <a:pt x="801" y="1"/>
                    <a:pt x="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a:off x="24242900" y="2020800"/>
              <a:ext cx="187250" cy="76825"/>
            </a:xfrm>
            <a:custGeom>
              <a:rect b="b" l="l" r="r" t="t"/>
              <a:pathLst>
                <a:path extrusionOk="0" h="3073" w="7490">
                  <a:moveTo>
                    <a:pt x="5480" y="0"/>
                  </a:moveTo>
                  <a:cubicBezTo>
                    <a:pt x="5120" y="0"/>
                    <a:pt x="4755" y="35"/>
                    <a:pt x="4406" y="76"/>
                  </a:cubicBezTo>
                  <a:cubicBezTo>
                    <a:pt x="3596" y="184"/>
                    <a:pt x="2763" y="279"/>
                    <a:pt x="1989" y="553"/>
                  </a:cubicBezTo>
                  <a:cubicBezTo>
                    <a:pt x="1215" y="827"/>
                    <a:pt x="465" y="1291"/>
                    <a:pt x="0" y="1981"/>
                  </a:cubicBezTo>
                  <a:lnTo>
                    <a:pt x="405" y="2208"/>
                  </a:lnTo>
                  <a:cubicBezTo>
                    <a:pt x="1012" y="2857"/>
                    <a:pt x="1908" y="3072"/>
                    <a:pt x="2819" y="3072"/>
                  </a:cubicBezTo>
                  <a:cubicBezTo>
                    <a:pt x="3160" y="3072"/>
                    <a:pt x="3504" y="3042"/>
                    <a:pt x="3834" y="2994"/>
                  </a:cubicBezTo>
                  <a:cubicBezTo>
                    <a:pt x="4465" y="2910"/>
                    <a:pt x="5096" y="2755"/>
                    <a:pt x="5704" y="2565"/>
                  </a:cubicBezTo>
                  <a:cubicBezTo>
                    <a:pt x="6466" y="2327"/>
                    <a:pt x="7299" y="1898"/>
                    <a:pt x="7466" y="1112"/>
                  </a:cubicBezTo>
                  <a:cubicBezTo>
                    <a:pt x="7490" y="1005"/>
                    <a:pt x="7490" y="898"/>
                    <a:pt x="7466" y="791"/>
                  </a:cubicBezTo>
                  <a:cubicBezTo>
                    <a:pt x="7430" y="719"/>
                    <a:pt x="7370" y="648"/>
                    <a:pt x="7311" y="588"/>
                  </a:cubicBezTo>
                  <a:cubicBezTo>
                    <a:pt x="6827" y="128"/>
                    <a:pt x="6164" y="0"/>
                    <a:pt x="5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24424175" y="2032225"/>
              <a:ext cx="138425" cy="209925"/>
            </a:xfrm>
            <a:custGeom>
              <a:rect b="b" l="l" r="r" t="t"/>
              <a:pathLst>
                <a:path extrusionOk="0" h="8397" w="5537">
                  <a:moveTo>
                    <a:pt x="358" y="0"/>
                  </a:moveTo>
                  <a:lnTo>
                    <a:pt x="0" y="262"/>
                  </a:lnTo>
                  <a:cubicBezTo>
                    <a:pt x="87" y="233"/>
                    <a:pt x="175" y="210"/>
                    <a:pt x="263" y="194"/>
                  </a:cubicBezTo>
                  <a:lnTo>
                    <a:pt x="263" y="194"/>
                  </a:lnTo>
                  <a:cubicBezTo>
                    <a:pt x="114" y="550"/>
                    <a:pt x="70" y="965"/>
                    <a:pt x="60" y="1346"/>
                  </a:cubicBezTo>
                  <a:cubicBezTo>
                    <a:pt x="48" y="2286"/>
                    <a:pt x="215" y="3239"/>
                    <a:pt x="727" y="4013"/>
                  </a:cubicBezTo>
                  <a:cubicBezTo>
                    <a:pt x="1225" y="4750"/>
                    <a:pt x="2059" y="5303"/>
                    <a:pt x="2949" y="5303"/>
                  </a:cubicBezTo>
                  <a:cubicBezTo>
                    <a:pt x="2994" y="5303"/>
                    <a:pt x="3039" y="5302"/>
                    <a:pt x="3084" y="5299"/>
                  </a:cubicBezTo>
                  <a:lnTo>
                    <a:pt x="3084" y="5299"/>
                  </a:lnTo>
                  <a:cubicBezTo>
                    <a:pt x="3025" y="5858"/>
                    <a:pt x="3048" y="6430"/>
                    <a:pt x="3167" y="6989"/>
                  </a:cubicBezTo>
                  <a:cubicBezTo>
                    <a:pt x="3251" y="7382"/>
                    <a:pt x="3382" y="7763"/>
                    <a:pt x="3644" y="8049"/>
                  </a:cubicBezTo>
                  <a:cubicBezTo>
                    <a:pt x="3843" y="8257"/>
                    <a:pt x="4125" y="8396"/>
                    <a:pt x="4401" y="8396"/>
                  </a:cubicBezTo>
                  <a:cubicBezTo>
                    <a:pt x="4504" y="8396"/>
                    <a:pt x="4606" y="8377"/>
                    <a:pt x="4703" y="8335"/>
                  </a:cubicBezTo>
                  <a:cubicBezTo>
                    <a:pt x="5013" y="8192"/>
                    <a:pt x="5192" y="7882"/>
                    <a:pt x="5299" y="7573"/>
                  </a:cubicBezTo>
                  <a:cubicBezTo>
                    <a:pt x="5525" y="6942"/>
                    <a:pt x="5537" y="6275"/>
                    <a:pt x="5453" y="5620"/>
                  </a:cubicBezTo>
                  <a:cubicBezTo>
                    <a:pt x="5227" y="3894"/>
                    <a:pt x="4287" y="2298"/>
                    <a:pt x="2965" y="1167"/>
                  </a:cubicBezTo>
                  <a:cubicBezTo>
                    <a:pt x="2316" y="621"/>
                    <a:pt x="1480" y="157"/>
                    <a:pt x="653" y="157"/>
                  </a:cubicBezTo>
                  <a:cubicBezTo>
                    <a:pt x="522" y="157"/>
                    <a:pt x="392" y="169"/>
                    <a:pt x="263" y="194"/>
                  </a:cubicBezTo>
                  <a:lnTo>
                    <a:pt x="263" y="194"/>
                  </a:lnTo>
                  <a:cubicBezTo>
                    <a:pt x="290" y="127"/>
                    <a:pt x="322" y="62"/>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24402150" y="2405150"/>
              <a:ext cx="67575" cy="190600"/>
            </a:xfrm>
            <a:custGeom>
              <a:rect b="b" l="l" r="r" t="t"/>
              <a:pathLst>
                <a:path extrusionOk="0" h="7624" w="2703">
                  <a:moveTo>
                    <a:pt x="2020" y="0"/>
                  </a:moveTo>
                  <a:cubicBezTo>
                    <a:pt x="1997" y="0"/>
                    <a:pt x="1872" y="48"/>
                    <a:pt x="1679" y="145"/>
                  </a:cubicBezTo>
                  <a:cubicBezTo>
                    <a:pt x="1477" y="240"/>
                    <a:pt x="1191" y="454"/>
                    <a:pt x="929" y="776"/>
                  </a:cubicBezTo>
                  <a:cubicBezTo>
                    <a:pt x="643" y="1109"/>
                    <a:pt x="393" y="1550"/>
                    <a:pt x="227" y="2086"/>
                  </a:cubicBezTo>
                  <a:cubicBezTo>
                    <a:pt x="60" y="2621"/>
                    <a:pt x="0" y="3252"/>
                    <a:pt x="107" y="3907"/>
                  </a:cubicBezTo>
                  <a:cubicBezTo>
                    <a:pt x="215" y="4550"/>
                    <a:pt x="453" y="5122"/>
                    <a:pt x="727" y="5598"/>
                  </a:cubicBezTo>
                  <a:cubicBezTo>
                    <a:pt x="1012" y="6074"/>
                    <a:pt x="1322" y="6479"/>
                    <a:pt x="1620" y="6777"/>
                  </a:cubicBezTo>
                  <a:cubicBezTo>
                    <a:pt x="2180" y="7348"/>
                    <a:pt x="2619" y="7623"/>
                    <a:pt x="2664" y="7623"/>
                  </a:cubicBezTo>
                  <a:cubicBezTo>
                    <a:pt x="2666" y="7623"/>
                    <a:pt x="2667" y="7623"/>
                    <a:pt x="2667" y="7622"/>
                  </a:cubicBezTo>
                  <a:cubicBezTo>
                    <a:pt x="2703" y="7598"/>
                    <a:pt x="2298" y="7265"/>
                    <a:pt x="1762" y="6658"/>
                  </a:cubicBezTo>
                  <a:cubicBezTo>
                    <a:pt x="1489" y="6348"/>
                    <a:pt x="1215" y="5955"/>
                    <a:pt x="941" y="5503"/>
                  </a:cubicBezTo>
                  <a:cubicBezTo>
                    <a:pt x="691" y="5038"/>
                    <a:pt x="465" y="4467"/>
                    <a:pt x="358" y="3872"/>
                  </a:cubicBezTo>
                  <a:cubicBezTo>
                    <a:pt x="274" y="3276"/>
                    <a:pt x="322" y="2681"/>
                    <a:pt x="465" y="2169"/>
                  </a:cubicBezTo>
                  <a:cubicBezTo>
                    <a:pt x="619" y="1657"/>
                    <a:pt x="834" y="1228"/>
                    <a:pt x="1072" y="895"/>
                  </a:cubicBezTo>
                  <a:cubicBezTo>
                    <a:pt x="1310" y="585"/>
                    <a:pt x="1572" y="359"/>
                    <a:pt x="1751" y="228"/>
                  </a:cubicBezTo>
                  <a:cubicBezTo>
                    <a:pt x="1929" y="97"/>
                    <a:pt x="2048" y="26"/>
                    <a:pt x="2024" y="2"/>
                  </a:cubicBezTo>
                  <a:cubicBezTo>
                    <a:pt x="2024" y="1"/>
                    <a:pt x="2023" y="0"/>
                    <a:pt x="2020"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1"/>
            <p:cNvSpPr/>
            <p:nvPr/>
          </p:nvSpPr>
          <p:spPr>
            <a:xfrm>
              <a:off x="24201825" y="2409050"/>
              <a:ext cx="25325" cy="158975"/>
            </a:xfrm>
            <a:custGeom>
              <a:rect b="b" l="l" r="r" t="t"/>
              <a:pathLst>
                <a:path extrusionOk="0" h="6359" w="1013">
                  <a:moveTo>
                    <a:pt x="916" y="0"/>
                  </a:moveTo>
                  <a:cubicBezTo>
                    <a:pt x="887" y="0"/>
                    <a:pt x="723" y="321"/>
                    <a:pt x="548" y="882"/>
                  </a:cubicBezTo>
                  <a:cubicBezTo>
                    <a:pt x="370" y="1430"/>
                    <a:pt x="179" y="2227"/>
                    <a:pt x="84" y="3120"/>
                  </a:cubicBezTo>
                  <a:cubicBezTo>
                    <a:pt x="0" y="4013"/>
                    <a:pt x="24" y="4835"/>
                    <a:pt x="96" y="5418"/>
                  </a:cubicBezTo>
                  <a:cubicBezTo>
                    <a:pt x="155" y="6013"/>
                    <a:pt x="262" y="6359"/>
                    <a:pt x="298" y="6359"/>
                  </a:cubicBezTo>
                  <a:cubicBezTo>
                    <a:pt x="370" y="6335"/>
                    <a:pt x="155" y="4906"/>
                    <a:pt x="334" y="3156"/>
                  </a:cubicBezTo>
                  <a:cubicBezTo>
                    <a:pt x="500" y="1394"/>
                    <a:pt x="1012" y="25"/>
                    <a:pt x="917" y="1"/>
                  </a:cubicBezTo>
                  <a:cubicBezTo>
                    <a:pt x="917" y="1"/>
                    <a:pt x="916" y="0"/>
                    <a:pt x="916" y="0"/>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1"/>
            <p:cNvSpPr/>
            <p:nvPr/>
          </p:nvSpPr>
          <p:spPr>
            <a:xfrm>
              <a:off x="23898500" y="2207875"/>
              <a:ext cx="137250" cy="172325"/>
            </a:xfrm>
            <a:custGeom>
              <a:rect b="b" l="l" r="r" t="t"/>
              <a:pathLst>
                <a:path extrusionOk="0" h="6893" w="5490">
                  <a:moveTo>
                    <a:pt x="3839" y="1"/>
                  </a:moveTo>
                  <a:cubicBezTo>
                    <a:pt x="3785" y="1"/>
                    <a:pt x="3736" y="30"/>
                    <a:pt x="3704" y="71"/>
                  </a:cubicBezTo>
                  <a:cubicBezTo>
                    <a:pt x="3644" y="130"/>
                    <a:pt x="3620" y="202"/>
                    <a:pt x="3597" y="273"/>
                  </a:cubicBezTo>
                  <a:cubicBezTo>
                    <a:pt x="3382" y="940"/>
                    <a:pt x="3228" y="1642"/>
                    <a:pt x="3144" y="2345"/>
                  </a:cubicBezTo>
                  <a:cubicBezTo>
                    <a:pt x="3085" y="1702"/>
                    <a:pt x="2918" y="1059"/>
                    <a:pt x="2680" y="464"/>
                  </a:cubicBezTo>
                  <a:cubicBezTo>
                    <a:pt x="2632" y="368"/>
                    <a:pt x="2585" y="249"/>
                    <a:pt x="2501" y="166"/>
                  </a:cubicBezTo>
                  <a:cubicBezTo>
                    <a:pt x="2443" y="122"/>
                    <a:pt x="2372" y="96"/>
                    <a:pt x="2300" y="96"/>
                  </a:cubicBezTo>
                  <a:cubicBezTo>
                    <a:pt x="2255" y="96"/>
                    <a:pt x="2210" y="107"/>
                    <a:pt x="2168" y="130"/>
                  </a:cubicBezTo>
                  <a:cubicBezTo>
                    <a:pt x="2073" y="202"/>
                    <a:pt x="2073" y="344"/>
                    <a:pt x="2073" y="464"/>
                  </a:cubicBezTo>
                  <a:cubicBezTo>
                    <a:pt x="2096" y="1166"/>
                    <a:pt x="2192" y="1868"/>
                    <a:pt x="2335" y="2547"/>
                  </a:cubicBezTo>
                  <a:cubicBezTo>
                    <a:pt x="2168" y="2011"/>
                    <a:pt x="1870" y="1511"/>
                    <a:pt x="1573" y="1035"/>
                  </a:cubicBezTo>
                  <a:cubicBezTo>
                    <a:pt x="1454" y="821"/>
                    <a:pt x="1275" y="606"/>
                    <a:pt x="1037" y="606"/>
                  </a:cubicBezTo>
                  <a:cubicBezTo>
                    <a:pt x="953" y="606"/>
                    <a:pt x="846" y="642"/>
                    <a:pt x="822" y="737"/>
                  </a:cubicBezTo>
                  <a:cubicBezTo>
                    <a:pt x="799" y="785"/>
                    <a:pt x="799" y="821"/>
                    <a:pt x="822" y="868"/>
                  </a:cubicBezTo>
                  <a:cubicBezTo>
                    <a:pt x="882" y="1297"/>
                    <a:pt x="1120" y="1690"/>
                    <a:pt x="1275" y="2107"/>
                  </a:cubicBezTo>
                  <a:cubicBezTo>
                    <a:pt x="1382" y="2392"/>
                    <a:pt x="1454" y="2666"/>
                    <a:pt x="1537" y="2952"/>
                  </a:cubicBezTo>
                  <a:cubicBezTo>
                    <a:pt x="1323" y="2654"/>
                    <a:pt x="1132" y="2345"/>
                    <a:pt x="918" y="2047"/>
                  </a:cubicBezTo>
                  <a:cubicBezTo>
                    <a:pt x="775" y="1821"/>
                    <a:pt x="584" y="1571"/>
                    <a:pt x="299" y="1535"/>
                  </a:cubicBezTo>
                  <a:cubicBezTo>
                    <a:pt x="227" y="1535"/>
                    <a:pt x="132" y="1559"/>
                    <a:pt x="72" y="1618"/>
                  </a:cubicBezTo>
                  <a:cubicBezTo>
                    <a:pt x="1" y="1714"/>
                    <a:pt x="60" y="1857"/>
                    <a:pt x="120" y="1952"/>
                  </a:cubicBezTo>
                  <a:cubicBezTo>
                    <a:pt x="346" y="2357"/>
                    <a:pt x="358" y="2785"/>
                    <a:pt x="441" y="3238"/>
                  </a:cubicBezTo>
                  <a:cubicBezTo>
                    <a:pt x="537" y="3726"/>
                    <a:pt x="549" y="4238"/>
                    <a:pt x="549" y="4738"/>
                  </a:cubicBezTo>
                  <a:cubicBezTo>
                    <a:pt x="549" y="5131"/>
                    <a:pt x="584" y="5512"/>
                    <a:pt x="596" y="5881"/>
                  </a:cubicBezTo>
                  <a:cubicBezTo>
                    <a:pt x="608" y="6226"/>
                    <a:pt x="596" y="6536"/>
                    <a:pt x="680" y="6893"/>
                  </a:cubicBezTo>
                  <a:lnTo>
                    <a:pt x="5490" y="6333"/>
                  </a:lnTo>
                  <a:cubicBezTo>
                    <a:pt x="5121" y="5928"/>
                    <a:pt x="4775" y="5428"/>
                    <a:pt x="4573" y="4916"/>
                  </a:cubicBezTo>
                  <a:cubicBezTo>
                    <a:pt x="4430" y="4607"/>
                    <a:pt x="4180" y="4238"/>
                    <a:pt x="4216" y="3893"/>
                  </a:cubicBezTo>
                  <a:cubicBezTo>
                    <a:pt x="4228" y="3702"/>
                    <a:pt x="4287" y="3512"/>
                    <a:pt x="4359" y="3333"/>
                  </a:cubicBezTo>
                  <a:cubicBezTo>
                    <a:pt x="4537" y="2892"/>
                    <a:pt x="4930" y="2499"/>
                    <a:pt x="5013" y="2047"/>
                  </a:cubicBezTo>
                  <a:cubicBezTo>
                    <a:pt x="5025" y="1999"/>
                    <a:pt x="5025" y="1952"/>
                    <a:pt x="5013" y="1916"/>
                  </a:cubicBezTo>
                  <a:cubicBezTo>
                    <a:pt x="4990" y="1845"/>
                    <a:pt x="4894" y="1797"/>
                    <a:pt x="4811" y="1797"/>
                  </a:cubicBezTo>
                  <a:cubicBezTo>
                    <a:pt x="4609" y="1797"/>
                    <a:pt x="4454" y="1916"/>
                    <a:pt x="4299" y="2035"/>
                  </a:cubicBezTo>
                  <a:cubicBezTo>
                    <a:pt x="4073" y="2214"/>
                    <a:pt x="3870" y="2416"/>
                    <a:pt x="3692" y="2630"/>
                  </a:cubicBezTo>
                  <a:cubicBezTo>
                    <a:pt x="3823" y="2047"/>
                    <a:pt x="3930" y="1464"/>
                    <a:pt x="4001" y="868"/>
                  </a:cubicBezTo>
                  <a:cubicBezTo>
                    <a:pt x="4037" y="654"/>
                    <a:pt x="4049" y="416"/>
                    <a:pt x="4001" y="190"/>
                  </a:cubicBezTo>
                  <a:cubicBezTo>
                    <a:pt x="3990" y="130"/>
                    <a:pt x="3978" y="59"/>
                    <a:pt x="3918" y="23"/>
                  </a:cubicBezTo>
                  <a:cubicBezTo>
                    <a:pt x="3891" y="8"/>
                    <a:pt x="3864" y="1"/>
                    <a:pt x="3839"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1"/>
            <p:cNvSpPr/>
            <p:nvPr/>
          </p:nvSpPr>
          <p:spPr>
            <a:xfrm>
              <a:off x="24512875" y="2694800"/>
              <a:ext cx="137825" cy="150950"/>
            </a:xfrm>
            <a:custGeom>
              <a:rect b="b" l="l" r="r" t="t"/>
              <a:pathLst>
                <a:path extrusionOk="0" h="6038" w="5513">
                  <a:moveTo>
                    <a:pt x="5203" y="1"/>
                  </a:moveTo>
                  <a:lnTo>
                    <a:pt x="1012" y="1096"/>
                  </a:lnTo>
                  <a:cubicBezTo>
                    <a:pt x="1096" y="1810"/>
                    <a:pt x="846" y="2572"/>
                    <a:pt x="334" y="3096"/>
                  </a:cubicBezTo>
                  <a:cubicBezTo>
                    <a:pt x="191" y="3263"/>
                    <a:pt x="0" y="3454"/>
                    <a:pt x="72" y="3656"/>
                  </a:cubicBezTo>
                  <a:cubicBezTo>
                    <a:pt x="123" y="3783"/>
                    <a:pt x="263" y="3837"/>
                    <a:pt x="404" y="3837"/>
                  </a:cubicBezTo>
                  <a:cubicBezTo>
                    <a:pt x="462" y="3837"/>
                    <a:pt x="520" y="3828"/>
                    <a:pt x="572" y="3811"/>
                  </a:cubicBezTo>
                  <a:cubicBezTo>
                    <a:pt x="1001" y="3692"/>
                    <a:pt x="1286" y="3275"/>
                    <a:pt x="1441" y="2858"/>
                  </a:cubicBezTo>
                  <a:lnTo>
                    <a:pt x="1441" y="2858"/>
                  </a:lnTo>
                  <a:cubicBezTo>
                    <a:pt x="1548" y="3596"/>
                    <a:pt x="1334" y="4382"/>
                    <a:pt x="905" y="5013"/>
                  </a:cubicBezTo>
                  <a:cubicBezTo>
                    <a:pt x="798" y="5144"/>
                    <a:pt x="703" y="5359"/>
                    <a:pt x="846" y="5466"/>
                  </a:cubicBezTo>
                  <a:cubicBezTo>
                    <a:pt x="882" y="5490"/>
                    <a:pt x="926" y="5498"/>
                    <a:pt x="971" y="5498"/>
                  </a:cubicBezTo>
                  <a:cubicBezTo>
                    <a:pt x="1015" y="5498"/>
                    <a:pt x="1060" y="5490"/>
                    <a:pt x="1096" y="5478"/>
                  </a:cubicBezTo>
                  <a:cubicBezTo>
                    <a:pt x="1489" y="5347"/>
                    <a:pt x="1715" y="4989"/>
                    <a:pt x="1917" y="4620"/>
                  </a:cubicBezTo>
                  <a:cubicBezTo>
                    <a:pt x="2155" y="4180"/>
                    <a:pt x="2334" y="3704"/>
                    <a:pt x="2453" y="3192"/>
                  </a:cubicBezTo>
                  <a:lnTo>
                    <a:pt x="2453" y="3192"/>
                  </a:lnTo>
                  <a:cubicBezTo>
                    <a:pt x="2465" y="4001"/>
                    <a:pt x="2298" y="4823"/>
                    <a:pt x="1941" y="5537"/>
                  </a:cubicBezTo>
                  <a:cubicBezTo>
                    <a:pt x="1870" y="5704"/>
                    <a:pt x="1810" y="5918"/>
                    <a:pt x="1965" y="6013"/>
                  </a:cubicBezTo>
                  <a:cubicBezTo>
                    <a:pt x="2001" y="6037"/>
                    <a:pt x="2060" y="6037"/>
                    <a:pt x="2120" y="6037"/>
                  </a:cubicBezTo>
                  <a:cubicBezTo>
                    <a:pt x="2406" y="6001"/>
                    <a:pt x="2620" y="5728"/>
                    <a:pt x="2751" y="5478"/>
                  </a:cubicBezTo>
                  <a:cubicBezTo>
                    <a:pt x="3108" y="4847"/>
                    <a:pt x="3346" y="4180"/>
                    <a:pt x="3477" y="3477"/>
                  </a:cubicBezTo>
                  <a:lnTo>
                    <a:pt x="3477" y="3477"/>
                  </a:lnTo>
                  <a:cubicBezTo>
                    <a:pt x="3418" y="4037"/>
                    <a:pt x="3358" y="4597"/>
                    <a:pt x="3310" y="5144"/>
                  </a:cubicBezTo>
                  <a:cubicBezTo>
                    <a:pt x="3298" y="5359"/>
                    <a:pt x="3275" y="5585"/>
                    <a:pt x="3334" y="5787"/>
                  </a:cubicBezTo>
                  <a:cubicBezTo>
                    <a:pt x="3346" y="5847"/>
                    <a:pt x="3370" y="5906"/>
                    <a:pt x="3429" y="5942"/>
                  </a:cubicBezTo>
                  <a:cubicBezTo>
                    <a:pt x="3444" y="5946"/>
                    <a:pt x="3459" y="5948"/>
                    <a:pt x="3474" y="5948"/>
                  </a:cubicBezTo>
                  <a:cubicBezTo>
                    <a:pt x="3542" y="5948"/>
                    <a:pt x="3607" y="5907"/>
                    <a:pt x="3656" y="5859"/>
                  </a:cubicBezTo>
                  <a:cubicBezTo>
                    <a:pt x="4001" y="5549"/>
                    <a:pt x="4120" y="5061"/>
                    <a:pt x="4191" y="4597"/>
                  </a:cubicBezTo>
                  <a:cubicBezTo>
                    <a:pt x="4251" y="4275"/>
                    <a:pt x="4299" y="3954"/>
                    <a:pt x="4322" y="3632"/>
                  </a:cubicBezTo>
                  <a:lnTo>
                    <a:pt x="4465" y="4966"/>
                  </a:lnTo>
                  <a:cubicBezTo>
                    <a:pt x="4477" y="5192"/>
                    <a:pt x="4501" y="5430"/>
                    <a:pt x="4620" y="5609"/>
                  </a:cubicBezTo>
                  <a:cubicBezTo>
                    <a:pt x="4656" y="5656"/>
                    <a:pt x="4680" y="5704"/>
                    <a:pt x="4739" y="5716"/>
                  </a:cubicBezTo>
                  <a:cubicBezTo>
                    <a:pt x="4757" y="5723"/>
                    <a:pt x="4775" y="5726"/>
                    <a:pt x="4792" y="5726"/>
                  </a:cubicBezTo>
                  <a:cubicBezTo>
                    <a:pt x="4921" y="5726"/>
                    <a:pt x="5016" y="5544"/>
                    <a:pt x="5037" y="5418"/>
                  </a:cubicBezTo>
                  <a:cubicBezTo>
                    <a:pt x="5156" y="4763"/>
                    <a:pt x="5037" y="4096"/>
                    <a:pt x="5073" y="3418"/>
                  </a:cubicBezTo>
                  <a:cubicBezTo>
                    <a:pt x="5096" y="2275"/>
                    <a:pt x="5513" y="1096"/>
                    <a:pt x="5203" y="1"/>
                  </a:cubicBezTo>
                  <a:close/>
                </a:path>
              </a:pathLst>
            </a:custGeom>
            <a:solidFill>
              <a:srgbClr val="F47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1"/>
            <p:cNvSpPr/>
            <p:nvPr/>
          </p:nvSpPr>
          <p:spPr>
            <a:xfrm>
              <a:off x="24394100" y="2174200"/>
              <a:ext cx="77725" cy="71225"/>
            </a:xfrm>
            <a:custGeom>
              <a:rect b="b" l="l" r="r" t="t"/>
              <a:pathLst>
                <a:path extrusionOk="0" h="2849" w="3109">
                  <a:moveTo>
                    <a:pt x="1586" y="1"/>
                  </a:moveTo>
                  <a:cubicBezTo>
                    <a:pt x="988" y="1"/>
                    <a:pt x="425" y="406"/>
                    <a:pt x="239" y="1013"/>
                  </a:cubicBezTo>
                  <a:cubicBezTo>
                    <a:pt x="1" y="1763"/>
                    <a:pt x="406" y="2561"/>
                    <a:pt x="1132" y="2787"/>
                  </a:cubicBezTo>
                  <a:cubicBezTo>
                    <a:pt x="1265" y="2828"/>
                    <a:pt x="1400" y="2848"/>
                    <a:pt x="1533" y="2848"/>
                  </a:cubicBezTo>
                  <a:cubicBezTo>
                    <a:pt x="2125" y="2848"/>
                    <a:pt x="2676" y="2456"/>
                    <a:pt x="2870" y="1834"/>
                  </a:cubicBezTo>
                  <a:cubicBezTo>
                    <a:pt x="3108" y="1084"/>
                    <a:pt x="2704" y="287"/>
                    <a:pt x="1977" y="60"/>
                  </a:cubicBezTo>
                  <a:cubicBezTo>
                    <a:pt x="1848" y="20"/>
                    <a:pt x="1716" y="1"/>
                    <a:pt x="1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1"/>
            <p:cNvSpPr/>
            <p:nvPr/>
          </p:nvSpPr>
          <p:spPr>
            <a:xfrm>
              <a:off x="24259875" y="2132800"/>
              <a:ext cx="78000" cy="71525"/>
            </a:xfrm>
            <a:custGeom>
              <a:rect b="b" l="l" r="r" t="t"/>
              <a:pathLst>
                <a:path extrusionOk="0" h="2861" w="3120">
                  <a:moveTo>
                    <a:pt x="1587" y="1"/>
                  </a:moveTo>
                  <a:cubicBezTo>
                    <a:pt x="988" y="1"/>
                    <a:pt x="433" y="400"/>
                    <a:pt x="238" y="1014"/>
                  </a:cubicBezTo>
                  <a:cubicBezTo>
                    <a:pt x="0" y="1776"/>
                    <a:pt x="405" y="2562"/>
                    <a:pt x="1131" y="2800"/>
                  </a:cubicBezTo>
                  <a:cubicBezTo>
                    <a:pt x="1265" y="2841"/>
                    <a:pt x="1400" y="2860"/>
                    <a:pt x="1532" y="2860"/>
                  </a:cubicBezTo>
                  <a:cubicBezTo>
                    <a:pt x="2132" y="2860"/>
                    <a:pt x="2686" y="2462"/>
                    <a:pt x="2881" y="1847"/>
                  </a:cubicBezTo>
                  <a:cubicBezTo>
                    <a:pt x="3120" y="1085"/>
                    <a:pt x="2715" y="299"/>
                    <a:pt x="1988" y="61"/>
                  </a:cubicBezTo>
                  <a:cubicBezTo>
                    <a:pt x="1855" y="20"/>
                    <a:pt x="1720" y="1"/>
                    <a:pt x="1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1"/>
            <p:cNvSpPr/>
            <p:nvPr/>
          </p:nvSpPr>
          <p:spPr>
            <a:xfrm>
              <a:off x="24396200" y="2175700"/>
              <a:ext cx="38125" cy="57475"/>
            </a:xfrm>
            <a:custGeom>
              <a:rect b="b" l="l" r="r" t="t"/>
              <a:pathLst>
                <a:path extrusionOk="0" h="2299" w="1525">
                  <a:moveTo>
                    <a:pt x="1119" y="0"/>
                  </a:moveTo>
                  <a:cubicBezTo>
                    <a:pt x="679" y="119"/>
                    <a:pt x="298" y="477"/>
                    <a:pt x="155" y="953"/>
                  </a:cubicBezTo>
                  <a:cubicBezTo>
                    <a:pt x="0" y="1441"/>
                    <a:pt x="107" y="1941"/>
                    <a:pt x="405" y="2298"/>
                  </a:cubicBezTo>
                  <a:cubicBezTo>
                    <a:pt x="857" y="2179"/>
                    <a:pt x="1227" y="1822"/>
                    <a:pt x="1369" y="1346"/>
                  </a:cubicBezTo>
                  <a:cubicBezTo>
                    <a:pt x="1524" y="846"/>
                    <a:pt x="1417" y="357"/>
                    <a:pt x="11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1"/>
            <p:cNvSpPr/>
            <p:nvPr/>
          </p:nvSpPr>
          <p:spPr>
            <a:xfrm>
              <a:off x="24261650" y="2133725"/>
              <a:ext cx="37825" cy="57175"/>
            </a:xfrm>
            <a:custGeom>
              <a:rect b="b" l="l" r="r" t="t"/>
              <a:pathLst>
                <a:path extrusionOk="0" h="2287" w="1513">
                  <a:moveTo>
                    <a:pt x="1120" y="1"/>
                  </a:moveTo>
                  <a:cubicBezTo>
                    <a:pt x="667" y="120"/>
                    <a:pt x="298" y="477"/>
                    <a:pt x="143" y="953"/>
                  </a:cubicBezTo>
                  <a:cubicBezTo>
                    <a:pt x="1" y="1441"/>
                    <a:pt x="108" y="1929"/>
                    <a:pt x="405" y="2287"/>
                  </a:cubicBezTo>
                  <a:cubicBezTo>
                    <a:pt x="846" y="2167"/>
                    <a:pt x="1215" y="1810"/>
                    <a:pt x="1370" y="1334"/>
                  </a:cubicBezTo>
                  <a:cubicBezTo>
                    <a:pt x="1513" y="846"/>
                    <a:pt x="1394" y="358"/>
                    <a:pt x="1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1"/>
            <p:cNvSpPr/>
            <p:nvPr/>
          </p:nvSpPr>
          <p:spPr>
            <a:xfrm>
              <a:off x="24408700" y="2164375"/>
              <a:ext cx="30375" cy="11350"/>
            </a:xfrm>
            <a:custGeom>
              <a:rect b="b" l="l" r="r" t="t"/>
              <a:pathLst>
                <a:path extrusionOk="0" h="454" w="1215">
                  <a:moveTo>
                    <a:pt x="839" y="0"/>
                  </a:moveTo>
                  <a:cubicBezTo>
                    <a:pt x="749" y="0"/>
                    <a:pt x="649" y="15"/>
                    <a:pt x="548" y="48"/>
                  </a:cubicBezTo>
                  <a:cubicBezTo>
                    <a:pt x="369" y="108"/>
                    <a:pt x="215" y="203"/>
                    <a:pt x="131" y="287"/>
                  </a:cubicBezTo>
                  <a:cubicBezTo>
                    <a:pt x="36" y="382"/>
                    <a:pt x="0" y="453"/>
                    <a:pt x="12" y="453"/>
                  </a:cubicBezTo>
                  <a:cubicBezTo>
                    <a:pt x="12" y="454"/>
                    <a:pt x="13" y="454"/>
                    <a:pt x="13" y="454"/>
                  </a:cubicBezTo>
                  <a:cubicBezTo>
                    <a:pt x="35" y="454"/>
                    <a:pt x="246" y="225"/>
                    <a:pt x="572" y="144"/>
                  </a:cubicBezTo>
                  <a:cubicBezTo>
                    <a:pt x="716" y="99"/>
                    <a:pt x="852" y="87"/>
                    <a:pt x="961" y="87"/>
                  </a:cubicBezTo>
                  <a:cubicBezTo>
                    <a:pt x="1078" y="87"/>
                    <a:pt x="1164" y="101"/>
                    <a:pt x="1199" y="101"/>
                  </a:cubicBezTo>
                  <a:cubicBezTo>
                    <a:pt x="1209" y="101"/>
                    <a:pt x="1215" y="99"/>
                    <a:pt x="1215" y="96"/>
                  </a:cubicBezTo>
                  <a:cubicBezTo>
                    <a:pt x="1215" y="84"/>
                    <a:pt x="1143" y="37"/>
                    <a:pt x="1024" y="25"/>
                  </a:cubicBezTo>
                  <a:cubicBezTo>
                    <a:pt x="972" y="9"/>
                    <a:pt x="909" y="0"/>
                    <a:pt x="8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1"/>
            <p:cNvSpPr/>
            <p:nvPr/>
          </p:nvSpPr>
          <p:spPr>
            <a:xfrm>
              <a:off x="24317025" y="2128250"/>
              <a:ext cx="20550" cy="24850"/>
            </a:xfrm>
            <a:custGeom>
              <a:rect b="b" l="l" r="r" t="t"/>
              <a:pathLst>
                <a:path extrusionOk="0" h="994" w="822">
                  <a:moveTo>
                    <a:pt x="12" y="1"/>
                  </a:moveTo>
                  <a:cubicBezTo>
                    <a:pt x="4" y="1"/>
                    <a:pt x="0" y="2"/>
                    <a:pt x="0" y="5"/>
                  </a:cubicBezTo>
                  <a:cubicBezTo>
                    <a:pt x="0" y="41"/>
                    <a:pt x="286" y="124"/>
                    <a:pt x="512" y="410"/>
                  </a:cubicBezTo>
                  <a:cubicBezTo>
                    <a:pt x="726" y="696"/>
                    <a:pt x="762" y="993"/>
                    <a:pt x="786" y="993"/>
                  </a:cubicBezTo>
                  <a:cubicBezTo>
                    <a:pt x="810" y="993"/>
                    <a:pt x="822" y="922"/>
                    <a:pt x="774" y="779"/>
                  </a:cubicBezTo>
                  <a:cubicBezTo>
                    <a:pt x="750" y="660"/>
                    <a:pt x="691" y="505"/>
                    <a:pt x="572" y="350"/>
                  </a:cubicBezTo>
                  <a:cubicBezTo>
                    <a:pt x="453" y="208"/>
                    <a:pt x="310" y="100"/>
                    <a:pt x="191" y="53"/>
                  </a:cubicBezTo>
                  <a:cubicBezTo>
                    <a:pt x="100" y="16"/>
                    <a:pt x="37"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1"/>
            <p:cNvSpPr/>
            <p:nvPr/>
          </p:nvSpPr>
          <p:spPr>
            <a:xfrm>
              <a:off x="24289925" y="2116450"/>
              <a:ext cx="3300" cy="18500"/>
            </a:xfrm>
            <a:custGeom>
              <a:rect b="b" l="l" r="r" t="t"/>
              <a:pathLst>
                <a:path extrusionOk="0" h="740" w="132">
                  <a:moveTo>
                    <a:pt x="72" y="1"/>
                  </a:moveTo>
                  <a:cubicBezTo>
                    <a:pt x="48" y="1"/>
                    <a:pt x="48" y="168"/>
                    <a:pt x="24" y="382"/>
                  </a:cubicBezTo>
                  <a:cubicBezTo>
                    <a:pt x="24" y="572"/>
                    <a:pt x="1" y="739"/>
                    <a:pt x="24" y="739"/>
                  </a:cubicBezTo>
                  <a:cubicBezTo>
                    <a:pt x="48" y="739"/>
                    <a:pt x="108" y="584"/>
                    <a:pt x="120" y="382"/>
                  </a:cubicBezTo>
                  <a:cubicBezTo>
                    <a:pt x="132" y="168"/>
                    <a:pt x="108"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1"/>
            <p:cNvSpPr/>
            <p:nvPr/>
          </p:nvSpPr>
          <p:spPr>
            <a:xfrm>
              <a:off x="24270575" y="2122100"/>
              <a:ext cx="11050" cy="15825"/>
            </a:xfrm>
            <a:custGeom>
              <a:rect b="b" l="l" r="r" t="t"/>
              <a:pathLst>
                <a:path extrusionOk="0" h="633" w="442">
                  <a:moveTo>
                    <a:pt x="15" y="0"/>
                  </a:moveTo>
                  <a:cubicBezTo>
                    <a:pt x="14" y="0"/>
                    <a:pt x="13" y="1"/>
                    <a:pt x="13" y="1"/>
                  </a:cubicBezTo>
                  <a:cubicBezTo>
                    <a:pt x="1" y="13"/>
                    <a:pt x="84" y="156"/>
                    <a:pt x="203" y="335"/>
                  </a:cubicBezTo>
                  <a:cubicBezTo>
                    <a:pt x="306" y="484"/>
                    <a:pt x="410" y="633"/>
                    <a:pt x="428" y="633"/>
                  </a:cubicBezTo>
                  <a:cubicBezTo>
                    <a:pt x="428" y="633"/>
                    <a:pt x="429" y="633"/>
                    <a:pt x="429" y="632"/>
                  </a:cubicBezTo>
                  <a:cubicBezTo>
                    <a:pt x="441" y="632"/>
                    <a:pt x="382" y="466"/>
                    <a:pt x="263" y="287"/>
                  </a:cubicBezTo>
                  <a:cubicBezTo>
                    <a:pt x="149" y="117"/>
                    <a:pt x="36"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1"/>
            <p:cNvSpPr/>
            <p:nvPr/>
          </p:nvSpPr>
          <p:spPr>
            <a:xfrm>
              <a:off x="24256300" y="2134000"/>
              <a:ext cx="17275" cy="10200"/>
            </a:xfrm>
            <a:custGeom>
              <a:rect b="b" l="l" r="r" t="t"/>
              <a:pathLst>
                <a:path extrusionOk="0" h="408" w="691">
                  <a:moveTo>
                    <a:pt x="8" y="0"/>
                  </a:moveTo>
                  <a:cubicBezTo>
                    <a:pt x="4" y="0"/>
                    <a:pt x="2" y="1"/>
                    <a:pt x="0" y="1"/>
                  </a:cubicBezTo>
                  <a:cubicBezTo>
                    <a:pt x="0" y="37"/>
                    <a:pt x="143" y="132"/>
                    <a:pt x="322" y="240"/>
                  </a:cubicBezTo>
                  <a:cubicBezTo>
                    <a:pt x="485" y="349"/>
                    <a:pt x="629" y="408"/>
                    <a:pt x="670" y="408"/>
                  </a:cubicBezTo>
                  <a:cubicBezTo>
                    <a:pt x="674" y="408"/>
                    <a:pt x="677" y="407"/>
                    <a:pt x="679" y="406"/>
                  </a:cubicBezTo>
                  <a:cubicBezTo>
                    <a:pt x="691" y="371"/>
                    <a:pt x="536" y="275"/>
                    <a:pt x="357" y="168"/>
                  </a:cubicBezTo>
                  <a:cubicBezTo>
                    <a:pt x="192" y="69"/>
                    <a:pt x="47"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1"/>
            <p:cNvSpPr/>
            <p:nvPr/>
          </p:nvSpPr>
          <p:spPr>
            <a:xfrm>
              <a:off x="24466150" y="2206750"/>
              <a:ext cx="20550" cy="2775"/>
            </a:xfrm>
            <a:custGeom>
              <a:rect b="b" l="l" r="r" t="t"/>
              <a:pathLst>
                <a:path extrusionOk="0" h="111" w="822">
                  <a:moveTo>
                    <a:pt x="170" y="1"/>
                  </a:moveTo>
                  <a:cubicBezTo>
                    <a:pt x="70" y="1"/>
                    <a:pt x="0" y="6"/>
                    <a:pt x="0" y="20"/>
                  </a:cubicBezTo>
                  <a:cubicBezTo>
                    <a:pt x="0" y="56"/>
                    <a:pt x="179" y="80"/>
                    <a:pt x="405" y="104"/>
                  </a:cubicBezTo>
                  <a:cubicBezTo>
                    <a:pt x="492" y="108"/>
                    <a:pt x="571" y="111"/>
                    <a:pt x="637" y="111"/>
                  </a:cubicBezTo>
                  <a:cubicBezTo>
                    <a:pt x="750" y="111"/>
                    <a:pt x="822" y="103"/>
                    <a:pt x="822" y="80"/>
                  </a:cubicBezTo>
                  <a:cubicBezTo>
                    <a:pt x="822" y="56"/>
                    <a:pt x="643" y="20"/>
                    <a:pt x="417" y="8"/>
                  </a:cubicBezTo>
                  <a:cubicBezTo>
                    <a:pt x="328" y="4"/>
                    <a:pt x="241"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1"/>
            <p:cNvSpPr/>
            <p:nvPr/>
          </p:nvSpPr>
          <p:spPr>
            <a:xfrm>
              <a:off x="24467025" y="2186925"/>
              <a:ext cx="13125" cy="10850"/>
            </a:xfrm>
            <a:custGeom>
              <a:rect b="b" l="l" r="r" t="t"/>
              <a:pathLst>
                <a:path extrusionOk="0" h="434" w="525">
                  <a:moveTo>
                    <a:pt x="494" y="0"/>
                  </a:moveTo>
                  <a:cubicBezTo>
                    <a:pt x="464" y="0"/>
                    <a:pt x="356" y="88"/>
                    <a:pt x="239" y="194"/>
                  </a:cubicBezTo>
                  <a:cubicBezTo>
                    <a:pt x="108" y="313"/>
                    <a:pt x="1" y="420"/>
                    <a:pt x="13" y="432"/>
                  </a:cubicBezTo>
                  <a:cubicBezTo>
                    <a:pt x="14" y="433"/>
                    <a:pt x="15" y="434"/>
                    <a:pt x="17" y="434"/>
                  </a:cubicBezTo>
                  <a:cubicBezTo>
                    <a:pt x="42" y="434"/>
                    <a:pt x="154" y="364"/>
                    <a:pt x="287" y="254"/>
                  </a:cubicBezTo>
                  <a:cubicBezTo>
                    <a:pt x="430" y="135"/>
                    <a:pt x="525" y="16"/>
                    <a:pt x="501" y="4"/>
                  </a:cubicBezTo>
                  <a:cubicBezTo>
                    <a:pt x="500" y="1"/>
                    <a:pt x="497" y="0"/>
                    <a:pt x="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1"/>
            <p:cNvSpPr/>
            <p:nvPr/>
          </p:nvSpPr>
          <p:spPr>
            <a:xfrm>
              <a:off x="24458100" y="2172050"/>
              <a:ext cx="10750" cy="15000"/>
            </a:xfrm>
            <a:custGeom>
              <a:rect b="b" l="l" r="r" t="t"/>
              <a:pathLst>
                <a:path extrusionOk="0" h="600" w="430">
                  <a:moveTo>
                    <a:pt x="407" y="0"/>
                  </a:moveTo>
                  <a:cubicBezTo>
                    <a:pt x="365" y="0"/>
                    <a:pt x="277" y="113"/>
                    <a:pt x="179" y="265"/>
                  </a:cubicBezTo>
                  <a:cubicBezTo>
                    <a:pt x="72" y="432"/>
                    <a:pt x="1" y="575"/>
                    <a:pt x="13" y="599"/>
                  </a:cubicBezTo>
                  <a:cubicBezTo>
                    <a:pt x="14" y="599"/>
                    <a:pt x="16" y="600"/>
                    <a:pt x="18" y="600"/>
                  </a:cubicBezTo>
                  <a:cubicBezTo>
                    <a:pt x="57" y="600"/>
                    <a:pt x="149" y="484"/>
                    <a:pt x="251" y="325"/>
                  </a:cubicBezTo>
                  <a:cubicBezTo>
                    <a:pt x="358" y="158"/>
                    <a:pt x="429" y="15"/>
                    <a:pt x="417" y="3"/>
                  </a:cubicBezTo>
                  <a:cubicBezTo>
                    <a:pt x="414" y="1"/>
                    <a:pt x="411" y="0"/>
                    <a:pt x="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1"/>
            <p:cNvSpPr/>
            <p:nvPr/>
          </p:nvSpPr>
          <p:spPr>
            <a:xfrm>
              <a:off x="24398875" y="2173025"/>
              <a:ext cx="71150" cy="50625"/>
            </a:xfrm>
            <a:custGeom>
              <a:rect b="b" l="l" r="r" t="t"/>
              <a:pathLst>
                <a:path extrusionOk="0" h="2025" w="2846">
                  <a:moveTo>
                    <a:pt x="1370" y="0"/>
                  </a:moveTo>
                  <a:cubicBezTo>
                    <a:pt x="1203" y="24"/>
                    <a:pt x="1060" y="48"/>
                    <a:pt x="917" y="95"/>
                  </a:cubicBezTo>
                  <a:cubicBezTo>
                    <a:pt x="655" y="203"/>
                    <a:pt x="429" y="357"/>
                    <a:pt x="298" y="524"/>
                  </a:cubicBezTo>
                  <a:cubicBezTo>
                    <a:pt x="167" y="703"/>
                    <a:pt x="72" y="857"/>
                    <a:pt x="48" y="976"/>
                  </a:cubicBezTo>
                  <a:cubicBezTo>
                    <a:pt x="12" y="1072"/>
                    <a:pt x="0" y="1155"/>
                    <a:pt x="12" y="1155"/>
                  </a:cubicBezTo>
                  <a:cubicBezTo>
                    <a:pt x="13" y="1155"/>
                    <a:pt x="14" y="1155"/>
                    <a:pt x="15" y="1155"/>
                  </a:cubicBezTo>
                  <a:cubicBezTo>
                    <a:pt x="51" y="1155"/>
                    <a:pt x="114" y="887"/>
                    <a:pt x="417" y="584"/>
                  </a:cubicBezTo>
                  <a:cubicBezTo>
                    <a:pt x="548" y="453"/>
                    <a:pt x="739" y="298"/>
                    <a:pt x="1000" y="226"/>
                  </a:cubicBezTo>
                  <a:cubicBezTo>
                    <a:pt x="1130" y="189"/>
                    <a:pt x="1273" y="168"/>
                    <a:pt x="1420" y="168"/>
                  </a:cubicBezTo>
                  <a:cubicBezTo>
                    <a:pt x="1556" y="168"/>
                    <a:pt x="1697" y="186"/>
                    <a:pt x="1834" y="226"/>
                  </a:cubicBezTo>
                  <a:cubicBezTo>
                    <a:pt x="1977" y="274"/>
                    <a:pt x="2096" y="334"/>
                    <a:pt x="2215" y="417"/>
                  </a:cubicBezTo>
                  <a:cubicBezTo>
                    <a:pt x="2334" y="512"/>
                    <a:pt x="2429" y="619"/>
                    <a:pt x="2501" y="715"/>
                  </a:cubicBezTo>
                  <a:cubicBezTo>
                    <a:pt x="2632" y="941"/>
                    <a:pt x="2703" y="1179"/>
                    <a:pt x="2727" y="1369"/>
                  </a:cubicBezTo>
                  <a:cubicBezTo>
                    <a:pt x="2763" y="1774"/>
                    <a:pt x="2632" y="2012"/>
                    <a:pt x="2667" y="2024"/>
                  </a:cubicBezTo>
                  <a:cubicBezTo>
                    <a:pt x="2667" y="2024"/>
                    <a:pt x="2703" y="1965"/>
                    <a:pt x="2751" y="1858"/>
                  </a:cubicBezTo>
                  <a:cubicBezTo>
                    <a:pt x="2798" y="1750"/>
                    <a:pt x="2846" y="1584"/>
                    <a:pt x="2846" y="1357"/>
                  </a:cubicBezTo>
                  <a:cubicBezTo>
                    <a:pt x="2834" y="1131"/>
                    <a:pt x="2775" y="881"/>
                    <a:pt x="2620" y="631"/>
                  </a:cubicBezTo>
                  <a:cubicBezTo>
                    <a:pt x="2536" y="512"/>
                    <a:pt x="2441" y="393"/>
                    <a:pt x="2310" y="286"/>
                  </a:cubicBezTo>
                  <a:cubicBezTo>
                    <a:pt x="2179" y="191"/>
                    <a:pt x="2024" y="107"/>
                    <a:pt x="1858" y="60"/>
                  </a:cubicBezTo>
                  <a:cubicBezTo>
                    <a:pt x="1691" y="24"/>
                    <a:pt x="1536"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1"/>
            <p:cNvSpPr/>
            <p:nvPr/>
          </p:nvSpPr>
          <p:spPr>
            <a:xfrm>
              <a:off x="24263150" y="2130975"/>
              <a:ext cx="70250" cy="49200"/>
            </a:xfrm>
            <a:custGeom>
              <a:rect b="b" l="l" r="r" t="t"/>
              <a:pathLst>
                <a:path extrusionOk="0" h="1968" w="2810">
                  <a:moveTo>
                    <a:pt x="1360" y="0"/>
                  </a:moveTo>
                  <a:cubicBezTo>
                    <a:pt x="1331" y="0"/>
                    <a:pt x="1303" y="1"/>
                    <a:pt x="1274" y="3"/>
                  </a:cubicBezTo>
                  <a:cubicBezTo>
                    <a:pt x="1119" y="3"/>
                    <a:pt x="965" y="51"/>
                    <a:pt x="834" y="111"/>
                  </a:cubicBezTo>
                  <a:cubicBezTo>
                    <a:pt x="560" y="230"/>
                    <a:pt x="357" y="408"/>
                    <a:pt x="238" y="587"/>
                  </a:cubicBezTo>
                  <a:cubicBezTo>
                    <a:pt x="119" y="765"/>
                    <a:pt x="60" y="932"/>
                    <a:pt x="24" y="1051"/>
                  </a:cubicBezTo>
                  <a:cubicBezTo>
                    <a:pt x="0" y="1146"/>
                    <a:pt x="0" y="1230"/>
                    <a:pt x="12" y="1230"/>
                  </a:cubicBezTo>
                  <a:cubicBezTo>
                    <a:pt x="48" y="1230"/>
                    <a:pt x="72" y="956"/>
                    <a:pt x="322" y="646"/>
                  </a:cubicBezTo>
                  <a:cubicBezTo>
                    <a:pt x="441" y="492"/>
                    <a:pt x="643" y="337"/>
                    <a:pt x="881" y="241"/>
                  </a:cubicBezTo>
                  <a:cubicBezTo>
                    <a:pt x="1012" y="194"/>
                    <a:pt x="1143" y="158"/>
                    <a:pt x="1274" y="158"/>
                  </a:cubicBezTo>
                  <a:cubicBezTo>
                    <a:pt x="1429" y="158"/>
                    <a:pt x="1560" y="170"/>
                    <a:pt x="1715" y="218"/>
                  </a:cubicBezTo>
                  <a:cubicBezTo>
                    <a:pt x="1988" y="301"/>
                    <a:pt x="2227" y="480"/>
                    <a:pt x="2393" y="694"/>
                  </a:cubicBezTo>
                  <a:cubicBezTo>
                    <a:pt x="2560" y="884"/>
                    <a:pt x="2643" y="1123"/>
                    <a:pt x="2679" y="1313"/>
                  </a:cubicBezTo>
                  <a:cubicBezTo>
                    <a:pt x="2739" y="1718"/>
                    <a:pt x="2643" y="1968"/>
                    <a:pt x="2679" y="1968"/>
                  </a:cubicBezTo>
                  <a:cubicBezTo>
                    <a:pt x="2691" y="1968"/>
                    <a:pt x="2727" y="1908"/>
                    <a:pt x="2750" y="1837"/>
                  </a:cubicBezTo>
                  <a:cubicBezTo>
                    <a:pt x="2786" y="1718"/>
                    <a:pt x="2810" y="1551"/>
                    <a:pt x="2798" y="1325"/>
                  </a:cubicBezTo>
                  <a:cubicBezTo>
                    <a:pt x="2786" y="1111"/>
                    <a:pt x="2703" y="849"/>
                    <a:pt x="2524" y="611"/>
                  </a:cubicBezTo>
                  <a:cubicBezTo>
                    <a:pt x="2441" y="492"/>
                    <a:pt x="2334" y="372"/>
                    <a:pt x="2203" y="289"/>
                  </a:cubicBezTo>
                  <a:cubicBezTo>
                    <a:pt x="2084" y="194"/>
                    <a:pt x="1929" y="122"/>
                    <a:pt x="1774" y="63"/>
                  </a:cubicBezTo>
                  <a:cubicBezTo>
                    <a:pt x="1636" y="23"/>
                    <a:pt x="1498" y="0"/>
                    <a:pt x="1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31"/>
          <p:cNvGrpSpPr/>
          <p:nvPr/>
        </p:nvGrpSpPr>
        <p:grpSpPr>
          <a:xfrm>
            <a:off x="786685" y="213847"/>
            <a:ext cx="1216200" cy="1216200"/>
            <a:chOff x="786685" y="213847"/>
            <a:chExt cx="1216200" cy="1216200"/>
          </a:xfrm>
        </p:grpSpPr>
        <p:sp>
          <p:nvSpPr>
            <p:cNvPr id="996" name="Google Shape;996;p31"/>
            <p:cNvSpPr/>
            <p:nvPr/>
          </p:nvSpPr>
          <p:spPr>
            <a:xfrm>
              <a:off x="786685" y="213847"/>
              <a:ext cx="1216200" cy="1216200"/>
            </a:xfrm>
            <a:prstGeom prst="sun">
              <a:avLst>
                <a:gd fmla="val 25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 name="Google Shape;997;p31"/>
            <p:cNvGrpSpPr/>
            <p:nvPr/>
          </p:nvGrpSpPr>
          <p:grpSpPr>
            <a:xfrm>
              <a:off x="1120050" y="556963"/>
              <a:ext cx="549450" cy="529975"/>
              <a:chOff x="720000" y="1682150"/>
              <a:chExt cx="549450" cy="529975"/>
            </a:xfrm>
          </p:grpSpPr>
          <p:sp>
            <p:nvSpPr>
              <p:cNvPr id="998" name="Google Shape;998;p31"/>
              <p:cNvSpPr/>
              <p:nvPr/>
            </p:nvSpPr>
            <p:spPr>
              <a:xfrm>
                <a:off x="720000" y="1682150"/>
                <a:ext cx="549450" cy="529975"/>
              </a:xfrm>
              <a:custGeom>
                <a:rect b="b" l="l" r="r" t="t"/>
                <a:pathLst>
                  <a:path extrusionOk="0" h="21199" w="21978">
                    <a:moveTo>
                      <a:pt x="10549" y="1"/>
                    </a:moveTo>
                    <a:cubicBezTo>
                      <a:pt x="10105" y="1"/>
                      <a:pt x="9659" y="28"/>
                      <a:pt x="9216" y="85"/>
                    </a:cubicBezTo>
                    <a:cubicBezTo>
                      <a:pt x="6644" y="407"/>
                      <a:pt x="3989" y="1383"/>
                      <a:pt x="2358" y="3514"/>
                    </a:cubicBezTo>
                    <a:cubicBezTo>
                      <a:pt x="1072" y="5193"/>
                      <a:pt x="572" y="7384"/>
                      <a:pt x="298" y="9527"/>
                    </a:cubicBezTo>
                    <a:cubicBezTo>
                      <a:pt x="84" y="11337"/>
                      <a:pt x="0" y="13194"/>
                      <a:pt x="536" y="14920"/>
                    </a:cubicBezTo>
                    <a:cubicBezTo>
                      <a:pt x="1334" y="17468"/>
                      <a:pt x="3417" y="19421"/>
                      <a:pt x="5787" y="20373"/>
                    </a:cubicBezTo>
                    <a:cubicBezTo>
                      <a:pt x="7238" y="20960"/>
                      <a:pt x="8787" y="21198"/>
                      <a:pt x="10351" y="21198"/>
                    </a:cubicBezTo>
                    <a:cubicBezTo>
                      <a:pt x="11327" y="21198"/>
                      <a:pt x="12310" y="21105"/>
                      <a:pt x="13276" y="20945"/>
                    </a:cubicBezTo>
                    <a:cubicBezTo>
                      <a:pt x="17717" y="20219"/>
                      <a:pt x="21408" y="16039"/>
                      <a:pt x="21646" y="11253"/>
                    </a:cubicBezTo>
                    <a:cubicBezTo>
                      <a:pt x="21978" y="4718"/>
                      <a:pt x="16342" y="1"/>
                      <a:pt x="10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1"/>
              <p:cNvSpPr/>
              <p:nvPr/>
            </p:nvSpPr>
            <p:spPr>
              <a:xfrm>
                <a:off x="1003075" y="1708475"/>
                <a:ext cx="146375" cy="72200"/>
              </a:xfrm>
              <a:custGeom>
                <a:rect b="b" l="l" r="r" t="t"/>
                <a:pathLst>
                  <a:path extrusionOk="0" h="2888" w="5855">
                    <a:moveTo>
                      <a:pt x="1034" y="1"/>
                    </a:moveTo>
                    <a:cubicBezTo>
                      <a:pt x="765" y="1"/>
                      <a:pt x="509" y="19"/>
                      <a:pt x="274" y="56"/>
                    </a:cubicBezTo>
                    <a:cubicBezTo>
                      <a:pt x="0" y="92"/>
                      <a:pt x="107" y="485"/>
                      <a:pt x="334" y="520"/>
                    </a:cubicBezTo>
                    <a:cubicBezTo>
                      <a:pt x="1358" y="651"/>
                      <a:pt x="2274" y="842"/>
                      <a:pt x="3215" y="1330"/>
                    </a:cubicBezTo>
                    <a:cubicBezTo>
                      <a:pt x="3977" y="1735"/>
                      <a:pt x="4536" y="2437"/>
                      <a:pt x="5298" y="2842"/>
                    </a:cubicBezTo>
                    <a:cubicBezTo>
                      <a:pt x="5355" y="2874"/>
                      <a:pt x="5410" y="2888"/>
                      <a:pt x="5463" y="2888"/>
                    </a:cubicBezTo>
                    <a:cubicBezTo>
                      <a:pt x="5689" y="2888"/>
                      <a:pt x="5855" y="2627"/>
                      <a:pt x="5739" y="2366"/>
                    </a:cubicBezTo>
                    <a:cubicBezTo>
                      <a:pt x="5018" y="769"/>
                      <a:pt x="2762"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1"/>
              <p:cNvSpPr/>
              <p:nvPr/>
            </p:nvSpPr>
            <p:spPr>
              <a:xfrm>
                <a:off x="1156200" y="1791400"/>
                <a:ext cx="59725" cy="65725"/>
              </a:xfrm>
              <a:custGeom>
                <a:rect b="b" l="l" r="r" t="t"/>
                <a:pathLst>
                  <a:path extrusionOk="0" h="2629" w="2389">
                    <a:moveTo>
                      <a:pt x="305" y="0"/>
                    </a:moveTo>
                    <a:cubicBezTo>
                      <a:pt x="95" y="0"/>
                      <a:pt x="0" y="305"/>
                      <a:pt x="150" y="454"/>
                    </a:cubicBezTo>
                    <a:cubicBezTo>
                      <a:pt x="447" y="751"/>
                      <a:pt x="793" y="990"/>
                      <a:pt x="1067" y="1335"/>
                    </a:cubicBezTo>
                    <a:cubicBezTo>
                      <a:pt x="1329" y="1680"/>
                      <a:pt x="1507" y="2156"/>
                      <a:pt x="1805" y="2526"/>
                    </a:cubicBezTo>
                    <a:cubicBezTo>
                      <a:pt x="1863" y="2598"/>
                      <a:pt x="1933" y="2629"/>
                      <a:pt x="2002" y="2629"/>
                    </a:cubicBezTo>
                    <a:cubicBezTo>
                      <a:pt x="2158" y="2629"/>
                      <a:pt x="2312" y="2473"/>
                      <a:pt x="2329" y="2299"/>
                    </a:cubicBezTo>
                    <a:cubicBezTo>
                      <a:pt x="2388" y="1263"/>
                      <a:pt x="1257" y="120"/>
                      <a:pt x="328" y="1"/>
                    </a:cubicBezTo>
                    <a:cubicBezTo>
                      <a:pt x="320" y="1"/>
                      <a:pt x="313"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1"/>
              <p:cNvSpPr/>
              <p:nvPr/>
            </p:nvSpPr>
            <p:spPr>
              <a:xfrm>
                <a:off x="720300" y="1754800"/>
                <a:ext cx="507825" cy="457225"/>
              </a:xfrm>
              <a:custGeom>
                <a:rect b="b" l="l" r="r" t="t"/>
                <a:pathLst>
                  <a:path extrusionOk="0" h="18289" w="20313">
                    <a:moveTo>
                      <a:pt x="2870" y="1"/>
                    </a:moveTo>
                    <a:lnTo>
                      <a:pt x="2870" y="1"/>
                    </a:lnTo>
                    <a:cubicBezTo>
                      <a:pt x="2691" y="191"/>
                      <a:pt x="2512" y="394"/>
                      <a:pt x="2346" y="596"/>
                    </a:cubicBezTo>
                    <a:cubicBezTo>
                      <a:pt x="1060" y="2275"/>
                      <a:pt x="560" y="4478"/>
                      <a:pt x="298" y="6621"/>
                    </a:cubicBezTo>
                    <a:cubicBezTo>
                      <a:pt x="72" y="8419"/>
                      <a:pt x="0" y="10288"/>
                      <a:pt x="536" y="12014"/>
                    </a:cubicBezTo>
                    <a:cubicBezTo>
                      <a:pt x="1322" y="14550"/>
                      <a:pt x="3405" y="16503"/>
                      <a:pt x="5775" y="17455"/>
                    </a:cubicBezTo>
                    <a:cubicBezTo>
                      <a:pt x="7243" y="18046"/>
                      <a:pt x="8803" y="18289"/>
                      <a:pt x="10376" y="18289"/>
                    </a:cubicBezTo>
                    <a:cubicBezTo>
                      <a:pt x="11340" y="18289"/>
                      <a:pt x="12309" y="18197"/>
                      <a:pt x="13264" y="18039"/>
                    </a:cubicBezTo>
                    <a:cubicBezTo>
                      <a:pt x="16205" y="17563"/>
                      <a:pt x="18812" y="15562"/>
                      <a:pt x="20312" y="12872"/>
                    </a:cubicBezTo>
                    <a:lnTo>
                      <a:pt x="20312" y="12872"/>
                    </a:lnTo>
                    <a:cubicBezTo>
                      <a:pt x="18348" y="14300"/>
                      <a:pt x="16038" y="15181"/>
                      <a:pt x="13669" y="15300"/>
                    </a:cubicBezTo>
                    <a:cubicBezTo>
                      <a:pt x="13491" y="15309"/>
                      <a:pt x="13314" y="15314"/>
                      <a:pt x="13136" y="15314"/>
                    </a:cubicBezTo>
                    <a:cubicBezTo>
                      <a:pt x="9524" y="15314"/>
                      <a:pt x="5911" y="13480"/>
                      <a:pt x="3846" y="10347"/>
                    </a:cubicBezTo>
                    <a:cubicBezTo>
                      <a:pt x="1881" y="7371"/>
                      <a:pt x="1477" y="3287"/>
                      <a:pt x="2870" y="1"/>
                    </a:cubicBezTo>
                    <a:close/>
                  </a:path>
                </a:pathLst>
              </a:custGeom>
              <a:solidFill>
                <a:srgbClr val="333154">
                  <a:alpha val="55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1"/>
              <p:cNvSpPr/>
              <p:nvPr/>
            </p:nvSpPr>
            <p:spPr>
              <a:xfrm>
                <a:off x="808050" y="1849575"/>
                <a:ext cx="115875" cy="62850"/>
              </a:xfrm>
              <a:custGeom>
                <a:rect b="b" l="l" r="r" t="t"/>
                <a:pathLst>
                  <a:path extrusionOk="0" h="2514" w="4635">
                    <a:moveTo>
                      <a:pt x="2313" y="0"/>
                    </a:moveTo>
                    <a:cubicBezTo>
                      <a:pt x="1153" y="0"/>
                      <a:pt x="196" y="983"/>
                      <a:pt x="26" y="2127"/>
                    </a:cubicBezTo>
                    <a:cubicBezTo>
                      <a:pt x="1" y="2264"/>
                      <a:pt x="111" y="2371"/>
                      <a:pt x="228" y="2371"/>
                    </a:cubicBezTo>
                    <a:cubicBezTo>
                      <a:pt x="273" y="2371"/>
                      <a:pt x="320" y="2355"/>
                      <a:pt x="360" y="2318"/>
                    </a:cubicBezTo>
                    <a:cubicBezTo>
                      <a:pt x="979" y="1770"/>
                      <a:pt x="1288" y="901"/>
                      <a:pt x="2241" y="841"/>
                    </a:cubicBezTo>
                    <a:cubicBezTo>
                      <a:pt x="2272" y="839"/>
                      <a:pt x="2303" y="838"/>
                      <a:pt x="2332" y="838"/>
                    </a:cubicBezTo>
                    <a:cubicBezTo>
                      <a:pt x="3214" y="838"/>
                      <a:pt x="3518" y="1837"/>
                      <a:pt x="3967" y="2401"/>
                    </a:cubicBezTo>
                    <a:cubicBezTo>
                      <a:pt x="4027" y="2480"/>
                      <a:pt x="4116" y="2514"/>
                      <a:pt x="4209" y="2514"/>
                    </a:cubicBezTo>
                    <a:cubicBezTo>
                      <a:pt x="4413" y="2514"/>
                      <a:pt x="4635" y="2352"/>
                      <a:pt x="4610" y="2139"/>
                    </a:cubicBezTo>
                    <a:cubicBezTo>
                      <a:pt x="4491" y="1127"/>
                      <a:pt x="3539" y="91"/>
                      <a:pt x="2491" y="8"/>
                    </a:cubicBezTo>
                    <a:cubicBezTo>
                      <a:pt x="2431" y="3"/>
                      <a:pt x="2372" y="0"/>
                      <a:pt x="2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1"/>
              <p:cNvSpPr/>
              <p:nvPr/>
            </p:nvSpPr>
            <p:spPr>
              <a:xfrm>
                <a:off x="1048900" y="1849575"/>
                <a:ext cx="115775" cy="62850"/>
              </a:xfrm>
              <a:custGeom>
                <a:rect b="b" l="l" r="r" t="t"/>
                <a:pathLst>
                  <a:path extrusionOk="0" h="2514" w="4631">
                    <a:moveTo>
                      <a:pt x="2310" y="0"/>
                    </a:moveTo>
                    <a:cubicBezTo>
                      <a:pt x="2251" y="0"/>
                      <a:pt x="2192" y="3"/>
                      <a:pt x="2132" y="8"/>
                    </a:cubicBezTo>
                    <a:cubicBezTo>
                      <a:pt x="1096" y="91"/>
                      <a:pt x="144" y="1127"/>
                      <a:pt x="25" y="2139"/>
                    </a:cubicBezTo>
                    <a:cubicBezTo>
                      <a:pt x="0" y="2352"/>
                      <a:pt x="217" y="2514"/>
                      <a:pt x="420" y="2514"/>
                    </a:cubicBezTo>
                    <a:cubicBezTo>
                      <a:pt x="513" y="2514"/>
                      <a:pt x="604" y="2480"/>
                      <a:pt x="668" y="2401"/>
                    </a:cubicBezTo>
                    <a:cubicBezTo>
                      <a:pt x="1105" y="1837"/>
                      <a:pt x="1431" y="838"/>
                      <a:pt x="2304" y="838"/>
                    </a:cubicBezTo>
                    <a:cubicBezTo>
                      <a:pt x="2333" y="838"/>
                      <a:pt x="2363" y="839"/>
                      <a:pt x="2394" y="841"/>
                    </a:cubicBezTo>
                    <a:cubicBezTo>
                      <a:pt x="3346" y="901"/>
                      <a:pt x="3644" y="1770"/>
                      <a:pt x="4275" y="2318"/>
                    </a:cubicBezTo>
                    <a:cubicBezTo>
                      <a:pt x="4315" y="2355"/>
                      <a:pt x="4362" y="2371"/>
                      <a:pt x="4407" y="2371"/>
                    </a:cubicBezTo>
                    <a:cubicBezTo>
                      <a:pt x="4523" y="2371"/>
                      <a:pt x="4631" y="2264"/>
                      <a:pt x="4597" y="2127"/>
                    </a:cubicBezTo>
                    <a:cubicBezTo>
                      <a:pt x="4438" y="983"/>
                      <a:pt x="3471" y="0"/>
                      <a:pt x="2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1"/>
              <p:cNvSpPr/>
              <p:nvPr/>
            </p:nvSpPr>
            <p:spPr>
              <a:xfrm>
                <a:off x="828650" y="1988650"/>
                <a:ext cx="319400" cy="134100"/>
              </a:xfrm>
              <a:custGeom>
                <a:rect b="b" l="l" r="r" t="t"/>
                <a:pathLst>
                  <a:path extrusionOk="0" h="5364" w="12776">
                    <a:moveTo>
                      <a:pt x="7412" y="0"/>
                    </a:moveTo>
                    <a:cubicBezTo>
                      <a:pt x="4040" y="0"/>
                      <a:pt x="297" y="156"/>
                      <a:pt x="238" y="470"/>
                    </a:cubicBezTo>
                    <a:cubicBezTo>
                      <a:pt x="0" y="1767"/>
                      <a:pt x="1596" y="5315"/>
                      <a:pt x="6382" y="5363"/>
                    </a:cubicBezTo>
                    <a:cubicBezTo>
                      <a:pt x="6412" y="5363"/>
                      <a:pt x="6443" y="5364"/>
                      <a:pt x="6473" y="5364"/>
                    </a:cubicBezTo>
                    <a:cubicBezTo>
                      <a:pt x="11189" y="5364"/>
                      <a:pt x="12775" y="788"/>
                      <a:pt x="12728" y="315"/>
                    </a:cubicBezTo>
                    <a:cubicBezTo>
                      <a:pt x="12706" y="105"/>
                      <a:pt x="10184" y="0"/>
                      <a:pt x="74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1"/>
              <p:cNvSpPr/>
              <p:nvPr/>
            </p:nvSpPr>
            <p:spPr>
              <a:xfrm>
                <a:off x="832500" y="1988675"/>
                <a:ext cx="314950" cy="60850"/>
              </a:xfrm>
              <a:custGeom>
                <a:rect b="b" l="l" r="r" t="t"/>
                <a:pathLst>
                  <a:path extrusionOk="0" h="2434" w="12598">
                    <a:moveTo>
                      <a:pt x="7197" y="1"/>
                    </a:moveTo>
                    <a:cubicBezTo>
                      <a:pt x="3839" y="1"/>
                      <a:pt x="143" y="157"/>
                      <a:pt x="84" y="469"/>
                    </a:cubicBezTo>
                    <a:cubicBezTo>
                      <a:pt x="1" y="933"/>
                      <a:pt x="156" y="1659"/>
                      <a:pt x="584" y="2421"/>
                    </a:cubicBezTo>
                    <a:cubicBezTo>
                      <a:pt x="2180" y="1671"/>
                      <a:pt x="4061" y="1385"/>
                      <a:pt x="5847" y="1231"/>
                    </a:cubicBezTo>
                    <a:cubicBezTo>
                      <a:pt x="6379" y="1181"/>
                      <a:pt x="6920" y="1140"/>
                      <a:pt x="7456" y="1140"/>
                    </a:cubicBezTo>
                    <a:cubicBezTo>
                      <a:pt x="7820" y="1140"/>
                      <a:pt x="8182" y="1159"/>
                      <a:pt x="8538" y="1207"/>
                    </a:cubicBezTo>
                    <a:cubicBezTo>
                      <a:pt x="9657" y="1385"/>
                      <a:pt x="10728" y="1814"/>
                      <a:pt x="11669" y="2433"/>
                    </a:cubicBezTo>
                    <a:cubicBezTo>
                      <a:pt x="12336" y="1433"/>
                      <a:pt x="12598" y="516"/>
                      <a:pt x="12586" y="326"/>
                    </a:cubicBezTo>
                    <a:cubicBezTo>
                      <a:pt x="12559" y="109"/>
                      <a:pt x="9995" y="1"/>
                      <a:pt x="7197" y="1"/>
                    </a:cubicBezTo>
                    <a:close/>
                  </a:path>
                </a:pathLst>
              </a:custGeom>
              <a:solidFill>
                <a:srgbClr val="333154">
                  <a:alpha val="30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Cool Melly Daily Activities by Slidesgo">
  <a:themeElements>
    <a:clrScheme name="Simple Light">
      <a:dk1>
        <a:srgbClr val="3B2774"/>
      </a:dk1>
      <a:lt1>
        <a:srgbClr val="FFFFFF"/>
      </a:lt1>
      <a:dk2>
        <a:srgbClr val="562B74"/>
      </a:dk2>
      <a:lt2>
        <a:srgbClr val="FCF2D2"/>
      </a:lt2>
      <a:accent1>
        <a:srgbClr val="26C2CA"/>
      </a:accent1>
      <a:accent2>
        <a:srgbClr val="800180"/>
      </a:accent2>
      <a:accent3>
        <a:srgbClr val="F8D45A"/>
      </a:accent3>
      <a:accent4>
        <a:srgbClr val="FF73D3"/>
      </a:accent4>
      <a:accent5>
        <a:srgbClr val="004DAB"/>
      </a:accent5>
      <a:accent6>
        <a:srgbClr val="FCA009"/>
      </a:accent6>
      <a:hlink>
        <a:srgbClr val="562B7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