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93" r:id="rId3"/>
    <p:sldId id="353" r:id="rId4"/>
    <p:sldId id="311" r:id="rId5"/>
    <p:sldId id="354" r:id="rId6"/>
    <p:sldId id="356" r:id="rId7"/>
    <p:sldId id="301" r:id="rId8"/>
    <p:sldId id="357" r:id="rId9"/>
    <p:sldId id="306" r:id="rId10"/>
    <p:sldId id="358" r:id="rId11"/>
    <p:sldId id="359" r:id="rId12"/>
    <p:sldId id="307" r:id="rId13"/>
    <p:sldId id="360" r:id="rId14"/>
    <p:sldId id="302" r:id="rId15"/>
    <p:sldId id="361" r:id="rId16"/>
    <p:sldId id="362" r:id="rId17"/>
    <p:sldId id="363" r:id="rId18"/>
    <p:sldId id="364" r:id="rId19"/>
    <p:sldId id="365" r:id="rId20"/>
    <p:sldId id="366" r:id="rId21"/>
    <p:sldId id="367"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12/16/2023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C98D60-1E92-ECD6-A193-47E8B13D4C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276BE9B-DACE-6C91-48BB-49855494F6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TotalTime>
  <Words>644</Words>
  <PresentationFormat>Widescreen</PresentationFormat>
  <Paragraphs>54</Paragraphs>
  <Slides>21</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Bebas Neue</vt:lpstr>
      <vt:lpstr>Calibri</vt:lpstr>
      <vt:lpstr>Calibri Light</vt:lpstr>
      <vt:lpstr>Cambria</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2023-12-06T03:19:23Z</dcterms:created>
  <dcterms:modified xsi:type="dcterms:W3CDTF">2023-12-16T01:29:22Z</dcterms:modified>
</cp:coreProperties>
</file>