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37" autoAdjust="0"/>
  </p:normalViewPr>
  <p:slideViewPr>
    <p:cSldViewPr snapToGrid="0">
      <p:cViewPr varScale="1">
        <p:scale>
          <a:sx n="52" d="100"/>
          <a:sy n="52" d="100"/>
        </p:scale>
        <p:origin x="14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1D480EF-CC7F-4196-9DE0-32BD3D69F26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</TotalTime>
  <Words>416</Words>
  <PresentationFormat>Widescreen</PresentationFormat>
  <Paragraphs>90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(Body)</vt:lpstr>
      <vt:lpstr>Cambria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2023-08-10T03:02:37Z</dcterms:created>
  <dcterms:modified xsi:type="dcterms:W3CDTF">2023-08-11T04:53:47Z</dcterms:modified>
</cp:coreProperties>
</file>