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18"/>
  </p:notesMasterIdLst>
  <p:sldIdLst>
    <p:sldId id="427" r:id="rId7"/>
    <p:sldId id="430" r:id="rId8"/>
    <p:sldId id="432" r:id="rId9"/>
    <p:sldId id="439" r:id="rId10"/>
    <p:sldId id="447" r:id="rId11"/>
    <p:sldId id="448" r:id="rId12"/>
    <p:sldId id="449" r:id="rId13"/>
    <p:sldId id="450" r:id="rId14"/>
    <p:sldId id="451" r:id="rId15"/>
    <p:sldId id="438" r:id="rId16"/>
    <p:sldId id="431" r:id="rId17"/>
  </p:sldIdLst>
  <p:sldSz cx="16276638" cy="9144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26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7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32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46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84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7858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034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480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5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78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8.jpeg"/><Relationship Id="rId18" Type="http://schemas.openxmlformats.org/officeDocument/2006/relationships/hyperlink" Target="Cau%20hoi/Cau%207.pptx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22.jpeg"/><Relationship Id="rId7" Type="http://schemas.openxmlformats.org/officeDocument/2006/relationships/image" Target="../media/image15.jpeg"/><Relationship Id="rId12" Type="http://schemas.openxmlformats.org/officeDocument/2006/relationships/hyperlink" Target="Cau%20hoi/Cau%2010.pptx" TargetMode="External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hyperlink" Target="Cau%20hoi/Cau%205.pptx" TargetMode="External"/><Relationship Id="rId20" Type="http://schemas.openxmlformats.org/officeDocument/2006/relationships/hyperlink" Target="Cau%20hoi/Cau%208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au%20hoi/Cau%201.pptx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19.jpeg"/><Relationship Id="rId23" Type="http://schemas.openxmlformats.org/officeDocument/2006/relationships/image" Target="../media/image23.jpeg"/><Relationship Id="rId10" Type="http://schemas.openxmlformats.org/officeDocument/2006/relationships/hyperlink" Target="Cau%20hoi/Cau%206.pptx" TargetMode="External"/><Relationship Id="rId19" Type="http://schemas.openxmlformats.org/officeDocument/2006/relationships/image" Target="../media/image21.jpeg"/><Relationship Id="rId4" Type="http://schemas.openxmlformats.org/officeDocument/2006/relationships/hyperlink" Target="Cau%20hoi/Cau%202.pptx" TargetMode="External"/><Relationship Id="rId9" Type="http://schemas.openxmlformats.org/officeDocument/2006/relationships/image" Target="../media/image16.jpeg"/><Relationship Id="rId14" Type="http://schemas.openxmlformats.org/officeDocument/2006/relationships/hyperlink" Target="Cau%20hoi/Cau%203.pptx" TargetMode="External"/><Relationship Id="rId22" Type="http://schemas.openxmlformats.org/officeDocument/2006/relationships/hyperlink" Target="Cau%20hoi/Cau%209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5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6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508919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 SỬ DỤNG MÁY THU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THANH (T1)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57058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  <a:endParaRPr lang="en-GB" sz="32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>
            <a:hlinkClick r:id="rId1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>
            <a:hlinkClick r:id="rId2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50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10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50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601914" y="1782783"/>
            <a:ext cx="10498805" cy="677108"/>
            <a:chOff x="1508918" y="1888664"/>
            <a:chExt cx="9353481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45536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833519" y="3352800"/>
            <a:ext cx="7620000" cy="153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48600" y="5397241"/>
            <a:ext cx="7604919" cy="153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“Radio”.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699" y="2666999"/>
            <a:ext cx="5190448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424553" y="7620000"/>
            <a:ext cx="4343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319" y="2406682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14" y="3348070"/>
            <a:ext cx="13280205" cy="556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6"/>
          <a:stretch/>
        </p:blipFill>
        <p:spPr bwMode="auto">
          <a:xfrm>
            <a:off x="1752219" y="4038600"/>
            <a:ext cx="625653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095709" y="4567517"/>
            <a:ext cx="7604919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3" y="3953202"/>
            <a:ext cx="6937046" cy="439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90249" y="4953000"/>
            <a:ext cx="7604919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97" y="3619587"/>
            <a:ext cx="6218799" cy="46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290719" y="4410720"/>
            <a:ext cx="7368381" cy="313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65499" y="2612291"/>
            <a:ext cx="14363800" cy="1162050"/>
            <a:chOff x="1394518" y="2800350"/>
            <a:chExt cx="14363800" cy="11620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394518" y="2800350"/>
              <a:ext cx="1249563" cy="116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12479" y="2955105"/>
              <a:ext cx="1394583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nêu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368" y="4191000"/>
            <a:ext cx="634430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8519319" y="4876800"/>
            <a:ext cx="6934200" cy="2372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601914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562106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4: SỬ DỤNG MÁY THU THANH (T1)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4719" y="2667000"/>
            <a:ext cx="12573000" cy="437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(tin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…);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…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335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9862</TotalTime>
  <Words>510</Words>
  <PresentationFormat>Custom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2022-08-25T13:54:30Z</dcterms:modified>
</cp:coreProperties>
</file>