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4"/>
  </p:notesMasterIdLst>
  <p:handoutMasterIdLst>
    <p:handoutMasterId r:id="rId35"/>
  </p:handoutMasterIdLst>
  <p:sldIdLst>
    <p:sldId id="256" r:id="rId2"/>
    <p:sldId id="258" r:id="rId3"/>
    <p:sldId id="327" r:id="rId4"/>
    <p:sldId id="273" r:id="rId5"/>
    <p:sldId id="320" r:id="rId6"/>
    <p:sldId id="328" r:id="rId7"/>
    <p:sldId id="329" r:id="rId8"/>
    <p:sldId id="331" r:id="rId9"/>
    <p:sldId id="2007577288" r:id="rId10"/>
    <p:sldId id="2007577276" r:id="rId11"/>
    <p:sldId id="2007577277" r:id="rId12"/>
    <p:sldId id="2007577278" r:id="rId13"/>
    <p:sldId id="2007577279" r:id="rId14"/>
    <p:sldId id="2007577280" r:id="rId15"/>
    <p:sldId id="2007577281" r:id="rId16"/>
    <p:sldId id="2007577282" r:id="rId17"/>
    <p:sldId id="2007577283" r:id="rId18"/>
    <p:sldId id="2007577284" r:id="rId19"/>
    <p:sldId id="2007577285" r:id="rId20"/>
    <p:sldId id="2007577286" r:id="rId21"/>
    <p:sldId id="2007577287" r:id="rId22"/>
    <p:sldId id="2007577275" r:id="rId23"/>
    <p:sldId id="2007577261" r:id="rId24"/>
    <p:sldId id="2007577262" r:id="rId25"/>
    <p:sldId id="2007577289" r:id="rId26"/>
    <p:sldId id="2007577290" r:id="rId27"/>
    <p:sldId id="2007577291" r:id="rId28"/>
    <p:sldId id="2007577292" r:id="rId29"/>
    <p:sldId id="2007577293" r:id="rId30"/>
    <p:sldId id="2007577294" r:id="rId31"/>
    <p:sldId id="2007577295" r:id="rId32"/>
    <p:sldId id="2007577296" r:id="rId33"/>
  </p:sldIdLst>
  <p:sldSz cx="12192000" cy="6858000"/>
  <p:notesSz cx="6858000" cy="9144000"/>
  <p:embeddedFontLst>
    <p:embeddedFont>
      <p:font typeface=".VnTime" panose="020B7200000000000000"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Noto Sans" panose="020B0502040504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5033" autoAdjust="0"/>
  </p:normalViewPr>
  <p:slideViewPr>
    <p:cSldViewPr snapToGrid="0">
      <p:cViewPr varScale="1">
        <p:scale>
          <a:sx n="94" d="100"/>
          <a:sy n="94" d="100"/>
        </p:scale>
        <p:origin x="883" y="37"/>
      </p:cViewPr>
      <p:guideLst/>
    </p:cSldViewPr>
  </p:slideViewPr>
  <p:notesTextViewPr>
    <p:cViewPr>
      <p:scale>
        <a:sx n="1" d="1"/>
        <a:sy n="1" d="1"/>
      </p:scale>
      <p:origin x="0" y="0"/>
    </p:cViewPr>
  </p:notesTextViewPr>
  <p:sorterViewPr>
    <p:cViewPr>
      <p:scale>
        <a:sx n="100" d="100"/>
        <a:sy n="100" d="100"/>
      </p:scale>
      <p:origin x="0" y="-3056"/>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06812D-49BA-DE3D-82C8-402691D5EA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nTime" panose="020B7200000000000000" pitchFamily="34" charset="0"/>
            </a:endParaRPr>
          </a:p>
        </p:txBody>
      </p:sp>
      <p:sp>
        <p:nvSpPr>
          <p:cNvPr id="3" name="Date Placeholder 2">
            <a:extLst>
              <a:ext uri="{FF2B5EF4-FFF2-40B4-BE49-F238E27FC236}">
                <a16:creationId xmlns:a16="http://schemas.microsoft.com/office/drawing/2014/main" id="{F4F1CB0F-FA88-2E14-B14D-049648CE1D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DAE834-9A84-4D2F-A047-0B392CE0E482}" type="datetime1">
              <a:rPr lang="en-US" smtClean="0">
                <a:latin typeface=".VnTime" panose="020B7200000000000000" pitchFamily="34" charset="0"/>
              </a:rPr>
              <a:t>10/5/2024</a:t>
            </a:fld>
            <a:endParaRPr lang="en-US" dirty="0">
              <a:latin typeface=".VnTime" panose="020B7200000000000000" pitchFamily="34" charset="0"/>
            </a:endParaRPr>
          </a:p>
        </p:txBody>
      </p:sp>
      <p:sp>
        <p:nvSpPr>
          <p:cNvPr id="4" name="Footer Placeholder 3">
            <a:extLst>
              <a:ext uri="{FF2B5EF4-FFF2-40B4-BE49-F238E27FC236}">
                <a16:creationId xmlns:a16="http://schemas.microsoft.com/office/drawing/2014/main" id="{5C7D49AA-6462-E2B8-C0A2-4970EE5692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nTime" panose="020B7200000000000000" pitchFamily="34" charset="0"/>
            </a:endParaRPr>
          </a:p>
        </p:txBody>
      </p:sp>
      <p:sp>
        <p:nvSpPr>
          <p:cNvPr id="5" name="Slide Number Placeholder 4">
            <a:extLst>
              <a:ext uri="{FF2B5EF4-FFF2-40B4-BE49-F238E27FC236}">
                <a16:creationId xmlns:a16="http://schemas.microsoft.com/office/drawing/2014/main" id="{EA824BC1-B0CF-39E6-01A8-FA6ACD50B8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A9AA4F-AB98-4A5A-9C3E-AD490C9F6214}" type="slidenum">
              <a:rPr lang="en-US" smtClean="0">
                <a:latin typeface=".VnTime" panose="020B7200000000000000" pitchFamily="34" charset="0"/>
              </a:rPr>
              <a:t>‹#›</a:t>
            </a:fld>
            <a:endParaRPr lang="en-US" dirty="0">
              <a:latin typeface=".VnTime" panose="020B7200000000000000" pitchFamily="34" charset="0"/>
            </a:endParaRPr>
          </a:p>
        </p:txBody>
      </p:sp>
    </p:spTree>
    <p:extLst>
      <p:ext uri="{BB962C8B-B14F-4D97-AF65-F5344CB8AC3E}">
        <p14:creationId xmlns:p14="http://schemas.microsoft.com/office/powerpoint/2010/main" val="39639128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nTime" panose="020B7200000000000000"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nTime" panose="020B7200000000000000" pitchFamily="34" charset="0"/>
              </a:defRPr>
            </a:lvl1pPr>
          </a:lstStyle>
          <a:p>
            <a:fld id="{49A9783D-5325-4F41-A1BD-45D615C9D70C}" type="datetime1">
              <a:rPr lang="en-US" smtClean="0"/>
              <a:pPr/>
              <a:t>10/5/2024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nTime" panose="020B7200000000000000"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nTime" panose="020B7200000000000000" pitchFamily="34" charset="0"/>
              </a:defRPr>
            </a:lvl1pPr>
          </a:lstStyle>
          <a:p>
            <a:fld id="{9A1A2216-7500-4D8C-8EDD-A7BB4F016C00}" type="slidenum">
              <a:rPr lang="en-US" smtClean="0"/>
              <a:pPr/>
              <a:t>‹#›</a:t>
            </a:fld>
            <a:endParaRPr lang="en-US" dirty="0"/>
          </a:p>
        </p:txBody>
      </p:sp>
    </p:spTree>
    <p:extLst>
      <p:ext uri="{BB962C8B-B14F-4D97-AF65-F5344CB8AC3E}">
        <p14:creationId xmlns:p14="http://schemas.microsoft.com/office/powerpoint/2010/main" val="25677244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VnTime" panose="020B7200000000000000" pitchFamily="34" charset="0"/>
        <a:ea typeface="+mn-ea"/>
        <a:cs typeface="+mn-cs"/>
      </a:defRPr>
    </a:lvl1pPr>
    <a:lvl2pPr marL="457200" algn="l" defTabSz="914400" rtl="0" eaLnBrk="1" latinLnBrk="0" hangingPunct="1">
      <a:defRPr sz="1200" kern="1200">
        <a:solidFill>
          <a:schemeClr val="tx1"/>
        </a:solidFill>
        <a:latin typeface=".VnTime" panose="020B7200000000000000" pitchFamily="34" charset="0"/>
        <a:ea typeface="+mn-ea"/>
        <a:cs typeface="+mn-cs"/>
      </a:defRPr>
    </a:lvl2pPr>
    <a:lvl3pPr marL="914400" algn="l" defTabSz="914400" rtl="0" eaLnBrk="1" latinLnBrk="0" hangingPunct="1">
      <a:defRPr sz="1200" kern="1200">
        <a:solidFill>
          <a:schemeClr val="tx1"/>
        </a:solidFill>
        <a:latin typeface=".VnTime" panose="020B7200000000000000" pitchFamily="34" charset="0"/>
        <a:ea typeface="+mn-ea"/>
        <a:cs typeface="+mn-cs"/>
      </a:defRPr>
    </a:lvl3pPr>
    <a:lvl4pPr marL="1371600" algn="l" defTabSz="914400" rtl="0" eaLnBrk="1" latinLnBrk="0" hangingPunct="1">
      <a:defRPr sz="1200" kern="1200">
        <a:solidFill>
          <a:schemeClr val="tx1"/>
        </a:solidFill>
        <a:latin typeface=".VnTime" panose="020B7200000000000000" pitchFamily="34" charset="0"/>
        <a:ea typeface="+mn-ea"/>
        <a:cs typeface="+mn-cs"/>
      </a:defRPr>
    </a:lvl4pPr>
    <a:lvl5pPr marL="1828800" algn="l" defTabSz="914400" rtl="0" eaLnBrk="1" latinLnBrk="0" hangingPunct="1">
      <a:defRPr sz="1200" kern="1200">
        <a:solidFill>
          <a:schemeClr val="tx1"/>
        </a:solidFill>
        <a:latin typeface=".VnTime" panose="020B720000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solidFill>
                  <a:srgbClr val="FF0000"/>
                </a:solidFill>
                <a:effectLst/>
                <a:latin typeface="Times New Roman" panose="02020603050405020304" pitchFamily="18" charset="0"/>
                <a:ea typeface="Times New Roman" panose="02020603050405020304" pitchFamily="18" charset="0"/>
              </a:rPr>
              <a:t>Mỗi đội sẽ thiết kế một sản phẩm học tập (sơ đồ, áp phích,…) trên một mặt giấy A0 về chủ đề liên quan đến các kiến thức của Chương 7</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Mỗi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đội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có</a:t>
            </a:r>
            <a:r>
              <a:rPr lang="en-US" sz="1800" dirty="0">
                <a:solidFill>
                  <a:srgbClr val="FF0000"/>
                </a:solidFill>
                <a:effectLst/>
                <a:latin typeface="Times New Roman" panose="02020603050405020304" pitchFamily="18" charset="0"/>
                <a:ea typeface="Times New Roman" panose="02020603050405020304" pitchFamily="18" charset="0"/>
              </a:rPr>
              <a:t> 3p </a:t>
            </a:r>
            <a:r>
              <a:rPr lang="en-US" sz="1800" dirty="0" err="1">
                <a:solidFill>
                  <a:srgbClr val="FF0000"/>
                </a:solidFill>
                <a:effectLst/>
                <a:latin typeface="Times New Roman" panose="02020603050405020304" pitchFamily="18" charset="0"/>
                <a:ea typeface="Times New Roman" panose="02020603050405020304" pitchFamily="18" charset="0"/>
              </a:rPr>
              <a:t>để</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trình</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bày</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về</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nội</a:t>
            </a:r>
            <a:r>
              <a:rPr lang="en-US" sz="1800" dirty="0">
                <a:solidFill>
                  <a:srgbClr val="FF0000"/>
                </a:solidFill>
                <a:effectLst/>
                <a:latin typeface="Times New Roman" panose="02020603050405020304" pitchFamily="18" charset="0"/>
                <a:ea typeface="Times New Roman" panose="02020603050405020304" pitchFamily="18" charset="0"/>
              </a:rPr>
              <a:t> dung</a:t>
            </a:r>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4</a:t>
            </a:fld>
            <a:endParaRPr lang="en-US"/>
          </a:p>
        </p:txBody>
      </p:sp>
      <p:sp>
        <p:nvSpPr>
          <p:cNvPr id="5" name="Footer Placeholder 4">
            <a:extLst>
              <a:ext uri="{FF2B5EF4-FFF2-40B4-BE49-F238E27FC236}">
                <a16:creationId xmlns:a16="http://schemas.microsoft.com/office/drawing/2014/main" id="{FD49BDB7-AA71-F8AF-0D05-2E6F067E82E0}"/>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B717FBB0-97B8-0E6D-D3DF-36789CA44A30}"/>
              </a:ext>
            </a:extLst>
          </p:cNvPr>
          <p:cNvSpPr>
            <a:spLocks noGrp="1"/>
          </p:cNvSpPr>
          <p:nvPr>
            <p:ph type="dt" idx="1"/>
          </p:nvPr>
        </p:nvSpPr>
        <p:spPr/>
        <p:txBody>
          <a:bodyPr/>
          <a:lstStyle/>
          <a:p>
            <a:fld id="{F3E563F9-5D96-4FBF-AD0E-CEC89EC99936}" type="datetime1">
              <a:rPr lang="en-US" smtClean="0"/>
              <a:t>10/5/2024</a:t>
            </a:fld>
            <a:endParaRPr lang="en-US"/>
          </a:p>
        </p:txBody>
      </p:sp>
    </p:spTree>
    <p:extLst>
      <p:ext uri="{BB962C8B-B14F-4D97-AF65-F5344CB8AC3E}">
        <p14:creationId xmlns:p14="http://schemas.microsoft.com/office/powerpoint/2010/main" val="10605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31</a:t>
            </a:fld>
            <a:endParaRPr lang="en-US"/>
          </a:p>
        </p:txBody>
      </p:sp>
      <p:sp>
        <p:nvSpPr>
          <p:cNvPr id="5" name="Footer Placeholder 4">
            <a:extLst>
              <a:ext uri="{FF2B5EF4-FFF2-40B4-BE49-F238E27FC236}">
                <a16:creationId xmlns:a16="http://schemas.microsoft.com/office/drawing/2014/main" id="{766DF407-96AE-5C08-64F0-8CB81D3621F2}"/>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F9EB9604-536C-9481-9EB7-48A1D07394D1}"/>
              </a:ext>
            </a:extLst>
          </p:cNvPr>
          <p:cNvSpPr>
            <a:spLocks noGrp="1"/>
          </p:cNvSpPr>
          <p:nvPr>
            <p:ph type="dt" idx="1"/>
          </p:nvPr>
        </p:nvSpPr>
        <p:spPr/>
        <p:txBody>
          <a:bodyPr/>
          <a:lstStyle/>
          <a:p>
            <a:fld id="{76F84ECD-CA9A-4D4E-A353-905C04C42364}" type="datetime1">
              <a:rPr lang="en-US" smtClean="0"/>
              <a:t>10/5/2024</a:t>
            </a:fld>
            <a:endParaRPr lang="en-US"/>
          </a:p>
        </p:txBody>
      </p:sp>
    </p:spTree>
    <p:extLst>
      <p:ext uri="{BB962C8B-B14F-4D97-AF65-F5344CB8AC3E}">
        <p14:creationId xmlns:p14="http://schemas.microsoft.com/office/powerpoint/2010/main" val="162394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22</a:t>
            </a:fld>
            <a:endParaRPr lang="en-US"/>
          </a:p>
        </p:txBody>
      </p:sp>
      <p:sp>
        <p:nvSpPr>
          <p:cNvPr id="5" name="Footer Placeholder 4">
            <a:extLst>
              <a:ext uri="{FF2B5EF4-FFF2-40B4-BE49-F238E27FC236}">
                <a16:creationId xmlns:a16="http://schemas.microsoft.com/office/drawing/2014/main" id="{6A6AB7CB-CC90-C4CE-3424-27A3F7FC6C36}"/>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0AEF7B54-16D0-25A3-A3E7-A699F97EFA1A}"/>
              </a:ext>
            </a:extLst>
          </p:cNvPr>
          <p:cNvSpPr>
            <a:spLocks noGrp="1"/>
          </p:cNvSpPr>
          <p:nvPr>
            <p:ph type="dt" idx="1"/>
          </p:nvPr>
        </p:nvSpPr>
        <p:spPr/>
        <p:txBody>
          <a:bodyPr/>
          <a:lstStyle/>
          <a:p>
            <a:fld id="{B353E97B-4D39-4FF5-A2C0-ADAD2BA0FA6E}" type="datetime1">
              <a:rPr lang="en-US" smtClean="0"/>
              <a:t>10/5/2024</a:t>
            </a:fld>
            <a:endParaRPr lang="en-US"/>
          </a:p>
        </p:txBody>
      </p:sp>
    </p:spTree>
    <p:extLst>
      <p:ext uri="{BB962C8B-B14F-4D97-AF65-F5344CB8AC3E}">
        <p14:creationId xmlns:p14="http://schemas.microsoft.com/office/powerpoint/2010/main" val="372996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ô “Quay” </a:t>
            </a:r>
            <a:r>
              <a:rPr lang="en-US" dirty="0" err="1"/>
              <a:t>để</a:t>
            </a:r>
            <a:r>
              <a:rPr lang="en-US" dirty="0"/>
              <a:t> quay</a:t>
            </a:r>
          </a:p>
          <a:p>
            <a:r>
              <a:rPr lang="en-US" dirty="0"/>
              <a:t>- </a:t>
            </a:r>
            <a:r>
              <a:rPr lang="en-US" dirty="0" err="1"/>
              <a:t>Nhấn</a:t>
            </a:r>
            <a:r>
              <a:rPr lang="en-US" dirty="0"/>
              <a:t> </a:t>
            </a:r>
            <a:r>
              <a:rPr lang="en-US" dirty="0" err="1"/>
              <a:t>vào</a:t>
            </a:r>
            <a:r>
              <a:rPr lang="en-US" dirty="0"/>
              <a:t> </a:t>
            </a:r>
            <a:r>
              <a:rPr lang="en-US" dirty="0" err="1"/>
              <a:t>trái</a:t>
            </a:r>
            <a:r>
              <a:rPr lang="en-US" dirty="0"/>
              <a:t> </a:t>
            </a:r>
            <a:r>
              <a:rPr lang="en-US" dirty="0" err="1"/>
              <a:t>tim</a:t>
            </a:r>
            <a:r>
              <a:rPr lang="en-US" dirty="0"/>
              <a:t> </a:t>
            </a:r>
            <a:r>
              <a:rPr lang="en-US" dirty="0" err="1"/>
              <a:t>để</a:t>
            </a:r>
            <a:r>
              <a:rPr lang="en-US" dirty="0"/>
              <a:t> </a:t>
            </a:r>
            <a:r>
              <a:rPr lang="en-US" dirty="0" err="1"/>
              <a:t>dừng</a:t>
            </a:r>
            <a:r>
              <a:rPr lang="en-US" dirty="0"/>
              <a:t> </a:t>
            </a:r>
            <a:r>
              <a:rPr lang="en-US" dirty="0" err="1"/>
              <a:t>lại</a:t>
            </a:r>
            <a:r>
              <a:rPr lang="en-US" dirty="0"/>
              <a:t>.</a:t>
            </a:r>
          </a:p>
          <a:p>
            <a:r>
              <a:rPr lang="en-US" dirty="0"/>
              <a:t>- </a:t>
            </a:r>
            <a:r>
              <a:rPr lang="en-US" dirty="0" err="1"/>
              <a:t>Nếu</a:t>
            </a:r>
            <a:r>
              <a:rPr lang="en-US" dirty="0"/>
              <a:t> quay </a:t>
            </a:r>
            <a:r>
              <a:rPr lang="en-US" dirty="0" err="1"/>
              <a:t>vào</a:t>
            </a:r>
            <a:r>
              <a:rPr lang="en-US" dirty="0"/>
              <a:t> ô </a:t>
            </a:r>
            <a:r>
              <a:rPr lang="en-US" dirty="0" err="1"/>
              <a:t>có</a:t>
            </a:r>
            <a:r>
              <a:rPr lang="en-US" dirty="0"/>
              <a:t> </a:t>
            </a:r>
            <a:r>
              <a:rPr lang="en-US" dirty="0" err="1"/>
              <a:t>điểm</a:t>
            </a:r>
            <a:r>
              <a:rPr lang="en-US" dirty="0"/>
              <a:t> </a:t>
            </a:r>
            <a:r>
              <a:rPr lang="en-US" dirty="0" err="1"/>
              <a:t>thì</a:t>
            </a:r>
            <a:r>
              <a:rPr lang="en-US" dirty="0"/>
              <a:t> </a:t>
            </a:r>
            <a:r>
              <a:rPr lang="en-US" dirty="0" err="1"/>
              <a:t>các</a:t>
            </a:r>
            <a:r>
              <a:rPr lang="en-US" dirty="0"/>
              <a:t> </a:t>
            </a:r>
            <a:r>
              <a:rPr lang="en-US" dirty="0" err="1"/>
              <a:t>đội</a:t>
            </a:r>
            <a:r>
              <a:rPr lang="en-US" dirty="0"/>
              <a:t> </a:t>
            </a:r>
            <a:r>
              <a:rPr lang="en-US" dirty="0" err="1"/>
              <a:t>chọn</a:t>
            </a:r>
            <a:r>
              <a:rPr lang="en-US" dirty="0"/>
              <a:t> </a:t>
            </a:r>
            <a:r>
              <a:rPr lang="en-US" dirty="0" err="1"/>
              <a:t>ngẫu</a:t>
            </a:r>
            <a:r>
              <a:rPr lang="en-US" dirty="0"/>
              <a:t> </a:t>
            </a:r>
            <a:r>
              <a:rPr lang="en-US" dirty="0" err="1"/>
              <a:t>nhiên</a:t>
            </a:r>
            <a:r>
              <a:rPr lang="en-US" dirty="0"/>
              <a:t> </a:t>
            </a:r>
            <a:r>
              <a:rPr lang="en-US" dirty="0" err="1"/>
              <a:t>các</a:t>
            </a:r>
            <a:r>
              <a:rPr lang="en-US" dirty="0"/>
              <a:t> ô 1 </a:t>
            </a:r>
            <a:r>
              <a:rPr lang="en-US" dirty="0" err="1"/>
              <a:t>đến</a:t>
            </a:r>
            <a:r>
              <a:rPr lang="en-US" dirty="0"/>
              <a:t> 6</a:t>
            </a:r>
          </a:p>
        </p:txBody>
      </p:sp>
      <p:sp>
        <p:nvSpPr>
          <p:cNvPr id="4" name="Slide Number Placeholder 3"/>
          <p:cNvSpPr>
            <a:spLocks noGrp="1"/>
          </p:cNvSpPr>
          <p:nvPr>
            <p:ph type="sldNum" sz="quarter" idx="5"/>
          </p:nvPr>
        </p:nvSpPr>
        <p:spPr/>
        <p:txBody>
          <a:bodyPr/>
          <a:lstStyle/>
          <a:p>
            <a:fld id="{9A1A2216-7500-4D8C-8EDD-A7BB4F016C00}" type="slidenum">
              <a:rPr lang="en-US" smtClean="0"/>
              <a:t>24</a:t>
            </a:fld>
            <a:endParaRPr lang="en-US"/>
          </a:p>
        </p:txBody>
      </p:sp>
      <p:sp>
        <p:nvSpPr>
          <p:cNvPr id="5" name="Footer Placeholder 4">
            <a:extLst>
              <a:ext uri="{FF2B5EF4-FFF2-40B4-BE49-F238E27FC236}">
                <a16:creationId xmlns:a16="http://schemas.microsoft.com/office/drawing/2014/main" id="{06DA1EDD-D92A-A55E-81D3-FCF18C8EA449}"/>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A3138397-65E3-CABB-C4AA-89B76F22FA24}"/>
              </a:ext>
            </a:extLst>
          </p:cNvPr>
          <p:cNvSpPr>
            <a:spLocks noGrp="1"/>
          </p:cNvSpPr>
          <p:nvPr>
            <p:ph type="dt" idx="1"/>
          </p:nvPr>
        </p:nvSpPr>
        <p:spPr/>
        <p:txBody>
          <a:bodyPr/>
          <a:lstStyle/>
          <a:p>
            <a:fld id="{25A3820D-45A3-4877-BDEA-B6FEB1588AA7}" type="datetime1">
              <a:rPr lang="en-US" smtClean="0"/>
              <a:t>10/5/2024</a:t>
            </a:fld>
            <a:endParaRPr lang="en-US"/>
          </a:p>
        </p:txBody>
      </p:sp>
    </p:spTree>
    <p:extLst>
      <p:ext uri="{BB962C8B-B14F-4D97-AF65-F5344CB8AC3E}">
        <p14:creationId xmlns:p14="http://schemas.microsoft.com/office/powerpoint/2010/main" val="200433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Nhấn</a:t>
            </a:r>
            <a:r>
              <a:rPr lang="en-US" dirty="0"/>
              <a:t> </a:t>
            </a:r>
            <a:r>
              <a:rPr lang="en-US" dirty="0" err="1"/>
              <a:t>vào</a:t>
            </a:r>
            <a:r>
              <a:rPr lang="en-US" dirty="0"/>
              <a:t> </a:t>
            </a:r>
            <a:r>
              <a:rPr lang="en-US" dirty="0" err="1"/>
              <a:t>phần</a:t>
            </a:r>
            <a:r>
              <a:rPr lang="en-US" dirty="0"/>
              <a:t> </a:t>
            </a:r>
            <a:r>
              <a:rPr lang="en-US" dirty="0" err="1"/>
              <a:t>câu</a:t>
            </a:r>
            <a:r>
              <a:rPr lang="en-US" dirty="0"/>
              <a:t> </a:t>
            </a:r>
            <a:r>
              <a:rPr lang="en-US" dirty="0" err="1"/>
              <a:t>hỏi</a:t>
            </a:r>
            <a:r>
              <a:rPr lang="en-US" dirty="0"/>
              <a:t> </a:t>
            </a:r>
            <a:r>
              <a:rPr lang="en-US" dirty="0" err="1"/>
              <a:t>để</a:t>
            </a:r>
            <a:r>
              <a:rPr lang="en-US" dirty="0"/>
              <a:t> quay </a:t>
            </a:r>
            <a:r>
              <a:rPr lang="en-US" dirty="0" err="1"/>
              <a:t>lại</a:t>
            </a:r>
            <a:r>
              <a:rPr lang="en-US" dirty="0"/>
              <a:t> </a:t>
            </a:r>
            <a:r>
              <a:rPr lang="en-US" dirty="0" err="1"/>
              <a:t>silde</a:t>
            </a:r>
            <a:r>
              <a:rPr lang="en-US" dirty="0"/>
              <a:t> quay </a:t>
            </a:r>
            <a:r>
              <a:rPr lang="en-US" dirty="0" err="1"/>
              <a:t>số</a:t>
            </a:r>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25</a:t>
            </a:fld>
            <a:endParaRPr lang="en-US"/>
          </a:p>
        </p:txBody>
      </p:sp>
      <p:sp>
        <p:nvSpPr>
          <p:cNvPr id="5" name="Footer Placeholder 4">
            <a:extLst>
              <a:ext uri="{FF2B5EF4-FFF2-40B4-BE49-F238E27FC236}">
                <a16:creationId xmlns:a16="http://schemas.microsoft.com/office/drawing/2014/main" id="{05BA885A-0803-B413-1E36-5F34E3B91627}"/>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C8F5CBAD-764F-DF31-F60B-FC60CB1630CF}"/>
              </a:ext>
            </a:extLst>
          </p:cNvPr>
          <p:cNvSpPr>
            <a:spLocks noGrp="1"/>
          </p:cNvSpPr>
          <p:nvPr>
            <p:ph type="dt" idx="1"/>
          </p:nvPr>
        </p:nvSpPr>
        <p:spPr/>
        <p:txBody>
          <a:bodyPr/>
          <a:lstStyle/>
          <a:p>
            <a:fld id="{7D4874B7-AB43-4AA7-8008-45E238BCD655}" type="datetime1">
              <a:rPr lang="en-US" smtClean="0"/>
              <a:t>10/5/2024</a:t>
            </a:fld>
            <a:endParaRPr lang="en-US"/>
          </a:p>
        </p:txBody>
      </p:sp>
    </p:spTree>
    <p:extLst>
      <p:ext uri="{BB962C8B-B14F-4D97-AF65-F5344CB8AC3E}">
        <p14:creationId xmlns:p14="http://schemas.microsoft.com/office/powerpoint/2010/main" val="136084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Nhấn</a:t>
            </a:r>
            <a:r>
              <a:rPr lang="en-US" dirty="0"/>
              <a:t> </a:t>
            </a:r>
            <a:r>
              <a:rPr lang="en-US" dirty="0" err="1"/>
              <a:t>vào</a:t>
            </a:r>
            <a:r>
              <a:rPr lang="en-US" dirty="0"/>
              <a:t> </a:t>
            </a:r>
            <a:r>
              <a:rPr lang="en-US" dirty="0" err="1"/>
              <a:t>phần</a:t>
            </a:r>
            <a:r>
              <a:rPr lang="en-US" dirty="0"/>
              <a:t> </a:t>
            </a:r>
            <a:r>
              <a:rPr lang="en-US" dirty="0" err="1"/>
              <a:t>câu</a:t>
            </a:r>
            <a:r>
              <a:rPr lang="en-US" dirty="0"/>
              <a:t> </a:t>
            </a:r>
            <a:r>
              <a:rPr lang="en-US" dirty="0" err="1"/>
              <a:t>hỏi</a:t>
            </a:r>
            <a:r>
              <a:rPr lang="en-US" dirty="0"/>
              <a:t> </a:t>
            </a:r>
            <a:r>
              <a:rPr lang="en-US" dirty="0" err="1"/>
              <a:t>để</a:t>
            </a:r>
            <a:r>
              <a:rPr lang="en-US" dirty="0"/>
              <a:t> quay </a:t>
            </a:r>
            <a:r>
              <a:rPr lang="en-US" dirty="0" err="1"/>
              <a:t>lại</a:t>
            </a:r>
            <a:r>
              <a:rPr lang="en-US" dirty="0"/>
              <a:t> </a:t>
            </a:r>
            <a:r>
              <a:rPr lang="en-US" dirty="0" err="1"/>
              <a:t>silde</a:t>
            </a:r>
            <a:r>
              <a:rPr lang="en-US" dirty="0"/>
              <a:t> quay </a:t>
            </a:r>
            <a:r>
              <a:rPr lang="en-US" dirty="0" err="1"/>
              <a:t>số</a:t>
            </a:r>
            <a:endParaRPr lang="en-US" dirty="0"/>
          </a:p>
          <a:p>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26</a:t>
            </a:fld>
            <a:endParaRPr lang="en-US"/>
          </a:p>
        </p:txBody>
      </p:sp>
      <p:sp>
        <p:nvSpPr>
          <p:cNvPr id="5" name="Footer Placeholder 4">
            <a:extLst>
              <a:ext uri="{FF2B5EF4-FFF2-40B4-BE49-F238E27FC236}">
                <a16:creationId xmlns:a16="http://schemas.microsoft.com/office/drawing/2014/main" id="{514E8F92-5AEE-CA2E-6361-1C90B9757F98}"/>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F0FC5591-3DDC-4F6A-7B56-7B650BEA61A0}"/>
              </a:ext>
            </a:extLst>
          </p:cNvPr>
          <p:cNvSpPr>
            <a:spLocks noGrp="1"/>
          </p:cNvSpPr>
          <p:nvPr>
            <p:ph type="dt" idx="1"/>
          </p:nvPr>
        </p:nvSpPr>
        <p:spPr/>
        <p:txBody>
          <a:bodyPr/>
          <a:lstStyle/>
          <a:p>
            <a:fld id="{516C35E0-336E-4A9A-A3BC-A36EBEF9A138}" type="datetime1">
              <a:rPr lang="en-US" smtClean="0"/>
              <a:t>10/5/2024</a:t>
            </a:fld>
            <a:endParaRPr lang="en-US"/>
          </a:p>
        </p:txBody>
      </p:sp>
    </p:spTree>
    <p:extLst>
      <p:ext uri="{BB962C8B-B14F-4D97-AF65-F5344CB8AC3E}">
        <p14:creationId xmlns:p14="http://schemas.microsoft.com/office/powerpoint/2010/main" val="287801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Nhấn</a:t>
            </a:r>
            <a:r>
              <a:rPr lang="en-US" dirty="0"/>
              <a:t> </a:t>
            </a:r>
            <a:r>
              <a:rPr lang="en-US" dirty="0" err="1"/>
              <a:t>vào</a:t>
            </a:r>
            <a:r>
              <a:rPr lang="en-US" dirty="0"/>
              <a:t> </a:t>
            </a:r>
            <a:r>
              <a:rPr lang="en-US" dirty="0" err="1"/>
              <a:t>phần</a:t>
            </a:r>
            <a:r>
              <a:rPr lang="en-US" dirty="0"/>
              <a:t> </a:t>
            </a:r>
            <a:r>
              <a:rPr lang="en-US" dirty="0" err="1"/>
              <a:t>câu</a:t>
            </a:r>
            <a:r>
              <a:rPr lang="en-US" dirty="0"/>
              <a:t> </a:t>
            </a:r>
            <a:r>
              <a:rPr lang="en-US" dirty="0" err="1"/>
              <a:t>hỏi</a:t>
            </a:r>
            <a:r>
              <a:rPr lang="en-US" dirty="0"/>
              <a:t> </a:t>
            </a:r>
            <a:r>
              <a:rPr lang="en-US" dirty="0" err="1"/>
              <a:t>để</a:t>
            </a:r>
            <a:r>
              <a:rPr lang="en-US" dirty="0"/>
              <a:t> quay </a:t>
            </a:r>
            <a:r>
              <a:rPr lang="en-US" dirty="0" err="1"/>
              <a:t>lại</a:t>
            </a:r>
            <a:r>
              <a:rPr lang="en-US" dirty="0"/>
              <a:t> </a:t>
            </a:r>
            <a:r>
              <a:rPr lang="en-US" dirty="0" err="1"/>
              <a:t>silde</a:t>
            </a:r>
            <a:r>
              <a:rPr lang="en-US" dirty="0"/>
              <a:t> quay </a:t>
            </a:r>
            <a:r>
              <a:rPr lang="en-US" dirty="0" err="1"/>
              <a:t>số</a:t>
            </a:r>
            <a:endParaRPr lang="en-US" dirty="0"/>
          </a:p>
          <a:p>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27</a:t>
            </a:fld>
            <a:endParaRPr lang="en-US"/>
          </a:p>
        </p:txBody>
      </p:sp>
      <p:sp>
        <p:nvSpPr>
          <p:cNvPr id="5" name="Footer Placeholder 4">
            <a:extLst>
              <a:ext uri="{FF2B5EF4-FFF2-40B4-BE49-F238E27FC236}">
                <a16:creationId xmlns:a16="http://schemas.microsoft.com/office/drawing/2014/main" id="{D8C46A39-0F7A-A764-07EB-B4A9405A9555}"/>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C1EFA100-1220-BC6D-F2B4-A2C4D85320B6}"/>
              </a:ext>
            </a:extLst>
          </p:cNvPr>
          <p:cNvSpPr>
            <a:spLocks noGrp="1"/>
          </p:cNvSpPr>
          <p:nvPr>
            <p:ph type="dt" idx="1"/>
          </p:nvPr>
        </p:nvSpPr>
        <p:spPr/>
        <p:txBody>
          <a:bodyPr/>
          <a:lstStyle/>
          <a:p>
            <a:fld id="{ED775777-A9E6-448A-BBBA-6116F366DB65}" type="datetime1">
              <a:rPr lang="en-US" smtClean="0"/>
              <a:t>10/5/2024</a:t>
            </a:fld>
            <a:endParaRPr lang="en-US"/>
          </a:p>
        </p:txBody>
      </p:sp>
    </p:spTree>
    <p:extLst>
      <p:ext uri="{BB962C8B-B14F-4D97-AF65-F5344CB8AC3E}">
        <p14:creationId xmlns:p14="http://schemas.microsoft.com/office/powerpoint/2010/main" val="61269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Nhấn</a:t>
            </a:r>
            <a:r>
              <a:rPr lang="en-US" dirty="0"/>
              <a:t> </a:t>
            </a:r>
            <a:r>
              <a:rPr lang="en-US" dirty="0" err="1"/>
              <a:t>vào</a:t>
            </a:r>
            <a:r>
              <a:rPr lang="en-US" dirty="0"/>
              <a:t> </a:t>
            </a:r>
            <a:r>
              <a:rPr lang="en-US" dirty="0" err="1"/>
              <a:t>phần</a:t>
            </a:r>
            <a:r>
              <a:rPr lang="en-US" dirty="0"/>
              <a:t> </a:t>
            </a:r>
            <a:r>
              <a:rPr lang="en-US" dirty="0" err="1"/>
              <a:t>câu</a:t>
            </a:r>
            <a:r>
              <a:rPr lang="en-US" dirty="0"/>
              <a:t> </a:t>
            </a:r>
            <a:r>
              <a:rPr lang="en-US" dirty="0" err="1"/>
              <a:t>hỏi</a:t>
            </a:r>
            <a:r>
              <a:rPr lang="en-US" dirty="0"/>
              <a:t> </a:t>
            </a:r>
            <a:r>
              <a:rPr lang="en-US" dirty="0" err="1"/>
              <a:t>để</a:t>
            </a:r>
            <a:r>
              <a:rPr lang="en-US" dirty="0"/>
              <a:t> quay </a:t>
            </a:r>
            <a:r>
              <a:rPr lang="en-US" dirty="0" err="1"/>
              <a:t>lại</a:t>
            </a:r>
            <a:r>
              <a:rPr lang="en-US" dirty="0"/>
              <a:t> </a:t>
            </a:r>
            <a:r>
              <a:rPr lang="en-US" dirty="0" err="1"/>
              <a:t>silde</a:t>
            </a:r>
            <a:r>
              <a:rPr lang="en-US" dirty="0"/>
              <a:t> quay </a:t>
            </a:r>
            <a:r>
              <a:rPr lang="en-US" dirty="0" err="1"/>
              <a:t>số</a:t>
            </a:r>
            <a:endParaRPr lang="en-US" dirty="0"/>
          </a:p>
          <a:p>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28</a:t>
            </a:fld>
            <a:endParaRPr lang="en-US"/>
          </a:p>
        </p:txBody>
      </p:sp>
      <p:sp>
        <p:nvSpPr>
          <p:cNvPr id="5" name="Footer Placeholder 4">
            <a:extLst>
              <a:ext uri="{FF2B5EF4-FFF2-40B4-BE49-F238E27FC236}">
                <a16:creationId xmlns:a16="http://schemas.microsoft.com/office/drawing/2014/main" id="{AB8B6759-E060-FEF3-B99A-F3F3C6088270}"/>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D8114806-6FEA-287A-4778-65B8649817EE}"/>
              </a:ext>
            </a:extLst>
          </p:cNvPr>
          <p:cNvSpPr>
            <a:spLocks noGrp="1"/>
          </p:cNvSpPr>
          <p:nvPr>
            <p:ph type="dt" idx="1"/>
          </p:nvPr>
        </p:nvSpPr>
        <p:spPr/>
        <p:txBody>
          <a:bodyPr/>
          <a:lstStyle/>
          <a:p>
            <a:fld id="{FC28AF5E-DC91-4FF5-B57B-856532D827B6}" type="datetime1">
              <a:rPr lang="en-US" smtClean="0"/>
              <a:t>10/5/2024</a:t>
            </a:fld>
            <a:endParaRPr lang="en-US"/>
          </a:p>
        </p:txBody>
      </p:sp>
    </p:spTree>
    <p:extLst>
      <p:ext uri="{BB962C8B-B14F-4D97-AF65-F5344CB8AC3E}">
        <p14:creationId xmlns:p14="http://schemas.microsoft.com/office/powerpoint/2010/main" val="137785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Nhấn</a:t>
            </a:r>
            <a:r>
              <a:rPr lang="en-US" dirty="0"/>
              <a:t> </a:t>
            </a:r>
            <a:r>
              <a:rPr lang="en-US" dirty="0" err="1"/>
              <a:t>vào</a:t>
            </a:r>
            <a:r>
              <a:rPr lang="en-US" dirty="0"/>
              <a:t> </a:t>
            </a:r>
            <a:r>
              <a:rPr lang="en-US" dirty="0" err="1"/>
              <a:t>phần</a:t>
            </a:r>
            <a:r>
              <a:rPr lang="en-US" dirty="0"/>
              <a:t> </a:t>
            </a:r>
            <a:r>
              <a:rPr lang="en-US" dirty="0" err="1"/>
              <a:t>câu</a:t>
            </a:r>
            <a:r>
              <a:rPr lang="en-US" dirty="0"/>
              <a:t> </a:t>
            </a:r>
            <a:r>
              <a:rPr lang="en-US" dirty="0" err="1"/>
              <a:t>hỏi</a:t>
            </a:r>
            <a:r>
              <a:rPr lang="en-US" dirty="0"/>
              <a:t> </a:t>
            </a:r>
            <a:r>
              <a:rPr lang="en-US" dirty="0" err="1"/>
              <a:t>để</a:t>
            </a:r>
            <a:r>
              <a:rPr lang="en-US" dirty="0"/>
              <a:t> quay </a:t>
            </a:r>
            <a:r>
              <a:rPr lang="en-US" dirty="0" err="1"/>
              <a:t>lại</a:t>
            </a:r>
            <a:r>
              <a:rPr lang="en-US" dirty="0"/>
              <a:t> </a:t>
            </a:r>
            <a:r>
              <a:rPr lang="en-US" dirty="0" err="1"/>
              <a:t>silde</a:t>
            </a:r>
            <a:r>
              <a:rPr lang="en-US" dirty="0"/>
              <a:t> quay </a:t>
            </a:r>
            <a:r>
              <a:rPr lang="en-US" dirty="0" err="1"/>
              <a:t>số</a:t>
            </a:r>
            <a:endParaRPr lang="en-US" dirty="0"/>
          </a:p>
          <a:p>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29</a:t>
            </a:fld>
            <a:endParaRPr lang="en-US"/>
          </a:p>
        </p:txBody>
      </p:sp>
      <p:sp>
        <p:nvSpPr>
          <p:cNvPr id="5" name="Footer Placeholder 4">
            <a:extLst>
              <a:ext uri="{FF2B5EF4-FFF2-40B4-BE49-F238E27FC236}">
                <a16:creationId xmlns:a16="http://schemas.microsoft.com/office/drawing/2014/main" id="{DC0EEBF7-DE6B-CB7E-E43A-D81F8919D6E4}"/>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9ABEF90E-1B9F-6CA1-ECF8-7B777DE67C2C}"/>
              </a:ext>
            </a:extLst>
          </p:cNvPr>
          <p:cNvSpPr>
            <a:spLocks noGrp="1"/>
          </p:cNvSpPr>
          <p:nvPr>
            <p:ph type="dt" idx="1"/>
          </p:nvPr>
        </p:nvSpPr>
        <p:spPr/>
        <p:txBody>
          <a:bodyPr/>
          <a:lstStyle/>
          <a:p>
            <a:fld id="{3AAFAA48-A56D-43BA-A81E-59544E1A28C9}" type="datetime1">
              <a:rPr lang="en-US" smtClean="0"/>
              <a:t>10/5/2024</a:t>
            </a:fld>
            <a:endParaRPr lang="en-US"/>
          </a:p>
        </p:txBody>
      </p:sp>
    </p:spTree>
    <p:extLst>
      <p:ext uri="{BB962C8B-B14F-4D97-AF65-F5344CB8AC3E}">
        <p14:creationId xmlns:p14="http://schemas.microsoft.com/office/powerpoint/2010/main" val="95250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Nhấn</a:t>
            </a:r>
            <a:r>
              <a:rPr lang="en-US" dirty="0"/>
              <a:t> </a:t>
            </a:r>
            <a:r>
              <a:rPr lang="en-US" dirty="0" err="1"/>
              <a:t>vào</a:t>
            </a:r>
            <a:r>
              <a:rPr lang="en-US" dirty="0"/>
              <a:t> </a:t>
            </a:r>
            <a:r>
              <a:rPr lang="en-US" dirty="0" err="1"/>
              <a:t>phần</a:t>
            </a:r>
            <a:r>
              <a:rPr lang="en-US" dirty="0"/>
              <a:t> </a:t>
            </a:r>
            <a:r>
              <a:rPr lang="en-US" dirty="0" err="1"/>
              <a:t>câu</a:t>
            </a:r>
            <a:r>
              <a:rPr lang="en-US" dirty="0"/>
              <a:t> </a:t>
            </a:r>
            <a:r>
              <a:rPr lang="en-US" dirty="0" err="1"/>
              <a:t>hỏi</a:t>
            </a:r>
            <a:r>
              <a:rPr lang="en-US" dirty="0"/>
              <a:t> </a:t>
            </a:r>
            <a:r>
              <a:rPr lang="en-US" dirty="0" err="1"/>
              <a:t>để</a:t>
            </a:r>
            <a:r>
              <a:rPr lang="en-US" dirty="0"/>
              <a:t> quay </a:t>
            </a:r>
            <a:r>
              <a:rPr lang="en-US" dirty="0" err="1"/>
              <a:t>lại</a:t>
            </a:r>
            <a:r>
              <a:rPr lang="en-US" dirty="0"/>
              <a:t> </a:t>
            </a:r>
            <a:r>
              <a:rPr lang="en-US" dirty="0" err="1"/>
              <a:t>silde</a:t>
            </a:r>
            <a:r>
              <a:rPr lang="en-US" dirty="0"/>
              <a:t> quay </a:t>
            </a:r>
            <a:r>
              <a:rPr lang="en-US" dirty="0" err="1"/>
              <a:t>số</a:t>
            </a:r>
            <a:endParaRPr lang="en-US" dirty="0"/>
          </a:p>
          <a:p>
            <a:endParaRPr lang="en-US" dirty="0"/>
          </a:p>
        </p:txBody>
      </p:sp>
      <p:sp>
        <p:nvSpPr>
          <p:cNvPr id="4" name="Slide Number Placeholder 3"/>
          <p:cNvSpPr>
            <a:spLocks noGrp="1"/>
          </p:cNvSpPr>
          <p:nvPr>
            <p:ph type="sldNum" sz="quarter" idx="5"/>
          </p:nvPr>
        </p:nvSpPr>
        <p:spPr/>
        <p:txBody>
          <a:bodyPr/>
          <a:lstStyle/>
          <a:p>
            <a:fld id="{9A1A2216-7500-4D8C-8EDD-A7BB4F016C00}" type="slidenum">
              <a:rPr lang="en-US" smtClean="0"/>
              <a:t>30</a:t>
            </a:fld>
            <a:endParaRPr lang="en-US"/>
          </a:p>
        </p:txBody>
      </p:sp>
      <p:sp>
        <p:nvSpPr>
          <p:cNvPr id="5" name="Footer Placeholder 4">
            <a:extLst>
              <a:ext uri="{FF2B5EF4-FFF2-40B4-BE49-F238E27FC236}">
                <a16:creationId xmlns:a16="http://schemas.microsoft.com/office/drawing/2014/main" id="{B06F01B0-419C-CF01-770A-5C8BB8AF66C3}"/>
              </a:ext>
            </a:extLst>
          </p:cNvPr>
          <p:cNvSpPr>
            <a:spLocks noGrp="1"/>
          </p:cNvSpPr>
          <p:nvPr>
            <p:ph type="ftr" sz="quarter" idx="4"/>
          </p:nvPr>
        </p:nvSpPr>
        <p:spPr/>
        <p:txBody>
          <a:bodyPr/>
          <a:lstStyle/>
          <a:p>
            <a:endParaRPr lang="en-US"/>
          </a:p>
        </p:txBody>
      </p:sp>
      <p:sp>
        <p:nvSpPr>
          <p:cNvPr id="6" name="Date Placeholder 5">
            <a:extLst>
              <a:ext uri="{FF2B5EF4-FFF2-40B4-BE49-F238E27FC236}">
                <a16:creationId xmlns:a16="http://schemas.microsoft.com/office/drawing/2014/main" id="{0052284B-BEBC-3872-24AD-2C8DF97577F1}"/>
              </a:ext>
            </a:extLst>
          </p:cNvPr>
          <p:cNvSpPr>
            <a:spLocks noGrp="1"/>
          </p:cNvSpPr>
          <p:nvPr>
            <p:ph type="dt" idx="1"/>
          </p:nvPr>
        </p:nvSpPr>
        <p:spPr/>
        <p:txBody>
          <a:bodyPr/>
          <a:lstStyle/>
          <a:p>
            <a:fld id="{AE398F18-C535-4908-A97A-34D2399816AE}" type="datetime1">
              <a:rPr lang="en-US" smtClean="0"/>
              <a:t>10/5/2024</a:t>
            </a:fld>
            <a:endParaRPr lang="en-US"/>
          </a:p>
        </p:txBody>
      </p:sp>
    </p:spTree>
    <p:extLst>
      <p:ext uri="{BB962C8B-B14F-4D97-AF65-F5344CB8AC3E}">
        <p14:creationId xmlns:p14="http://schemas.microsoft.com/office/powerpoint/2010/main" val="1591015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 DAU">
    <p:bg>
      <p:bgPr>
        <a:blipFill dpi="0" rotWithShape="1">
          <a:blip r:embed="rId2" cstate="email">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407D765-288B-2BC7-089C-AD4C858D3D30}"/>
              </a:ext>
            </a:extLst>
          </p:cNvPr>
          <p:cNvGrpSpPr/>
          <p:nvPr userDrawn="1"/>
        </p:nvGrpSpPr>
        <p:grpSpPr>
          <a:xfrm>
            <a:off x="-303660" y="208592"/>
            <a:ext cx="4138254" cy="2000548"/>
            <a:chOff x="293240" y="767392"/>
            <a:chExt cx="4138254" cy="2000548"/>
          </a:xfrm>
        </p:grpSpPr>
        <p:grpSp>
          <p:nvGrpSpPr>
            <p:cNvPr id="13" name="Group 12">
              <a:extLst>
                <a:ext uri="{FF2B5EF4-FFF2-40B4-BE49-F238E27FC236}">
                  <a16:creationId xmlns:a16="http://schemas.microsoft.com/office/drawing/2014/main" id="{2AB87E2D-D897-1A19-F067-48FA2DCF7B4F}"/>
                </a:ext>
              </a:extLst>
            </p:cNvPr>
            <p:cNvGrpSpPr/>
            <p:nvPr userDrawn="1"/>
          </p:nvGrpSpPr>
          <p:grpSpPr>
            <a:xfrm>
              <a:off x="838200" y="767392"/>
              <a:ext cx="3593294" cy="2000548"/>
              <a:chOff x="791028" y="1435024"/>
              <a:chExt cx="3593294" cy="2000548"/>
            </a:xfrm>
          </p:grpSpPr>
          <p:grpSp>
            <p:nvGrpSpPr>
              <p:cNvPr id="12" name="Group 11">
                <a:extLst>
                  <a:ext uri="{FF2B5EF4-FFF2-40B4-BE49-F238E27FC236}">
                    <a16:creationId xmlns:a16="http://schemas.microsoft.com/office/drawing/2014/main" id="{C4877013-68AE-FD52-6B3B-58FA6EF0043A}"/>
                  </a:ext>
                </a:extLst>
              </p:cNvPr>
              <p:cNvGrpSpPr/>
              <p:nvPr userDrawn="1"/>
            </p:nvGrpSpPr>
            <p:grpSpPr>
              <a:xfrm>
                <a:off x="791028" y="1520898"/>
                <a:ext cx="1828800" cy="1828800"/>
                <a:chOff x="791028" y="1370239"/>
                <a:chExt cx="1828800" cy="1828800"/>
              </a:xfrm>
            </p:grpSpPr>
            <p:sp>
              <p:nvSpPr>
                <p:cNvPr id="8" name="Rectangle: Rounded Corners 7">
                  <a:extLst>
                    <a:ext uri="{FF2B5EF4-FFF2-40B4-BE49-F238E27FC236}">
                      <a16:creationId xmlns:a16="http://schemas.microsoft.com/office/drawing/2014/main" id="{BA998383-AD2E-8ADD-2E4E-E9F548EED43B}"/>
                    </a:ext>
                  </a:extLst>
                </p:cNvPr>
                <p:cNvSpPr/>
                <p:nvPr userDrawn="1"/>
              </p:nvSpPr>
              <p:spPr>
                <a:xfrm flipV="1">
                  <a:off x="791028" y="1370239"/>
                  <a:ext cx="1828800" cy="18288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539238BF-F0CE-B0E6-6679-EBB53818A2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085" y="1533256"/>
                  <a:ext cx="1234684" cy="1234684"/>
                </a:xfrm>
                <a:prstGeom prst="rect">
                  <a:avLst/>
                </a:prstGeom>
              </p:spPr>
            </p:pic>
          </p:grpSp>
          <p:sp>
            <p:nvSpPr>
              <p:cNvPr id="11" name="TextBox 10">
                <a:extLst>
                  <a:ext uri="{FF2B5EF4-FFF2-40B4-BE49-F238E27FC236}">
                    <a16:creationId xmlns:a16="http://schemas.microsoft.com/office/drawing/2014/main" id="{AFA7EDDE-D992-2780-D839-F225255EAA30}"/>
                  </a:ext>
                </a:extLst>
              </p:cNvPr>
              <p:cNvSpPr txBox="1"/>
              <p:nvPr userDrawn="1"/>
            </p:nvSpPr>
            <p:spPr>
              <a:xfrm>
                <a:off x="2555522" y="1435024"/>
                <a:ext cx="1828800" cy="2000548"/>
              </a:xfrm>
              <a:prstGeom prst="rect">
                <a:avLst/>
              </a:prstGeom>
              <a:noFill/>
              <a:ln>
                <a:noFill/>
              </a:ln>
            </p:spPr>
            <p:txBody>
              <a:bodyPr wrap="square" rtlCol="0">
                <a:spAutoFit/>
              </a:bodyPr>
              <a:lstStyle/>
              <a:p>
                <a:pPr algn="ctr"/>
                <a:r>
                  <a:rPr lang="en-US" sz="2800" b="1">
                    <a:solidFill>
                      <a:srgbClr val="00B050"/>
                    </a:solidFill>
                  </a:rPr>
                  <a:t>LỚP</a:t>
                </a:r>
              </a:p>
              <a:p>
                <a:pPr algn="ctr"/>
                <a:r>
                  <a:rPr lang="en-US" sz="9600" b="1">
                    <a:solidFill>
                      <a:srgbClr val="00B050"/>
                    </a:solidFill>
                  </a:rPr>
                  <a:t>10</a:t>
                </a:r>
              </a:p>
            </p:txBody>
          </p:sp>
        </p:grpSp>
        <p:sp>
          <p:nvSpPr>
            <p:cNvPr id="9" name="TextBox 8">
              <a:extLst>
                <a:ext uri="{FF2B5EF4-FFF2-40B4-BE49-F238E27FC236}">
                  <a16:creationId xmlns:a16="http://schemas.microsoft.com/office/drawing/2014/main" id="{034F6C91-7784-00BB-0E41-69EF3E80A0A3}"/>
                </a:ext>
              </a:extLst>
            </p:cNvPr>
            <p:cNvSpPr txBox="1"/>
            <p:nvPr userDrawn="1"/>
          </p:nvSpPr>
          <p:spPr>
            <a:xfrm>
              <a:off x="293240" y="2250967"/>
              <a:ext cx="2918717" cy="400110"/>
            </a:xfrm>
            <a:prstGeom prst="rect">
              <a:avLst/>
            </a:prstGeom>
            <a:noFill/>
          </p:spPr>
          <p:txBody>
            <a:bodyPr wrap="square" rtlCol="0">
              <a:spAutoFit/>
            </a:bodyPr>
            <a:lstStyle/>
            <a:p>
              <a:pPr algn="ctr"/>
              <a:r>
                <a:rPr lang="en-US" sz="2000" b="1">
                  <a:solidFill>
                    <a:srgbClr val="00B050"/>
                  </a:solidFill>
                </a:rPr>
                <a:t>SINH HỌC</a:t>
              </a:r>
            </a:p>
          </p:txBody>
        </p:sp>
      </p:grpSp>
    </p:spTree>
    <p:extLst>
      <p:ext uri="{BB962C8B-B14F-4D97-AF65-F5344CB8AC3E}">
        <p14:creationId xmlns:p14="http://schemas.microsoft.com/office/powerpoint/2010/main" val="268082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 DAU HD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C4B049-E358-7C76-A933-5B13C8B36F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822" y="2788658"/>
            <a:ext cx="5252422" cy="4485065"/>
          </a:xfrm>
          <a:prstGeom prst="rect">
            <a:avLst/>
          </a:prstGeom>
        </p:spPr>
      </p:pic>
      <p:grpSp>
        <p:nvGrpSpPr>
          <p:cNvPr id="23" name="Group 22">
            <a:extLst>
              <a:ext uri="{FF2B5EF4-FFF2-40B4-BE49-F238E27FC236}">
                <a16:creationId xmlns:a16="http://schemas.microsoft.com/office/drawing/2014/main" id="{ADF55FFA-96A3-138C-246E-A3E6490CA8AE}"/>
              </a:ext>
            </a:extLst>
          </p:cNvPr>
          <p:cNvGrpSpPr/>
          <p:nvPr userDrawn="1"/>
        </p:nvGrpSpPr>
        <p:grpSpPr>
          <a:xfrm>
            <a:off x="-50735" y="-12338"/>
            <a:ext cx="12242735" cy="744369"/>
            <a:chOff x="-50735" y="-12338"/>
            <a:chExt cx="12242735" cy="744369"/>
          </a:xfrm>
        </p:grpSpPr>
        <p:sp>
          <p:nvSpPr>
            <p:cNvPr id="24" name="Rectangle 23">
              <a:extLst>
                <a:ext uri="{FF2B5EF4-FFF2-40B4-BE49-F238E27FC236}">
                  <a16:creationId xmlns:a16="http://schemas.microsoft.com/office/drawing/2014/main" id="{6F9F338B-BE2A-C168-B464-E41D7410BB28}"/>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E0FDF63-D48A-1387-45B1-7A2E886FBBEB}"/>
                </a:ext>
              </a:extLst>
            </p:cNvPr>
            <p:cNvGrpSpPr/>
            <p:nvPr userDrawn="1"/>
          </p:nvGrpSpPr>
          <p:grpSpPr>
            <a:xfrm>
              <a:off x="-50735" y="19662"/>
              <a:ext cx="1358900" cy="712369"/>
              <a:chOff x="50863" y="65661"/>
              <a:chExt cx="1358900" cy="712369"/>
            </a:xfrm>
          </p:grpSpPr>
          <p:sp>
            <p:nvSpPr>
              <p:cNvPr id="29" name="Rectangle: Rounded Corners 5">
                <a:extLst>
                  <a:ext uri="{FF2B5EF4-FFF2-40B4-BE49-F238E27FC236}">
                    <a16:creationId xmlns:a16="http://schemas.microsoft.com/office/drawing/2014/main" id="{10FA3C28-8A12-6A1E-80A8-9B24FDE48C60}"/>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F2303A7-F1B0-CD4E-D461-938ACDD06772}"/>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1" name="Picture 30" descr="Icon&#10;&#10;Description automatically generated">
                <a:extLst>
                  <a:ext uri="{FF2B5EF4-FFF2-40B4-BE49-F238E27FC236}">
                    <a16:creationId xmlns:a16="http://schemas.microsoft.com/office/drawing/2014/main" id="{AEF09C5D-7C1F-CD40-F99A-4CB5710AD7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sp>
        <p:nvSpPr>
          <p:cNvPr id="32" name="Rectangle 31">
            <a:extLst>
              <a:ext uri="{FF2B5EF4-FFF2-40B4-BE49-F238E27FC236}">
                <a16:creationId xmlns:a16="http://schemas.microsoft.com/office/drawing/2014/main" id="{023629C9-ACFA-CE64-6916-B4127290678E}"/>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742CE0-9C28-F6EB-3FB8-4E31C292CA21}"/>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B24ED26-44DC-0D06-8D9C-8F9E6D52803F}"/>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 name="Rectangle: Rounded Corners 16">
            <a:extLst>
              <a:ext uri="{FF2B5EF4-FFF2-40B4-BE49-F238E27FC236}">
                <a16:creationId xmlns:a16="http://schemas.microsoft.com/office/drawing/2014/main" id="{6897F802-3C78-53E3-D3D0-D94697497134}"/>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18" name="Rectangle: Diagonal Corners Rounded 17">
            <a:extLst>
              <a:ext uri="{FF2B5EF4-FFF2-40B4-BE49-F238E27FC236}">
                <a16:creationId xmlns:a16="http://schemas.microsoft.com/office/drawing/2014/main" id="{7AFE6866-8560-FD1B-00F3-81DDDB1D904D}"/>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Tree>
    <p:extLst>
      <p:ext uri="{BB962C8B-B14F-4D97-AF65-F5344CB8AC3E}">
        <p14:creationId xmlns:p14="http://schemas.microsoft.com/office/powerpoint/2010/main" val="227605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i dung - HD3.1_Cau hoi tu lua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2E10038-F704-702E-91FD-F1583C56C3D1}"/>
              </a:ext>
            </a:extLst>
          </p:cNvPr>
          <p:cNvGrpSpPr/>
          <p:nvPr userDrawn="1"/>
        </p:nvGrpSpPr>
        <p:grpSpPr>
          <a:xfrm>
            <a:off x="-50735" y="-12338"/>
            <a:ext cx="12242735" cy="744369"/>
            <a:chOff x="-50735" y="-12338"/>
            <a:chExt cx="12242735" cy="744369"/>
          </a:xfrm>
        </p:grpSpPr>
        <p:sp>
          <p:nvSpPr>
            <p:cNvPr id="35" name="Rectangle 34">
              <a:extLst>
                <a:ext uri="{FF2B5EF4-FFF2-40B4-BE49-F238E27FC236}">
                  <a16:creationId xmlns:a16="http://schemas.microsoft.com/office/drawing/2014/main" id="{AD8AC18A-3DB4-60FF-3487-26ECFE8E197B}"/>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DA5163D-73F5-0F48-3462-1542C7E596D8}"/>
                </a:ext>
              </a:extLst>
            </p:cNvPr>
            <p:cNvGrpSpPr/>
            <p:nvPr userDrawn="1"/>
          </p:nvGrpSpPr>
          <p:grpSpPr>
            <a:xfrm>
              <a:off x="-50735" y="19662"/>
              <a:ext cx="1358900" cy="712369"/>
              <a:chOff x="50863" y="65661"/>
              <a:chExt cx="1358900" cy="712369"/>
            </a:xfrm>
          </p:grpSpPr>
          <p:sp>
            <p:nvSpPr>
              <p:cNvPr id="40" name="Rectangle: Rounded Corners 5">
                <a:extLst>
                  <a:ext uri="{FF2B5EF4-FFF2-40B4-BE49-F238E27FC236}">
                    <a16:creationId xmlns:a16="http://schemas.microsoft.com/office/drawing/2014/main" id="{170CA161-845A-0AD1-0AFF-8790076572BB}"/>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916EA12-72F5-91AD-7029-C2912E689C96}"/>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42" name="Picture 41" descr="Icon&#10;&#10;Description automatically generated">
                <a:extLst>
                  <a:ext uri="{FF2B5EF4-FFF2-40B4-BE49-F238E27FC236}">
                    <a16:creationId xmlns:a16="http://schemas.microsoft.com/office/drawing/2014/main" id="{9894B73B-376F-C281-9B05-BB3086620F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sp>
        <p:nvSpPr>
          <p:cNvPr id="44" name="Rectangle 43">
            <a:extLst>
              <a:ext uri="{FF2B5EF4-FFF2-40B4-BE49-F238E27FC236}">
                <a16:creationId xmlns:a16="http://schemas.microsoft.com/office/drawing/2014/main" id="{66680309-CC17-B333-204E-5BD445A2E122}"/>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B8A66B8-33B4-5B36-2619-68BA6B0C78F9}"/>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22096B8-EE48-2F39-4675-FD4A055B4A50}"/>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4" name="Rectangle: Rounded Corners 23">
            <a:extLst>
              <a:ext uri="{FF2B5EF4-FFF2-40B4-BE49-F238E27FC236}">
                <a16:creationId xmlns:a16="http://schemas.microsoft.com/office/drawing/2014/main" id="{4DBD9E00-E6E7-C709-09FD-8E0BBA457134}"/>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25" name="Rectangle: Diagonal Corners Rounded 24">
            <a:extLst>
              <a:ext uri="{FF2B5EF4-FFF2-40B4-BE49-F238E27FC236}">
                <a16:creationId xmlns:a16="http://schemas.microsoft.com/office/drawing/2014/main" id="{8EA80993-7C24-FC17-9D49-9D87DFDB415D}"/>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27" name="Text Placeholder 4">
            <a:extLst>
              <a:ext uri="{FF2B5EF4-FFF2-40B4-BE49-F238E27FC236}">
                <a16:creationId xmlns:a16="http://schemas.microsoft.com/office/drawing/2014/main" id="{FD9A8E49-AC7F-E98E-E58E-D29C75E657F2}"/>
              </a:ext>
            </a:extLst>
          </p:cNvPr>
          <p:cNvSpPr>
            <a:spLocks noGrp="1"/>
          </p:cNvSpPr>
          <p:nvPr>
            <p:ph type="body" sz="quarter" idx="10"/>
          </p:nvPr>
        </p:nvSpPr>
        <p:spPr>
          <a:xfrm>
            <a:off x="723900" y="1041400"/>
            <a:ext cx="10909300" cy="53467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87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i dung - HD3.1_Cau hoi trac nghiem">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852E49C8-E547-ED20-9DBF-6F7C8C891375}"/>
              </a:ext>
            </a:extLst>
          </p:cNvPr>
          <p:cNvGrpSpPr/>
          <p:nvPr userDrawn="1"/>
        </p:nvGrpSpPr>
        <p:grpSpPr>
          <a:xfrm>
            <a:off x="-50735" y="-12338"/>
            <a:ext cx="12242735" cy="744369"/>
            <a:chOff x="-50735" y="-12338"/>
            <a:chExt cx="12242735" cy="744369"/>
          </a:xfrm>
        </p:grpSpPr>
        <p:sp>
          <p:nvSpPr>
            <p:cNvPr id="74" name="Rectangle 73">
              <a:extLst>
                <a:ext uri="{FF2B5EF4-FFF2-40B4-BE49-F238E27FC236}">
                  <a16:creationId xmlns:a16="http://schemas.microsoft.com/office/drawing/2014/main" id="{977358B1-CF0C-9A4F-851C-7BECBB1DD73C}"/>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F9C7FA84-F277-1F5E-3C30-FEE2A9030B2B}"/>
                </a:ext>
              </a:extLst>
            </p:cNvPr>
            <p:cNvGrpSpPr/>
            <p:nvPr userDrawn="1"/>
          </p:nvGrpSpPr>
          <p:grpSpPr>
            <a:xfrm>
              <a:off x="-50735" y="19662"/>
              <a:ext cx="1358900" cy="712369"/>
              <a:chOff x="50863" y="65661"/>
              <a:chExt cx="1358900" cy="712369"/>
            </a:xfrm>
          </p:grpSpPr>
          <p:sp>
            <p:nvSpPr>
              <p:cNvPr id="79" name="Rectangle: Rounded Corners 5">
                <a:extLst>
                  <a:ext uri="{FF2B5EF4-FFF2-40B4-BE49-F238E27FC236}">
                    <a16:creationId xmlns:a16="http://schemas.microsoft.com/office/drawing/2014/main" id="{154AA9EB-AA55-671F-CA76-1B1269E829A2}"/>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17788E42-A70F-0C96-1D16-A14E8084B36E}"/>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81" name="Picture 80" descr="Icon&#10;&#10;Description automatically generated">
                <a:extLst>
                  <a:ext uri="{FF2B5EF4-FFF2-40B4-BE49-F238E27FC236}">
                    <a16:creationId xmlns:a16="http://schemas.microsoft.com/office/drawing/2014/main" id="{44A532B0-F281-13DC-834D-5B6CB0E89C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sp>
        <p:nvSpPr>
          <p:cNvPr id="83" name="Rectangle 82">
            <a:extLst>
              <a:ext uri="{FF2B5EF4-FFF2-40B4-BE49-F238E27FC236}">
                <a16:creationId xmlns:a16="http://schemas.microsoft.com/office/drawing/2014/main" id="{51310177-0353-6F1D-3320-9E483E0153DD}"/>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ED830B6-BADC-7B96-7122-961CE8CD9F44}"/>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036E4F09-4B77-D053-34D6-326CC3A36FE2}"/>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65" name="Rectangle: Rounded Corners 64">
            <a:extLst>
              <a:ext uri="{FF2B5EF4-FFF2-40B4-BE49-F238E27FC236}">
                <a16:creationId xmlns:a16="http://schemas.microsoft.com/office/drawing/2014/main" id="{92D12D96-46DB-8D7B-8B67-F31B18F8AB9A}"/>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66" name="Rectangle: Diagonal Corners Rounded 65">
            <a:extLst>
              <a:ext uri="{FF2B5EF4-FFF2-40B4-BE49-F238E27FC236}">
                <a16:creationId xmlns:a16="http://schemas.microsoft.com/office/drawing/2014/main" id="{A94BD2C6-5741-668C-1145-505AFFD77CF3}"/>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70" name="Text Placeholder 4">
            <a:extLst>
              <a:ext uri="{FF2B5EF4-FFF2-40B4-BE49-F238E27FC236}">
                <a16:creationId xmlns:a16="http://schemas.microsoft.com/office/drawing/2014/main" id="{4855CCA3-8EEC-90AF-EFD1-9D21DD23B258}"/>
              </a:ext>
            </a:extLst>
          </p:cNvPr>
          <p:cNvSpPr>
            <a:spLocks noGrp="1"/>
          </p:cNvSpPr>
          <p:nvPr>
            <p:ph type="body" sz="quarter" idx="10"/>
          </p:nvPr>
        </p:nvSpPr>
        <p:spPr>
          <a:xfrm>
            <a:off x="723900" y="1041400"/>
            <a:ext cx="10909300" cy="53467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502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oi dung - HD3.2">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B4E0BD5-E971-C648-0229-78B76FA136D1}"/>
              </a:ext>
            </a:extLst>
          </p:cNvPr>
          <p:cNvGrpSpPr/>
          <p:nvPr userDrawn="1"/>
        </p:nvGrpSpPr>
        <p:grpSpPr>
          <a:xfrm>
            <a:off x="-50735" y="-12338"/>
            <a:ext cx="12242735" cy="744369"/>
            <a:chOff x="-50735" y="-12338"/>
            <a:chExt cx="12242735" cy="744369"/>
          </a:xfrm>
        </p:grpSpPr>
        <p:sp>
          <p:nvSpPr>
            <p:cNvPr id="30" name="Rectangle 29">
              <a:extLst>
                <a:ext uri="{FF2B5EF4-FFF2-40B4-BE49-F238E27FC236}">
                  <a16:creationId xmlns:a16="http://schemas.microsoft.com/office/drawing/2014/main" id="{8DEE9C05-579C-21C4-E5A0-47C744532F97}"/>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335A8314-6BEC-764C-CD9B-722DC95B6475}"/>
                </a:ext>
              </a:extLst>
            </p:cNvPr>
            <p:cNvGrpSpPr/>
            <p:nvPr userDrawn="1"/>
          </p:nvGrpSpPr>
          <p:grpSpPr>
            <a:xfrm>
              <a:off x="-50735" y="19662"/>
              <a:ext cx="1358900" cy="712369"/>
              <a:chOff x="50863" y="65661"/>
              <a:chExt cx="1358900" cy="712369"/>
            </a:xfrm>
          </p:grpSpPr>
          <p:sp>
            <p:nvSpPr>
              <p:cNvPr id="35" name="Rectangle: Rounded Corners 5">
                <a:extLst>
                  <a:ext uri="{FF2B5EF4-FFF2-40B4-BE49-F238E27FC236}">
                    <a16:creationId xmlns:a16="http://schemas.microsoft.com/office/drawing/2014/main" id="{9A607838-AD9E-BF62-9B46-A5CEB7D3ACDD}"/>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837055E-0CCA-D40E-7B00-65639C467294}"/>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7" name="Picture 36" descr="Icon&#10;&#10;Description automatically generated">
                <a:extLst>
                  <a:ext uri="{FF2B5EF4-FFF2-40B4-BE49-F238E27FC236}">
                    <a16:creationId xmlns:a16="http://schemas.microsoft.com/office/drawing/2014/main" id="{F5F71D23-1057-046A-669B-9D636154FE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sp>
        <p:nvSpPr>
          <p:cNvPr id="38" name="Rectangle 37">
            <a:extLst>
              <a:ext uri="{FF2B5EF4-FFF2-40B4-BE49-F238E27FC236}">
                <a16:creationId xmlns:a16="http://schemas.microsoft.com/office/drawing/2014/main" id="{53A807FF-7789-7422-94B6-572591E6BF3E}"/>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7B151D8-DB27-265D-B60C-5FAA3508EFFA}"/>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7546581-01EB-6E1D-556D-0D22DD097871}"/>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 name="Rectangle: Rounded Corners 16">
            <a:extLst>
              <a:ext uri="{FF2B5EF4-FFF2-40B4-BE49-F238E27FC236}">
                <a16:creationId xmlns:a16="http://schemas.microsoft.com/office/drawing/2014/main" id="{CDC1ED92-F262-27E2-CBC2-29344D583939}"/>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18" name="Rectangle: Diagonal Corners Rounded 17">
            <a:extLst>
              <a:ext uri="{FF2B5EF4-FFF2-40B4-BE49-F238E27FC236}">
                <a16:creationId xmlns:a16="http://schemas.microsoft.com/office/drawing/2014/main" id="{D915011F-1CEA-A88E-4835-321790E1D387}"/>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19" name="Text Placeholder 4">
            <a:extLst>
              <a:ext uri="{FF2B5EF4-FFF2-40B4-BE49-F238E27FC236}">
                <a16:creationId xmlns:a16="http://schemas.microsoft.com/office/drawing/2014/main" id="{AB3ABCBA-CFF4-548D-1E86-BB35EF5F5A5B}"/>
              </a:ext>
            </a:extLst>
          </p:cNvPr>
          <p:cNvSpPr>
            <a:spLocks noGrp="1"/>
          </p:cNvSpPr>
          <p:nvPr>
            <p:ph type="body" sz="quarter" idx="10"/>
          </p:nvPr>
        </p:nvSpPr>
        <p:spPr>
          <a:xfrm>
            <a:off x="723900" y="1041400"/>
            <a:ext cx="10909300" cy="53467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80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 DAU HD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CC9661-BB95-4C6F-50FC-40E675BA9B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 y="3289300"/>
            <a:ext cx="3528941" cy="3349416"/>
          </a:xfrm>
          <a:prstGeom prst="rect">
            <a:avLst/>
          </a:prstGeom>
        </p:spPr>
      </p:pic>
      <p:grpSp>
        <p:nvGrpSpPr>
          <p:cNvPr id="23" name="Group 22">
            <a:extLst>
              <a:ext uri="{FF2B5EF4-FFF2-40B4-BE49-F238E27FC236}">
                <a16:creationId xmlns:a16="http://schemas.microsoft.com/office/drawing/2014/main" id="{F397F19E-9706-3890-D49C-325AA3662D9D}"/>
              </a:ext>
            </a:extLst>
          </p:cNvPr>
          <p:cNvGrpSpPr/>
          <p:nvPr userDrawn="1"/>
        </p:nvGrpSpPr>
        <p:grpSpPr>
          <a:xfrm>
            <a:off x="-50735" y="-12338"/>
            <a:ext cx="12242735" cy="744369"/>
            <a:chOff x="-50735" y="-12338"/>
            <a:chExt cx="12242735" cy="744369"/>
          </a:xfrm>
        </p:grpSpPr>
        <p:sp>
          <p:nvSpPr>
            <p:cNvPr id="24" name="Rectangle 23">
              <a:extLst>
                <a:ext uri="{FF2B5EF4-FFF2-40B4-BE49-F238E27FC236}">
                  <a16:creationId xmlns:a16="http://schemas.microsoft.com/office/drawing/2014/main" id="{95A8428D-755F-37C9-A8EA-5984937AEEFE}"/>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C197391-FC6A-FD66-FAE3-1ED683A84E50}"/>
                </a:ext>
              </a:extLst>
            </p:cNvPr>
            <p:cNvGrpSpPr/>
            <p:nvPr userDrawn="1"/>
          </p:nvGrpSpPr>
          <p:grpSpPr>
            <a:xfrm>
              <a:off x="-50735" y="19662"/>
              <a:ext cx="1358900" cy="712369"/>
              <a:chOff x="50863" y="65661"/>
              <a:chExt cx="1358900" cy="712369"/>
            </a:xfrm>
          </p:grpSpPr>
          <p:sp>
            <p:nvSpPr>
              <p:cNvPr id="29" name="Rectangle: Rounded Corners 5">
                <a:extLst>
                  <a:ext uri="{FF2B5EF4-FFF2-40B4-BE49-F238E27FC236}">
                    <a16:creationId xmlns:a16="http://schemas.microsoft.com/office/drawing/2014/main" id="{5ABD3FF2-D318-4760-27C1-71FA6B0033D6}"/>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2826FE5-60DE-F842-5F3E-2967ADCE4035}"/>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1" name="Picture 30" descr="Icon&#10;&#10;Description automatically generated">
                <a:extLst>
                  <a:ext uri="{FF2B5EF4-FFF2-40B4-BE49-F238E27FC236}">
                    <a16:creationId xmlns:a16="http://schemas.microsoft.com/office/drawing/2014/main" id="{F0B17E6A-1912-97B4-8A90-954E3AC875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grpSp>
        <p:nvGrpSpPr>
          <p:cNvPr id="2" name="Group 1">
            <a:extLst>
              <a:ext uri="{FF2B5EF4-FFF2-40B4-BE49-F238E27FC236}">
                <a16:creationId xmlns:a16="http://schemas.microsoft.com/office/drawing/2014/main" id="{C1AD81CA-67DF-90FB-8E59-8D808D305660}"/>
              </a:ext>
            </a:extLst>
          </p:cNvPr>
          <p:cNvGrpSpPr/>
          <p:nvPr userDrawn="1"/>
        </p:nvGrpSpPr>
        <p:grpSpPr>
          <a:xfrm>
            <a:off x="0" y="6655798"/>
            <a:ext cx="12191999" cy="191043"/>
            <a:chOff x="0" y="6655798"/>
            <a:chExt cx="12191999" cy="191043"/>
          </a:xfrm>
        </p:grpSpPr>
        <p:sp>
          <p:nvSpPr>
            <p:cNvPr id="32" name="Rectangle 31">
              <a:extLst>
                <a:ext uri="{FF2B5EF4-FFF2-40B4-BE49-F238E27FC236}">
                  <a16:creationId xmlns:a16="http://schemas.microsoft.com/office/drawing/2014/main" id="{BF3EC915-CA55-0709-819C-D751DA2BF29A}"/>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C22E27D-9608-52BD-5AEE-93209FF9F253}"/>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Rounded Corners 16">
            <a:extLst>
              <a:ext uri="{FF2B5EF4-FFF2-40B4-BE49-F238E27FC236}">
                <a16:creationId xmlns:a16="http://schemas.microsoft.com/office/drawing/2014/main" id="{4CB3F947-0C9F-F814-2B6C-87AFB5A3E76E}"/>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8" name="Rectangle: Rounded Corners 17">
            <a:extLst>
              <a:ext uri="{FF2B5EF4-FFF2-40B4-BE49-F238E27FC236}">
                <a16:creationId xmlns:a16="http://schemas.microsoft.com/office/drawing/2014/main" id="{58A63222-DCCF-479B-21E7-32546062B257}"/>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19" name="Rectangle: Diagonal Corners Rounded 18">
            <a:extLst>
              <a:ext uri="{FF2B5EF4-FFF2-40B4-BE49-F238E27FC236}">
                <a16:creationId xmlns:a16="http://schemas.microsoft.com/office/drawing/2014/main" id="{CBDA3B10-2707-EE70-8419-F2D2DCC93D83}"/>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Tree>
    <p:extLst>
      <p:ext uri="{BB962C8B-B14F-4D97-AF65-F5344CB8AC3E}">
        <p14:creationId xmlns:p14="http://schemas.microsoft.com/office/powerpoint/2010/main" val="88017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i dung - HD4">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745BDCE-D155-C93F-7262-DF52F121BA2D}"/>
              </a:ext>
            </a:extLst>
          </p:cNvPr>
          <p:cNvGrpSpPr/>
          <p:nvPr userDrawn="1"/>
        </p:nvGrpSpPr>
        <p:grpSpPr>
          <a:xfrm>
            <a:off x="-50735" y="-12338"/>
            <a:ext cx="12242735" cy="744369"/>
            <a:chOff x="-50735" y="-12338"/>
            <a:chExt cx="12242735" cy="744369"/>
          </a:xfrm>
        </p:grpSpPr>
        <p:sp>
          <p:nvSpPr>
            <p:cNvPr id="26" name="Rectangle 25">
              <a:extLst>
                <a:ext uri="{FF2B5EF4-FFF2-40B4-BE49-F238E27FC236}">
                  <a16:creationId xmlns:a16="http://schemas.microsoft.com/office/drawing/2014/main" id="{096C747A-D6D1-8505-CE99-70E06823F535}"/>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7AC8BB7-6600-AED8-D2E5-C50A2D78DB99}"/>
                </a:ext>
              </a:extLst>
            </p:cNvPr>
            <p:cNvGrpSpPr/>
            <p:nvPr userDrawn="1"/>
          </p:nvGrpSpPr>
          <p:grpSpPr>
            <a:xfrm>
              <a:off x="-50735" y="19662"/>
              <a:ext cx="1358900" cy="712369"/>
              <a:chOff x="50863" y="65661"/>
              <a:chExt cx="1358900" cy="712369"/>
            </a:xfrm>
          </p:grpSpPr>
          <p:sp>
            <p:nvSpPr>
              <p:cNvPr id="31" name="Rectangle: Rounded Corners 5">
                <a:extLst>
                  <a:ext uri="{FF2B5EF4-FFF2-40B4-BE49-F238E27FC236}">
                    <a16:creationId xmlns:a16="http://schemas.microsoft.com/office/drawing/2014/main" id="{203E1188-9540-F212-2A4D-4AFD681D32C3}"/>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6FC6BF3-0A01-C6FA-EBE7-CED28E164E6B}"/>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3" name="Picture 32" descr="Icon&#10;&#10;Description automatically generated">
                <a:extLst>
                  <a:ext uri="{FF2B5EF4-FFF2-40B4-BE49-F238E27FC236}">
                    <a16:creationId xmlns:a16="http://schemas.microsoft.com/office/drawing/2014/main" id="{DF9D961C-0E9F-2812-EA51-03C71DEF07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grpSp>
        <p:nvGrpSpPr>
          <p:cNvPr id="17" name="Group 16">
            <a:extLst>
              <a:ext uri="{FF2B5EF4-FFF2-40B4-BE49-F238E27FC236}">
                <a16:creationId xmlns:a16="http://schemas.microsoft.com/office/drawing/2014/main" id="{E8F8EB5A-2B5E-0530-C4F5-C2E75736821E}"/>
              </a:ext>
            </a:extLst>
          </p:cNvPr>
          <p:cNvGrpSpPr/>
          <p:nvPr userDrawn="1"/>
        </p:nvGrpSpPr>
        <p:grpSpPr>
          <a:xfrm>
            <a:off x="0" y="6655798"/>
            <a:ext cx="12191999" cy="191043"/>
            <a:chOff x="0" y="6655798"/>
            <a:chExt cx="12191999" cy="191043"/>
          </a:xfrm>
        </p:grpSpPr>
        <p:sp>
          <p:nvSpPr>
            <p:cNvPr id="18" name="Rectangle 17">
              <a:extLst>
                <a:ext uri="{FF2B5EF4-FFF2-40B4-BE49-F238E27FC236}">
                  <a16:creationId xmlns:a16="http://schemas.microsoft.com/office/drawing/2014/main" id="{01A8E55B-A62D-BD2E-F291-8E4EC3863E7A}"/>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538B8E-0784-C09A-8877-FBD4B12DF19C}"/>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19">
            <a:extLst>
              <a:ext uri="{FF2B5EF4-FFF2-40B4-BE49-F238E27FC236}">
                <a16:creationId xmlns:a16="http://schemas.microsoft.com/office/drawing/2014/main" id="{9FFA2390-95F2-212D-65A5-FE9B4DC7B03B}"/>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1" name="Rectangle: Rounded Corners 20">
            <a:extLst>
              <a:ext uri="{FF2B5EF4-FFF2-40B4-BE49-F238E27FC236}">
                <a16:creationId xmlns:a16="http://schemas.microsoft.com/office/drawing/2014/main" id="{5EE66C13-BD66-9447-EBB9-7F2A2B8B21E9}"/>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22" name="Rectangle: Diagonal Corners Rounded 21">
            <a:extLst>
              <a:ext uri="{FF2B5EF4-FFF2-40B4-BE49-F238E27FC236}">
                <a16:creationId xmlns:a16="http://schemas.microsoft.com/office/drawing/2014/main" id="{BD4A247D-D228-33A0-B856-FB65F398D034}"/>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23" name="Text Placeholder 4">
            <a:extLst>
              <a:ext uri="{FF2B5EF4-FFF2-40B4-BE49-F238E27FC236}">
                <a16:creationId xmlns:a16="http://schemas.microsoft.com/office/drawing/2014/main" id="{E3874467-AE8C-EF54-539B-3C61EFA8D88C}"/>
              </a:ext>
            </a:extLst>
          </p:cNvPr>
          <p:cNvSpPr>
            <a:spLocks noGrp="1"/>
          </p:cNvSpPr>
          <p:nvPr>
            <p:ph type="body" sz="quarter" idx="10"/>
          </p:nvPr>
        </p:nvSpPr>
        <p:spPr>
          <a:xfrm>
            <a:off x="723900" y="1041400"/>
            <a:ext cx="10909300" cy="53467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19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D71FAE8-1EC8-4613-BFB0-50AF3E6D83BF}"/>
              </a:ext>
            </a:extLst>
          </p:cNvPr>
          <p:cNvSpPr>
            <a:spLocks noGrp="1"/>
          </p:cNvSpPr>
          <p:nvPr>
            <p:ph type="dt" sz="half" idx="10"/>
          </p:nvPr>
        </p:nvSpPr>
        <p:spPr>
          <a:xfrm>
            <a:off x="838200" y="6356350"/>
            <a:ext cx="2743200" cy="365125"/>
          </a:xfrm>
          <a:prstGeom prst="rect">
            <a:avLst/>
          </a:prstGeom>
        </p:spPr>
        <p:txBody>
          <a:bodyPr>
            <a:normAutofit/>
          </a:bodyPr>
          <a:lstStyle/>
          <a:p>
            <a:endParaRPr lang="zh-CN" altLang="en-US"/>
          </a:p>
        </p:txBody>
      </p:sp>
      <p:sp>
        <p:nvSpPr>
          <p:cNvPr id="3" name="页脚占位符 2">
            <a:extLst>
              <a:ext uri="{FF2B5EF4-FFF2-40B4-BE49-F238E27FC236}">
                <a16:creationId xmlns:a16="http://schemas.microsoft.com/office/drawing/2014/main" id="{D8054E14-C3D0-4D86-98AF-1A0F5AF36CC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9DC7F87-D55C-4214-9F3C-56D6E38D5DEF}"/>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8EA6574C-5D75-4428-A158-FF4FBB0CF024}"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4114999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ECA871-CB27-46B8-A402-26F4DA93EF20}"/>
              </a:ext>
            </a:extLst>
          </p:cNvPr>
          <p:cNvSpPr>
            <a:spLocks noGrp="1"/>
          </p:cNvSpPr>
          <p:nvPr>
            <p:ph type="ctrTitle"/>
          </p:nvPr>
        </p:nvSpPr>
        <p:spPr>
          <a:xfrm>
            <a:off x="1524000" y="1122363"/>
            <a:ext cx="9144000" cy="2387600"/>
          </a:xfrm>
          <a:prstGeom prst="rect">
            <a:avLst/>
          </a:prstGeom>
        </p:spPr>
        <p:txBody>
          <a:bodyPr anchor="t">
            <a:normAutofit/>
          </a:bodyPr>
          <a:lstStyle>
            <a:lvl1pPr algn="ctr">
              <a:defRPr sz="6000"/>
            </a:lvl1pPr>
          </a:lstStyle>
          <a:p>
            <a:r>
              <a:rPr lang="vi-VN" altLang="vi-VN">
                <a:latin typeface="Noto Sans"/>
                <a:ea typeface="Noto Sans"/>
              </a:rPr>
              <a:t>Bấm vào đây để chỉnh sửa kiểu tiêu đề chính</a:t>
            </a:r>
          </a:p>
        </p:txBody>
      </p:sp>
      <p:sp>
        <p:nvSpPr>
          <p:cNvPr id="3" name="副标题 2">
            <a:extLst>
              <a:ext uri="{FF2B5EF4-FFF2-40B4-BE49-F238E27FC236}">
                <a16:creationId xmlns:a16="http://schemas.microsoft.com/office/drawing/2014/main" id="{4BBBDF4F-AB0A-4C7E-AEB8-9FFD09F0989E}"/>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ltLang="vi-VN">
                <a:latin typeface="Noto Sans"/>
                <a:ea typeface="Noto Sans"/>
              </a:rPr>
              <a:t>Bấm vào đây để chỉnh sửa kiểu phụ đề chính</a:t>
            </a:r>
          </a:p>
        </p:txBody>
      </p:sp>
      <p:sp>
        <p:nvSpPr>
          <p:cNvPr id="4" name="日期占位符 3">
            <a:extLst>
              <a:ext uri="{FF2B5EF4-FFF2-40B4-BE49-F238E27FC236}">
                <a16:creationId xmlns:a16="http://schemas.microsoft.com/office/drawing/2014/main" id="{673DE997-7175-4FC9-BDEE-E49147CEF6CD}"/>
              </a:ext>
            </a:extLst>
          </p:cNvPr>
          <p:cNvSpPr>
            <a:spLocks noGrp="1"/>
          </p:cNvSpPr>
          <p:nvPr>
            <p:ph type="dt" sz="half" idx="10"/>
          </p:nvPr>
        </p:nvSpPr>
        <p:spPr>
          <a:xfrm>
            <a:off x="838200" y="6356350"/>
            <a:ext cx="2743200" cy="365125"/>
          </a:xfrm>
          <a:prstGeom prst="rect">
            <a:avLst/>
          </a:prstGeom>
        </p:spPr>
        <p:txBody>
          <a:bodyPr>
            <a:normAutofit/>
          </a:bodyPr>
          <a:lstStyle/>
          <a:p>
            <a:endParaRPr lang="zh-CN" altLang="en-US"/>
          </a:p>
        </p:txBody>
      </p:sp>
      <p:sp>
        <p:nvSpPr>
          <p:cNvPr id="5" name="页脚占位符 4">
            <a:extLst>
              <a:ext uri="{FF2B5EF4-FFF2-40B4-BE49-F238E27FC236}">
                <a16:creationId xmlns:a16="http://schemas.microsoft.com/office/drawing/2014/main" id="{B8F0DC43-4D28-43BB-A37B-B8FFEA5030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D530C95-63D0-4D10-B536-C3D263625D21}"/>
              </a:ext>
            </a:extLst>
          </p:cNvPr>
          <p:cNvSpPr>
            <a:spLocks noGrp="1"/>
          </p:cNvSpPr>
          <p:nvPr>
            <p:ph type="sldNum" sz="quarter" idx="12"/>
          </p:nvPr>
        </p:nvSpPr>
        <p:spPr>
          <a:xfrm>
            <a:off x="8610600" y="6356350"/>
            <a:ext cx="2743200" cy="365125"/>
          </a:xfrm>
          <a:prstGeom prst="rect">
            <a:avLst/>
          </a:prstGeom>
        </p:spPr>
        <p:txBody>
          <a:bodyPr>
            <a:normAutofit lnSpcReduction="20000"/>
          </a:bodyPr>
          <a:lstStyle/>
          <a:p>
            <a:fld id="{8EA6574C-5D75-4428-A158-FF4FBB0CF024}" type="slidenum">
              <a:rPr lang="vi-VN" altLang="vi-VN" smtClean="0">
                <a:latin typeface="Noto Sans"/>
                <a:ea typeface="Noto Sans"/>
              </a:rPr>
              <a:t>‹#›</a:t>
            </a:fld>
            <a:endParaRPr lang="zh-CN" altLang="en-US"/>
          </a:p>
        </p:txBody>
      </p:sp>
    </p:spTree>
    <p:extLst>
      <p:ext uri="{BB962C8B-B14F-4D97-AF65-F5344CB8AC3E}">
        <p14:creationId xmlns:p14="http://schemas.microsoft.com/office/powerpoint/2010/main" val="3208308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UC TIEU BAI GIAN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F7CC97E-CDAF-B636-3566-50472A0A5DCC}"/>
              </a:ext>
            </a:extLst>
          </p:cNvPr>
          <p:cNvCxnSpPr/>
          <p:nvPr userDrawn="1"/>
        </p:nvCxnSpPr>
        <p:spPr>
          <a:xfrm>
            <a:off x="472440" y="2133600"/>
            <a:ext cx="0" cy="40309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0355CE-EC5E-D58C-C403-1C28D166214E}"/>
              </a:ext>
            </a:extLst>
          </p:cNvPr>
          <p:cNvCxnSpPr>
            <a:cxnSpLocks/>
          </p:cNvCxnSpPr>
          <p:nvPr userDrawn="1"/>
        </p:nvCxnSpPr>
        <p:spPr>
          <a:xfrm flipH="1">
            <a:off x="496105" y="6164580"/>
            <a:ext cx="1112359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566E9C5-561C-3186-4AC0-E956DA151379}"/>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06457B0-EBE8-166E-006A-E7483A1E8C9A}"/>
              </a:ext>
            </a:extLst>
          </p:cNvPr>
          <p:cNvGrpSpPr/>
          <p:nvPr userDrawn="1"/>
        </p:nvGrpSpPr>
        <p:grpSpPr>
          <a:xfrm>
            <a:off x="-21239" y="19662"/>
            <a:ext cx="1358900" cy="712369"/>
            <a:chOff x="80359" y="65661"/>
            <a:chExt cx="1358900" cy="712369"/>
          </a:xfrm>
        </p:grpSpPr>
        <p:sp>
          <p:nvSpPr>
            <p:cNvPr id="6" name="Rectangle: Rounded Corners 5">
              <a:extLst>
                <a:ext uri="{FF2B5EF4-FFF2-40B4-BE49-F238E27FC236}">
                  <a16:creationId xmlns:a16="http://schemas.microsoft.com/office/drawing/2014/main" id="{C19EAC7D-11BB-A0A1-549F-47F629E8CB27}"/>
                </a:ext>
              </a:extLst>
            </p:cNvPr>
            <p:cNvSpPr/>
            <p:nvPr userDrawn="1"/>
          </p:nvSpPr>
          <p:spPr>
            <a:xfrm flipV="1">
              <a:off x="229421"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95BAC9-4AFF-3B16-E1C9-D496A6555046}"/>
                </a:ext>
              </a:extLst>
            </p:cNvPr>
            <p:cNvSpPr txBox="1"/>
            <p:nvPr userDrawn="1"/>
          </p:nvSpPr>
          <p:spPr>
            <a:xfrm>
              <a:off x="80359"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12" name="Picture 11" descr="Icon&#10;&#10;Description automatically generated">
              <a:extLst>
                <a:ext uri="{FF2B5EF4-FFF2-40B4-BE49-F238E27FC236}">
                  <a16:creationId xmlns:a16="http://schemas.microsoft.com/office/drawing/2014/main" id="{6A6545A2-FD74-2951-366B-78FBE1A394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0008" y="135830"/>
              <a:ext cx="399598" cy="399598"/>
            </a:xfrm>
            <a:prstGeom prst="round2SameRect">
              <a:avLst/>
            </a:prstGeom>
          </p:spPr>
        </p:pic>
      </p:grpSp>
      <p:grpSp>
        <p:nvGrpSpPr>
          <p:cNvPr id="4" name="Group 3">
            <a:extLst>
              <a:ext uri="{FF2B5EF4-FFF2-40B4-BE49-F238E27FC236}">
                <a16:creationId xmlns:a16="http://schemas.microsoft.com/office/drawing/2014/main" id="{733F28B9-2038-84E6-1671-CCA6B3642A70}"/>
              </a:ext>
            </a:extLst>
          </p:cNvPr>
          <p:cNvGrpSpPr/>
          <p:nvPr userDrawn="1"/>
        </p:nvGrpSpPr>
        <p:grpSpPr>
          <a:xfrm>
            <a:off x="0" y="6655798"/>
            <a:ext cx="12191999" cy="191043"/>
            <a:chOff x="0" y="6655798"/>
            <a:chExt cx="12191999" cy="191043"/>
          </a:xfrm>
        </p:grpSpPr>
        <p:sp>
          <p:nvSpPr>
            <p:cNvPr id="24" name="Rectangle 23">
              <a:extLst>
                <a:ext uri="{FF2B5EF4-FFF2-40B4-BE49-F238E27FC236}">
                  <a16:creationId xmlns:a16="http://schemas.microsoft.com/office/drawing/2014/main" id="{D045B6E8-B816-EF93-E910-6FB5434D88F5}"/>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ED750E-10F1-C94B-860F-CAE124ED1C52}"/>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Arrow: Pentagon 18">
            <a:extLst>
              <a:ext uri="{FF2B5EF4-FFF2-40B4-BE49-F238E27FC236}">
                <a16:creationId xmlns:a16="http://schemas.microsoft.com/office/drawing/2014/main" id="{6E99C109-CA71-108B-C189-8BAA18380EC6}"/>
              </a:ext>
            </a:extLst>
          </p:cNvPr>
          <p:cNvSpPr/>
          <p:nvPr userDrawn="1"/>
        </p:nvSpPr>
        <p:spPr>
          <a:xfrm>
            <a:off x="136073" y="1343461"/>
            <a:ext cx="6836909" cy="640080"/>
          </a:xfrm>
          <a:prstGeom prst="homePlate">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800" b="1">
              <a:solidFill>
                <a:schemeClr val="bg1"/>
              </a:solidFill>
            </a:endParaRPr>
          </a:p>
        </p:txBody>
      </p:sp>
      <p:sp>
        <p:nvSpPr>
          <p:cNvPr id="20" name="Rectangle: Rounded Corners 19">
            <a:extLst>
              <a:ext uri="{FF2B5EF4-FFF2-40B4-BE49-F238E27FC236}">
                <a16:creationId xmlns:a16="http://schemas.microsoft.com/office/drawing/2014/main" id="{22A6B926-6651-DBC7-0DB3-86384E94DF2B}"/>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1" name="Rectangle: Rounded Corners 20">
            <a:extLst>
              <a:ext uri="{FF2B5EF4-FFF2-40B4-BE49-F238E27FC236}">
                <a16:creationId xmlns:a16="http://schemas.microsoft.com/office/drawing/2014/main" id="{C3E2C739-FED0-987A-9ADF-C94F73F4B7EA}"/>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23" name="Rectangle: Diagonal Corners Rounded 22">
            <a:extLst>
              <a:ext uri="{FF2B5EF4-FFF2-40B4-BE49-F238E27FC236}">
                <a16:creationId xmlns:a16="http://schemas.microsoft.com/office/drawing/2014/main" id="{540F03F9-BC0E-3B92-5BE5-59B7B99E339B}"/>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5" name="Text Placeholder 4">
            <a:extLst>
              <a:ext uri="{FF2B5EF4-FFF2-40B4-BE49-F238E27FC236}">
                <a16:creationId xmlns:a16="http://schemas.microsoft.com/office/drawing/2014/main" id="{53421729-93C6-E36A-9C8F-060A397219CC}"/>
              </a:ext>
            </a:extLst>
          </p:cNvPr>
          <p:cNvSpPr>
            <a:spLocks noGrp="1"/>
          </p:cNvSpPr>
          <p:nvPr>
            <p:ph type="body" sz="quarter" idx="10"/>
          </p:nvPr>
        </p:nvSpPr>
        <p:spPr>
          <a:xfrm>
            <a:off x="723900" y="2146300"/>
            <a:ext cx="10909300" cy="38862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3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I DUNG BAI GIAN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9B59FD0-699A-2ACF-B48A-5968C46AD28D}"/>
              </a:ext>
            </a:extLst>
          </p:cNvPr>
          <p:cNvSpPr/>
          <p:nvPr userDrawn="1"/>
        </p:nvSpPr>
        <p:spPr>
          <a:xfrm>
            <a:off x="1744980" y="1303021"/>
            <a:ext cx="8663940" cy="4990284"/>
          </a:xfrm>
          <a:prstGeom prst="roundRect">
            <a:avLst>
              <a:gd name="adj" fmla="val 646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Snipped 13">
            <a:extLst>
              <a:ext uri="{FF2B5EF4-FFF2-40B4-BE49-F238E27FC236}">
                <a16:creationId xmlns:a16="http://schemas.microsoft.com/office/drawing/2014/main" id="{2C53329F-1CF7-FAE6-0F2C-2F95406618FC}"/>
              </a:ext>
            </a:extLst>
          </p:cNvPr>
          <p:cNvSpPr/>
          <p:nvPr userDrawn="1"/>
        </p:nvSpPr>
        <p:spPr>
          <a:xfrm>
            <a:off x="2677546" y="1000560"/>
            <a:ext cx="6836909" cy="687307"/>
          </a:xfrm>
          <a:prstGeom prst="snip2Diag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800" b="1">
              <a:solidFill>
                <a:schemeClr val="bg1"/>
              </a:solidFill>
            </a:endParaRPr>
          </a:p>
        </p:txBody>
      </p:sp>
      <p:sp>
        <p:nvSpPr>
          <p:cNvPr id="42" name="Rectangle 41">
            <a:extLst>
              <a:ext uri="{FF2B5EF4-FFF2-40B4-BE49-F238E27FC236}">
                <a16:creationId xmlns:a16="http://schemas.microsoft.com/office/drawing/2014/main" id="{5D5320F3-EBA8-75A6-3B29-37F468CD25BF}"/>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DBC5BEC-F570-4A50-9043-66EB1E24C158}"/>
              </a:ext>
            </a:extLst>
          </p:cNvPr>
          <p:cNvGrpSpPr/>
          <p:nvPr userDrawn="1"/>
        </p:nvGrpSpPr>
        <p:grpSpPr>
          <a:xfrm>
            <a:off x="-21239" y="19662"/>
            <a:ext cx="1358900" cy="712369"/>
            <a:chOff x="80359" y="65661"/>
            <a:chExt cx="1358900" cy="712369"/>
          </a:xfrm>
        </p:grpSpPr>
        <p:sp>
          <p:nvSpPr>
            <p:cNvPr id="47" name="Rectangle: Rounded Corners 5">
              <a:extLst>
                <a:ext uri="{FF2B5EF4-FFF2-40B4-BE49-F238E27FC236}">
                  <a16:creationId xmlns:a16="http://schemas.microsoft.com/office/drawing/2014/main" id="{19E24ADB-6339-BB95-1D3B-7F7BBDE47DB1}"/>
                </a:ext>
              </a:extLst>
            </p:cNvPr>
            <p:cNvSpPr/>
            <p:nvPr userDrawn="1"/>
          </p:nvSpPr>
          <p:spPr>
            <a:xfrm flipV="1">
              <a:off x="229421"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3A76019-CC78-8EC5-1829-9ABB5269294D}"/>
                </a:ext>
              </a:extLst>
            </p:cNvPr>
            <p:cNvSpPr txBox="1"/>
            <p:nvPr userDrawn="1"/>
          </p:nvSpPr>
          <p:spPr>
            <a:xfrm>
              <a:off x="80359"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49" name="Picture 48" descr="Icon&#10;&#10;Description automatically generated">
              <a:extLst>
                <a:ext uri="{FF2B5EF4-FFF2-40B4-BE49-F238E27FC236}">
                  <a16:creationId xmlns:a16="http://schemas.microsoft.com/office/drawing/2014/main" id="{E98A3A62-3AB0-2ADF-9AE0-A20FA35849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0008" y="135830"/>
              <a:ext cx="399598" cy="399598"/>
            </a:xfrm>
            <a:prstGeom prst="round2SameRect">
              <a:avLst/>
            </a:prstGeom>
          </p:spPr>
        </p:pic>
      </p:grpSp>
      <p:grpSp>
        <p:nvGrpSpPr>
          <p:cNvPr id="33" name="Group 32">
            <a:extLst>
              <a:ext uri="{FF2B5EF4-FFF2-40B4-BE49-F238E27FC236}">
                <a16:creationId xmlns:a16="http://schemas.microsoft.com/office/drawing/2014/main" id="{B09A026F-B932-C20A-F272-01A23B078DD2}"/>
              </a:ext>
            </a:extLst>
          </p:cNvPr>
          <p:cNvGrpSpPr/>
          <p:nvPr userDrawn="1"/>
        </p:nvGrpSpPr>
        <p:grpSpPr>
          <a:xfrm>
            <a:off x="0" y="6655798"/>
            <a:ext cx="12191999" cy="191043"/>
            <a:chOff x="0" y="6655798"/>
            <a:chExt cx="12191999" cy="191043"/>
          </a:xfrm>
        </p:grpSpPr>
        <p:sp>
          <p:nvSpPr>
            <p:cNvPr id="34" name="Rectangle 33">
              <a:extLst>
                <a:ext uri="{FF2B5EF4-FFF2-40B4-BE49-F238E27FC236}">
                  <a16:creationId xmlns:a16="http://schemas.microsoft.com/office/drawing/2014/main" id="{FC09F71F-CE72-5C75-620B-790A0F3E0C86}"/>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6D3B5B-F843-64E2-17C7-0A046F7F4107}"/>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Rounded Corners 35">
            <a:extLst>
              <a:ext uri="{FF2B5EF4-FFF2-40B4-BE49-F238E27FC236}">
                <a16:creationId xmlns:a16="http://schemas.microsoft.com/office/drawing/2014/main" id="{6979D70A-1794-90F0-1BE1-5D4D6A473036}"/>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7" name="Rectangle: Rounded Corners 36">
            <a:extLst>
              <a:ext uri="{FF2B5EF4-FFF2-40B4-BE49-F238E27FC236}">
                <a16:creationId xmlns:a16="http://schemas.microsoft.com/office/drawing/2014/main" id="{C68E9204-C857-9BC3-2379-6B26202F0F92}"/>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38" name="Rectangle: Diagonal Corners Rounded 37">
            <a:extLst>
              <a:ext uri="{FF2B5EF4-FFF2-40B4-BE49-F238E27FC236}">
                <a16:creationId xmlns:a16="http://schemas.microsoft.com/office/drawing/2014/main" id="{A1980E50-2E6F-9209-7BC5-E8FEFF5C8722}"/>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Tree>
    <p:extLst>
      <p:ext uri="{BB962C8B-B14F-4D97-AF65-F5344CB8AC3E}">
        <p14:creationId xmlns:p14="http://schemas.microsoft.com/office/powerpoint/2010/main" val="186387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 DAU HD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F037B9-AECC-6951-2E45-65D256BFD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24099" y="2212571"/>
            <a:ext cx="7124700" cy="4507237"/>
          </a:xfrm>
          <a:prstGeom prst="rect">
            <a:avLst/>
          </a:prstGeom>
        </p:spPr>
      </p:pic>
      <p:grpSp>
        <p:nvGrpSpPr>
          <p:cNvPr id="23" name="Group 22">
            <a:extLst>
              <a:ext uri="{FF2B5EF4-FFF2-40B4-BE49-F238E27FC236}">
                <a16:creationId xmlns:a16="http://schemas.microsoft.com/office/drawing/2014/main" id="{3C9A8A35-8B66-7870-9A5C-1008FD67A7AC}"/>
              </a:ext>
            </a:extLst>
          </p:cNvPr>
          <p:cNvGrpSpPr/>
          <p:nvPr userDrawn="1"/>
        </p:nvGrpSpPr>
        <p:grpSpPr>
          <a:xfrm>
            <a:off x="-21239" y="-12338"/>
            <a:ext cx="12213239" cy="744369"/>
            <a:chOff x="-21239" y="-12338"/>
            <a:chExt cx="12213239" cy="744369"/>
          </a:xfrm>
        </p:grpSpPr>
        <p:sp>
          <p:nvSpPr>
            <p:cNvPr id="24" name="Rectangle 23">
              <a:extLst>
                <a:ext uri="{FF2B5EF4-FFF2-40B4-BE49-F238E27FC236}">
                  <a16:creationId xmlns:a16="http://schemas.microsoft.com/office/drawing/2014/main" id="{A264B54B-1D6B-8A71-DBD7-626685DAF102}"/>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0A8F986A-1A3A-7DBB-A893-5847A4CD5450}"/>
                </a:ext>
              </a:extLst>
            </p:cNvPr>
            <p:cNvGrpSpPr/>
            <p:nvPr userDrawn="1"/>
          </p:nvGrpSpPr>
          <p:grpSpPr>
            <a:xfrm>
              <a:off x="-21239" y="19662"/>
              <a:ext cx="1358900" cy="712369"/>
              <a:chOff x="80359" y="65661"/>
              <a:chExt cx="1358900" cy="712369"/>
            </a:xfrm>
          </p:grpSpPr>
          <p:sp>
            <p:nvSpPr>
              <p:cNvPr id="29" name="Rectangle: Rounded Corners 5">
                <a:extLst>
                  <a:ext uri="{FF2B5EF4-FFF2-40B4-BE49-F238E27FC236}">
                    <a16:creationId xmlns:a16="http://schemas.microsoft.com/office/drawing/2014/main" id="{E0D5D301-158E-8FF4-B3D0-2F9F62C73CE3}"/>
                  </a:ext>
                </a:extLst>
              </p:cNvPr>
              <p:cNvSpPr/>
              <p:nvPr userDrawn="1"/>
            </p:nvSpPr>
            <p:spPr>
              <a:xfrm flipV="1">
                <a:off x="229421"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8B0386D-FE64-6DE1-7835-435D45F65FE3}"/>
                  </a:ext>
                </a:extLst>
              </p:cNvPr>
              <p:cNvSpPr txBox="1"/>
              <p:nvPr userDrawn="1"/>
            </p:nvSpPr>
            <p:spPr>
              <a:xfrm>
                <a:off x="80359"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1" name="Picture 30" descr="Icon&#10;&#10;Description automatically generated">
                <a:extLst>
                  <a:ext uri="{FF2B5EF4-FFF2-40B4-BE49-F238E27FC236}">
                    <a16:creationId xmlns:a16="http://schemas.microsoft.com/office/drawing/2014/main" id="{9A0515EC-AA06-DD5D-E554-398CA59F99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0008" y="135830"/>
                <a:ext cx="399598" cy="399598"/>
              </a:xfrm>
              <a:prstGeom prst="round2SameRect">
                <a:avLst/>
              </a:prstGeom>
            </p:spPr>
          </p:pic>
        </p:grpSp>
      </p:grpSp>
      <p:sp>
        <p:nvSpPr>
          <p:cNvPr id="32" name="Rectangle 31">
            <a:extLst>
              <a:ext uri="{FF2B5EF4-FFF2-40B4-BE49-F238E27FC236}">
                <a16:creationId xmlns:a16="http://schemas.microsoft.com/office/drawing/2014/main" id="{D3C2AEF2-A29F-BFD8-67A8-138D6E84F730}"/>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FC7F821-56E5-75E1-F71A-C468D28723F4}"/>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30366E9-0471-BDAA-48F4-A90666708A8D}"/>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 name="Rectangle: Rounded Corners 16">
            <a:extLst>
              <a:ext uri="{FF2B5EF4-FFF2-40B4-BE49-F238E27FC236}">
                <a16:creationId xmlns:a16="http://schemas.microsoft.com/office/drawing/2014/main" id="{C0B56E1F-54A7-89B8-210D-4DD0AAE3D546}"/>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18" name="Rectangle: Diagonal Corners Rounded 17">
            <a:extLst>
              <a:ext uri="{FF2B5EF4-FFF2-40B4-BE49-F238E27FC236}">
                <a16:creationId xmlns:a16="http://schemas.microsoft.com/office/drawing/2014/main" id="{7855E67A-2852-0464-0313-D9F1ED1ABB86}"/>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Tree>
    <p:extLst>
      <p:ext uri="{BB962C8B-B14F-4D97-AF65-F5344CB8AC3E}">
        <p14:creationId xmlns:p14="http://schemas.microsoft.com/office/powerpoint/2010/main" val="302575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i dung - HD1">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30ACCC4-F9D6-4CC4-A5BF-946C8F039F68}"/>
              </a:ext>
            </a:extLst>
          </p:cNvPr>
          <p:cNvGrpSpPr/>
          <p:nvPr userDrawn="1"/>
        </p:nvGrpSpPr>
        <p:grpSpPr>
          <a:xfrm>
            <a:off x="-21239" y="-12338"/>
            <a:ext cx="12213239" cy="744369"/>
            <a:chOff x="-21239" y="-12338"/>
            <a:chExt cx="12213239" cy="744369"/>
          </a:xfrm>
        </p:grpSpPr>
        <p:sp>
          <p:nvSpPr>
            <p:cNvPr id="29" name="Rectangle 28">
              <a:extLst>
                <a:ext uri="{FF2B5EF4-FFF2-40B4-BE49-F238E27FC236}">
                  <a16:creationId xmlns:a16="http://schemas.microsoft.com/office/drawing/2014/main" id="{66B99197-7A56-AC6E-1C39-7DCE67755255}"/>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AD48F19-4903-2D1A-3E87-5F51850DFE6A}"/>
                </a:ext>
              </a:extLst>
            </p:cNvPr>
            <p:cNvGrpSpPr/>
            <p:nvPr userDrawn="1"/>
          </p:nvGrpSpPr>
          <p:grpSpPr>
            <a:xfrm>
              <a:off x="-21239" y="19662"/>
              <a:ext cx="1358900" cy="712369"/>
              <a:chOff x="80359" y="65661"/>
              <a:chExt cx="1358900" cy="712369"/>
            </a:xfrm>
          </p:grpSpPr>
          <p:sp>
            <p:nvSpPr>
              <p:cNvPr id="34" name="Rectangle: Rounded Corners 5">
                <a:extLst>
                  <a:ext uri="{FF2B5EF4-FFF2-40B4-BE49-F238E27FC236}">
                    <a16:creationId xmlns:a16="http://schemas.microsoft.com/office/drawing/2014/main" id="{2A9F50EC-80AA-1DE2-CFE1-2E96394D3A19}"/>
                  </a:ext>
                </a:extLst>
              </p:cNvPr>
              <p:cNvSpPr/>
              <p:nvPr userDrawn="1"/>
            </p:nvSpPr>
            <p:spPr>
              <a:xfrm flipV="1">
                <a:off x="229421"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3300327-611D-A9F5-4AD4-E8D39DD21EE2}"/>
                  </a:ext>
                </a:extLst>
              </p:cNvPr>
              <p:cNvSpPr txBox="1"/>
              <p:nvPr userDrawn="1"/>
            </p:nvSpPr>
            <p:spPr>
              <a:xfrm>
                <a:off x="80359"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6" name="Picture 35" descr="Icon&#10;&#10;Description automatically generated">
                <a:extLst>
                  <a:ext uri="{FF2B5EF4-FFF2-40B4-BE49-F238E27FC236}">
                    <a16:creationId xmlns:a16="http://schemas.microsoft.com/office/drawing/2014/main" id="{F7DA3181-310A-6F0E-E736-D94CE92527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0008" y="135830"/>
                <a:ext cx="399598" cy="399598"/>
              </a:xfrm>
              <a:prstGeom prst="round2SameRect">
                <a:avLst/>
              </a:prstGeom>
            </p:spPr>
          </p:pic>
        </p:grpSp>
      </p:grpSp>
      <p:sp>
        <p:nvSpPr>
          <p:cNvPr id="37" name="Rectangle 36">
            <a:extLst>
              <a:ext uri="{FF2B5EF4-FFF2-40B4-BE49-F238E27FC236}">
                <a16:creationId xmlns:a16="http://schemas.microsoft.com/office/drawing/2014/main" id="{3DFE44BA-52E5-B8A7-B3B9-6DB46848A98F}"/>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1047DD-0C96-B1DC-3A54-55192683CC24}"/>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3E58A2D-F7FA-098B-7EB6-0456D617B0E9}"/>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0" name="Rectangle: Rounded Corners 19">
            <a:extLst>
              <a:ext uri="{FF2B5EF4-FFF2-40B4-BE49-F238E27FC236}">
                <a16:creationId xmlns:a16="http://schemas.microsoft.com/office/drawing/2014/main" id="{02A52F76-7106-B0FB-BC73-37ABBC206B81}"/>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21" name="Rectangle: Diagonal Corners Rounded 20">
            <a:extLst>
              <a:ext uri="{FF2B5EF4-FFF2-40B4-BE49-F238E27FC236}">
                <a16:creationId xmlns:a16="http://schemas.microsoft.com/office/drawing/2014/main" id="{01E388A5-ECEE-08B1-B459-367C8C8BE3F2}"/>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22" name="Text Placeholder 4">
            <a:extLst>
              <a:ext uri="{FF2B5EF4-FFF2-40B4-BE49-F238E27FC236}">
                <a16:creationId xmlns:a16="http://schemas.microsoft.com/office/drawing/2014/main" id="{921B04E3-CF6E-6604-475A-85F6DA86C073}"/>
              </a:ext>
            </a:extLst>
          </p:cNvPr>
          <p:cNvSpPr>
            <a:spLocks noGrp="1"/>
          </p:cNvSpPr>
          <p:nvPr>
            <p:ph type="body" sz="quarter" idx="10"/>
          </p:nvPr>
        </p:nvSpPr>
        <p:spPr>
          <a:xfrm>
            <a:off x="723900" y="1041400"/>
            <a:ext cx="10909300" cy="53467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575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 DAU HD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0CA4B4-4FF9-E8B9-686B-782692B42A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36440"/>
            <a:ext cx="3741122" cy="3194560"/>
          </a:xfrm>
          <a:prstGeom prst="rect">
            <a:avLst/>
          </a:prstGeom>
        </p:spPr>
      </p:pic>
      <p:grpSp>
        <p:nvGrpSpPr>
          <p:cNvPr id="23" name="Group 22">
            <a:extLst>
              <a:ext uri="{FF2B5EF4-FFF2-40B4-BE49-F238E27FC236}">
                <a16:creationId xmlns:a16="http://schemas.microsoft.com/office/drawing/2014/main" id="{563A3FC7-194F-10C9-32DD-2951052ECE04}"/>
              </a:ext>
            </a:extLst>
          </p:cNvPr>
          <p:cNvGrpSpPr/>
          <p:nvPr userDrawn="1"/>
        </p:nvGrpSpPr>
        <p:grpSpPr>
          <a:xfrm>
            <a:off x="-21239" y="-12338"/>
            <a:ext cx="12213239" cy="744369"/>
            <a:chOff x="-21239" y="-12338"/>
            <a:chExt cx="12213239" cy="744369"/>
          </a:xfrm>
        </p:grpSpPr>
        <p:sp>
          <p:nvSpPr>
            <p:cNvPr id="24" name="Rectangle 23">
              <a:extLst>
                <a:ext uri="{FF2B5EF4-FFF2-40B4-BE49-F238E27FC236}">
                  <a16:creationId xmlns:a16="http://schemas.microsoft.com/office/drawing/2014/main" id="{2C4786DE-B40D-D673-C9EE-A4A4155C4DC9}"/>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FADC252-9254-9F73-4FCD-FDA3BC952AE7}"/>
                </a:ext>
              </a:extLst>
            </p:cNvPr>
            <p:cNvGrpSpPr/>
            <p:nvPr userDrawn="1"/>
          </p:nvGrpSpPr>
          <p:grpSpPr>
            <a:xfrm>
              <a:off x="-21239" y="19662"/>
              <a:ext cx="1358900" cy="712369"/>
              <a:chOff x="80359" y="65661"/>
              <a:chExt cx="1358900" cy="712369"/>
            </a:xfrm>
          </p:grpSpPr>
          <p:sp>
            <p:nvSpPr>
              <p:cNvPr id="29" name="Rectangle: Rounded Corners 5">
                <a:extLst>
                  <a:ext uri="{FF2B5EF4-FFF2-40B4-BE49-F238E27FC236}">
                    <a16:creationId xmlns:a16="http://schemas.microsoft.com/office/drawing/2014/main" id="{DB1BFE5F-6413-0D8B-FCA5-77AA2DC72E7D}"/>
                  </a:ext>
                </a:extLst>
              </p:cNvPr>
              <p:cNvSpPr/>
              <p:nvPr userDrawn="1"/>
            </p:nvSpPr>
            <p:spPr>
              <a:xfrm flipV="1">
                <a:off x="229421"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539BC41-3596-41A2-7152-E6D9C2ACF834}"/>
                  </a:ext>
                </a:extLst>
              </p:cNvPr>
              <p:cNvSpPr txBox="1"/>
              <p:nvPr userDrawn="1"/>
            </p:nvSpPr>
            <p:spPr>
              <a:xfrm>
                <a:off x="80359"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1" name="Picture 30" descr="Icon&#10;&#10;Description automatically generated">
                <a:extLst>
                  <a:ext uri="{FF2B5EF4-FFF2-40B4-BE49-F238E27FC236}">
                    <a16:creationId xmlns:a16="http://schemas.microsoft.com/office/drawing/2014/main" id="{A117E91C-F4FA-4906-9981-721AD435F2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0008" y="135830"/>
                <a:ext cx="399598" cy="399598"/>
              </a:xfrm>
              <a:prstGeom prst="round2SameRect">
                <a:avLst/>
              </a:prstGeom>
            </p:spPr>
          </p:pic>
        </p:grpSp>
      </p:grpSp>
      <p:sp>
        <p:nvSpPr>
          <p:cNvPr id="32" name="Rectangle 31">
            <a:extLst>
              <a:ext uri="{FF2B5EF4-FFF2-40B4-BE49-F238E27FC236}">
                <a16:creationId xmlns:a16="http://schemas.microsoft.com/office/drawing/2014/main" id="{26B7AE74-4783-7BA1-8C56-C2EFC8F25ACF}"/>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88E0DB9-F2DF-3849-9225-73A07D65DFAF}"/>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F4C63E1-9D5B-B37D-D839-5977A6FDC8B1}"/>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7" name="Rectangle: Rounded Corners 16">
            <a:extLst>
              <a:ext uri="{FF2B5EF4-FFF2-40B4-BE49-F238E27FC236}">
                <a16:creationId xmlns:a16="http://schemas.microsoft.com/office/drawing/2014/main" id="{D3537278-AF82-DDB1-E126-1D68EE10D4C3}"/>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18" name="Rectangle: Diagonal Corners Rounded 17">
            <a:extLst>
              <a:ext uri="{FF2B5EF4-FFF2-40B4-BE49-F238E27FC236}">
                <a16:creationId xmlns:a16="http://schemas.microsoft.com/office/drawing/2014/main" id="{DC0B9A6F-E24D-4F98-775E-EAD5767B1CD2}"/>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Tree>
    <p:extLst>
      <p:ext uri="{BB962C8B-B14F-4D97-AF65-F5344CB8AC3E}">
        <p14:creationId xmlns:p14="http://schemas.microsoft.com/office/powerpoint/2010/main" val="37981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i dung - HD2.1_1">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5FA6A18-BEC2-948F-DC43-EA71CAA4CA36}"/>
              </a:ext>
            </a:extLst>
          </p:cNvPr>
          <p:cNvGrpSpPr/>
          <p:nvPr userDrawn="1"/>
        </p:nvGrpSpPr>
        <p:grpSpPr>
          <a:xfrm>
            <a:off x="-50735" y="-12338"/>
            <a:ext cx="12242735" cy="744369"/>
            <a:chOff x="-50735" y="-12338"/>
            <a:chExt cx="12242735" cy="744369"/>
          </a:xfrm>
        </p:grpSpPr>
        <p:sp>
          <p:nvSpPr>
            <p:cNvPr id="28" name="Rectangle 27">
              <a:extLst>
                <a:ext uri="{FF2B5EF4-FFF2-40B4-BE49-F238E27FC236}">
                  <a16:creationId xmlns:a16="http://schemas.microsoft.com/office/drawing/2014/main" id="{53259EA9-3628-D180-053E-DE2EBE1EB0AA}"/>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A1760E9-2C42-4CB8-DFFE-FE753B56FBF7}"/>
                </a:ext>
              </a:extLst>
            </p:cNvPr>
            <p:cNvGrpSpPr/>
            <p:nvPr userDrawn="1"/>
          </p:nvGrpSpPr>
          <p:grpSpPr>
            <a:xfrm>
              <a:off x="-50735" y="19662"/>
              <a:ext cx="1358900" cy="712369"/>
              <a:chOff x="50863" y="65661"/>
              <a:chExt cx="1358900" cy="712369"/>
            </a:xfrm>
          </p:grpSpPr>
          <p:sp>
            <p:nvSpPr>
              <p:cNvPr id="33" name="Rectangle: Rounded Corners 5">
                <a:extLst>
                  <a:ext uri="{FF2B5EF4-FFF2-40B4-BE49-F238E27FC236}">
                    <a16:creationId xmlns:a16="http://schemas.microsoft.com/office/drawing/2014/main" id="{D4F3DF33-FDE8-A1E7-5870-9D6EC34590B9}"/>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3AF5A0B-379A-FB68-7F96-F192D5A1E416}"/>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5" name="Picture 34" descr="Icon&#10;&#10;Description automatically generated">
                <a:extLst>
                  <a:ext uri="{FF2B5EF4-FFF2-40B4-BE49-F238E27FC236}">
                    <a16:creationId xmlns:a16="http://schemas.microsoft.com/office/drawing/2014/main" id="{ADF000D5-D031-29EE-9042-2E2A945636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sp>
        <p:nvSpPr>
          <p:cNvPr id="36" name="Rectangle 35">
            <a:extLst>
              <a:ext uri="{FF2B5EF4-FFF2-40B4-BE49-F238E27FC236}">
                <a16:creationId xmlns:a16="http://schemas.microsoft.com/office/drawing/2014/main" id="{39CB1050-8F06-A5BF-BF7F-C8A6752C03D3}"/>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6936AE-F911-2998-BEC3-6F3AC8455B20}"/>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6">
            <a:extLst>
              <a:ext uri="{FF2B5EF4-FFF2-40B4-BE49-F238E27FC236}">
                <a16:creationId xmlns:a16="http://schemas.microsoft.com/office/drawing/2014/main" id="{1DD4B4B0-DB68-A16C-AE56-A430F6DE4C34}"/>
              </a:ext>
            </a:extLst>
          </p:cNvPr>
          <p:cNvSpPr/>
          <p:nvPr userDrawn="1"/>
        </p:nvSpPr>
        <p:spPr>
          <a:xfrm>
            <a:off x="-114300" y="852702"/>
            <a:ext cx="1022134" cy="461665"/>
          </a:xfrm>
          <a:prstGeom prst="snip1Rect">
            <a:avLst/>
          </a:prstGeom>
          <a:solidFill>
            <a:srgbClr val="00B050"/>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a:solidFill>
                  <a:schemeClr val="bg1"/>
                </a:solidFill>
              </a:rPr>
              <a:t>     </a:t>
            </a:r>
            <a:endParaRPr sz="3200" b="1">
              <a:solidFill>
                <a:schemeClr val="bg1"/>
              </a:solidFill>
            </a:endParaRPr>
          </a:p>
        </p:txBody>
      </p:sp>
      <p:sp>
        <p:nvSpPr>
          <p:cNvPr id="19" name="object 6">
            <a:extLst>
              <a:ext uri="{FF2B5EF4-FFF2-40B4-BE49-F238E27FC236}">
                <a16:creationId xmlns:a16="http://schemas.microsoft.com/office/drawing/2014/main" id="{0357E0FC-8309-9E46-4837-BFA704531F8E}"/>
              </a:ext>
            </a:extLst>
          </p:cNvPr>
          <p:cNvSpPr/>
          <p:nvPr userDrawn="1"/>
        </p:nvSpPr>
        <p:spPr>
          <a:xfrm>
            <a:off x="314632" y="1417868"/>
            <a:ext cx="593202" cy="461665"/>
          </a:xfrm>
          <a:prstGeom prst="round2SameRect">
            <a:avLst/>
          </a:prstGeom>
          <a:solidFill>
            <a:srgbClr val="C00000"/>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endParaRPr sz="3200" b="1">
              <a:solidFill>
                <a:schemeClr val="bg1"/>
              </a:solidFill>
            </a:endParaRPr>
          </a:p>
        </p:txBody>
      </p:sp>
      <p:sp>
        <p:nvSpPr>
          <p:cNvPr id="20" name="Rectangle: Rounded Corners 19">
            <a:extLst>
              <a:ext uri="{FF2B5EF4-FFF2-40B4-BE49-F238E27FC236}">
                <a16:creationId xmlns:a16="http://schemas.microsoft.com/office/drawing/2014/main" id="{FE7D13B8-2F0A-0206-F792-CFF2B95ED0C7}"/>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1" name="Rectangle: Rounded Corners 20">
            <a:extLst>
              <a:ext uri="{FF2B5EF4-FFF2-40B4-BE49-F238E27FC236}">
                <a16:creationId xmlns:a16="http://schemas.microsoft.com/office/drawing/2014/main" id="{5F14A7B0-4579-EEC2-7A25-22BCF577A4A3}"/>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22" name="Rectangle: Diagonal Corners Rounded 21">
            <a:extLst>
              <a:ext uri="{FF2B5EF4-FFF2-40B4-BE49-F238E27FC236}">
                <a16:creationId xmlns:a16="http://schemas.microsoft.com/office/drawing/2014/main" id="{326115B2-EA6B-348F-23FD-D1B4B574E25B}"/>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23" name="Text Placeholder 4">
            <a:extLst>
              <a:ext uri="{FF2B5EF4-FFF2-40B4-BE49-F238E27FC236}">
                <a16:creationId xmlns:a16="http://schemas.microsoft.com/office/drawing/2014/main" id="{0128475A-C0F6-D824-514E-629518234570}"/>
              </a:ext>
            </a:extLst>
          </p:cNvPr>
          <p:cNvSpPr>
            <a:spLocks noGrp="1"/>
          </p:cNvSpPr>
          <p:nvPr>
            <p:ph type="body" sz="quarter" idx="10"/>
          </p:nvPr>
        </p:nvSpPr>
        <p:spPr>
          <a:xfrm>
            <a:off x="723900" y="2159000"/>
            <a:ext cx="10909300" cy="42291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06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i dung - HD2.1_2">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49F4D0DF-C6A1-229D-3241-6152B7C0F07B}"/>
              </a:ext>
            </a:extLst>
          </p:cNvPr>
          <p:cNvGrpSpPr/>
          <p:nvPr userDrawn="1"/>
        </p:nvGrpSpPr>
        <p:grpSpPr>
          <a:xfrm>
            <a:off x="-50735" y="-12338"/>
            <a:ext cx="12242735" cy="744369"/>
            <a:chOff x="-50735" y="-12338"/>
            <a:chExt cx="12242735" cy="744369"/>
          </a:xfrm>
        </p:grpSpPr>
        <p:sp>
          <p:nvSpPr>
            <p:cNvPr id="32" name="Rectangle 31">
              <a:extLst>
                <a:ext uri="{FF2B5EF4-FFF2-40B4-BE49-F238E27FC236}">
                  <a16:creationId xmlns:a16="http://schemas.microsoft.com/office/drawing/2014/main" id="{A729DD6B-57F2-524C-764D-9E09A4473A97}"/>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E6375A6E-5E34-8A11-3258-078DDF1E744B}"/>
                </a:ext>
              </a:extLst>
            </p:cNvPr>
            <p:cNvGrpSpPr/>
            <p:nvPr userDrawn="1"/>
          </p:nvGrpSpPr>
          <p:grpSpPr>
            <a:xfrm>
              <a:off x="-50735" y="19662"/>
              <a:ext cx="1358900" cy="712369"/>
              <a:chOff x="50863" y="65661"/>
              <a:chExt cx="1358900" cy="712369"/>
            </a:xfrm>
          </p:grpSpPr>
          <p:sp>
            <p:nvSpPr>
              <p:cNvPr id="37" name="Rectangle: Rounded Corners 5">
                <a:extLst>
                  <a:ext uri="{FF2B5EF4-FFF2-40B4-BE49-F238E27FC236}">
                    <a16:creationId xmlns:a16="http://schemas.microsoft.com/office/drawing/2014/main" id="{F2C8A9C2-B0A3-2228-51FF-8E7DF6322FFF}"/>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4223FB4-937C-A3B7-4376-51B234503AA1}"/>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9" name="Picture 38" descr="Icon&#10;&#10;Description automatically generated">
                <a:extLst>
                  <a:ext uri="{FF2B5EF4-FFF2-40B4-BE49-F238E27FC236}">
                    <a16:creationId xmlns:a16="http://schemas.microsoft.com/office/drawing/2014/main" id="{F0E72D3B-9AC4-8554-C0C2-9E52104C67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sp>
        <p:nvSpPr>
          <p:cNvPr id="40" name="Rectangle 39">
            <a:extLst>
              <a:ext uri="{FF2B5EF4-FFF2-40B4-BE49-F238E27FC236}">
                <a16:creationId xmlns:a16="http://schemas.microsoft.com/office/drawing/2014/main" id="{22D3924E-BC2A-EBA8-02AC-C3D79806EE3B}"/>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ED6629-6117-2315-0AE7-A595ECC37481}"/>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41ADB34-418B-4440-AC2E-C314C75B5645}"/>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0" name="Rectangle: Rounded Corners 19">
            <a:extLst>
              <a:ext uri="{FF2B5EF4-FFF2-40B4-BE49-F238E27FC236}">
                <a16:creationId xmlns:a16="http://schemas.microsoft.com/office/drawing/2014/main" id="{2AEA03A2-759E-9DEC-76F8-76471B1EC628}"/>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21" name="Rectangle: Diagonal Corners Rounded 20">
            <a:extLst>
              <a:ext uri="{FF2B5EF4-FFF2-40B4-BE49-F238E27FC236}">
                <a16:creationId xmlns:a16="http://schemas.microsoft.com/office/drawing/2014/main" id="{4208C979-9570-1864-FBE9-F516DCD9A04E}"/>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2" name="object 6">
            <a:extLst>
              <a:ext uri="{FF2B5EF4-FFF2-40B4-BE49-F238E27FC236}">
                <a16:creationId xmlns:a16="http://schemas.microsoft.com/office/drawing/2014/main" id="{DC37A4DA-C51B-10CE-5637-04AE8F7E6D39}"/>
              </a:ext>
            </a:extLst>
          </p:cNvPr>
          <p:cNvSpPr/>
          <p:nvPr userDrawn="1"/>
        </p:nvSpPr>
        <p:spPr>
          <a:xfrm>
            <a:off x="-114300" y="852702"/>
            <a:ext cx="1022134" cy="461665"/>
          </a:xfrm>
          <a:prstGeom prst="snip1Rect">
            <a:avLst/>
          </a:prstGeom>
          <a:solidFill>
            <a:srgbClr val="00B050"/>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a:solidFill>
                  <a:schemeClr val="bg1"/>
                </a:solidFill>
              </a:rPr>
              <a:t>     </a:t>
            </a:r>
            <a:endParaRPr sz="3200" b="1">
              <a:solidFill>
                <a:schemeClr val="bg1"/>
              </a:solidFill>
            </a:endParaRPr>
          </a:p>
        </p:txBody>
      </p:sp>
      <p:sp>
        <p:nvSpPr>
          <p:cNvPr id="3" name="object 6">
            <a:extLst>
              <a:ext uri="{FF2B5EF4-FFF2-40B4-BE49-F238E27FC236}">
                <a16:creationId xmlns:a16="http://schemas.microsoft.com/office/drawing/2014/main" id="{73D8C957-E065-1CF2-B137-A50B77FA121F}"/>
              </a:ext>
            </a:extLst>
          </p:cNvPr>
          <p:cNvSpPr/>
          <p:nvPr userDrawn="1"/>
        </p:nvSpPr>
        <p:spPr>
          <a:xfrm>
            <a:off x="314632" y="1417868"/>
            <a:ext cx="593202" cy="461665"/>
          </a:xfrm>
          <a:prstGeom prst="round2SameRect">
            <a:avLst/>
          </a:prstGeom>
          <a:solidFill>
            <a:srgbClr val="C00000"/>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endParaRPr sz="3200" b="1">
              <a:solidFill>
                <a:schemeClr val="bg1"/>
              </a:solidFill>
            </a:endParaRPr>
          </a:p>
        </p:txBody>
      </p:sp>
      <p:sp>
        <p:nvSpPr>
          <p:cNvPr id="5" name="Oval 4">
            <a:extLst>
              <a:ext uri="{FF2B5EF4-FFF2-40B4-BE49-F238E27FC236}">
                <a16:creationId xmlns:a16="http://schemas.microsoft.com/office/drawing/2014/main" id="{E6463B81-618D-8886-32EA-38BA25ACB201}"/>
              </a:ext>
            </a:extLst>
          </p:cNvPr>
          <p:cNvSpPr/>
          <p:nvPr userDrawn="1"/>
        </p:nvSpPr>
        <p:spPr>
          <a:xfrm>
            <a:off x="662507" y="1960732"/>
            <a:ext cx="490653" cy="490653"/>
          </a:xfrm>
          <a:prstGeom prst="ellipse">
            <a:avLst/>
          </a:prstGeom>
          <a:solidFill>
            <a:srgbClr val="0054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77260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i dung - HD2.2_1">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18AA87A-8D96-5BE1-91FC-3187C23DDA9F}"/>
              </a:ext>
            </a:extLst>
          </p:cNvPr>
          <p:cNvGrpSpPr/>
          <p:nvPr userDrawn="1"/>
        </p:nvGrpSpPr>
        <p:grpSpPr>
          <a:xfrm>
            <a:off x="-50735" y="-12338"/>
            <a:ext cx="12242735" cy="744369"/>
            <a:chOff x="-50735" y="-12338"/>
            <a:chExt cx="12242735" cy="744369"/>
          </a:xfrm>
        </p:grpSpPr>
        <p:sp>
          <p:nvSpPr>
            <p:cNvPr id="26" name="Rectangle 25">
              <a:extLst>
                <a:ext uri="{FF2B5EF4-FFF2-40B4-BE49-F238E27FC236}">
                  <a16:creationId xmlns:a16="http://schemas.microsoft.com/office/drawing/2014/main" id="{C18A2C86-7515-6A8A-EF84-D6FB0B28F4F3}"/>
                </a:ext>
              </a:extLst>
            </p:cNvPr>
            <p:cNvSpPr/>
            <p:nvPr userDrawn="1"/>
          </p:nvSpPr>
          <p:spPr>
            <a:xfrm>
              <a:off x="0" y="-12338"/>
              <a:ext cx="12192000" cy="7411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FE62915B-A2FD-5E6A-1833-0BBC6C4131A5}"/>
                </a:ext>
              </a:extLst>
            </p:cNvPr>
            <p:cNvGrpSpPr/>
            <p:nvPr userDrawn="1"/>
          </p:nvGrpSpPr>
          <p:grpSpPr>
            <a:xfrm>
              <a:off x="-50735" y="19662"/>
              <a:ext cx="1358900" cy="712369"/>
              <a:chOff x="50863" y="65661"/>
              <a:chExt cx="1358900" cy="712369"/>
            </a:xfrm>
          </p:grpSpPr>
          <p:sp>
            <p:nvSpPr>
              <p:cNvPr id="31" name="Rectangle: Rounded Corners 5">
                <a:extLst>
                  <a:ext uri="{FF2B5EF4-FFF2-40B4-BE49-F238E27FC236}">
                    <a16:creationId xmlns:a16="http://schemas.microsoft.com/office/drawing/2014/main" id="{56433B3D-3BD6-D289-72BE-9B8C3AA78E86}"/>
                  </a:ext>
                </a:extLst>
              </p:cNvPr>
              <p:cNvSpPr/>
              <p:nvPr userDrawn="1"/>
            </p:nvSpPr>
            <p:spPr>
              <a:xfrm flipV="1">
                <a:off x="199925" y="65661"/>
                <a:ext cx="1032388" cy="691273"/>
              </a:xfrm>
              <a:prstGeom prst="round2SameRect">
                <a:avLst>
                  <a:gd name="adj1" fmla="val 16667"/>
                  <a:gd name="adj2" fmla="val 156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E988343-96F9-DA82-FE34-43E923D9C30B}"/>
                  </a:ext>
                </a:extLst>
              </p:cNvPr>
              <p:cNvSpPr txBox="1"/>
              <p:nvPr userDrawn="1"/>
            </p:nvSpPr>
            <p:spPr>
              <a:xfrm>
                <a:off x="50863" y="455371"/>
                <a:ext cx="1358900" cy="322659"/>
              </a:xfrm>
              <a:prstGeom prst="round2SameRect">
                <a:avLst/>
              </a:prstGeom>
              <a:noFill/>
            </p:spPr>
            <p:txBody>
              <a:bodyPr wrap="square" rtlCol="0">
                <a:spAutoFit/>
              </a:bodyPr>
              <a:lstStyle/>
              <a:p>
                <a:pPr algn="ctr"/>
                <a:r>
                  <a:rPr lang="en-US" sz="1400" b="1">
                    <a:solidFill>
                      <a:srgbClr val="00B050"/>
                    </a:solidFill>
                  </a:rPr>
                  <a:t>SINH HỌC</a:t>
                </a:r>
              </a:p>
            </p:txBody>
          </p:sp>
          <p:pic>
            <p:nvPicPr>
              <p:cNvPr id="33" name="Picture 32" descr="Icon&#10;&#10;Description automatically generated">
                <a:extLst>
                  <a:ext uri="{FF2B5EF4-FFF2-40B4-BE49-F238E27FC236}">
                    <a16:creationId xmlns:a16="http://schemas.microsoft.com/office/drawing/2014/main" id="{89BCEEC6-D4A8-EEC2-FC59-9BD02F5B6D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512" y="135830"/>
                <a:ext cx="399598" cy="399598"/>
              </a:xfrm>
              <a:prstGeom prst="round2SameRect">
                <a:avLst/>
              </a:prstGeom>
            </p:spPr>
          </p:pic>
        </p:grpSp>
      </p:grpSp>
      <p:sp>
        <p:nvSpPr>
          <p:cNvPr id="34" name="Rectangle 33">
            <a:extLst>
              <a:ext uri="{FF2B5EF4-FFF2-40B4-BE49-F238E27FC236}">
                <a16:creationId xmlns:a16="http://schemas.microsoft.com/office/drawing/2014/main" id="{BC9958A8-870A-AD26-D1FA-AAC380765B38}"/>
              </a:ext>
            </a:extLst>
          </p:cNvPr>
          <p:cNvSpPr/>
          <p:nvPr userDrawn="1"/>
        </p:nvSpPr>
        <p:spPr>
          <a:xfrm flipV="1">
            <a:off x="976" y="6723969"/>
            <a:ext cx="12191023" cy="122872"/>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73A5FDC-B254-2BA4-CE39-C9BE9A11BA41}"/>
              </a:ext>
            </a:extLst>
          </p:cNvPr>
          <p:cNvSpPr/>
          <p:nvPr userDrawn="1"/>
        </p:nvSpPr>
        <p:spPr>
          <a:xfrm flipV="1">
            <a:off x="0" y="6655798"/>
            <a:ext cx="12191023" cy="45719"/>
          </a:xfrm>
          <a:prstGeom prst="rect">
            <a:avLst/>
          </a:prstGeom>
          <a:solidFill>
            <a:srgbClr val="06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AD01CCC-F611-2894-BC4D-C21995B88550}"/>
              </a:ext>
            </a:extLst>
          </p:cNvPr>
          <p:cNvSpPr/>
          <p:nvPr userDrawn="1"/>
        </p:nvSpPr>
        <p:spPr>
          <a:xfrm>
            <a:off x="1225593" y="39946"/>
            <a:ext cx="640080" cy="64008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8" name="Rectangle: Rounded Corners 17">
            <a:extLst>
              <a:ext uri="{FF2B5EF4-FFF2-40B4-BE49-F238E27FC236}">
                <a16:creationId xmlns:a16="http://schemas.microsoft.com/office/drawing/2014/main" id="{7C281FFC-B89C-2546-9885-B0D4A88E181A}"/>
              </a:ext>
            </a:extLst>
          </p:cNvPr>
          <p:cNvSpPr/>
          <p:nvPr userDrawn="1"/>
        </p:nvSpPr>
        <p:spPr>
          <a:xfrm>
            <a:off x="1950651" y="39946"/>
            <a:ext cx="2612572" cy="64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bg1"/>
              </a:solidFill>
            </a:endParaRPr>
          </a:p>
        </p:txBody>
      </p:sp>
      <p:sp>
        <p:nvSpPr>
          <p:cNvPr id="19" name="Rectangle: Diagonal Corners Rounded 18">
            <a:extLst>
              <a:ext uri="{FF2B5EF4-FFF2-40B4-BE49-F238E27FC236}">
                <a16:creationId xmlns:a16="http://schemas.microsoft.com/office/drawing/2014/main" id="{C8D6665C-75E2-85AA-1260-62B3F0C2A0D3}"/>
              </a:ext>
            </a:extLst>
          </p:cNvPr>
          <p:cNvSpPr/>
          <p:nvPr userDrawn="1"/>
        </p:nvSpPr>
        <p:spPr>
          <a:xfrm>
            <a:off x="4648201" y="39946"/>
            <a:ext cx="7496654" cy="640080"/>
          </a:xfrm>
          <a:prstGeom prst="round2DiagRect">
            <a:avLst>
              <a:gd name="adj1" fmla="val 10523"/>
              <a:gd name="adj2" fmla="val 1536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p:txBody>
      </p:sp>
      <p:sp>
        <p:nvSpPr>
          <p:cNvPr id="20" name="Text Placeholder 4">
            <a:extLst>
              <a:ext uri="{FF2B5EF4-FFF2-40B4-BE49-F238E27FC236}">
                <a16:creationId xmlns:a16="http://schemas.microsoft.com/office/drawing/2014/main" id="{319999B5-DE80-F067-92FE-DE921CA8676C}"/>
              </a:ext>
            </a:extLst>
          </p:cNvPr>
          <p:cNvSpPr>
            <a:spLocks noGrp="1"/>
          </p:cNvSpPr>
          <p:nvPr>
            <p:ph type="body" sz="quarter" idx="10"/>
          </p:nvPr>
        </p:nvSpPr>
        <p:spPr>
          <a:xfrm>
            <a:off x="723900" y="2159000"/>
            <a:ext cx="10909300" cy="4229100"/>
          </a:xfrm>
        </p:spPr>
        <p:txBody>
          <a:bodyPr/>
          <a:lstStyle>
            <a:lvl1pPr marL="228600" indent="-228600">
              <a:buFont typeface="Wingdings" panose="05000000000000000000" pitchFamily="2" charset="2"/>
              <a:buChar char="q"/>
              <a:defRPr/>
            </a:lvl1pPr>
            <a:lvl2pPr marL="685800" indent="-228600">
              <a:buFont typeface="Wingdings" panose="05000000000000000000" pitchFamily="2" charset="2"/>
              <a:buChar char="Ø"/>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6">
            <a:extLst>
              <a:ext uri="{FF2B5EF4-FFF2-40B4-BE49-F238E27FC236}">
                <a16:creationId xmlns:a16="http://schemas.microsoft.com/office/drawing/2014/main" id="{A85587ED-90DC-44A3-D7D8-D014A5736FBD}"/>
              </a:ext>
            </a:extLst>
          </p:cNvPr>
          <p:cNvSpPr/>
          <p:nvPr userDrawn="1"/>
        </p:nvSpPr>
        <p:spPr>
          <a:xfrm>
            <a:off x="-114300" y="852702"/>
            <a:ext cx="1022134" cy="461665"/>
          </a:xfrm>
          <a:prstGeom prst="snip1Rect">
            <a:avLst/>
          </a:prstGeom>
          <a:solidFill>
            <a:srgbClr val="00B050"/>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a:solidFill>
                  <a:schemeClr val="bg1"/>
                </a:solidFill>
              </a:rPr>
              <a:t>     </a:t>
            </a:r>
            <a:endParaRPr sz="3200" b="1">
              <a:solidFill>
                <a:schemeClr val="bg1"/>
              </a:solidFill>
            </a:endParaRPr>
          </a:p>
        </p:txBody>
      </p:sp>
    </p:spTree>
    <p:extLst>
      <p:ext uri="{BB962C8B-B14F-4D97-AF65-F5344CB8AC3E}">
        <p14:creationId xmlns:p14="http://schemas.microsoft.com/office/powerpoint/2010/main" val="19303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5EA39-4F4B-EDFA-FBC4-8EF9E983D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00F9D2-3D75-1412-66D0-ED94B5BAA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36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58" r:id="rId7"/>
    <p:sldLayoutId id="2147483659" r:id="rId8"/>
    <p:sldLayoutId id="2147483660" r:id="rId9"/>
    <p:sldLayoutId id="2147483655" r:id="rId10"/>
    <p:sldLayoutId id="2147483661" r:id="rId11"/>
    <p:sldLayoutId id="2147483662" r:id="rId12"/>
    <p:sldLayoutId id="2147483664" r:id="rId13"/>
    <p:sldLayoutId id="2147483656" r:id="rId14"/>
    <p:sldLayoutId id="2147483663" r:id="rId15"/>
    <p:sldLayoutId id="2147483665" r:id="rId16"/>
    <p:sldLayoutId id="21474836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5.xml"/><Relationship Id="rId7"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slide" Target="slide28.xml"/><Relationship Id="rId11" Type="http://schemas.openxmlformats.org/officeDocument/2006/relationships/slide" Target="slide31.xml"/><Relationship Id="rId5" Type="http://schemas.openxmlformats.org/officeDocument/2006/relationships/slide" Target="slide27.xml"/><Relationship Id="rId10" Type="http://schemas.openxmlformats.org/officeDocument/2006/relationships/image" Target="../media/image15.png"/><Relationship Id="rId4" Type="http://schemas.openxmlformats.org/officeDocument/2006/relationships/slide" Target="slide26.xml"/><Relationship Id="rId9" Type="http://schemas.openxmlformats.org/officeDocument/2006/relationships/image" Target="../media/image14.gif"/></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slide" Target="slide24.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3.wav"/><Relationship Id="rId5" Type="http://schemas.openxmlformats.org/officeDocument/2006/relationships/audio" Target="../media/audio4.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slide" Target="slide24.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3.wav"/><Relationship Id="rId5" Type="http://schemas.openxmlformats.org/officeDocument/2006/relationships/audio" Target="../media/audio4.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slide" Target="slide24.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audio" Target="../media/audio3.wav"/><Relationship Id="rId5" Type="http://schemas.openxmlformats.org/officeDocument/2006/relationships/audio" Target="../media/audio4.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slide" Target="slide24.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audio" Target="../media/audio3.wav"/><Relationship Id="rId5" Type="http://schemas.openxmlformats.org/officeDocument/2006/relationships/audio" Target="../media/audio4.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slide" Target="slide24.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hyperlink" Target="https://forms.gle/LzVNwfMpYB9qH4JU6" TargetMode="External"/><Relationship Id="rId2" Type="http://schemas.openxmlformats.org/officeDocument/2006/relationships/hyperlink" Target="https://www.vnteach.com/"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EE8C76E-34BA-B21A-045C-EFFC885E0BDD}"/>
              </a:ext>
            </a:extLst>
          </p:cNvPr>
          <p:cNvSpPr txBox="1">
            <a:spLocks/>
          </p:cNvSpPr>
          <p:nvPr/>
        </p:nvSpPr>
        <p:spPr>
          <a:xfrm>
            <a:off x="1793631" y="2482706"/>
            <a:ext cx="10569209" cy="18925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7200" dirty="0">
                <a:solidFill>
                  <a:srgbClr val="FF0000"/>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3" name="Subtitle 2">
            <a:extLst>
              <a:ext uri="{FF2B5EF4-FFF2-40B4-BE49-F238E27FC236}">
                <a16:creationId xmlns:a16="http://schemas.microsoft.com/office/drawing/2014/main" id="{C314CAB2-848E-5A4D-A150-0E00B7412383}"/>
              </a:ext>
            </a:extLst>
          </p:cNvPr>
          <p:cNvSpPr txBox="1">
            <a:spLocks/>
          </p:cNvSpPr>
          <p:nvPr/>
        </p:nvSpPr>
        <p:spPr>
          <a:xfrm>
            <a:off x="3861359" y="5131858"/>
            <a:ext cx="7056039" cy="42740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rgbClr val="0070C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7030A0"/>
                </a:solidFill>
                <a:latin typeface="Calibri" panose="020F0502020204030204" pitchFamily="34" charset="0"/>
                <a:ea typeface="Calibri" panose="020F0502020204030204" pitchFamily="34" charset="0"/>
                <a:cs typeface="Calibri" panose="020F0502020204030204" pitchFamily="34" charset="0"/>
              </a:rPr>
              <a:t>Giáo </a:t>
            </a:r>
            <a:r>
              <a:rPr lang="en-US" dirty="0" err="1">
                <a:solidFill>
                  <a:srgbClr val="7030A0"/>
                </a:solidFill>
                <a:latin typeface="Calibri" panose="020F0502020204030204" pitchFamily="34" charset="0"/>
                <a:ea typeface="Calibri" panose="020F0502020204030204" pitchFamily="34" charset="0"/>
                <a:cs typeface="Calibri" panose="020F0502020204030204" pitchFamily="34" charset="0"/>
              </a:rPr>
              <a:t>viên</a:t>
            </a:r>
            <a:r>
              <a:rPr lang="en-US" dirty="0">
                <a:solidFill>
                  <a:srgbClr val="7030A0"/>
                </a:solidFill>
                <a:latin typeface="Calibri" panose="020F0502020204030204" pitchFamily="34" charset="0"/>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4F151D17-6921-6F03-42F2-FACB9D5F6CA8}"/>
              </a:ext>
            </a:extLst>
          </p:cNvPr>
          <p:cNvSpPr txBox="1"/>
          <p:nvPr/>
        </p:nvSpPr>
        <p:spPr>
          <a:xfrm>
            <a:off x="4110653" y="515398"/>
            <a:ext cx="8081347" cy="461665"/>
          </a:xfrm>
          <a:prstGeom prst="rect">
            <a:avLst/>
          </a:prstGeom>
          <a:noFill/>
        </p:spPr>
        <p:txBody>
          <a:bodyPr wrap="square" rtlCol="0">
            <a:spAutoFit/>
          </a:bodyPr>
          <a:lstStyle/>
          <a:p>
            <a:pPr algn="ctr"/>
            <a:r>
              <a:rPr lang="en-U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PHẦN SÁU: SINH THÁI HỌC VÀ MÔI TRƯỜNG</a:t>
            </a:r>
          </a:p>
        </p:txBody>
      </p:sp>
      <p:sp>
        <p:nvSpPr>
          <p:cNvPr id="5" name="TextBox 4">
            <a:extLst>
              <a:ext uri="{FF2B5EF4-FFF2-40B4-BE49-F238E27FC236}">
                <a16:creationId xmlns:a16="http://schemas.microsoft.com/office/drawing/2014/main" id="{3EA27CC9-8E4C-B885-54D7-22211CEF16CE}"/>
              </a:ext>
            </a:extLst>
          </p:cNvPr>
          <p:cNvSpPr txBox="1"/>
          <p:nvPr/>
        </p:nvSpPr>
        <p:spPr>
          <a:xfrm>
            <a:off x="4610100" y="1079812"/>
            <a:ext cx="7110186" cy="830997"/>
          </a:xfrm>
          <a:prstGeom prst="rect">
            <a:avLst/>
          </a:prstGeom>
          <a:noFill/>
        </p:spPr>
        <p:txBody>
          <a:bodyPr wrap="square" rtlCol="0">
            <a:spAutoFit/>
          </a:bodyPr>
          <a:lstStyle/>
          <a:p>
            <a:pPr algn="ctr"/>
            <a:r>
              <a:rPr lang="en-US" sz="24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CHƯƠNG 7</a:t>
            </a:r>
          </a:p>
          <a:p>
            <a:pPr algn="ctr"/>
            <a:r>
              <a:rPr lang="en-US" sz="24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6" name="Subtitle 2">
            <a:extLst>
              <a:ext uri="{FF2B5EF4-FFF2-40B4-BE49-F238E27FC236}">
                <a16:creationId xmlns:a16="http://schemas.microsoft.com/office/drawing/2014/main" id="{B58D9D43-C886-A629-6ADC-33E5D0B831C9}"/>
              </a:ext>
            </a:extLst>
          </p:cNvPr>
          <p:cNvSpPr txBox="1">
            <a:spLocks/>
          </p:cNvSpPr>
          <p:nvPr/>
        </p:nvSpPr>
        <p:spPr>
          <a:xfrm>
            <a:off x="3861359" y="5693277"/>
            <a:ext cx="7056039" cy="42740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rgbClr val="0070C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Calibri" panose="020F0502020204030204" pitchFamily="34" charset="0"/>
                <a:ea typeface="Calibri" panose="020F0502020204030204" pitchFamily="34" charset="0"/>
                <a:cs typeface="Calibri" panose="020F0502020204030204" pitchFamily="34" charset="0"/>
              </a:rPr>
              <a:t>Số tiết: 01</a:t>
            </a:r>
          </a:p>
        </p:txBody>
      </p:sp>
      <p:grpSp>
        <p:nvGrpSpPr>
          <p:cNvPr id="11" name="Group 10">
            <a:extLst>
              <a:ext uri="{FF2B5EF4-FFF2-40B4-BE49-F238E27FC236}">
                <a16:creationId xmlns:a16="http://schemas.microsoft.com/office/drawing/2014/main" id="{716AD437-9E9A-58E5-A0A0-CBFF7A18898B}"/>
              </a:ext>
            </a:extLst>
          </p:cNvPr>
          <p:cNvGrpSpPr/>
          <p:nvPr/>
        </p:nvGrpSpPr>
        <p:grpSpPr>
          <a:xfrm>
            <a:off x="2163954" y="515398"/>
            <a:ext cx="1838130" cy="1833293"/>
            <a:chOff x="2163954" y="515398"/>
            <a:chExt cx="1838130" cy="1833293"/>
          </a:xfrm>
        </p:grpSpPr>
        <p:pic>
          <p:nvPicPr>
            <p:cNvPr id="8" name="Picture 7">
              <a:extLst>
                <a:ext uri="{FF2B5EF4-FFF2-40B4-BE49-F238E27FC236}">
                  <a16:creationId xmlns:a16="http://schemas.microsoft.com/office/drawing/2014/main" id="{22CB84FB-8511-6081-0CB5-E234A6DA0AC0}"/>
                </a:ext>
              </a:extLst>
            </p:cNvPr>
            <p:cNvPicPr>
              <a:picLocks noChangeAspect="1"/>
            </p:cNvPicPr>
            <p:nvPr/>
          </p:nvPicPr>
          <p:blipFill>
            <a:blip r:embed="rId2"/>
            <a:stretch>
              <a:fillRect/>
            </a:stretch>
          </p:blipFill>
          <p:spPr>
            <a:xfrm>
              <a:off x="2163954" y="848404"/>
              <a:ext cx="1697405" cy="1500287"/>
            </a:xfrm>
            <a:prstGeom prst="rect">
              <a:avLst/>
            </a:prstGeom>
          </p:spPr>
        </p:pic>
        <p:sp>
          <p:nvSpPr>
            <p:cNvPr id="10" name="TextBox 9">
              <a:extLst>
                <a:ext uri="{FF2B5EF4-FFF2-40B4-BE49-F238E27FC236}">
                  <a16:creationId xmlns:a16="http://schemas.microsoft.com/office/drawing/2014/main" id="{35FD0D85-0A89-8630-B190-F8DDF5BE27D3}"/>
                </a:ext>
              </a:extLst>
            </p:cNvPr>
            <p:cNvSpPr txBox="1"/>
            <p:nvPr/>
          </p:nvSpPr>
          <p:spPr>
            <a:xfrm>
              <a:off x="2163954" y="515398"/>
              <a:ext cx="1838130" cy="1569660"/>
            </a:xfrm>
            <a:prstGeom prst="rect">
              <a:avLst/>
            </a:prstGeom>
            <a:noFill/>
          </p:spPr>
          <p:txBody>
            <a:bodyPr wrap="square" rtlCol="0">
              <a:spAutoFit/>
            </a:bodyPr>
            <a:lstStyle/>
            <a:p>
              <a:r>
                <a:rPr lang="en-US" sz="9600" b="1" dirty="0">
                  <a:solidFill>
                    <a:srgbClr val="00B050"/>
                  </a:solidFill>
                  <a:latin typeface=".VnTime" panose="020B7200000000000000" pitchFamily="34" charset="0"/>
                  <a:ea typeface="Calibri" panose="020F0502020204030204" pitchFamily="34" charset="0"/>
                  <a:cs typeface="Calibri" panose="020F0502020204030204" pitchFamily="34" charset="0"/>
                </a:rPr>
                <a:t>12</a:t>
              </a:r>
            </a:p>
          </p:txBody>
        </p:sp>
      </p:grpSp>
      <p:sp>
        <p:nvSpPr>
          <p:cNvPr id="9" name="TextBox 8">
            <a:extLst>
              <a:ext uri="{FF2B5EF4-FFF2-40B4-BE49-F238E27FC236}">
                <a16:creationId xmlns:a16="http://schemas.microsoft.com/office/drawing/2014/main" id="{8ABB1077-1E81-9475-0635-C8CD068BAF6E}"/>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VnTime" panose="020B7200000000000000" pitchFamily="34" charset="0"/>
                <a:ea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932276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51C50A31-44F4-8F86-2179-3F74DB002CC5}"/>
              </a:ext>
            </a:extLst>
          </p:cNvPr>
          <p:cNvSpPr>
            <a:spLocks noChangeArrowheads="1"/>
          </p:cNvSpPr>
          <p:nvPr/>
        </p:nvSpPr>
        <p:spPr bwMode="auto">
          <a:xfrm>
            <a:off x="2708476" y="39561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2049" name="Picture 1">
            <a:extLst>
              <a:ext uri="{FF2B5EF4-FFF2-40B4-BE49-F238E27FC236}">
                <a16:creationId xmlns:a16="http://schemas.microsoft.com/office/drawing/2014/main" id="{036E831B-C301-749E-BDD0-65FAACD20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02" t="53307" r="26762" b="17047"/>
          <a:stretch>
            <a:fillRect/>
          </a:stretch>
        </p:blipFill>
        <p:spPr bwMode="auto">
          <a:xfrm>
            <a:off x="1950651" y="3180053"/>
            <a:ext cx="7926509" cy="283169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id="{4AD24407-ABF8-3538-88D4-153BB8180766}"/>
              </a:ext>
            </a:extLst>
          </p:cNvPr>
          <p:cNvSpPr>
            <a:spLocks noChangeArrowheads="1"/>
          </p:cNvSpPr>
          <p:nvPr/>
        </p:nvSpPr>
        <p:spPr bwMode="auto">
          <a:xfrm>
            <a:off x="396768" y="1405298"/>
            <a:ext cx="114904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CH"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Câu 1. </a:t>
            </a:r>
            <a:r>
              <a:rPr kumimoji="0" lang="it-CH"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Hình 1 mô tả ổ sinh thái về nguồn sống của hai loài A và B. Cho biết mức độ cạnh tranh giữa loài A và loài B trong mỗi trường hợp. Giải thích.</a:t>
            </a:r>
            <a:endParaRPr kumimoji="0" lang="en-US"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Rounded Corners 1">
            <a:extLst>
              <a:ext uri="{FF2B5EF4-FFF2-40B4-BE49-F238E27FC236}">
                <a16:creationId xmlns:a16="http://schemas.microsoft.com/office/drawing/2014/main" id="{23300EE5-C208-ACE9-D597-4C1CD8E8C819}"/>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22" name="TextBox 21">
            <a:extLst>
              <a:ext uri="{FF2B5EF4-FFF2-40B4-BE49-F238E27FC236}">
                <a16:creationId xmlns:a16="http://schemas.microsoft.com/office/drawing/2014/main" id="{1C2E22B8-96BF-6443-DCAE-D1C9EBC13924}"/>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23" name="object 6">
            <a:extLst>
              <a:ext uri="{FF2B5EF4-FFF2-40B4-BE49-F238E27FC236}">
                <a16:creationId xmlns:a16="http://schemas.microsoft.com/office/drawing/2014/main" id="{395482EC-E605-D534-DC3F-A31C4AF11F13}"/>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F0823FBE-9A08-1000-4D74-BDF449DD590F}"/>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25" name="Rectangle: Diagonal Corners Rounded 24">
            <a:extLst>
              <a:ext uri="{FF2B5EF4-FFF2-40B4-BE49-F238E27FC236}">
                <a16:creationId xmlns:a16="http://schemas.microsoft.com/office/drawing/2014/main" id="{6AD21F1D-7DCE-D43E-5D43-53F3D13A1047}"/>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3" name="TextBox 2">
            <a:extLst>
              <a:ext uri="{FF2B5EF4-FFF2-40B4-BE49-F238E27FC236}">
                <a16:creationId xmlns:a16="http://schemas.microsoft.com/office/drawing/2014/main" id="{C2ED2C46-83B2-12C9-AA5B-825B339F876E}"/>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412349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E464423C-3A8E-B1C1-6E39-1815C68E1118}"/>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05F355F9-0D71-AB3B-4151-05B8F8684634}"/>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5" name="object 6">
            <a:extLst>
              <a:ext uri="{FF2B5EF4-FFF2-40B4-BE49-F238E27FC236}">
                <a16:creationId xmlns:a16="http://schemas.microsoft.com/office/drawing/2014/main" id="{32E1A795-983E-8CB5-E634-B1052FEF28D3}"/>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11E9820-E85E-A82E-E917-A990C07AB224}"/>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C6352946-9B19-8382-414D-5CA19255A418}"/>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TextBox 7">
            <a:extLst>
              <a:ext uri="{FF2B5EF4-FFF2-40B4-BE49-F238E27FC236}">
                <a16:creationId xmlns:a16="http://schemas.microsoft.com/office/drawing/2014/main" id="{EB94C33F-BD5A-B6E2-78E7-563F00B543A4}"/>
              </a:ext>
            </a:extLst>
          </p:cNvPr>
          <p:cNvSpPr txBox="1"/>
          <p:nvPr/>
        </p:nvSpPr>
        <p:spPr>
          <a:xfrm>
            <a:off x="5170024" y="1208952"/>
            <a:ext cx="1851950" cy="584775"/>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ĐÁP ÁN</a:t>
            </a:r>
          </a:p>
        </p:txBody>
      </p:sp>
      <p:sp>
        <p:nvSpPr>
          <p:cNvPr id="9" name="Rectangle: Rounded Corners 8">
            <a:extLst>
              <a:ext uri="{FF2B5EF4-FFF2-40B4-BE49-F238E27FC236}">
                <a16:creationId xmlns:a16="http://schemas.microsoft.com/office/drawing/2014/main" id="{85926142-A9F3-ECB2-1741-72F9992D5645}"/>
              </a:ext>
            </a:extLst>
          </p:cNvPr>
          <p:cNvSpPr/>
          <p:nvPr/>
        </p:nvSpPr>
        <p:spPr>
          <a:xfrm>
            <a:off x="1096700" y="1898401"/>
            <a:ext cx="9998598" cy="2321532"/>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Trong quần xã, các loài có ổ sinh thái càng giống nhau mức độ cạnh tranh càng gay gắt trong trường hợp (a) hai loài A và B không có sự cạnh tranh; mức độ cạnh tranh của hai loài A và B trong trường hợp (b) ít hơn trường hợp (c).</a:t>
            </a:r>
            <a:endPar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1">
            <a:extLst>
              <a:ext uri="{FF2B5EF4-FFF2-40B4-BE49-F238E27FC236}">
                <a16:creationId xmlns:a16="http://schemas.microsoft.com/office/drawing/2014/main" id="{9ABA54F7-07E2-A728-BD09-E176526D7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02" t="53307" r="26762" b="17047"/>
          <a:stretch>
            <a:fillRect/>
          </a:stretch>
        </p:blipFill>
        <p:spPr bwMode="auto">
          <a:xfrm>
            <a:off x="2132745" y="4409953"/>
            <a:ext cx="7926509" cy="21575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31233A-210E-EC83-B614-73420FA8302D}"/>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1002305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DAD84478-93A0-0B7E-8908-11DCB1377D31}"/>
              </a:ext>
            </a:extLst>
          </p:cNvPr>
          <p:cNvSpPr>
            <a:spLocks noChangeArrowheads="1"/>
          </p:cNvSpPr>
          <p:nvPr/>
        </p:nvSpPr>
        <p:spPr bwMode="auto">
          <a:xfrm>
            <a:off x="350784" y="1781925"/>
            <a:ext cx="1149043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CH" altLang="en-US" sz="3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Câu 2. </a:t>
            </a:r>
            <a:r>
              <a:rPr kumimoji="0" lang="vi-VN"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Một số cây gỗ lớn (ví dụ: thông, sồi, ...) không có lông hút ở rễ những chúng có thể lấy nước và muối khoáng nhờ các sợi nấm. Những nấm chuyên hoá hình thành giác hút liên kết với rễ thực vật tạo thành nấm rễ, nhờ đó, nấm có thể lấy chất hữu cơ từ thực vật.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Hãy cho biết mối quan hệ giữa nấm và rễ. Giải thích.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 Nếu đất ở một vùng trồng cây thông được xử lí thuốc diệt nấm với liều lượng cao sẽ dẫn đến những hậu quả gì?</a:t>
            </a:r>
          </a:p>
        </p:txBody>
      </p:sp>
      <p:sp>
        <p:nvSpPr>
          <p:cNvPr id="20" name="Rectangle: Rounded Corners 1">
            <a:extLst>
              <a:ext uri="{FF2B5EF4-FFF2-40B4-BE49-F238E27FC236}">
                <a16:creationId xmlns:a16="http://schemas.microsoft.com/office/drawing/2014/main" id="{867E326E-C2F5-D743-C29B-B6C0CCB265BF}"/>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21" name="TextBox 20">
            <a:extLst>
              <a:ext uri="{FF2B5EF4-FFF2-40B4-BE49-F238E27FC236}">
                <a16:creationId xmlns:a16="http://schemas.microsoft.com/office/drawing/2014/main" id="{57B82E5D-33B0-D1EA-7410-851B6130FF4F}"/>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22" name="object 6">
            <a:extLst>
              <a:ext uri="{FF2B5EF4-FFF2-40B4-BE49-F238E27FC236}">
                <a16:creationId xmlns:a16="http://schemas.microsoft.com/office/drawing/2014/main" id="{A7B062C1-6C6B-490C-81E7-2596313077DA}"/>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695CDC68-0FE7-0A29-C20E-A197729B0079}"/>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24" name="Rectangle: Diagonal Corners Rounded 23">
            <a:extLst>
              <a:ext uri="{FF2B5EF4-FFF2-40B4-BE49-F238E27FC236}">
                <a16:creationId xmlns:a16="http://schemas.microsoft.com/office/drawing/2014/main" id="{DF0AB931-430A-1CDA-DCDB-A4A9B51354C6}"/>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08064FBC-929A-B96B-2FB0-BDE29A4C91AE}"/>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4269366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E464423C-3A8E-B1C1-6E39-1815C68E1118}"/>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05F355F9-0D71-AB3B-4151-05B8F8684634}"/>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5" name="object 6">
            <a:extLst>
              <a:ext uri="{FF2B5EF4-FFF2-40B4-BE49-F238E27FC236}">
                <a16:creationId xmlns:a16="http://schemas.microsoft.com/office/drawing/2014/main" id="{32E1A795-983E-8CB5-E634-B1052FEF28D3}"/>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11E9820-E85E-A82E-E917-A990C07AB224}"/>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C6352946-9B19-8382-414D-5CA19255A418}"/>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TextBox 7">
            <a:extLst>
              <a:ext uri="{FF2B5EF4-FFF2-40B4-BE49-F238E27FC236}">
                <a16:creationId xmlns:a16="http://schemas.microsoft.com/office/drawing/2014/main" id="{EB94C33F-BD5A-B6E2-78E7-563F00B543A4}"/>
              </a:ext>
            </a:extLst>
          </p:cNvPr>
          <p:cNvSpPr txBox="1"/>
          <p:nvPr/>
        </p:nvSpPr>
        <p:spPr>
          <a:xfrm>
            <a:off x="5170024" y="1551241"/>
            <a:ext cx="1851950" cy="584775"/>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ĐÁP ÁN</a:t>
            </a:r>
          </a:p>
        </p:txBody>
      </p:sp>
      <p:sp>
        <p:nvSpPr>
          <p:cNvPr id="9" name="Rectangle: Rounded Corners 8">
            <a:extLst>
              <a:ext uri="{FF2B5EF4-FFF2-40B4-BE49-F238E27FC236}">
                <a16:creationId xmlns:a16="http://schemas.microsoft.com/office/drawing/2014/main" id="{85926142-A9F3-ECB2-1741-72F9992D5645}"/>
              </a:ext>
            </a:extLst>
          </p:cNvPr>
          <p:cNvSpPr/>
          <p:nvPr/>
        </p:nvSpPr>
        <p:spPr>
          <a:xfrm>
            <a:off x="1096701" y="2440795"/>
            <a:ext cx="9998598" cy="1291538"/>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a) Đây là mối quan hệ cộng sinh vì cả nấm và rễ cùng có lợi, sự cộng sinh này có quan hệ chặt chẽ đối với sự tồn tại của chúng.</a:t>
            </a:r>
          </a:p>
        </p:txBody>
      </p:sp>
      <p:sp>
        <p:nvSpPr>
          <p:cNvPr id="2" name="Rectangle: Rounded Corners 1">
            <a:extLst>
              <a:ext uri="{FF2B5EF4-FFF2-40B4-BE49-F238E27FC236}">
                <a16:creationId xmlns:a16="http://schemas.microsoft.com/office/drawing/2014/main" id="{D775DBBA-F45A-2A3B-479A-993F65FFFCF9}"/>
              </a:ext>
            </a:extLst>
          </p:cNvPr>
          <p:cNvSpPr/>
          <p:nvPr/>
        </p:nvSpPr>
        <p:spPr>
          <a:xfrm>
            <a:off x="1096700" y="4324607"/>
            <a:ext cx="9998598" cy="1291538"/>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b) - Lượng thuốc diệt nấm dư thừa  gây ô nhiễm môi trường.</a:t>
            </a:r>
          </a:p>
          <a:p>
            <a:pPr algn="just">
              <a:lnSpc>
                <a:spcPct val="150000"/>
              </a:lnSpc>
            </a:pP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 Diệt cả các loài nấm có lợi làm giảm năng suất cây trồng.</a:t>
            </a:r>
          </a:p>
        </p:txBody>
      </p:sp>
      <p:sp>
        <p:nvSpPr>
          <p:cNvPr id="10" name="TextBox 9">
            <a:extLst>
              <a:ext uri="{FF2B5EF4-FFF2-40B4-BE49-F238E27FC236}">
                <a16:creationId xmlns:a16="http://schemas.microsoft.com/office/drawing/2014/main" id="{044FA3A5-625D-3F3B-D8E4-A5379FDD90D0}"/>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3527224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B717698E-4C82-5F58-9AB1-0D0413AC7E0B}"/>
              </a:ext>
            </a:extLst>
          </p:cNvPr>
          <p:cNvSpPr>
            <a:spLocks noChangeArrowheads="1"/>
          </p:cNvSpPr>
          <p:nvPr/>
        </p:nvSpPr>
        <p:spPr bwMode="auto">
          <a:xfrm>
            <a:off x="350784" y="1554141"/>
            <a:ext cx="1149043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CH" altLang="en-US" sz="24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Câu 3. </a:t>
            </a:r>
            <a:r>
              <a:rPr kumimoji="0" lang="vi-VN"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Đọc đoạn thông tin và trả lời các câu hỏi bên dưới.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Sau vụ cháy rừng vào năm 2002 tại Vườn quốc gia U Minh Thượng (Kiên Giang), một trong những biện pháp được thực hiện nhằm giảm nguy cơ cháy rừng là tăng cường đắp đập để giữ nước trong mùa khô và hoàn thiện hệ thống kênh, mương trong khu vực rừng. Tuy nhiên việc giữ nước đã dẫn đến tình trạng ngập nước và làm giảm khả năng sinh trưởng của rừng tràm. Về địa hình, rừng tràm U Minh Thượng được phân chia thành các khu vực theo độ cao giảm dần gồm: rừng tràm không bị cháy, rừng tràm trên than bùn dày, rừng tràm trên than bùn trung bình, rừng tràm trên than bùn mỏng và rừng tràm trên đất sét.. Từ năm 2002 đến năm 2009, tuy rừng tràm đã dần được phục hồi nhưng lại có mức độ phân hoá về mức độ sinh trưởng của cây tuỳ theo độ cao của từng khu vực, ở khu vực càng cao, cây có mức sinh trưởng càng mạnh.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Rừng quốc gia U Minh Thượng thuộc kiểu hệ sinh thái nào?</a:t>
            </a:r>
          </a:p>
        </p:txBody>
      </p:sp>
      <p:sp>
        <p:nvSpPr>
          <p:cNvPr id="20" name="Rectangle: Rounded Corners 1">
            <a:extLst>
              <a:ext uri="{FF2B5EF4-FFF2-40B4-BE49-F238E27FC236}">
                <a16:creationId xmlns:a16="http://schemas.microsoft.com/office/drawing/2014/main" id="{8BDB1A48-4DF6-6F31-853E-072E266B2942}"/>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21" name="TextBox 20">
            <a:extLst>
              <a:ext uri="{FF2B5EF4-FFF2-40B4-BE49-F238E27FC236}">
                <a16:creationId xmlns:a16="http://schemas.microsoft.com/office/drawing/2014/main" id="{A4DFAC27-9E09-FEAF-7FBB-1C448E09102F}"/>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22" name="object 6">
            <a:extLst>
              <a:ext uri="{FF2B5EF4-FFF2-40B4-BE49-F238E27FC236}">
                <a16:creationId xmlns:a16="http://schemas.microsoft.com/office/drawing/2014/main" id="{C3BA50F4-6E31-CAA4-B12E-6B2E95D7F5AB}"/>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E3668B4C-6EFE-6E58-F157-1819F936F17A}"/>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24" name="Rectangle: Diagonal Corners Rounded 23">
            <a:extLst>
              <a:ext uri="{FF2B5EF4-FFF2-40B4-BE49-F238E27FC236}">
                <a16:creationId xmlns:a16="http://schemas.microsoft.com/office/drawing/2014/main" id="{CF5B84C6-1AC4-E452-9C4D-82C3A9501F4A}"/>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F19CB6B3-B89D-C15B-9E6B-E8E0EC31CFE3}"/>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2573545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E464423C-3A8E-B1C1-6E39-1815C68E1118}"/>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05F355F9-0D71-AB3B-4151-05B8F8684634}"/>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5" name="object 6">
            <a:extLst>
              <a:ext uri="{FF2B5EF4-FFF2-40B4-BE49-F238E27FC236}">
                <a16:creationId xmlns:a16="http://schemas.microsoft.com/office/drawing/2014/main" id="{32E1A795-983E-8CB5-E634-B1052FEF28D3}"/>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11E9820-E85E-A82E-E917-A990C07AB224}"/>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C6352946-9B19-8382-414D-5CA19255A418}"/>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TextBox 7">
            <a:extLst>
              <a:ext uri="{FF2B5EF4-FFF2-40B4-BE49-F238E27FC236}">
                <a16:creationId xmlns:a16="http://schemas.microsoft.com/office/drawing/2014/main" id="{EB94C33F-BD5A-B6E2-78E7-563F00B543A4}"/>
              </a:ext>
            </a:extLst>
          </p:cNvPr>
          <p:cNvSpPr txBox="1"/>
          <p:nvPr/>
        </p:nvSpPr>
        <p:spPr>
          <a:xfrm>
            <a:off x="5170024" y="1551241"/>
            <a:ext cx="1851950" cy="584775"/>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ĐÁP ÁN</a:t>
            </a:r>
          </a:p>
        </p:txBody>
      </p:sp>
      <p:sp>
        <p:nvSpPr>
          <p:cNvPr id="9" name="Rectangle: Rounded Corners 8">
            <a:extLst>
              <a:ext uri="{FF2B5EF4-FFF2-40B4-BE49-F238E27FC236}">
                <a16:creationId xmlns:a16="http://schemas.microsoft.com/office/drawing/2014/main" id="{85926142-A9F3-ECB2-1741-72F9992D5645}"/>
              </a:ext>
            </a:extLst>
          </p:cNvPr>
          <p:cNvSpPr/>
          <p:nvPr/>
        </p:nvSpPr>
        <p:spPr>
          <a:xfrm>
            <a:off x="1096701" y="2440795"/>
            <a:ext cx="9998598" cy="1291538"/>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a) Vườn quốc gia u Minh Thượng thuôc kiểu hệ sinh thái tự nhiên</a:t>
            </a:r>
          </a:p>
        </p:txBody>
      </p:sp>
      <p:sp>
        <p:nvSpPr>
          <p:cNvPr id="2" name="TextBox 1">
            <a:extLst>
              <a:ext uri="{FF2B5EF4-FFF2-40B4-BE49-F238E27FC236}">
                <a16:creationId xmlns:a16="http://schemas.microsoft.com/office/drawing/2014/main" id="{E550F674-80FD-7C5E-F4F0-1017F2C944C3}"/>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15</a:t>
            </a:r>
          </a:p>
        </p:txBody>
      </p:sp>
    </p:spTree>
    <p:extLst>
      <p:ext uri="{BB962C8B-B14F-4D97-AF65-F5344CB8AC3E}">
        <p14:creationId xmlns:p14="http://schemas.microsoft.com/office/powerpoint/2010/main" val="355842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8F26E84A-DFB0-CACF-9B36-229997985486}"/>
              </a:ext>
            </a:extLst>
          </p:cNvPr>
          <p:cNvSpPr>
            <a:spLocks noChangeArrowheads="1"/>
          </p:cNvSpPr>
          <p:nvPr/>
        </p:nvSpPr>
        <p:spPr bwMode="auto">
          <a:xfrm>
            <a:off x="350784" y="1738806"/>
            <a:ext cx="114904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CH"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Câu 3. </a:t>
            </a:r>
            <a:r>
              <a:rPr kumimoji="0" lang="vi-VN"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Đọc đoạn thông tin và trả lời các câu hỏi bên dưới.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Sau vụ cháy rừng vào năm 2002 tại Vườn quốc gia U Minh Thượng (Kiên Giang), một trong những biện pháp được thực hiện nhằm giảm nguy cơ cháy rừng là tăng cường đắp đập để giữ nước trong mùa khô và hoàn thiện hệ thống kênh, mương trong khu vực rừng. Tuy nhiên việc giữ nước đã dẫn đến tình trạng ngập nước và làm giảm khả năng sinh trưởng của rừng tràm. Về địa hình, rừng tràm U Minh Thượng được phân chia thành các khu vực theo độ cao giảm dần gồm: rừng tràm không bị cháy, rừng tràm trên than bùn dày, rừng tràm trên than bùn trung bình, rừng tràm trên than bùn mỏng và rừng tràm trên đất sét.. Từ năm 2002 đến năm 2009, tuy rừng tràm đã dần được phục hồi nhưng lại có mức độ phân hoá về mức độ sinh trưởng của cây tuỳ theo độ cao của từng khu vực, ở khu vực càng cao, cây có mức sinh trưởng càng mạnh.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 Mức độ sinh trưởng của rừng tràm chịu ảnh hưởng của nhân tố sinh thái nào? Giải thích tác động của nhân tố sinh thái đó đến mức độ sinh trưởng của cây tràm tại mỗi khu vực.</a:t>
            </a:r>
          </a:p>
        </p:txBody>
      </p:sp>
      <p:sp>
        <p:nvSpPr>
          <p:cNvPr id="21" name="Rectangle: Rounded Corners 1">
            <a:extLst>
              <a:ext uri="{FF2B5EF4-FFF2-40B4-BE49-F238E27FC236}">
                <a16:creationId xmlns:a16="http://schemas.microsoft.com/office/drawing/2014/main" id="{37E55095-3139-AC32-6DCB-9EBE96528EF4}"/>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22" name="TextBox 21">
            <a:extLst>
              <a:ext uri="{FF2B5EF4-FFF2-40B4-BE49-F238E27FC236}">
                <a16:creationId xmlns:a16="http://schemas.microsoft.com/office/drawing/2014/main" id="{E7F9A6BF-D8BA-E700-1BF8-99937F7CAAB6}"/>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23" name="object 6">
            <a:extLst>
              <a:ext uri="{FF2B5EF4-FFF2-40B4-BE49-F238E27FC236}">
                <a16:creationId xmlns:a16="http://schemas.microsoft.com/office/drawing/2014/main" id="{C54EAE1B-1826-97C4-5A3F-308C83127551}"/>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4D0158E2-8A49-9199-4E25-B73763878612}"/>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25" name="Rectangle: Diagonal Corners Rounded 24">
            <a:extLst>
              <a:ext uri="{FF2B5EF4-FFF2-40B4-BE49-F238E27FC236}">
                <a16:creationId xmlns:a16="http://schemas.microsoft.com/office/drawing/2014/main" id="{A4DE7FA1-5B80-1A71-9C62-EFB09F5129FC}"/>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D5FF5D11-D516-CF96-7300-A3D958D988D7}"/>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16</a:t>
            </a:r>
          </a:p>
        </p:txBody>
      </p:sp>
    </p:spTree>
    <p:extLst>
      <p:ext uri="{BB962C8B-B14F-4D97-AF65-F5344CB8AC3E}">
        <p14:creationId xmlns:p14="http://schemas.microsoft.com/office/powerpoint/2010/main" val="1954537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A6CA2529-2428-148F-78BD-C1BDEA33537A}"/>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1002D2AA-7337-1707-D9CB-B9F5DB67518A}"/>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5" name="object 6">
            <a:extLst>
              <a:ext uri="{FF2B5EF4-FFF2-40B4-BE49-F238E27FC236}">
                <a16:creationId xmlns:a16="http://schemas.microsoft.com/office/drawing/2014/main" id="{2718B03E-66A1-9E6C-4521-3F847F44486F}"/>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84B089A-EC1D-C9D3-9621-5F2CDD7D84F7}"/>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6D8188D2-5305-F931-9338-7895B1B6C0C5}"/>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TextBox 7">
            <a:extLst>
              <a:ext uri="{FF2B5EF4-FFF2-40B4-BE49-F238E27FC236}">
                <a16:creationId xmlns:a16="http://schemas.microsoft.com/office/drawing/2014/main" id="{D0F7836B-9974-C7AE-3891-D1F5C2E475E5}"/>
              </a:ext>
            </a:extLst>
          </p:cNvPr>
          <p:cNvSpPr txBox="1"/>
          <p:nvPr/>
        </p:nvSpPr>
        <p:spPr>
          <a:xfrm>
            <a:off x="5170025" y="1805884"/>
            <a:ext cx="1851950" cy="584775"/>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ĐÁP ÁN</a:t>
            </a:r>
          </a:p>
        </p:txBody>
      </p:sp>
      <p:sp>
        <p:nvSpPr>
          <p:cNvPr id="9" name="Rectangle: Rounded Corners 8">
            <a:extLst>
              <a:ext uri="{FF2B5EF4-FFF2-40B4-BE49-F238E27FC236}">
                <a16:creationId xmlns:a16="http://schemas.microsoft.com/office/drawing/2014/main" id="{6745B206-D5AE-EC81-1E13-08EC2277125F}"/>
              </a:ext>
            </a:extLst>
          </p:cNvPr>
          <p:cNvSpPr/>
          <p:nvPr/>
        </p:nvSpPr>
        <p:spPr>
          <a:xfrm>
            <a:off x="1096701" y="2696901"/>
            <a:ext cx="9998598" cy="2025084"/>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b</a:t>
            </a: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Mức độ sinh trưởng của rừng tràm chịu ảnh hưởng của nước. Tràm là loài cây chịu được ngập nhưng không phải là loài cây ưa ngập, khi nước ngập sâu lâu ngày thì điều kiện yếm khí làm các rễ phát triển kém.</a:t>
            </a:r>
          </a:p>
        </p:txBody>
      </p:sp>
      <p:sp>
        <p:nvSpPr>
          <p:cNvPr id="2" name="TextBox 1">
            <a:extLst>
              <a:ext uri="{FF2B5EF4-FFF2-40B4-BE49-F238E27FC236}">
                <a16:creationId xmlns:a16="http://schemas.microsoft.com/office/drawing/2014/main" id="{EFE0A591-40A3-C2CF-3208-E27A84AA9C07}"/>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17</a:t>
            </a:r>
          </a:p>
        </p:txBody>
      </p:sp>
    </p:spTree>
    <p:extLst>
      <p:ext uri="{BB962C8B-B14F-4D97-AF65-F5344CB8AC3E}">
        <p14:creationId xmlns:p14="http://schemas.microsoft.com/office/powerpoint/2010/main" val="189779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a:extLst>
              <a:ext uri="{FF2B5EF4-FFF2-40B4-BE49-F238E27FC236}">
                <a16:creationId xmlns:a16="http://schemas.microsoft.com/office/drawing/2014/main" id="{DA95C9D3-5832-8E8E-941B-3CEDE3D514A2}"/>
              </a:ext>
            </a:extLst>
          </p:cNvPr>
          <p:cNvSpPr>
            <a:spLocks noChangeArrowheads="1"/>
          </p:cNvSpPr>
          <p:nvPr/>
        </p:nvSpPr>
        <p:spPr bwMode="auto">
          <a:xfrm>
            <a:off x="350784" y="1738806"/>
            <a:ext cx="114904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CH"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Câu 3. </a:t>
            </a:r>
            <a:r>
              <a:rPr kumimoji="0" lang="vi-VN"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Đọc đoạn thông tin và trả lời các câu hỏi bên dưới.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Sau vụ cháy rừng vào năm 2002 tại Vườn quốc gia U Minh Thượng (Kiên Giang), một trong những biện pháp được thực hiện nhằm giảm nguy cơ cháy rừng là tăng cường đắp đập để giữ nước trong mùa khô và hoàn thiện hệ thống kênh, mương trong khu vực rừng. Tuy nhiên việc giữ nước đã dẫn đến tình trạng ngập nước và làm giảm khả năng sinh trưởng của rừng tràm. Về địa hình, rừng tràm U Minh Thượng được phân chia thành các khu vực theo độ cao giảm dần gồm: rừng tràm không bị cháy, rừng tràm trên than bùn dày, rừng tràm trên than bùn trung bình, rừng tràm trên than bùn mỏng và rừng tràm trên đất sét.. Từ năm 2002 đến năm 2009, tuy rừng tràm đã dần được phục hồi nhưng lại có mức độ phân hoá về mức độ sinh trưởng của cây tuỳ theo độ cao của từng khu vực, ở khu vực càng cao, cây có mức sinh trưởng càng mạnh.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 Sự phục hồi của rừng tràm tại Vườn quốc gia U Minh Thượng thuộc loại diễn thế sinh thái nào? Giải thích.</a:t>
            </a:r>
          </a:p>
        </p:txBody>
      </p:sp>
      <p:sp>
        <p:nvSpPr>
          <p:cNvPr id="19" name="Rectangle: Rounded Corners 1">
            <a:extLst>
              <a:ext uri="{FF2B5EF4-FFF2-40B4-BE49-F238E27FC236}">
                <a16:creationId xmlns:a16="http://schemas.microsoft.com/office/drawing/2014/main" id="{72A89230-89B8-6C20-BEC3-041C80CFF5D6}"/>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20" name="TextBox 19">
            <a:extLst>
              <a:ext uri="{FF2B5EF4-FFF2-40B4-BE49-F238E27FC236}">
                <a16:creationId xmlns:a16="http://schemas.microsoft.com/office/drawing/2014/main" id="{91A2D23B-4383-A039-3113-E2A7983818E5}"/>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21" name="object 6">
            <a:extLst>
              <a:ext uri="{FF2B5EF4-FFF2-40B4-BE49-F238E27FC236}">
                <a16:creationId xmlns:a16="http://schemas.microsoft.com/office/drawing/2014/main" id="{F3048F1B-3658-B999-39F1-4A718EC9DAB3}"/>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7FC6DDAF-DBCE-BB00-E7A2-F926935BF75E}"/>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23" name="Rectangle: Diagonal Corners Rounded 22">
            <a:extLst>
              <a:ext uri="{FF2B5EF4-FFF2-40B4-BE49-F238E27FC236}">
                <a16:creationId xmlns:a16="http://schemas.microsoft.com/office/drawing/2014/main" id="{2894D36F-478C-B3CD-A6D3-A1F9BDB877E3}"/>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E545DE7A-A4FE-BE87-CD57-7A439EE5E7DD}"/>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18</a:t>
            </a:r>
          </a:p>
        </p:txBody>
      </p:sp>
    </p:spTree>
    <p:extLst>
      <p:ext uri="{BB962C8B-B14F-4D97-AF65-F5344CB8AC3E}">
        <p14:creationId xmlns:p14="http://schemas.microsoft.com/office/powerpoint/2010/main" val="1571169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A6CA2529-2428-148F-78BD-C1BDEA33537A}"/>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1002D2AA-7337-1707-D9CB-B9F5DB67518A}"/>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5" name="object 6">
            <a:extLst>
              <a:ext uri="{FF2B5EF4-FFF2-40B4-BE49-F238E27FC236}">
                <a16:creationId xmlns:a16="http://schemas.microsoft.com/office/drawing/2014/main" id="{2718B03E-66A1-9E6C-4521-3F847F44486F}"/>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84B089A-EC1D-C9D3-9621-5F2CDD7D84F7}"/>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6D8188D2-5305-F931-9338-7895B1B6C0C5}"/>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TextBox 7">
            <a:extLst>
              <a:ext uri="{FF2B5EF4-FFF2-40B4-BE49-F238E27FC236}">
                <a16:creationId xmlns:a16="http://schemas.microsoft.com/office/drawing/2014/main" id="{D0F7836B-9974-C7AE-3891-D1F5C2E475E5}"/>
              </a:ext>
            </a:extLst>
          </p:cNvPr>
          <p:cNvSpPr txBox="1"/>
          <p:nvPr/>
        </p:nvSpPr>
        <p:spPr>
          <a:xfrm>
            <a:off x="5170025" y="1805884"/>
            <a:ext cx="1851950" cy="584775"/>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ĐÁP ÁN</a:t>
            </a:r>
          </a:p>
        </p:txBody>
      </p:sp>
      <p:sp>
        <p:nvSpPr>
          <p:cNvPr id="9" name="Rectangle: Rounded Corners 8">
            <a:extLst>
              <a:ext uri="{FF2B5EF4-FFF2-40B4-BE49-F238E27FC236}">
                <a16:creationId xmlns:a16="http://schemas.microsoft.com/office/drawing/2014/main" id="{6745B206-D5AE-EC81-1E13-08EC2277125F}"/>
              </a:ext>
            </a:extLst>
          </p:cNvPr>
          <p:cNvSpPr/>
          <p:nvPr/>
        </p:nvSpPr>
        <p:spPr>
          <a:xfrm>
            <a:off x="1042203" y="2951544"/>
            <a:ext cx="10107593" cy="1515798"/>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c</a:t>
            </a: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Sự phục hồi của rừng tràm tại Vườn quốc gia u Minh Thượng thuộc loại diễn thế thứ sinh vì diễn ra ở môi trường đã có một quần xã sinh vật.</a:t>
            </a:r>
          </a:p>
        </p:txBody>
      </p:sp>
      <p:sp>
        <p:nvSpPr>
          <p:cNvPr id="2" name="TextBox 1">
            <a:extLst>
              <a:ext uri="{FF2B5EF4-FFF2-40B4-BE49-F238E27FC236}">
                <a16:creationId xmlns:a16="http://schemas.microsoft.com/office/drawing/2014/main" id="{2FCD079C-BE3F-B221-6C61-F4DAE4EF73E3}"/>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282427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05186A-A099-0813-897E-F32C33F0C190}"/>
              </a:ext>
            </a:extLst>
          </p:cNvPr>
          <p:cNvGrpSpPr/>
          <p:nvPr/>
        </p:nvGrpSpPr>
        <p:grpSpPr>
          <a:xfrm>
            <a:off x="1545633" y="2146758"/>
            <a:ext cx="9011535" cy="968808"/>
            <a:chOff x="472440" y="2045970"/>
            <a:chExt cx="9011535" cy="640080"/>
          </a:xfrm>
        </p:grpSpPr>
        <p:sp>
          <p:nvSpPr>
            <p:cNvPr id="3" name="Arrow: Pentagon 2">
              <a:extLst>
                <a:ext uri="{FF2B5EF4-FFF2-40B4-BE49-F238E27FC236}">
                  <a16:creationId xmlns:a16="http://schemas.microsoft.com/office/drawing/2014/main" id="{FCE082D0-453C-87D4-253A-2D5823D79324}"/>
                </a:ext>
              </a:extLst>
            </p:cNvPr>
            <p:cNvSpPr/>
            <p:nvPr userDrawn="1"/>
          </p:nvSpPr>
          <p:spPr>
            <a:xfrm>
              <a:off x="1044394" y="2045970"/>
              <a:ext cx="8439581" cy="640080"/>
            </a:xfrm>
            <a:prstGeom prst="homePlate">
              <a:avLst>
                <a:gd name="adj" fmla="val 273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50"/>
                  </a:solidFill>
                  <a:latin typeface="Calibri" panose="020F0502020204030204" pitchFamily="34" charset="0"/>
                  <a:ea typeface="Calibri" panose="020F0502020204030204" pitchFamily="34" charset="0"/>
                  <a:cs typeface="Calibri" panose="020F0502020204030204" pitchFamily="34" charset="0"/>
                </a:rPr>
                <a:t>HỆ THỐNG HOÁ KIẾN THỨC</a:t>
              </a:r>
            </a:p>
          </p:txBody>
        </p:sp>
        <p:sp>
          <p:nvSpPr>
            <p:cNvPr id="4" name="Flowchart: Preparation 3">
              <a:extLst>
                <a:ext uri="{FF2B5EF4-FFF2-40B4-BE49-F238E27FC236}">
                  <a16:creationId xmlns:a16="http://schemas.microsoft.com/office/drawing/2014/main" id="{0FDDB465-5B71-DA90-A094-C93D1E631958}"/>
                </a:ext>
              </a:extLst>
            </p:cNvPr>
            <p:cNvSpPr/>
            <p:nvPr userDrawn="1"/>
          </p:nvSpPr>
          <p:spPr>
            <a:xfrm>
              <a:off x="472440" y="2045970"/>
              <a:ext cx="731520" cy="640080"/>
            </a:xfrm>
            <a:prstGeom prst="flowChartPreparation">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A</a:t>
              </a:r>
            </a:p>
          </p:txBody>
        </p:sp>
      </p:grpSp>
      <p:grpSp>
        <p:nvGrpSpPr>
          <p:cNvPr id="5" name="Group 4">
            <a:extLst>
              <a:ext uri="{FF2B5EF4-FFF2-40B4-BE49-F238E27FC236}">
                <a16:creationId xmlns:a16="http://schemas.microsoft.com/office/drawing/2014/main" id="{911622E3-D5B4-64AA-92FE-9B2326EA6E3F}"/>
              </a:ext>
            </a:extLst>
          </p:cNvPr>
          <p:cNvGrpSpPr/>
          <p:nvPr/>
        </p:nvGrpSpPr>
        <p:grpSpPr>
          <a:xfrm>
            <a:off x="1545633" y="3567218"/>
            <a:ext cx="9011535" cy="919285"/>
            <a:chOff x="472440" y="2045970"/>
            <a:chExt cx="9011535" cy="640080"/>
          </a:xfrm>
        </p:grpSpPr>
        <p:sp>
          <p:nvSpPr>
            <p:cNvPr id="6" name="Arrow: Pentagon 5">
              <a:extLst>
                <a:ext uri="{FF2B5EF4-FFF2-40B4-BE49-F238E27FC236}">
                  <a16:creationId xmlns:a16="http://schemas.microsoft.com/office/drawing/2014/main" id="{6B7906F4-2F72-81B3-66AB-45E4894D2A2D}"/>
                </a:ext>
              </a:extLst>
            </p:cNvPr>
            <p:cNvSpPr/>
            <p:nvPr userDrawn="1"/>
          </p:nvSpPr>
          <p:spPr>
            <a:xfrm>
              <a:off x="1044394" y="2045970"/>
              <a:ext cx="8439581" cy="640080"/>
            </a:xfrm>
            <a:prstGeom prst="homePlate">
              <a:avLst>
                <a:gd name="adj" fmla="val 273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7" name="Flowchart: Preparation 6">
              <a:extLst>
                <a:ext uri="{FF2B5EF4-FFF2-40B4-BE49-F238E27FC236}">
                  <a16:creationId xmlns:a16="http://schemas.microsoft.com/office/drawing/2014/main" id="{676C461F-C539-8297-169C-EDC4FD069406}"/>
                </a:ext>
              </a:extLst>
            </p:cNvPr>
            <p:cNvSpPr/>
            <p:nvPr userDrawn="1"/>
          </p:nvSpPr>
          <p:spPr>
            <a:xfrm>
              <a:off x="472440" y="2045970"/>
              <a:ext cx="731520" cy="640080"/>
            </a:xfrm>
            <a:prstGeom prst="flowChartPreparation">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B</a:t>
              </a:r>
            </a:p>
          </p:txBody>
        </p:sp>
      </p:grpSp>
      <p:sp>
        <p:nvSpPr>
          <p:cNvPr id="14" name="Rectangle: Rounded Corners 13">
            <a:extLst>
              <a:ext uri="{FF2B5EF4-FFF2-40B4-BE49-F238E27FC236}">
                <a16:creationId xmlns:a16="http://schemas.microsoft.com/office/drawing/2014/main" id="{9D1B5C3A-0A61-E65D-0B01-01C84ABDE990}"/>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17" name="Rectangle: Diagonal Corners Snipped 16">
            <a:extLst>
              <a:ext uri="{FF2B5EF4-FFF2-40B4-BE49-F238E27FC236}">
                <a16:creationId xmlns:a16="http://schemas.microsoft.com/office/drawing/2014/main" id="{7AC6D174-345A-994F-8E23-21E34452FF98}"/>
              </a:ext>
            </a:extLst>
          </p:cNvPr>
          <p:cNvSpPr/>
          <p:nvPr/>
        </p:nvSpPr>
        <p:spPr>
          <a:xfrm>
            <a:off x="2677546" y="1000560"/>
            <a:ext cx="6836909" cy="687307"/>
          </a:xfrm>
          <a:prstGeom prst="snip2Diag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b="1" dirty="0">
                <a:solidFill>
                  <a:schemeClr val="bg1"/>
                </a:solidFill>
                <a:latin typeface=".VnTime" panose="020B7200000000000000" pitchFamily="34" charset="0"/>
                <a:ea typeface="Calibri" panose="020F0502020204030204" pitchFamily="34" charset="0"/>
                <a:cs typeface="Calibri" panose="020F0502020204030204" pitchFamily="34" charset="0"/>
              </a:rPr>
              <a:t>NỘI DUNG BÀI GIẢNG</a:t>
            </a:r>
          </a:p>
        </p:txBody>
      </p:sp>
      <p:sp>
        <p:nvSpPr>
          <p:cNvPr id="18" name="Rectangle: Rounded Corners 5">
            <a:extLst>
              <a:ext uri="{FF2B5EF4-FFF2-40B4-BE49-F238E27FC236}">
                <a16:creationId xmlns:a16="http://schemas.microsoft.com/office/drawing/2014/main" id="{6CD8A115-180F-E72B-1E49-862B7504FC94}"/>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19" name="Rectangle: Diagonal Corners Rounded 6">
            <a:extLst>
              <a:ext uri="{FF2B5EF4-FFF2-40B4-BE49-F238E27FC236}">
                <a16:creationId xmlns:a16="http://schemas.microsoft.com/office/drawing/2014/main" id="{299BC768-E42F-0C38-2D2F-29AC12C700C3}"/>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grpSp>
        <p:nvGrpSpPr>
          <p:cNvPr id="8" name="Group 7">
            <a:extLst>
              <a:ext uri="{FF2B5EF4-FFF2-40B4-BE49-F238E27FC236}">
                <a16:creationId xmlns:a16="http://schemas.microsoft.com/office/drawing/2014/main" id="{1806A83E-1A87-A853-60EB-6E4E3D482E4F}"/>
              </a:ext>
            </a:extLst>
          </p:cNvPr>
          <p:cNvGrpSpPr/>
          <p:nvPr/>
        </p:nvGrpSpPr>
        <p:grpSpPr>
          <a:xfrm>
            <a:off x="1545633" y="4938155"/>
            <a:ext cx="9011535" cy="919285"/>
            <a:chOff x="472440" y="2045970"/>
            <a:chExt cx="9011535" cy="640080"/>
          </a:xfrm>
        </p:grpSpPr>
        <p:sp>
          <p:nvSpPr>
            <p:cNvPr id="9" name="Arrow: Pentagon 8">
              <a:extLst>
                <a:ext uri="{FF2B5EF4-FFF2-40B4-BE49-F238E27FC236}">
                  <a16:creationId xmlns:a16="http://schemas.microsoft.com/office/drawing/2014/main" id="{4218EF46-22CF-CEEE-CD5E-D1A01F49368D}"/>
                </a:ext>
              </a:extLst>
            </p:cNvPr>
            <p:cNvSpPr/>
            <p:nvPr userDrawn="1"/>
          </p:nvSpPr>
          <p:spPr>
            <a:xfrm>
              <a:off x="1044394" y="2045970"/>
              <a:ext cx="8439581" cy="640080"/>
            </a:xfrm>
            <a:prstGeom prst="homePlate">
              <a:avLst>
                <a:gd name="adj" fmla="val 273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00B050"/>
                  </a:solidFill>
                  <a:latin typeface="Calibri" panose="020F0502020204030204" pitchFamily="34" charset="0"/>
                  <a:ea typeface="Calibri" panose="020F0502020204030204" pitchFamily="34" charset="0"/>
                  <a:cs typeface="Calibri" panose="020F0502020204030204" pitchFamily="34" charset="0"/>
                </a:rPr>
                <a:t>LUYỆN TẬP VÀ VẬN DỤNG</a:t>
              </a:r>
            </a:p>
          </p:txBody>
        </p:sp>
        <p:sp>
          <p:nvSpPr>
            <p:cNvPr id="10" name="Flowchart: Preparation 9">
              <a:extLst>
                <a:ext uri="{FF2B5EF4-FFF2-40B4-BE49-F238E27FC236}">
                  <a16:creationId xmlns:a16="http://schemas.microsoft.com/office/drawing/2014/main" id="{1C6303E5-67DB-B615-AB88-964D2238EEDF}"/>
                </a:ext>
              </a:extLst>
            </p:cNvPr>
            <p:cNvSpPr/>
            <p:nvPr userDrawn="1"/>
          </p:nvSpPr>
          <p:spPr>
            <a:xfrm>
              <a:off x="472440" y="2045970"/>
              <a:ext cx="731520" cy="640080"/>
            </a:xfrm>
            <a:prstGeom prst="flowChartPreparation">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C</a:t>
              </a:r>
            </a:p>
          </p:txBody>
        </p:sp>
      </p:grpSp>
      <p:sp>
        <p:nvSpPr>
          <p:cNvPr id="11" name="TextBox 10">
            <a:extLst>
              <a:ext uri="{FF2B5EF4-FFF2-40B4-BE49-F238E27FC236}">
                <a16:creationId xmlns:a16="http://schemas.microsoft.com/office/drawing/2014/main" id="{EA3CDC24-D737-C6FE-58C3-3484AC403E49}"/>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VnTime" panose="020B7200000000000000" pitchFamily="34" charset="0"/>
                <a:ea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827351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87B7FC6A-B63C-5C24-3931-8640D2AC7AB4}"/>
              </a:ext>
            </a:extLst>
          </p:cNvPr>
          <p:cNvSpPr>
            <a:spLocks noChangeArrowheads="1"/>
          </p:cNvSpPr>
          <p:nvPr/>
        </p:nvSpPr>
        <p:spPr bwMode="auto">
          <a:xfrm>
            <a:off x="350784" y="1738806"/>
            <a:ext cx="114904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CH" altLang="en-US" sz="2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Câu 3. </a:t>
            </a:r>
            <a:r>
              <a:rPr kumimoji="0" lang="vi-VN"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Đọc đoạn thông tin và trả lời các câu hỏi bên dưới.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Sau vụ cháy rừng vào năm 2002 tại Vườn quốc gia U Minh Thượng (Kiên Giang), một trong những biện pháp được thực hiện nhằm giảm nguy cơ cháy rừng là tăng cường đắp đập để giữ nước trong mùa khô và hoàn thiện hệ thống kênh, mương trong khu vực rừng. Tuy nhiên việc giữ nước đã dẫn đến tình trạng ngập nước và làm giảm khả năng sinh trưởng của rừng tràm. Về địa hình, rừng tràm U Minh Thượng được phân chia thành các khu vực theo độ cao giảm dần gồm: rừng tràm không bị cháy, rừng tràm trên than bùn dày, rừng tràm trên than bùn trung bình, rừng tràm trên than bùn mỏng và rừng tràm trên đất sét.. Từ năm 2002 đến năm 2009, tuy rừng tràm đã dần được phục hồi nhưng lại có mức độ phân hoá về mức độ sinh trưởng của cây tuỳ theo độ cao của từng khu vực, ở khu vực càng cao, cây có mức sinh trưởng càng mạnh.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 Vụ cháy rừng và sự phục hồi của rừng tràm có ảnh hưởng như thế nào đến sự đa dạng sinh học tại Vườn quốc gia U Minh Thượng.</a:t>
            </a:r>
          </a:p>
        </p:txBody>
      </p:sp>
      <p:sp>
        <p:nvSpPr>
          <p:cNvPr id="20" name="Rectangle: Rounded Corners 1">
            <a:extLst>
              <a:ext uri="{FF2B5EF4-FFF2-40B4-BE49-F238E27FC236}">
                <a16:creationId xmlns:a16="http://schemas.microsoft.com/office/drawing/2014/main" id="{9AAB517D-D01C-BA02-8DBE-B7EFBA9A51B8}"/>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21" name="TextBox 20">
            <a:extLst>
              <a:ext uri="{FF2B5EF4-FFF2-40B4-BE49-F238E27FC236}">
                <a16:creationId xmlns:a16="http://schemas.microsoft.com/office/drawing/2014/main" id="{1C617C40-3B0A-97E6-8CD4-D07C9A17BA41}"/>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22" name="object 6">
            <a:extLst>
              <a:ext uri="{FF2B5EF4-FFF2-40B4-BE49-F238E27FC236}">
                <a16:creationId xmlns:a16="http://schemas.microsoft.com/office/drawing/2014/main" id="{62656B4E-DD04-3BF7-8134-4D2F49C86670}"/>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5EAB97DF-0D02-76AE-70B8-4EEC650D549C}"/>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24" name="Rectangle: Diagonal Corners Rounded 23">
            <a:extLst>
              <a:ext uri="{FF2B5EF4-FFF2-40B4-BE49-F238E27FC236}">
                <a16:creationId xmlns:a16="http://schemas.microsoft.com/office/drawing/2014/main" id="{369A531A-93E6-92EA-895F-41BEDA6B9127}"/>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CB070751-CE07-9C22-AD79-210C3E9D8B16}"/>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3028609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A6CA2529-2428-148F-78BD-C1BDEA33537A}"/>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1002D2AA-7337-1707-D9CB-B9F5DB67518A}"/>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5" name="object 6">
            <a:extLst>
              <a:ext uri="{FF2B5EF4-FFF2-40B4-BE49-F238E27FC236}">
                <a16:creationId xmlns:a16="http://schemas.microsoft.com/office/drawing/2014/main" id="{2718B03E-66A1-9E6C-4521-3F847F44486F}"/>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84B089A-EC1D-C9D3-9621-5F2CDD7D84F7}"/>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6D8188D2-5305-F931-9338-7895B1B6C0C5}"/>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TextBox 7">
            <a:extLst>
              <a:ext uri="{FF2B5EF4-FFF2-40B4-BE49-F238E27FC236}">
                <a16:creationId xmlns:a16="http://schemas.microsoft.com/office/drawing/2014/main" id="{D0F7836B-9974-C7AE-3891-D1F5C2E475E5}"/>
              </a:ext>
            </a:extLst>
          </p:cNvPr>
          <p:cNvSpPr txBox="1"/>
          <p:nvPr/>
        </p:nvSpPr>
        <p:spPr>
          <a:xfrm>
            <a:off x="5170025" y="1805884"/>
            <a:ext cx="1851950" cy="584775"/>
          </a:xfrm>
          <a:prstGeom prst="rect">
            <a:avLst/>
          </a:prstGeom>
          <a:noFill/>
        </p:spPr>
        <p:txBody>
          <a:bodyPr wrap="square" rtlCol="0">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ĐÁP ÁN</a:t>
            </a:r>
          </a:p>
        </p:txBody>
      </p:sp>
      <p:sp>
        <p:nvSpPr>
          <p:cNvPr id="9" name="Rectangle: Rounded Corners 8">
            <a:extLst>
              <a:ext uri="{FF2B5EF4-FFF2-40B4-BE49-F238E27FC236}">
                <a16:creationId xmlns:a16="http://schemas.microsoft.com/office/drawing/2014/main" id="{6745B206-D5AE-EC81-1E13-08EC2277125F}"/>
              </a:ext>
            </a:extLst>
          </p:cNvPr>
          <p:cNvSpPr/>
          <p:nvPr/>
        </p:nvSpPr>
        <p:spPr>
          <a:xfrm>
            <a:off x="1042203" y="2662177"/>
            <a:ext cx="10107593" cy="2743200"/>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d</a:t>
            </a: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Rừng tràm u Minh Thượng bị cháy đã làm giảm số lượng của nhiều loài sinh vật </a:t>
            </a: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sym typeface="Wingdings 3" panose="05040102010807070707" pitchFamily="18" charset="2"/>
              </a:rPr>
              <a:t></a:t>
            </a:r>
            <a:r>
              <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sym typeface="Wingdings 3" panose="05040102010807070707" pitchFamily="18" charset="2"/>
              </a:rPr>
              <a:t> </a:t>
            </a: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suy giảm đa dạng sinh học. Sự phục hồi của rừng tràm đảm bảo cho quá trình sinh trưởng của thực vật, bảo tồn </a:t>
            </a:r>
            <a:r>
              <a:rPr lang="en-US" sz="2400" i="1" dirty="0" err="1">
                <a:solidFill>
                  <a:srgbClr val="C00000"/>
                </a:solidFill>
                <a:latin typeface="Calibri" panose="020F0502020204030204" pitchFamily="34" charset="0"/>
                <a:ea typeface="Calibri" panose="020F0502020204030204" pitchFamily="34" charset="0"/>
                <a:cs typeface="Calibri" panose="020F0502020204030204" pitchFamily="34" charset="0"/>
              </a:rPr>
              <a:t>hệ</a:t>
            </a:r>
            <a:r>
              <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sinh</a:t>
            </a:r>
            <a:r>
              <a:rPr lang="en-US"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ea typeface="Calibri" panose="020F0502020204030204" pitchFamily="34" charset="0"/>
                <a:cs typeface="Calibri" panose="020F0502020204030204" pitchFamily="34" charset="0"/>
              </a:rPr>
              <a:t>thái</a:t>
            </a:r>
            <a:r>
              <a:rPr lang="vi-VN" sz="2400" i="1" dirty="0">
                <a:solidFill>
                  <a:srgbClr val="C00000"/>
                </a:solidFill>
                <a:latin typeface="Calibri" panose="020F0502020204030204" pitchFamily="34" charset="0"/>
                <a:ea typeface="Calibri" panose="020F0502020204030204" pitchFamily="34" charset="0"/>
                <a:cs typeface="Calibri" panose="020F0502020204030204" pitchFamily="34" charset="0"/>
              </a:rPr>
              <a:t> rừng tràm và đa dạng sinh học của Vườn quốc gia u Minh Thượng.</a:t>
            </a:r>
          </a:p>
        </p:txBody>
      </p:sp>
      <p:sp>
        <p:nvSpPr>
          <p:cNvPr id="2" name="TextBox 1">
            <a:extLst>
              <a:ext uri="{FF2B5EF4-FFF2-40B4-BE49-F238E27FC236}">
                <a16:creationId xmlns:a16="http://schemas.microsoft.com/office/drawing/2014/main" id="{49277A2B-2DF7-8E55-4115-2EF5FFA050A2}"/>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21</a:t>
            </a:r>
          </a:p>
        </p:txBody>
      </p:sp>
    </p:spTree>
    <p:extLst>
      <p:ext uri="{BB962C8B-B14F-4D97-AF65-F5344CB8AC3E}">
        <p14:creationId xmlns:p14="http://schemas.microsoft.com/office/powerpoint/2010/main" val="1912474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a16="http://schemas.microsoft.com/office/drawing/2014/main" id="{A3AF1551-0852-3DDE-E913-1B14FD543C2F}"/>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11" name="Rectangle: Rounded Corners 5">
            <a:extLst>
              <a:ext uri="{FF2B5EF4-FFF2-40B4-BE49-F238E27FC236}">
                <a16:creationId xmlns:a16="http://schemas.microsoft.com/office/drawing/2014/main" id="{6D8B13DF-6A82-D78D-E91C-969100DDC7AA}"/>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12" name="Rectangle: Diagonal Corners Rounded 6">
            <a:extLst>
              <a:ext uri="{FF2B5EF4-FFF2-40B4-BE49-F238E27FC236}">
                <a16:creationId xmlns:a16="http://schemas.microsoft.com/office/drawing/2014/main" id="{793F4857-0BF7-33BF-5E80-3EBB7DA3885B}"/>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58337A90-4F52-B360-0B79-3270E2B6CC97}"/>
              </a:ext>
            </a:extLst>
          </p:cNvPr>
          <p:cNvSpPr txBox="1"/>
          <p:nvPr/>
        </p:nvSpPr>
        <p:spPr>
          <a:xfrm>
            <a:off x="3427099" y="2689764"/>
            <a:ext cx="8133530" cy="2554545"/>
          </a:xfrm>
          <a:prstGeom prst="rect">
            <a:avLst/>
          </a:prstGeom>
          <a:noFill/>
        </p:spPr>
        <p:txBody>
          <a:bodyPr wrap="square" rtlCol="0">
            <a:spAutoFit/>
          </a:bodyPr>
          <a:lstStyle/>
          <a:p>
            <a:pPr algn="ctr"/>
            <a:r>
              <a:rPr lang="en-US" sz="8000" b="1" dirty="0">
                <a:solidFill>
                  <a:srgbClr val="00B050"/>
                </a:solidFill>
                <a:latin typeface="Calibri" panose="020F0502020204030204" pitchFamily="34" charset="0"/>
                <a:ea typeface="Calibri" panose="020F0502020204030204" pitchFamily="34" charset="0"/>
                <a:cs typeface="Calibri" panose="020F0502020204030204" pitchFamily="34" charset="0"/>
              </a:rPr>
              <a:t>LUYỆN TẬP VÀ VẬN DỤNG</a:t>
            </a:r>
          </a:p>
        </p:txBody>
      </p:sp>
      <p:sp>
        <p:nvSpPr>
          <p:cNvPr id="3" name="TextBox 2">
            <a:extLst>
              <a:ext uri="{FF2B5EF4-FFF2-40B4-BE49-F238E27FC236}">
                <a16:creationId xmlns:a16="http://schemas.microsoft.com/office/drawing/2014/main" id="{02F95274-33C6-175F-FACA-93B88269DE4A}"/>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921130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A1AC27-F932-57DF-9F7E-67074B46DDF0}"/>
              </a:ext>
            </a:extLst>
          </p:cNvPr>
          <p:cNvSpPr>
            <a:spLocks noChangeArrowheads="1"/>
          </p:cNvSpPr>
          <p:nvPr/>
        </p:nvSpPr>
        <p:spPr bwMode="auto">
          <a:xfrm>
            <a:off x="1254147" y="902825"/>
            <a:ext cx="9745711" cy="87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Chevron">
              <a:avLst>
                <a:gd name="adj" fmla="val 22575"/>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en-US" altLang="en-US" sz="4400" b="1" dirty="0">
                <a:solidFill>
                  <a:srgbClr val="FF0000"/>
                </a:solidFill>
                <a:ea typeface="Calibri" panose="020F0502020204030204" pitchFamily="34" charset="0"/>
                <a:cs typeface="Calibri" panose="020F0502020204030204" pitchFamily="34" charset="0"/>
              </a:rPr>
              <a:t>VÒNG QUAY KỲ DIỆU</a:t>
            </a:r>
            <a:endParaRPr lang="vi-VN" altLang="en-US" sz="4400" b="1" dirty="0">
              <a:solidFill>
                <a:srgbClr val="FF0000"/>
              </a:solidFill>
              <a:ea typeface="Calibri" panose="020F0502020204030204" pitchFamily="34" charset="0"/>
              <a:cs typeface="Calibri" panose="020F0502020204030204" pitchFamily="34" charset="0"/>
            </a:endParaRPr>
          </a:p>
        </p:txBody>
      </p:sp>
      <p:sp>
        <p:nvSpPr>
          <p:cNvPr id="6" name="矩形: 圆角 15">
            <a:extLst>
              <a:ext uri="{FF2B5EF4-FFF2-40B4-BE49-F238E27FC236}">
                <a16:creationId xmlns:a16="http://schemas.microsoft.com/office/drawing/2014/main" id="{28F260D6-429D-333F-8B02-8E9925AB51C0}"/>
              </a:ext>
            </a:extLst>
          </p:cNvPr>
          <p:cNvSpPr/>
          <p:nvPr/>
        </p:nvSpPr>
        <p:spPr>
          <a:xfrm>
            <a:off x="440526" y="1878386"/>
            <a:ext cx="11372953" cy="4742333"/>
          </a:xfrm>
          <a:prstGeom prst="roundRect">
            <a:avLst/>
          </a:prstGeom>
          <a:solidFill>
            <a:srgbClr val="F9F7F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1200"/>
              </a:spcBef>
              <a:buFontTx/>
              <a:buChar char="-"/>
            </a:pP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Các đội sẽ bốc thăm để giành quyền ưu tiên tham gia trò chơi.</a:t>
            </a:r>
          </a:p>
          <a:p>
            <a:pPr marL="285750" indent="-285750" algn="just">
              <a:spcBef>
                <a:spcPts val="1200"/>
              </a:spcBef>
              <a:buFontTx/>
              <a:buChar char="-"/>
            </a:pP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Mỗi đội sẽ quay ngẫu nhiên vào một ô bất kì. Trường hợp </a:t>
            </a:r>
            <a:r>
              <a:rPr lang="vi-VN"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mn-lt"/>
              </a:rPr>
              <a:t>quay vào các ô có điểm, đội chơi sẽ có 30 giây </a:t>
            </a: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để suy nghĩ và trả lời câu hỏi do GV đặt ra; nếu trả lời đúng sẽ được hưởng số điểm của ô đó, trả lời sai không bị trừ điểm; các đội còn lại giành quyền trả lời bằng cách giơ bảng, nếu trả lời đúng sẽ được hưởng số điểm của ô đó, trả lời sai không bị trừ điểm.</a:t>
            </a:r>
          </a:p>
          <a:p>
            <a:pPr marL="285750" indent="-285750" algn="just">
              <a:spcBef>
                <a:spcPts val="1200"/>
              </a:spcBef>
              <a:buFontTx/>
              <a:buChar char="-"/>
            </a:pP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Trường hợp quay </a:t>
            </a:r>
            <a:r>
              <a:rPr lang="vi-VN"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mn-lt"/>
              </a:rPr>
              <a:t>vào ô mất lượt thì lượt chơi sẽ dành cho đội kế tiếp</a:t>
            </a: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a:t>
            </a:r>
          </a:p>
          <a:p>
            <a:pPr marL="285750" indent="-285750" algn="just">
              <a:spcBef>
                <a:spcPts val="1200"/>
              </a:spcBef>
              <a:buFontTx/>
              <a:buChar char="-"/>
            </a:pP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Trường hợp quay </a:t>
            </a:r>
            <a:r>
              <a:rPr lang="vi-VN" altLang="zh-CN" sz="24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mn-lt"/>
              </a:rPr>
              <a:t>vào ô phần quà may mắn, đội chơi sẽ nhận được một phần quà từ GV</a:t>
            </a: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a:t>
            </a:r>
          </a:p>
          <a:p>
            <a:pPr marL="285750" indent="-285750" algn="just">
              <a:spcBef>
                <a:spcPts val="1200"/>
              </a:spcBef>
              <a:buFontTx/>
              <a:buChar char="-"/>
            </a:pPr>
            <a:r>
              <a:rPr lang="vi-VN" altLang="zh-C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mn-lt"/>
              </a:rPr>
              <a:t>Đội chiến thắng là đội có số điểm cao nhất.</a:t>
            </a:r>
          </a:p>
        </p:txBody>
      </p:sp>
      <p:sp>
        <p:nvSpPr>
          <p:cNvPr id="7" name="矩形: 圆角 29">
            <a:extLst>
              <a:ext uri="{FF2B5EF4-FFF2-40B4-BE49-F238E27FC236}">
                <a16:creationId xmlns:a16="http://schemas.microsoft.com/office/drawing/2014/main" id="{EBEB35C6-8BF8-2B18-46C9-AB08A8FC90D3}"/>
              </a:ext>
            </a:extLst>
          </p:cNvPr>
          <p:cNvSpPr/>
          <p:nvPr/>
        </p:nvSpPr>
        <p:spPr>
          <a:xfrm>
            <a:off x="517416" y="1966312"/>
            <a:ext cx="11180318" cy="4573385"/>
          </a:xfrm>
          <a:prstGeom prst="roundRect">
            <a:avLst/>
          </a:prstGeom>
          <a:noFill/>
          <a:ln w="19050">
            <a:solidFill>
              <a:srgbClr val="2B0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a:solidFill>
                <a:schemeClr val="tx1"/>
              </a:solidFill>
              <a:latin typeface="Calibri" panose="020F0502020204030204" pitchFamily="34" charset="0"/>
              <a:cs typeface="Calibri" panose="020F0502020204030204" pitchFamily="34" charset="0"/>
              <a:sym typeface="+mn-lt"/>
            </a:endParaRPr>
          </a:p>
        </p:txBody>
      </p:sp>
      <p:sp>
        <p:nvSpPr>
          <p:cNvPr id="12" name="Rectangle: Rounded Corners 1">
            <a:extLst>
              <a:ext uri="{FF2B5EF4-FFF2-40B4-BE49-F238E27FC236}">
                <a16:creationId xmlns:a16="http://schemas.microsoft.com/office/drawing/2014/main" id="{94010184-9FC7-D21C-0919-5CF5E8874B94}"/>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13" name="Rectangle: Rounded Corners 5">
            <a:extLst>
              <a:ext uri="{FF2B5EF4-FFF2-40B4-BE49-F238E27FC236}">
                <a16:creationId xmlns:a16="http://schemas.microsoft.com/office/drawing/2014/main" id="{604780F2-C2C9-96AE-9D6C-1980F454A773}"/>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15" name="Rectangle: Diagonal Corners Rounded 6">
            <a:extLst>
              <a:ext uri="{FF2B5EF4-FFF2-40B4-BE49-F238E27FC236}">
                <a16:creationId xmlns:a16="http://schemas.microsoft.com/office/drawing/2014/main" id="{3BC56264-DA6E-A0D7-082E-949B486385BA}"/>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3" name="TextBox 2">
            <a:extLst>
              <a:ext uri="{FF2B5EF4-FFF2-40B4-BE49-F238E27FC236}">
                <a16:creationId xmlns:a16="http://schemas.microsoft.com/office/drawing/2014/main" id="{E45BB710-ADCF-018C-5A45-609D0997B140}"/>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3142657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a:extLst>
              <a:ext uri="{FF2B5EF4-FFF2-40B4-BE49-F238E27FC236}">
                <a16:creationId xmlns:a16="http://schemas.microsoft.com/office/drawing/2014/main" id="{27EFB252-6A02-F829-110C-CE56FFE7D1AD}"/>
              </a:ext>
            </a:extLst>
          </p:cNvPr>
          <p:cNvSpPr>
            <a:spLocks noChangeArrowheads="1"/>
          </p:cNvSpPr>
          <p:nvPr/>
        </p:nvSpPr>
        <p:spPr bwMode="auto">
          <a:xfrm>
            <a:off x="989044" y="372783"/>
            <a:ext cx="10223957" cy="115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Chevron">
              <a:avLst>
                <a:gd name="adj" fmla="val 22575"/>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en-US" altLang="en-US" sz="4400" b="1" dirty="0">
                <a:solidFill>
                  <a:srgbClr val="FF0000"/>
                </a:solidFill>
                <a:ea typeface="Calibri" panose="020F0502020204030204" pitchFamily="34" charset="0"/>
                <a:cs typeface="Calibri" panose="020F0502020204030204" pitchFamily="34" charset="0"/>
              </a:rPr>
              <a:t>VÒNG QUAY KỲ DIỆU</a:t>
            </a:r>
            <a:endParaRPr lang="vi-VN" altLang="en-US" sz="4400" b="1" dirty="0">
              <a:solidFill>
                <a:srgbClr val="FF0000"/>
              </a:solidFill>
              <a:ea typeface="Calibri" panose="020F0502020204030204" pitchFamily="34" charset="0"/>
              <a:cs typeface="Calibri" panose="020F0502020204030204" pitchFamily="34" charset="0"/>
            </a:endParaRPr>
          </a:p>
        </p:txBody>
      </p:sp>
      <p:sp>
        <p:nvSpPr>
          <p:cNvPr id="30" name="Rounded Rectangle 25">
            <a:hlinkClick r:id="rId3" action="ppaction://hlinksldjump"/>
            <a:extLst>
              <a:ext uri="{FF2B5EF4-FFF2-40B4-BE49-F238E27FC236}">
                <a16:creationId xmlns:a16="http://schemas.microsoft.com/office/drawing/2014/main" id="{72B4CFAB-83FE-B591-BB8B-A7CF32FEE972}"/>
              </a:ext>
            </a:extLst>
          </p:cNvPr>
          <p:cNvSpPr/>
          <p:nvPr/>
        </p:nvSpPr>
        <p:spPr>
          <a:xfrm>
            <a:off x="1013249" y="228079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1" name="Rounded Rectangle 26">
            <a:hlinkClick r:id="rId4" action="ppaction://hlinksldjump"/>
            <a:extLst>
              <a:ext uri="{FF2B5EF4-FFF2-40B4-BE49-F238E27FC236}">
                <a16:creationId xmlns:a16="http://schemas.microsoft.com/office/drawing/2014/main" id="{03DB11D7-D1A0-3C4A-7605-AC732AE40AF3}"/>
              </a:ext>
            </a:extLst>
          </p:cNvPr>
          <p:cNvSpPr/>
          <p:nvPr/>
        </p:nvSpPr>
        <p:spPr>
          <a:xfrm>
            <a:off x="2511166" y="228079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Rounded Rectangle 27">
            <a:hlinkClick r:id="rId5" action="ppaction://hlinksldjump"/>
            <a:extLst>
              <a:ext uri="{FF2B5EF4-FFF2-40B4-BE49-F238E27FC236}">
                <a16:creationId xmlns:a16="http://schemas.microsoft.com/office/drawing/2014/main" id="{2306833A-004E-390E-C3DB-FDBBC20E39B4}"/>
              </a:ext>
            </a:extLst>
          </p:cNvPr>
          <p:cNvSpPr/>
          <p:nvPr/>
        </p:nvSpPr>
        <p:spPr>
          <a:xfrm>
            <a:off x="4009082" y="228079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Rounded Rectangle 34">
            <a:hlinkClick r:id="rId6" action="ppaction://hlinksldjump"/>
            <a:extLst>
              <a:ext uri="{FF2B5EF4-FFF2-40B4-BE49-F238E27FC236}">
                <a16:creationId xmlns:a16="http://schemas.microsoft.com/office/drawing/2014/main" id="{CAF6B809-B2BC-A620-17B1-904EB71242F0}"/>
              </a:ext>
            </a:extLst>
          </p:cNvPr>
          <p:cNvSpPr/>
          <p:nvPr/>
        </p:nvSpPr>
        <p:spPr>
          <a:xfrm>
            <a:off x="1014007" y="382686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Rounded Rectangle 35">
            <a:hlinkClick r:id="rId7" action="ppaction://hlinksldjump"/>
            <a:extLst>
              <a:ext uri="{FF2B5EF4-FFF2-40B4-BE49-F238E27FC236}">
                <a16:creationId xmlns:a16="http://schemas.microsoft.com/office/drawing/2014/main" id="{A6B73D24-1957-05D6-BE23-683B9C04D968}"/>
              </a:ext>
            </a:extLst>
          </p:cNvPr>
          <p:cNvSpPr/>
          <p:nvPr/>
        </p:nvSpPr>
        <p:spPr>
          <a:xfrm>
            <a:off x="2511924" y="382686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5" name="Rounded Rectangle 36">
            <a:hlinkClick r:id="rId8" action="ppaction://hlinksldjump"/>
            <a:extLst>
              <a:ext uri="{FF2B5EF4-FFF2-40B4-BE49-F238E27FC236}">
                <a16:creationId xmlns:a16="http://schemas.microsoft.com/office/drawing/2014/main" id="{DBDE80B5-EB88-FC99-5D3D-916AFDB861CE}"/>
              </a:ext>
            </a:extLst>
          </p:cNvPr>
          <p:cNvSpPr/>
          <p:nvPr/>
        </p:nvSpPr>
        <p:spPr>
          <a:xfrm>
            <a:off x="4009840" y="382686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id="{76E71663-E9B6-8662-3F53-D5D8984285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3" name="Picture 42">
            <a:extLst>
              <a:ext uri="{FF2B5EF4-FFF2-40B4-BE49-F238E27FC236}">
                <a16:creationId xmlns:a16="http://schemas.microsoft.com/office/drawing/2014/main" id="{495AC444-93FB-1B0B-6F5C-F0329D290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4" name="Picture 43">
            <a:extLst>
              <a:ext uri="{FF2B5EF4-FFF2-40B4-BE49-F238E27FC236}">
                <a16:creationId xmlns:a16="http://schemas.microsoft.com/office/drawing/2014/main" id="{BAA9E17F-FAAF-56D5-7779-AEDD4F18D7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4870" y="1016314"/>
            <a:ext cx="495300" cy="438150"/>
          </a:xfrm>
          <a:prstGeom prst="rect">
            <a:avLst/>
          </a:prstGeom>
        </p:spPr>
      </p:pic>
      <p:pic>
        <p:nvPicPr>
          <p:cNvPr id="45" name="Picture 44">
            <a:extLst>
              <a:ext uri="{FF2B5EF4-FFF2-40B4-BE49-F238E27FC236}">
                <a16:creationId xmlns:a16="http://schemas.microsoft.com/office/drawing/2014/main" id="{4680E2DB-6BC8-03EC-107E-698827C446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4281" y="489120"/>
            <a:ext cx="495300" cy="438150"/>
          </a:xfrm>
          <a:prstGeom prst="rect">
            <a:avLst/>
          </a:prstGeom>
        </p:spPr>
      </p:pic>
      <p:sp>
        <p:nvSpPr>
          <p:cNvPr id="8" name="quay dung">
            <a:extLst>
              <a:ext uri="{FF2B5EF4-FFF2-40B4-BE49-F238E27FC236}">
                <a16:creationId xmlns:a16="http://schemas.microsoft.com/office/drawing/2014/main" id="{1BDE462C-B328-9DCD-9BAF-CA6A3F5EBDB1}"/>
              </a:ext>
            </a:extLst>
          </p:cNvPr>
          <p:cNvSpPr/>
          <p:nvPr/>
        </p:nvSpPr>
        <p:spPr>
          <a:xfrm>
            <a:off x="9046507" y="5799117"/>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QUAY</a:t>
            </a:r>
            <a:endParaRPr kumimoji="0" lang="vi-VN"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62" name="Group 61">
            <a:extLst>
              <a:ext uri="{FF2B5EF4-FFF2-40B4-BE49-F238E27FC236}">
                <a16:creationId xmlns:a16="http://schemas.microsoft.com/office/drawing/2014/main" id="{AFB44766-4CBD-0907-2B4B-E9FEF04E47C7}"/>
              </a:ext>
            </a:extLst>
          </p:cNvPr>
          <p:cNvGrpSpPr/>
          <p:nvPr/>
        </p:nvGrpSpPr>
        <p:grpSpPr>
          <a:xfrm>
            <a:off x="6522529" y="1436300"/>
            <a:ext cx="4610582" cy="4477902"/>
            <a:chOff x="6135351" y="1413143"/>
            <a:chExt cx="4610582" cy="4477902"/>
          </a:xfrm>
        </p:grpSpPr>
        <p:pic>
          <p:nvPicPr>
            <p:cNvPr id="6" name="Picture 5">
              <a:extLst>
                <a:ext uri="{FF2B5EF4-FFF2-40B4-BE49-F238E27FC236}">
                  <a16:creationId xmlns:a16="http://schemas.microsoft.com/office/drawing/2014/main" id="{481DD926-23A0-F412-0243-FB320A146E8D}"/>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135351" y="1413143"/>
              <a:ext cx="4610582" cy="4477902"/>
            </a:xfrm>
            <a:prstGeom prst="ellipse">
              <a:avLst/>
            </a:prstGeom>
          </p:spPr>
        </p:pic>
        <p:sp>
          <p:nvSpPr>
            <p:cNvPr id="47" name="TextBox 46">
              <a:extLst>
                <a:ext uri="{FF2B5EF4-FFF2-40B4-BE49-F238E27FC236}">
                  <a16:creationId xmlns:a16="http://schemas.microsoft.com/office/drawing/2014/main" id="{E915AC79-3BD0-A052-B169-DDD8795B8DC1}"/>
                </a:ext>
              </a:extLst>
            </p:cNvPr>
            <p:cNvSpPr txBox="1"/>
            <p:nvPr/>
          </p:nvSpPr>
          <p:spPr>
            <a:xfrm rot="14949661">
              <a:off x="7199397" y="2298124"/>
              <a:ext cx="17505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600</a:t>
              </a:r>
              <a:endParaRPr kumimoji="0" lang="vi-VN"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9B6F8517-CB3C-2431-5442-DF3764235460}"/>
                </a:ext>
              </a:extLst>
            </p:cNvPr>
            <p:cNvSpPr txBox="1"/>
            <p:nvPr/>
          </p:nvSpPr>
          <p:spPr>
            <a:xfrm rot="17575081">
              <a:off x="7928641" y="2274678"/>
              <a:ext cx="17505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x2</a:t>
              </a:r>
              <a:endParaRPr kumimoji="0" lang="vi-VN"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25DA5602-BF6B-189E-6878-69707BE3DD42}"/>
                </a:ext>
              </a:extLst>
            </p:cNvPr>
            <p:cNvSpPr txBox="1"/>
            <p:nvPr/>
          </p:nvSpPr>
          <p:spPr>
            <a:xfrm rot="20072039">
              <a:off x="8572020" y="2701879"/>
              <a:ext cx="17505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bg1"/>
                  </a:solidFill>
                  <a:latin typeface="Calibri" panose="020F0502020204030204" pitchFamily="34" charset="0"/>
                  <a:ea typeface="Calibri" panose="020F0502020204030204" pitchFamily="34" charset="0"/>
                  <a:cs typeface="Calibri" panose="020F0502020204030204" pitchFamily="34" charset="0"/>
                </a:rPr>
                <a:t>800</a:t>
              </a:r>
              <a:endParaRPr kumimoji="0" lang="vi-VN"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a:hlinkClick r:id="rId11" action="ppaction://hlinksldjump"/>
              <a:extLst>
                <a:ext uri="{FF2B5EF4-FFF2-40B4-BE49-F238E27FC236}">
                  <a16:creationId xmlns:a16="http://schemas.microsoft.com/office/drawing/2014/main" id="{628D0583-E4AA-C44D-084F-6B2D9F8BF252}"/>
                </a:ext>
              </a:extLst>
            </p:cNvPr>
            <p:cNvSpPr txBox="1"/>
            <p:nvPr/>
          </p:nvSpPr>
          <p:spPr>
            <a:xfrm rot="3134866">
              <a:off x="8340351" y="4243381"/>
              <a:ext cx="1750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May </a:t>
              </a:r>
              <a:r>
                <a:rPr kumimoji="0" lang="en-GB" sz="24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mắn</a:t>
              </a:r>
              <a:endParaRPr kumimoji="0" lang="vi-VN"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E1314047-00C9-821E-D225-DA81F7DA00FB}"/>
                </a:ext>
              </a:extLst>
            </p:cNvPr>
            <p:cNvSpPr txBox="1"/>
            <p:nvPr/>
          </p:nvSpPr>
          <p:spPr>
            <a:xfrm rot="5400000">
              <a:off x="7590221" y="4427339"/>
              <a:ext cx="17505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bg1"/>
                  </a:solidFill>
                  <a:latin typeface="Calibri" panose="020F0502020204030204" pitchFamily="34" charset="0"/>
                  <a:ea typeface="Calibri" panose="020F0502020204030204" pitchFamily="34" charset="0"/>
                  <a:cs typeface="Calibri" panose="020F0502020204030204" pitchFamily="34" charset="0"/>
                </a:rPr>
                <a:t>700</a:t>
              </a:r>
              <a:endParaRPr kumimoji="0" lang="vi-VN"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B460A029-0056-E0F0-DB2A-68FE90E15998}"/>
                </a:ext>
              </a:extLst>
            </p:cNvPr>
            <p:cNvSpPr txBox="1"/>
            <p:nvPr/>
          </p:nvSpPr>
          <p:spPr>
            <a:xfrm rot="7743348">
              <a:off x="6853699" y="4201372"/>
              <a:ext cx="17505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Mất</a:t>
              </a:r>
              <a:r>
                <a:rPr kumimoji="0" lang="en-GB"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8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lượt</a:t>
              </a:r>
              <a:endParaRPr kumimoji="0" lang="vi-VN" sz="28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04939745-89A7-E3BF-1759-B76F9DF41AAF}"/>
                </a:ext>
              </a:extLst>
            </p:cNvPr>
            <p:cNvSpPr txBox="1"/>
            <p:nvPr/>
          </p:nvSpPr>
          <p:spPr>
            <a:xfrm rot="10094284">
              <a:off x="6442806" y="3543530"/>
              <a:ext cx="17505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1000</a:t>
              </a:r>
              <a:endParaRPr kumimoji="0" lang="vi-VN"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15C78D9F-5378-5227-D5D9-8AADA3989C78}"/>
                </a:ext>
              </a:extLst>
            </p:cNvPr>
            <p:cNvSpPr txBox="1"/>
            <p:nvPr/>
          </p:nvSpPr>
          <p:spPr>
            <a:xfrm rot="12517833">
              <a:off x="6624282" y="2838474"/>
              <a:ext cx="17505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Mất</a:t>
              </a:r>
              <a:r>
                <a:rPr kumimoji="0" lang="en-GB"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400" b="1" i="0" u="none" strike="noStrike" kern="120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điểm</a:t>
              </a:r>
              <a:endParaRPr kumimoji="0" lang="vi-VN" sz="2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36E6C79A-FBF1-F785-8E86-F58BD8784C2E}"/>
                </a:ext>
              </a:extLst>
            </p:cNvPr>
            <p:cNvSpPr txBox="1"/>
            <p:nvPr/>
          </p:nvSpPr>
          <p:spPr>
            <a:xfrm rot="294663">
              <a:off x="8706921" y="3499310"/>
              <a:ext cx="17505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500</a:t>
              </a:r>
              <a:endParaRPr kumimoji="0" lang="vi-VN"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7" name="Isosceles Triangle 6">
            <a:extLst>
              <a:ext uri="{FF2B5EF4-FFF2-40B4-BE49-F238E27FC236}">
                <a16:creationId xmlns:a16="http://schemas.microsoft.com/office/drawing/2014/main" id="{5D81628D-4810-5CAB-0DAF-28FEDE33165D}"/>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Isosceles Triangle 8">
            <a:extLst>
              <a:ext uri="{FF2B5EF4-FFF2-40B4-BE49-F238E27FC236}">
                <a16:creationId xmlns:a16="http://schemas.microsoft.com/office/drawing/2014/main" id="{B7EF4B2C-E0F9-1691-1B93-D2152D1D9176}"/>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Isosceles Triangle 9">
            <a:extLst>
              <a:ext uri="{FF2B5EF4-FFF2-40B4-BE49-F238E27FC236}">
                <a16:creationId xmlns:a16="http://schemas.microsoft.com/office/drawing/2014/main" id="{B896035F-0864-EFE0-2A97-B8D4D5D17A92}"/>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Isosceles Triangle 10">
            <a:extLst>
              <a:ext uri="{FF2B5EF4-FFF2-40B4-BE49-F238E27FC236}">
                <a16:creationId xmlns:a16="http://schemas.microsoft.com/office/drawing/2014/main" id="{1A9C2343-A251-4A87-7908-0F384453D163}"/>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Isosceles Triangle 11">
            <a:extLst>
              <a:ext uri="{FF2B5EF4-FFF2-40B4-BE49-F238E27FC236}">
                <a16:creationId xmlns:a16="http://schemas.microsoft.com/office/drawing/2014/main" id="{F91AFA75-D60A-E404-D327-3001C346F233}"/>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Isosceles Triangle 12">
            <a:extLst>
              <a:ext uri="{FF2B5EF4-FFF2-40B4-BE49-F238E27FC236}">
                <a16:creationId xmlns:a16="http://schemas.microsoft.com/office/drawing/2014/main" id="{4769EAA3-3517-121A-5ECB-4E3C5A073AD3}"/>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Isosceles Triangle 13">
            <a:extLst>
              <a:ext uri="{FF2B5EF4-FFF2-40B4-BE49-F238E27FC236}">
                <a16:creationId xmlns:a16="http://schemas.microsoft.com/office/drawing/2014/main" id="{45EFC0C2-9F57-33A4-E6A9-157C906F075B}"/>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Isosceles Triangle 14">
            <a:extLst>
              <a:ext uri="{FF2B5EF4-FFF2-40B4-BE49-F238E27FC236}">
                <a16:creationId xmlns:a16="http://schemas.microsoft.com/office/drawing/2014/main" id="{1890112C-46CE-0154-0375-3393B6D6E234}"/>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Isosceles Triangle 15">
            <a:extLst>
              <a:ext uri="{FF2B5EF4-FFF2-40B4-BE49-F238E27FC236}">
                <a16:creationId xmlns:a16="http://schemas.microsoft.com/office/drawing/2014/main" id="{0400A2AF-2357-41BD-3355-5D75A3FF6160}"/>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Isosceles Triangle 16">
            <a:extLst>
              <a:ext uri="{FF2B5EF4-FFF2-40B4-BE49-F238E27FC236}">
                <a16:creationId xmlns:a16="http://schemas.microsoft.com/office/drawing/2014/main" id="{437F81D4-84F2-1E78-CC74-E55A90F15C00}"/>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Isosceles Triangle 17">
            <a:extLst>
              <a:ext uri="{FF2B5EF4-FFF2-40B4-BE49-F238E27FC236}">
                <a16:creationId xmlns:a16="http://schemas.microsoft.com/office/drawing/2014/main" id="{71F9865F-7773-57E6-D655-B925A3408FD0}"/>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Isosceles Triangle 18">
            <a:extLst>
              <a:ext uri="{FF2B5EF4-FFF2-40B4-BE49-F238E27FC236}">
                <a16:creationId xmlns:a16="http://schemas.microsoft.com/office/drawing/2014/main" id="{3B1DD182-F648-5A7E-FFE5-A39AB3EB1744}"/>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Isosceles Triangle 19">
            <a:extLst>
              <a:ext uri="{FF2B5EF4-FFF2-40B4-BE49-F238E27FC236}">
                <a16:creationId xmlns:a16="http://schemas.microsoft.com/office/drawing/2014/main" id="{44FDC5CD-8B91-8C4B-7D55-6380728B19FB}"/>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Isosceles Triangle 20">
            <a:extLst>
              <a:ext uri="{FF2B5EF4-FFF2-40B4-BE49-F238E27FC236}">
                <a16:creationId xmlns:a16="http://schemas.microsoft.com/office/drawing/2014/main" id="{10BEE03B-955F-CD24-FE53-414984559499}"/>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Isosceles Triangle 21">
            <a:extLst>
              <a:ext uri="{FF2B5EF4-FFF2-40B4-BE49-F238E27FC236}">
                <a16:creationId xmlns:a16="http://schemas.microsoft.com/office/drawing/2014/main" id="{60728AEE-1CC3-3231-4EA1-3C802B306833}"/>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Isosceles Triangle 22">
            <a:extLst>
              <a:ext uri="{FF2B5EF4-FFF2-40B4-BE49-F238E27FC236}">
                <a16:creationId xmlns:a16="http://schemas.microsoft.com/office/drawing/2014/main" id="{1E539EF2-3F7B-4E6B-297E-1B078418D704}"/>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Isosceles Triangle 23">
            <a:extLst>
              <a:ext uri="{FF2B5EF4-FFF2-40B4-BE49-F238E27FC236}">
                <a16:creationId xmlns:a16="http://schemas.microsoft.com/office/drawing/2014/main" id="{0B204DC6-FAEC-7C58-00BE-9FA30D69B51A}"/>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5" name="Isosceles Triangle 24">
            <a:extLst>
              <a:ext uri="{FF2B5EF4-FFF2-40B4-BE49-F238E27FC236}">
                <a16:creationId xmlns:a16="http://schemas.microsoft.com/office/drawing/2014/main" id="{6C287DE8-597D-C693-3349-7945F58C6379}"/>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6" name="Isosceles Triangle 25">
            <a:extLst>
              <a:ext uri="{FF2B5EF4-FFF2-40B4-BE49-F238E27FC236}">
                <a16:creationId xmlns:a16="http://schemas.microsoft.com/office/drawing/2014/main" id="{5A7C9FB8-0FA4-6D91-2678-C3CF61E474F1}"/>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Isosceles Triangle 26">
            <a:extLst>
              <a:ext uri="{FF2B5EF4-FFF2-40B4-BE49-F238E27FC236}">
                <a16:creationId xmlns:a16="http://schemas.microsoft.com/office/drawing/2014/main" id="{A111C622-3AB7-E966-A30B-B598E334CE25}"/>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Isosceles Triangle 27">
            <a:extLst>
              <a:ext uri="{FF2B5EF4-FFF2-40B4-BE49-F238E27FC236}">
                <a16:creationId xmlns:a16="http://schemas.microsoft.com/office/drawing/2014/main" id="{465DA9FE-90E9-461E-DA4D-C324D1721B13}"/>
              </a:ext>
            </a:extLst>
          </p:cNvPr>
          <p:cNvSpPr/>
          <p:nvPr/>
        </p:nvSpPr>
        <p:spPr>
          <a:xfrm rot="16200000">
            <a:off x="10701916" y="3057027"/>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Heart 28">
            <a:extLst>
              <a:ext uri="{FF2B5EF4-FFF2-40B4-BE49-F238E27FC236}">
                <a16:creationId xmlns:a16="http://schemas.microsoft.com/office/drawing/2014/main" id="{CB1927FE-43C2-86DF-4165-80868FE19DD1}"/>
              </a:ext>
            </a:extLst>
          </p:cNvPr>
          <p:cNvSpPr/>
          <p:nvPr/>
        </p:nvSpPr>
        <p:spPr>
          <a:xfrm rot="5400000">
            <a:off x="11213000" y="3312830"/>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D70A56E-24F4-BFD6-69D1-D9F5A9B763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2308" y="3303447"/>
            <a:ext cx="495300" cy="438150"/>
          </a:xfrm>
          <a:prstGeom prst="rect">
            <a:avLst/>
          </a:prstGeom>
        </p:spPr>
      </p:pic>
      <p:sp>
        <p:nvSpPr>
          <p:cNvPr id="4" name="Action Button: Go Home 3">
            <a:hlinkClick r:id="" action="ppaction://hlinkshowjump?jump=lastslide" highlightClick="1"/>
            <a:extLst>
              <a:ext uri="{FF2B5EF4-FFF2-40B4-BE49-F238E27FC236}">
                <a16:creationId xmlns:a16="http://schemas.microsoft.com/office/drawing/2014/main" id="{1B28C338-E18A-67B2-D6D9-F677ADBF7F0C}"/>
              </a:ext>
            </a:extLst>
          </p:cNvPr>
          <p:cNvSpPr/>
          <p:nvPr/>
        </p:nvSpPr>
        <p:spPr>
          <a:xfrm>
            <a:off x="196645" y="6253316"/>
            <a:ext cx="619432" cy="530942"/>
          </a:xfrm>
          <a:prstGeom prst="actionButtonHom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lIns="0" tIns="0" rIns="0" bIns="0" rtlCol="0" anchor="ctr"/>
          <a:lstStyle/>
          <a:p>
            <a:pPr algn="just">
              <a:lnSpc>
                <a:spcPct val="150000"/>
              </a:lnSpc>
            </a:pPr>
            <a:endParaRPr lang="en-US" sz="2000" i="1">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C1F2FEEB-D409-B17E-6886-97B4567F4389}"/>
              </a:ext>
            </a:extLst>
          </p:cNvPr>
          <p:cNvSpPr>
            <a:spLocks noGrp="1"/>
          </p:cNvSpPr>
          <p:nvPr>
            <p:ph type="sldNum" sz="quarter" idx="12"/>
          </p:nvPr>
        </p:nvSpPr>
        <p:spPr>
          <a:xfrm>
            <a:off x="11704701" y="6425645"/>
            <a:ext cx="487299" cy="365125"/>
          </a:xfrm>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24</a:t>
            </a:fld>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7131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30"/>
                    </p:tgtEl>
                  </p:cond>
                </p:stCondLst>
                <p:endSync evt="end" delay="0">
                  <p:rtn val="all"/>
                </p:endSync>
                <p:childTnLst>
                  <p:par>
                    <p:cTn id="104" fill="hold">
                      <p:stCondLst>
                        <p:cond delay="0"/>
                      </p:stCondLst>
                      <p:childTnLst>
                        <p:par>
                          <p:cTn id="105" fill="hold">
                            <p:stCondLst>
                              <p:cond delay="0"/>
                            </p:stCondLst>
                            <p:childTnLst>
                              <p:par>
                                <p:cTn id="106" presetID="1" presetClass="emph" presetSubtype="2" fill="hold" nodeType="clickEffect">
                                  <p:stCondLst>
                                    <p:cond delay="0"/>
                                  </p:stCondLst>
                                  <p:childTnLst>
                                    <p:animClr clrSpc="rgb" dir="cw">
                                      <p:cBhvr>
                                        <p:cTn id="107" dur="500" fill="hold"/>
                                        <p:tgtEl>
                                          <p:spTgt spid="30"/>
                                        </p:tgtEl>
                                        <p:attrNameLst>
                                          <p:attrName>fillcolor</p:attrName>
                                        </p:attrNameLst>
                                      </p:cBhvr>
                                      <p:to>
                                        <a:srgbClr val="000000"/>
                                      </p:to>
                                    </p:animClr>
                                    <p:set>
                                      <p:cBhvr>
                                        <p:cTn id="108" dur="500" fill="hold"/>
                                        <p:tgtEl>
                                          <p:spTgt spid="30"/>
                                        </p:tgtEl>
                                        <p:attrNameLst>
                                          <p:attrName>fill.type</p:attrName>
                                        </p:attrNameLst>
                                      </p:cBhvr>
                                      <p:to>
                                        <p:strVal val="solid"/>
                                      </p:to>
                                    </p:set>
                                    <p:set>
                                      <p:cBhvr>
                                        <p:cTn id="109" dur="5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110" restart="whenNotActive" fill="hold" evtFilter="cancelBubble" nodeType="interactiveSeq">
                <p:stCondLst>
                  <p:cond evt="onClick" delay="0">
                    <p:tgtEl>
                      <p:spTgt spid="31"/>
                    </p:tgtEl>
                  </p:cond>
                </p:stCondLst>
                <p:endSync evt="end" delay="0">
                  <p:rtn val="all"/>
                </p:endSync>
                <p:childTnLst>
                  <p:par>
                    <p:cTn id="111" fill="hold">
                      <p:stCondLst>
                        <p:cond delay="0"/>
                      </p:stCondLst>
                      <p:childTnLst>
                        <p:par>
                          <p:cTn id="112" fill="hold">
                            <p:stCondLst>
                              <p:cond delay="0"/>
                            </p:stCondLst>
                            <p:childTnLst>
                              <p:par>
                                <p:cTn id="113" presetID="1" presetClass="emph" presetSubtype="2" fill="hold" nodeType="clickEffect">
                                  <p:stCondLst>
                                    <p:cond delay="0"/>
                                  </p:stCondLst>
                                  <p:childTnLst>
                                    <p:animClr clrSpc="rgb" dir="cw">
                                      <p:cBhvr>
                                        <p:cTn id="114" dur="500" fill="hold"/>
                                        <p:tgtEl>
                                          <p:spTgt spid="31"/>
                                        </p:tgtEl>
                                        <p:attrNameLst>
                                          <p:attrName>fillcolor</p:attrName>
                                        </p:attrNameLst>
                                      </p:cBhvr>
                                      <p:to>
                                        <a:srgbClr val="000000"/>
                                      </p:to>
                                    </p:animClr>
                                    <p:set>
                                      <p:cBhvr>
                                        <p:cTn id="115" dur="500" fill="hold"/>
                                        <p:tgtEl>
                                          <p:spTgt spid="31"/>
                                        </p:tgtEl>
                                        <p:attrNameLst>
                                          <p:attrName>fill.type</p:attrName>
                                        </p:attrNameLst>
                                      </p:cBhvr>
                                      <p:to>
                                        <p:strVal val="solid"/>
                                      </p:to>
                                    </p:set>
                                    <p:set>
                                      <p:cBhvr>
                                        <p:cTn id="116" dur="5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17" restart="whenNotActive" fill="hold" evtFilter="cancelBubble" nodeType="interactiveSeq">
                <p:stCondLst>
                  <p:cond evt="onClick" delay="0">
                    <p:tgtEl>
                      <p:spTgt spid="32"/>
                    </p:tgtEl>
                  </p:cond>
                </p:stCondLst>
                <p:endSync evt="end" delay="0">
                  <p:rtn val="all"/>
                </p:endSync>
                <p:childTnLst>
                  <p:par>
                    <p:cTn id="118" fill="hold">
                      <p:stCondLst>
                        <p:cond delay="0"/>
                      </p:stCondLst>
                      <p:childTnLst>
                        <p:par>
                          <p:cTn id="119" fill="hold">
                            <p:stCondLst>
                              <p:cond delay="0"/>
                            </p:stCondLst>
                            <p:childTnLst>
                              <p:par>
                                <p:cTn id="120" presetID="1" presetClass="emph" presetSubtype="2" fill="hold" nodeType="clickEffect">
                                  <p:stCondLst>
                                    <p:cond delay="0"/>
                                  </p:stCondLst>
                                  <p:childTnLst>
                                    <p:animClr clrSpc="rgb" dir="cw">
                                      <p:cBhvr>
                                        <p:cTn id="121" dur="500" fill="hold"/>
                                        <p:tgtEl>
                                          <p:spTgt spid="32"/>
                                        </p:tgtEl>
                                        <p:attrNameLst>
                                          <p:attrName>fillcolor</p:attrName>
                                        </p:attrNameLst>
                                      </p:cBhvr>
                                      <p:to>
                                        <a:srgbClr val="000000"/>
                                      </p:to>
                                    </p:animClr>
                                    <p:set>
                                      <p:cBhvr>
                                        <p:cTn id="122" dur="500" fill="hold"/>
                                        <p:tgtEl>
                                          <p:spTgt spid="32"/>
                                        </p:tgtEl>
                                        <p:attrNameLst>
                                          <p:attrName>fill.type</p:attrName>
                                        </p:attrNameLst>
                                      </p:cBhvr>
                                      <p:to>
                                        <p:strVal val="solid"/>
                                      </p:to>
                                    </p:set>
                                    <p:set>
                                      <p:cBhvr>
                                        <p:cTn id="123" dur="5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124" restart="whenNotActive" fill="hold" evtFilter="cancelBubble" nodeType="interactiveSeq">
                <p:stCondLst>
                  <p:cond evt="onClick" delay="0">
                    <p:tgtEl>
                      <p:spTgt spid="33"/>
                    </p:tgtEl>
                  </p:cond>
                </p:stCondLst>
                <p:endSync evt="end" delay="0">
                  <p:rtn val="all"/>
                </p:endSync>
                <p:childTnLst>
                  <p:par>
                    <p:cTn id="125" fill="hold">
                      <p:stCondLst>
                        <p:cond delay="0"/>
                      </p:stCondLst>
                      <p:childTnLst>
                        <p:par>
                          <p:cTn id="126" fill="hold">
                            <p:stCondLst>
                              <p:cond delay="0"/>
                            </p:stCondLst>
                            <p:childTnLst>
                              <p:par>
                                <p:cTn id="127" presetID="1" presetClass="emph" presetSubtype="2" fill="hold" nodeType="clickEffect">
                                  <p:stCondLst>
                                    <p:cond delay="0"/>
                                  </p:stCondLst>
                                  <p:childTnLst>
                                    <p:animClr clrSpc="rgb" dir="cw">
                                      <p:cBhvr>
                                        <p:cTn id="128" dur="500" fill="hold"/>
                                        <p:tgtEl>
                                          <p:spTgt spid="33"/>
                                        </p:tgtEl>
                                        <p:attrNameLst>
                                          <p:attrName>fillcolor</p:attrName>
                                        </p:attrNameLst>
                                      </p:cBhvr>
                                      <p:to>
                                        <a:srgbClr val="000000"/>
                                      </p:to>
                                    </p:animClr>
                                    <p:set>
                                      <p:cBhvr>
                                        <p:cTn id="129" dur="500" fill="hold"/>
                                        <p:tgtEl>
                                          <p:spTgt spid="33"/>
                                        </p:tgtEl>
                                        <p:attrNameLst>
                                          <p:attrName>fill.type</p:attrName>
                                        </p:attrNameLst>
                                      </p:cBhvr>
                                      <p:to>
                                        <p:strVal val="solid"/>
                                      </p:to>
                                    </p:set>
                                    <p:set>
                                      <p:cBhvr>
                                        <p:cTn id="130"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1" restart="whenNotActive" fill="hold" evtFilter="cancelBubble" nodeType="interactiveSeq">
                <p:stCondLst>
                  <p:cond evt="onClick" delay="0">
                    <p:tgtEl>
                      <p:spTgt spid="34"/>
                    </p:tgtEl>
                  </p:cond>
                </p:stCondLst>
                <p:endSync evt="end" delay="0">
                  <p:rtn val="all"/>
                </p:endSync>
                <p:childTnLst>
                  <p:par>
                    <p:cTn id="132" fill="hold">
                      <p:stCondLst>
                        <p:cond delay="0"/>
                      </p:stCondLst>
                      <p:childTnLst>
                        <p:par>
                          <p:cTn id="133" fill="hold">
                            <p:stCondLst>
                              <p:cond delay="0"/>
                            </p:stCondLst>
                            <p:childTnLst>
                              <p:par>
                                <p:cTn id="134" presetID="1" presetClass="emph" presetSubtype="2" fill="hold" nodeType="clickEffect">
                                  <p:stCondLst>
                                    <p:cond delay="0"/>
                                  </p:stCondLst>
                                  <p:childTnLst>
                                    <p:animClr clrSpc="rgb" dir="cw">
                                      <p:cBhvr>
                                        <p:cTn id="135" dur="500" fill="hold"/>
                                        <p:tgtEl>
                                          <p:spTgt spid="34"/>
                                        </p:tgtEl>
                                        <p:attrNameLst>
                                          <p:attrName>fillcolor</p:attrName>
                                        </p:attrNameLst>
                                      </p:cBhvr>
                                      <p:to>
                                        <a:srgbClr val="000000"/>
                                      </p:to>
                                    </p:animClr>
                                    <p:set>
                                      <p:cBhvr>
                                        <p:cTn id="136" dur="500" fill="hold"/>
                                        <p:tgtEl>
                                          <p:spTgt spid="34"/>
                                        </p:tgtEl>
                                        <p:attrNameLst>
                                          <p:attrName>fill.type</p:attrName>
                                        </p:attrNameLst>
                                      </p:cBhvr>
                                      <p:to>
                                        <p:strVal val="solid"/>
                                      </p:to>
                                    </p:set>
                                    <p:set>
                                      <p:cBhvr>
                                        <p:cTn id="137"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138" restart="whenNotActive" fill="hold" evtFilter="cancelBubble" nodeType="interactiveSeq">
                <p:stCondLst>
                  <p:cond evt="onClick" delay="0">
                    <p:tgtEl>
                      <p:spTgt spid="35"/>
                    </p:tgtEl>
                  </p:cond>
                </p:stCondLst>
                <p:endSync evt="end" delay="0">
                  <p:rtn val="all"/>
                </p:endSync>
                <p:childTnLst>
                  <p:par>
                    <p:cTn id="139" fill="hold">
                      <p:stCondLst>
                        <p:cond delay="0"/>
                      </p:stCondLst>
                      <p:childTnLst>
                        <p:par>
                          <p:cTn id="140" fill="hold">
                            <p:stCondLst>
                              <p:cond delay="0"/>
                            </p:stCondLst>
                            <p:childTnLst>
                              <p:par>
                                <p:cTn id="141" presetID="1" presetClass="emph" presetSubtype="2" fill="hold" nodeType="clickEffect">
                                  <p:stCondLst>
                                    <p:cond delay="0"/>
                                  </p:stCondLst>
                                  <p:childTnLst>
                                    <p:animClr clrSpc="rgb" dir="cw">
                                      <p:cBhvr>
                                        <p:cTn id="142" dur="500" fill="hold"/>
                                        <p:tgtEl>
                                          <p:spTgt spid="35"/>
                                        </p:tgtEl>
                                        <p:attrNameLst>
                                          <p:attrName>fillcolor</p:attrName>
                                        </p:attrNameLst>
                                      </p:cBhvr>
                                      <p:to>
                                        <a:srgbClr val="000000"/>
                                      </p:to>
                                    </p:animClr>
                                    <p:set>
                                      <p:cBhvr>
                                        <p:cTn id="143" dur="500" fill="hold"/>
                                        <p:tgtEl>
                                          <p:spTgt spid="35"/>
                                        </p:tgtEl>
                                        <p:attrNameLst>
                                          <p:attrName>fill.type</p:attrName>
                                        </p:attrNameLst>
                                      </p:cBhvr>
                                      <p:to>
                                        <p:strVal val="solid"/>
                                      </p:to>
                                    </p:set>
                                    <p:set>
                                      <p:cBhvr>
                                        <p:cTn id="144"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45" restart="whenNotActive" fill="hold" evtFilter="cancelBubble" nodeType="interactiveSeq">
                <p:stCondLst>
                  <p:cond evt="onClick" delay="0">
                    <p:tgtEl>
                      <p:spTgt spid="8"/>
                    </p:tgtEl>
                  </p:cond>
                </p:stCondLst>
                <p:endSync evt="end" delay="0">
                  <p:rtn val="all"/>
                </p:endSync>
                <p:childTnLst>
                  <p:par>
                    <p:cTn id="146" fill="hold">
                      <p:stCondLst>
                        <p:cond delay="0"/>
                      </p:stCondLst>
                      <p:childTnLst>
                        <p:par>
                          <p:cTn id="147" fill="hold">
                            <p:stCondLst>
                              <p:cond delay="0"/>
                            </p:stCondLst>
                            <p:childTnLst>
                              <p:par>
                                <p:cTn id="148" presetID="8" presetClass="emph" presetSubtype="0" repeatCount="indefinite" fill="hold" nodeType="clickEffect">
                                  <p:stCondLst>
                                    <p:cond delay="0"/>
                                  </p:stCondLst>
                                  <p:endCondLst>
                                    <p:cond evt="onNext" delay="0">
                                      <p:tgtEl>
                                        <p:sldTgt/>
                                      </p:tgtEl>
                                    </p:cond>
                                  </p:endCondLst>
                                  <p:childTnLst>
                                    <p:animRot by="21600000">
                                      <p:cBhvr>
                                        <p:cTn id="149" dur="500" fill="hold"/>
                                        <p:tgtEl>
                                          <p:spTgt spid="62"/>
                                        </p:tgtEl>
                                        <p:attrNameLst>
                                          <p:attrName>r</p:attrName>
                                        </p:attrNameLst>
                                      </p:cBhvr>
                                    </p:animRot>
                                  </p:childTnLst>
                                </p:cTn>
                              </p:par>
                            </p:childTnLst>
                          </p:cTn>
                        </p:par>
                      </p:childTnLst>
                    </p:cTn>
                  </p:par>
                </p:childTnLst>
              </p:cTn>
              <p:nextCondLst>
                <p:cond evt="onClick" delay="0">
                  <p:tgtEl>
                    <p:spTgt spid="8"/>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hlinkClick r:id="rId7" action="ppaction://hlinksldjump"/>
          </p:cNvPr>
          <p:cNvSpPr/>
          <p:nvPr/>
        </p:nvSpPr>
        <p:spPr>
          <a:xfrm>
            <a:off x="946233" y="813530"/>
            <a:ext cx="10016735" cy="1604597"/>
          </a:xfrm>
          <a:prstGeom prst="snip2Diag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latin typeface="Calibri" panose="020F0502020204030204" pitchFamily="34" charset="0"/>
                <a:ea typeface="Calibri" panose="020F0502020204030204" pitchFamily="34" charset="0"/>
                <a:cs typeface="Calibri" panose="020F0502020204030204" pitchFamily="34" charset="0"/>
              </a:rPr>
              <a:t>Kiểu</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phân</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bố</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nào</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đây</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chỉ</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có</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trong</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quần</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xã</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sinh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vật</a:t>
            </a:r>
            <a:r>
              <a:rPr lang="en-US" sz="3200" b="1" dirty="0">
                <a:latin typeface="Calibri" panose="020F0502020204030204" pitchFamily="34" charset="0"/>
                <a:ea typeface="Calibri" panose="020F0502020204030204" pitchFamily="34" charset="0"/>
                <a:cs typeface="Calibri" panose="020F0502020204030204" pitchFamily="34" charset="0"/>
              </a:rPr>
              <a:t>?</a:t>
            </a:r>
          </a:p>
        </p:txBody>
      </p:sp>
      <p:sp>
        <p:nvSpPr>
          <p:cNvPr id="26" name="Rectangle 25"/>
          <p:cNvSpPr/>
          <p:nvPr/>
        </p:nvSpPr>
        <p:spPr>
          <a:xfrm>
            <a:off x="1189202" y="2945163"/>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Phân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bố</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chiều</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thẳng</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đứng</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6209597" y="2949352"/>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Phân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bố</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đều</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1189202" y="3928119"/>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Phân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bố</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nhóm</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6209597" y="3932308"/>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Phân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bố</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ngẫu</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nhiên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pic>
        <p:nvPicPr>
          <p:cNvPr id="47" name="Picture 46"/>
          <p:cNvPicPr>
            <a:picLocks noChangeAspect="1"/>
          </p:cNvPicPr>
          <p:nvPr/>
        </p:nvPicPr>
        <p:blipFill rotWithShape="1">
          <a:blip r:embed="rId8" cstate="print">
            <a:duotone>
              <a:prstClr val="black"/>
              <a:srgbClr val="FF0000">
                <a:tint val="45000"/>
                <a:satMod val="400000"/>
              </a:srgbClr>
            </a:duotone>
            <a:extLst>
              <a:ext uri="{28A0092B-C50C-407E-A947-70E740481C1C}">
                <a14:useLocalDpi xmlns:a14="http://schemas.microsoft.com/office/drawing/2010/main" val="0"/>
              </a:ext>
            </a:extLst>
          </a:blip>
          <a:srcRect r="-5485"/>
          <a:stretch/>
        </p:blipFill>
        <p:spPr>
          <a:xfrm>
            <a:off x="5210863" y="2970638"/>
            <a:ext cx="885137" cy="708059"/>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653" y="3973080"/>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653" y="2990608"/>
            <a:ext cx="804742" cy="707197"/>
          </a:xfrm>
          <a:prstGeom prst="rect">
            <a:avLst/>
          </a:prstGeom>
        </p:spPr>
      </p:pic>
      <p:pic>
        <p:nvPicPr>
          <p:cNvPr id="2" name="Picture 1">
            <a:extLst>
              <a:ext uri="{FF2B5EF4-FFF2-40B4-BE49-F238E27FC236}">
                <a16:creationId xmlns:a16="http://schemas.microsoft.com/office/drawing/2014/main" id="{C25DC9F7-15BE-CC63-F651-29E007A4A3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863" y="3991738"/>
            <a:ext cx="804742" cy="707197"/>
          </a:xfrm>
          <a:prstGeom prst="rect">
            <a:avLst/>
          </a:prstGeom>
        </p:spPr>
      </p:pic>
      <p:sp>
        <p:nvSpPr>
          <p:cNvPr id="3" name="Freeform 176">
            <a:extLst>
              <a:ext uri="{FF2B5EF4-FFF2-40B4-BE49-F238E27FC236}">
                <a16:creationId xmlns:a16="http://schemas.microsoft.com/office/drawing/2014/main" id="{BDE3D0C8-C700-BBC1-1B10-43B25F956B5C}"/>
              </a:ext>
            </a:extLst>
          </p:cNvPr>
          <p:cNvSpPr/>
          <p:nvPr/>
        </p:nvSpPr>
        <p:spPr bwMode="auto">
          <a:xfrm>
            <a:off x="0" y="4760081"/>
            <a:ext cx="2423604" cy="1997316"/>
          </a:xfrm>
          <a:custGeom>
            <a:avLst/>
            <a:gdLst>
              <a:gd name="T0" fmla="*/ 1444 w 1457"/>
              <a:gd name="T1" fmla="*/ 0 h 1365"/>
              <a:gd name="T2" fmla="*/ 1457 w 1457"/>
              <a:gd name="T3" fmla="*/ 126 h 1365"/>
              <a:gd name="T4" fmla="*/ 1098 w 1457"/>
              <a:gd name="T5" fmla="*/ 346 h 1365"/>
              <a:gd name="T6" fmla="*/ 869 w 1457"/>
              <a:gd name="T7" fmla="*/ 738 h 1365"/>
              <a:gd name="T8" fmla="*/ 424 w 1457"/>
              <a:gd name="T9" fmla="*/ 929 h 1365"/>
              <a:gd name="T10" fmla="*/ 229 w 1457"/>
              <a:gd name="T11" fmla="*/ 1172 h 1365"/>
              <a:gd name="T12" fmla="*/ 0 w 1457"/>
              <a:gd name="T13" fmla="*/ 1365 h 1365"/>
              <a:gd name="T14" fmla="*/ 0 w 1457"/>
              <a:gd name="T15" fmla="*/ 18 h 1365"/>
              <a:gd name="T16" fmla="*/ 1444 w 1457"/>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7" h="1365">
                <a:moveTo>
                  <a:pt x="1444" y="0"/>
                </a:moveTo>
                <a:lnTo>
                  <a:pt x="1457" y="126"/>
                </a:lnTo>
                <a:lnTo>
                  <a:pt x="1098" y="346"/>
                </a:lnTo>
                <a:lnTo>
                  <a:pt x="869" y="738"/>
                </a:lnTo>
                <a:lnTo>
                  <a:pt x="424" y="929"/>
                </a:lnTo>
                <a:lnTo>
                  <a:pt x="229" y="1172"/>
                </a:lnTo>
                <a:lnTo>
                  <a:pt x="0" y="1365"/>
                </a:lnTo>
                <a:lnTo>
                  <a:pt x="0" y="18"/>
                </a:lnTo>
                <a:lnTo>
                  <a:pt x="1444"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5" name="Freeform 177">
            <a:extLst>
              <a:ext uri="{FF2B5EF4-FFF2-40B4-BE49-F238E27FC236}">
                <a16:creationId xmlns:a16="http://schemas.microsoft.com/office/drawing/2014/main" id="{87BB4E2A-96AA-69B3-13B6-063B08937DFE}"/>
              </a:ext>
            </a:extLst>
          </p:cNvPr>
          <p:cNvSpPr/>
          <p:nvPr/>
        </p:nvSpPr>
        <p:spPr bwMode="auto">
          <a:xfrm>
            <a:off x="10561685" y="4879706"/>
            <a:ext cx="1639782" cy="1978294"/>
          </a:xfrm>
          <a:custGeom>
            <a:avLst/>
            <a:gdLst>
              <a:gd name="T0" fmla="*/ 20 w 1464"/>
              <a:gd name="T1" fmla="*/ 0 h 1352"/>
              <a:gd name="T2" fmla="*/ 1464 w 1464"/>
              <a:gd name="T3" fmla="*/ 21 h 1352"/>
              <a:gd name="T4" fmla="*/ 1464 w 1464"/>
              <a:gd name="T5" fmla="*/ 1352 h 1352"/>
              <a:gd name="T6" fmla="*/ 1243 w 1464"/>
              <a:gd name="T7" fmla="*/ 1159 h 1352"/>
              <a:gd name="T8" fmla="*/ 1027 w 1464"/>
              <a:gd name="T9" fmla="*/ 844 h 1352"/>
              <a:gd name="T10" fmla="*/ 519 w 1464"/>
              <a:gd name="T11" fmla="*/ 573 h 1352"/>
              <a:gd name="T12" fmla="*/ 313 w 1464"/>
              <a:gd name="T13" fmla="*/ 296 h 1352"/>
              <a:gd name="T14" fmla="*/ 0 w 1464"/>
              <a:gd name="T15" fmla="*/ 115 h 1352"/>
              <a:gd name="T16" fmla="*/ 20 w 1464"/>
              <a:gd name="T17"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352">
                <a:moveTo>
                  <a:pt x="20" y="0"/>
                </a:moveTo>
                <a:lnTo>
                  <a:pt x="1464" y="21"/>
                </a:lnTo>
                <a:lnTo>
                  <a:pt x="1464" y="1352"/>
                </a:lnTo>
                <a:lnTo>
                  <a:pt x="1243" y="1159"/>
                </a:lnTo>
                <a:lnTo>
                  <a:pt x="1027" y="844"/>
                </a:lnTo>
                <a:lnTo>
                  <a:pt x="519" y="573"/>
                </a:lnTo>
                <a:lnTo>
                  <a:pt x="313" y="296"/>
                </a:lnTo>
                <a:lnTo>
                  <a:pt x="0" y="115"/>
                </a:lnTo>
                <a:lnTo>
                  <a:pt x="20"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pic>
        <p:nvPicPr>
          <p:cNvPr id="6" name="图片 59">
            <a:extLst>
              <a:ext uri="{FF2B5EF4-FFF2-40B4-BE49-F238E27FC236}">
                <a16:creationId xmlns:a16="http://schemas.microsoft.com/office/drawing/2014/main" id="{990A1CC3-5E20-C657-64B5-109AE6D6EC1E}"/>
              </a:ext>
            </a:extLst>
          </p:cNvPr>
          <p:cNvPicPr>
            <a:picLocks noChangeAspect="1"/>
          </p:cNvPicPr>
          <p:nvPr/>
        </p:nvPicPr>
        <p:blipFill>
          <a:blip r:embed="rId10" cstate="hqprint">
            <a:extLst>
              <a:ext uri="{28A0092B-C50C-407E-A947-70E740481C1C}">
                <a14:useLocalDpi xmlns:a14="http://schemas.microsoft.com/office/drawing/2010/main" val="0"/>
              </a:ext>
            </a:extLst>
          </a:blip>
          <a:srcRect l="54339" t="35330" r="15875" b="16104"/>
          <a:stretch>
            <a:fillRect/>
          </a:stretch>
        </p:blipFill>
        <p:spPr>
          <a:xfrm>
            <a:off x="0" y="2749230"/>
            <a:ext cx="1331007" cy="2170209"/>
          </a:xfrm>
          <a:prstGeom prst="rect">
            <a:avLst/>
          </a:prstGeom>
        </p:spPr>
      </p:pic>
      <p:sp>
        <p:nvSpPr>
          <p:cNvPr id="7" name="Rectangle 6">
            <a:extLst>
              <a:ext uri="{FF2B5EF4-FFF2-40B4-BE49-F238E27FC236}">
                <a16:creationId xmlns:a16="http://schemas.microsoft.com/office/drawing/2014/main" id="{66C82F79-E9FB-A6D2-8093-812DF98C3BB1}"/>
              </a:ext>
            </a:extLst>
          </p:cNvPr>
          <p:cNvSpPr/>
          <p:nvPr/>
        </p:nvSpPr>
        <p:spPr>
          <a:xfrm>
            <a:off x="4674711" y="5421021"/>
            <a:ext cx="3069771" cy="9779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HẾT GIỜ</a:t>
            </a:r>
          </a:p>
        </p:txBody>
      </p:sp>
      <p:sp>
        <p:nvSpPr>
          <p:cNvPr id="8" name="Rectangle 7">
            <a:extLst>
              <a:ext uri="{FF2B5EF4-FFF2-40B4-BE49-F238E27FC236}">
                <a16:creationId xmlns:a16="http://schemas.microsoft.com/office/drawing/2014/main" id="{54A7E602-ADD7-90B0-9B1C-52D8986675B2}"/>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1S</a:t>
            </a:r>
          </a:p>
        </p:txBody>
      </p:sp>
      <p:sp>
        <p:nvSpPr>
          <p:cNvPr id="9" name="Rectangle 8">
            <a:extLst>
              <a:ext uri="{FF2B5EF4-FFF2-40B4-BE49-F238E27FC236}">
                <a16:creationId xmlns:a16="http://schemas.microsoft.com/office/drawing/2014/main" id="{2184732D-F810-CCB5-FD3A-2C4382548EB9}"/>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2S</a:t>
            </a:r>
          </a:p>
        </p:txBody>
      </p:sp>
      <p:sp>
        <p:nvSpPr>
          <p:cNvPr id="10" name="Rectangle 9">
            <a:extLst>
              <a:ext uri="{FF2B5EF4-FFF2-40B4-BE49-F238E27FC236}">
                <a16:creationId xmlns:a16="http://schemas.microsoft.com/office/drawing/2014/main" id="{611825E7-AD60-F8D4-F10E-479868995C44}"/>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3S</a:t>
            </a:r>
          </a:p>
        </p:txBody>
      </p:sp>
      <p:sp>
        <p:nvSpPr>
          <p:cNvPr id="11" name="Rectangle 10">
            <a:extLst>
              <a:ext uri="{FF2B5EF4-FFF2-40B4-BE49-F238E27FC236}">
                <a16:creationId xmlns:a16="http://schemas.microsoft.com/office/drawing/2014/main" id="{9EDCB2ED-6AC5-9420-F4B0-97151C16C1EB}"/>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4S</a:t>
            </a:r>
          </a:p>
        </p:txBody>
      </p:sp>
      <p:sp>
        <p:nvSpPr>
          <p:cNvPr id="12" name="Rectangle 11">
            <a:extLst>
              <a:ext uri="{FF2B5EF4-FFF2-40B4-BE49-F238E27FC236}">
                <a16:creationId xmlns:a16="http://schemas.microsoft.com/office/drawing/2014/main" id="{BD4F0318-E6C7-5CEB-303B-0F60F99041A2}"/>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5S</a:t>
            </a:r>
          </a:p>
        </p:txBody>
      </p:sp>
      <p:sp>
        <p:nvSpPr>
          <p:cNvPr id="13" name="Rectangle 12">
            <a:extLst>
              <a:ext uri="{FF2B5EF4-FFF2-40B4-BE49-F238E27FC236}">
                <a16:creationId xmlns:a16="http://schemas.microsoft.com/office/drawing/2014/main" id="{15C9EB01-6F91-F03A-FAF0-BFF4D7555183}"/>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6S</a:t>
            </a:r>
          </a:p>
        </p:txBody>
      </p:sp>
      <p:sp>
        <p:nvSpPr>
          <p:cNvPr id="14" name="Rectangle 13">
            <a:extLst>
              <a:ext uri="{FF2B5EF4-FFF2-40B4-BE49-F238E27FC236}">
                <a16:creationId xmlns:a16="http://schemas.microsoft.com/office/drawing/2014/main" id="{96EA79E9-0E8E-2C0D-2540-DFCB7CE315D1}"/>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7S</a:t>
            </a:r>
          </a:p>
        </p:txBody>
      </p:sp>
      <p:sp>
        <p:nvSpPr>
          <p:cNvPr id="15" name="Rectangle 14">
            <a:extLst>
              <a:ext uri="{FF2B5EF4-FFF2-40B4-BE49-F238E27FC236}">
                <a16:creationId xmlns:a16="http://schemas.microsoft.com/office/drawing/2014/main" id="{CF552F4A-5A1A-C8AE-F057-3191621DFD67}"/>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8S</a:t>
            </a:r>
          </a:p>
        </p:txBody>
      </p:sp>
      <p:sp>
        <p:nvSpPr>
          <p:cNvPr id="16" name="Rectangle 15">
            <a:extLst>
              <a:ext uri="{FF2B5EF4-FFF2-40B4-BE49-F238E27FC236}">
                <a16:creationId xmlns:a16="http://schemas.microsoft.com/office/drawing/2014/main" id="{2D5D363C-E305-1316-8B22-1C8E9FAE5D18}"/>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9S</a:t>
            </a:r>
          </a:p>
        </p:txBody>
      </p:sp>
      <p:sp>
        <p:nvSpPr>
          <p:cNvPr id="17" name="Rectangle 16">
            <a:extLst>
              <a:ext uri="{FF2B5EF4-FFF2-40B4-BE49-F238E27FC236}">
                <a16:creationId xmlns:a16="http://schemas.microsoft.com/office/drawing/2014/main" id="{8D15BE49-29A5-2340-5C43-98AFF4C0E1D4}"/>
              </a:ext>
            </a:extLst>
          </p:cNvPr>
          <p:cNvSpPr/>
          <p:nvPr/>
        </p:nvSpPr>
        <p:spPr>
          <a:xfrm>
            <a:off x="4674711" y="544453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10S</a:t>
            </a:r>
          </a:p>
        </p:txBody>
      </p:sp>
      <p:sp>
        <p:nvSpPr>
          <p:cNvPr id="18" name="Slide Number Placeholder 17">
            <a:extLst>
              <a:ext uri="{FF2B5EF4-FFF2-40B4-BE49-F238E27FC236}">
                <a16:creationId xmlns:a16="http://schemas.microsoft.com/office/drawing/2014/main" id="{89A25FAC-0F03-E554-B112-DB39FB1040F7}"/>
              </a:ext>
            </a:extLst>
          </p:cNvPr>
          <p:cNvSpPr>
            <a:spLocks noGrp="1"/>
          </p:cNvSpPr>
          <p:nvPr>
            <p:ph type="sldNum" sz="quarter" idx="12"/>
          </p:nvPr>
        </p:nvSpPr>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25</a:t>
            </a:fld>
            <a:endParaRPr lang="zh-CN"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3029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par>
                          <p:cTn id="35" fill="hold">
                            <p:stCondLst>
                              <p:cond delay="1000"/>
                            </p:stCondLst>
                            <p:childTnLst>
                              <p:par>
                                <p:cTn id="36" presetID="22" presetClass="exit" presetSubtype="4" fill="hold" grpId="0" nodeType="afterEffect">
                                  <p:stCondLst>
                                    <p:cond delay="0"/>
                                  </p:stCondLst>
                                  <p:childTnLst>
                                    <p:animEffect transition="out" filter="wipe(down)">
                                      <p:cBhvr>
                                        <p:cTn id="37" dur="1000"/>
                                        <p:tgtEl>
                                          <p:spTgt spid="16"/>
                                        </p:tgtEl>
                                      </p:cBhvr>
                                    </p:animEffect>
                                    <p:set>
                                      <p:cBhvr>
                                        <p:cTn id="38" dur="1" fill="hold">
                                          <p:stCondLst>
                                            <p:cond delay="999"/>
                                          </p:stCondLst>
                                        </p:cTn>
                                        <p:tgtEl>
                                          <p:spTgt spid="16"/>
                                        </p:tgtEl>
                                        <p:attrNameLst>
                                          <p:attrName>style.visibility</p:attrName>
                                        </p:attrNameLst>
                                      </p:cBhvr>
                                      <p:to>
                                        <p:strVal val="hidden"/>
                                      </p:to>
                                    </p:set>
                                  </p:childTnLst>
                                </p:cTn>
                              </p:par>
                            </p:childTnLst>
                          </p:cTn>
                        </p:par>
                        <p:par>
                          <p:cTn id="39" fill="hold">
                            <p:stCondLst>
                              <p:cond delay="2000"/>
                            </p:stCondLst>
                            <p:childTnLst>
                              <p:par>
                                <p:cTn id="40" presetID="22" presetClass="exit" presetSubtype="4" fill="hold" grpId="0" nodeType="afterEffect">
                                  <p:stCondLst>
                                    <p:cond delay="0"/>
                                  </p:stCondLst>
                                  <p:childTnLst>
                                    <p:animEffect transition="out" filter="wipe(down)">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22" presetClass="exit" presetSubtype="4" fill="hold" grpId="0" nodeType="afterEffect">
                                  <p:stCondLst>
                                    <p:cond delay="0"/>
                                  </p:stCondLst>
                                  <p:childTnLst>
                                    <p:animEffect transition="out" filter="wipe(down)">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par>
                          <p:cTn id="47" fill="hold">
                            <p:stCondLst>
                              <p:cond delay="4000"/>
                            </p:stCondLst>
                            <p:childTnLst>
                              <p:par>
                                <p:cTn id="48" presetID="22" presetClass="exit" presetSubtype="4" fill="hold" grpId="0" nodeType="afterEffect">
                                  <p:stCondLst>
                                    <p:cond delay="0"/>
                                  </p:stCondLst>
                                  <p:childTnLst>
                                    <p:animEffect transition="out" filter="wipe(down)">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5000"/>
                            </p:stCondLst>
                            <p:childTnLst>
                              <p:par>
                                <p:cTn id="52" presetID="22" presetClass="exit" presetSubtype="4" fill="hold" grpId="0" nodeType="afterEffect">
                                  <p:stCondLst>
                                    <p:cond delay="0"/>
                                  </p:stCondLst>
                                  <p:childTnLst>
                                    <p:animEffect transition="out" filter="wipe(down)">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6000"/>
                            </p:stCondLst>
                            <p:childTnLst>
                              <p:par>
                                <p:cTn id="56" presetID="22" presetClass="exit" presetSubtype="4" fill="hold" grpId="0" nodeType="afterEffect">
                                  <p:stCondLst>
                                    <p:cond delay="0"/>
                                  </p:stCondLst>
                                  <p:childTnLst>
                                    <p:animEffect transition="out" filter="wipe(down)">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7000"/>
                            </p:stCondLst>
                            <p:childTnLst>
                              <p:par>
                                <p:cTn id="60" presetID="22" presetClass="exit" presetSubtype="4" fill="hold" grpId="0" nodeType="afterEffect">
                                  <p:stCondLst>
                                    <p:cond delay="0"/>
                                  </p:stCondLst>
                                  <p:childTnLst>
                                    <p:animEffect transition="out" filter="wipe(down)">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8000"/>
                            </p:stCondLst>
                            <p:childTnLst>
                              <p:par>
                                <p:cTn id="64" presetID="22" presetClass="exit" presetSubtype="4" fill="hold" grpId="0" nodeType="afterEffect">
                                  <p:stCondLst>
                                    <p:cond delay="0"/>
                                  </p:stCondLst>
                                  <p:childTnLst>
                                    <p:animEffect transition="out" filter="wipe(down)">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par>
                          <p:cTn id="67" fill="hold">
                            <p:stCondLst>
                              <p:cond delay="9000"/>
                            </p:stCondLst>
                            <p:childTnLst>
                              <p:par>
                                <p:cTn id="68" presetID="22" presetClass="exit" presetSubtype="4" fill="hold" grpId="0" nodeType="afterEffect">
                                  <p:stCondLst>
                                    <p:cond delay="0"/>
                                  </p:stCondLst>
                                  <p:childTnLst>
                                    <p:animEffect transition="out" filter="wipe(down)">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6"/>
                                        </p:tgtEl>
                                        <p:attrNameLst>
                                          <p:attrName>fillcolor</p:attrName>
                                        </p:attrNameLst>
                                      </p:cBhvr>
                                      <p:to>
                                        <a:srgbClr val="FFF2CC"/>
                                      </p:to>
                                    </p:animClr>
                                    <p:set>
                                      <p:cBhvr>
                                        <p:cTn id="76" dur="250" fill="hold"/>
                                        <p:tgtEl>
                                          <p:spTgt spid="26"/>
                                        </p:tgtEl>
                                        <p:attrNameLst>
                                          <p:attrName>fill.type</p:attrName>
                                        </p:attrNameLst>
                                      </p:cBhvr>
                                      <p:to>
                                        <p:strVal val="solid"/>
                                      </p:to>
                                    </p:set>
                                    <p:set>
                                      <p:cBhvr>
                                        <p:cTn id="77" dur="250" fill="hold"/>
                                        <p:tgtEl>
                                          <p:spTgt spid="26"/>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47"/>
                                        </p:tgtEl>
                                        <p:attrNameLst>
                                          <p:attrName>style.visibility</p:attrName>
                                        </p:attrNameLst>
                                      </p:cBhvr>
                                      <p:to>
                                        <p:strVal val="visible"/>
                                      </p:to>
                                    </p:set>
                                    <p:anim calcmode="lin" valueType="num">
                                      <p:cBhvr>
                                        <p:cTn id="80" dur="250" fill="hold"/>
                                        <p:tgtEl>
                                          <p:spTgt spid="47"/>
                                        </p:tgtEl>
                                        <p:attrNameLst>
                                          <p:attrName>ppt_w</p:attrName>
                                        </p:attrNameLst>
                                      </p:cBhvr>
                                      <p:tavLst>
                                        <p:tav tm="0">
                                          <p:val>
                                            <p:strVal val="4*#ppt_w"/>
                                          </p:val>
                                        </p:tav>
                                        <p:tav tm="100000">
                                          <p:val>
                                            <p:strVal val="#ppt_w"/>
                                          </p:val>
                                        </p:tav>
                                      </p:tavLst>
                                    </p:anim>
                                    <p:anim calcmode="lin" valueType="num">
                                      <p:cBhvr>
                                        <p:cTn id="81"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5" name="Check mark.wav"/>
                                        </p:tgtEl>
                                      </p:cMediaNode>
                                    </p:audio>
                                  </p:subTnLst>
                                </p:cTn>
                              </p:par>
                              <p:par>
                                <p:cTn id="82" presetID="1" presetClass="emph" presetSubtype="2" fill="hold" nodeType="withEffect">
                                  <p:stCondLst>
                                    <p:cond delay="1000"/>
                                  </p:stCondLst>
                                  <p:childTnLst>
                                    <p:animClr clrSpc="rgb" dir="cw">
                                      <p:cBhvr>
                                        <p:cTn id="83" dur="250" fill="hold"/>
                                        <p:tgtEl>
                                          <p:spTgt spid="26"/>
                                        </p:tgtEl>
                                        <p:attrNameLst>
                                          <p:attrName>fillcolor</p:attrName>
                                        </p:attrNameLst>
                                      </p:cBhvr>
                                      <p:to>
                                        <a:srgbClr val="FFFF00"/>
                                      </p:to>
                                    </p:animClr>
                                    <p:set>
                                      <p:cBhvr>
                                        <p:cTn id="84" dur="250" fill="hold"/>
                                        <p:tgtEl>
                                          <p:spTgt spid="26"/>
                                        </p:tgtEl>
                                        <p:attrNameLst>
                                          <p:attrName>fill.type</p:attrName>
                                        </p:attrNameLst>
                                      </p:cBhvr>
                                      <p:to>
                                        <p:strVal val="solid"/>
                                      </p:to>
                                    </p:set>
                                    <p:set>
                                      <p:cBhvr>
                                        <p:cTn id="85"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6" restart="whenNotActive" fill="hold" evtFilter="cancelBubble" nodeType="interactiveSeq">
                <p:stCondLst>
                  <p:cond evt="onClick" delay="0">
                    <p:tgtEl>
                      <p:spTgt spid="4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50" fill="hold"/>
                                        <p:tgtEl>
                                          <p:spTgt spid="42"/>
                                        </p:tgtEl>
                                        <p:attrNameLst>
                                          <p:attrName>fillcolor</p:attrName>
                                        </p:attrNameLst>
                                      </p:cBhvr>
                                      <p:to>
                                        <a:srgbClr val="FFF2CC"/>
                                      </p:to>
                                    </p:animClr>
                                    <p:set>
                                      <p:cBhvr>
                                        <p:cTn id="91" dur="250" fill="hold"/>
                                        <p:tgtEl>
                                          <p:spTgt spid="42"/>
                                        </p:tgtEl>
                                        <p:attrNameLst>
                                          <p:attrName>fill.type</p:attrName>
                                        </p:attrNameLst>
                                      </p:cBhvr>
                                      <p:to>
                                        <p:strVal val="solid"/>
                                      </p:to>
                                    </p:set>
                                    <p:set>
                                      <p:cBhvr>
                                        <p:cTn id="92" dur="250" fill="hold"/>
                                        <p:tgtEl>
                                          <p:spTgt spid="42"/>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par>
                                <p:cTn id="93" presetID="23" presetClass="entr" presetSubtype="32" fill="hold" nodeType="withEffect">
                                  <p:stCondLst>
                                    <p:cond delay="1000"/>
                                  </p:stCondLst>
                                  <p:childTnLst>
                                    <p:set>
                                      <p:cBhvr>
                                        <p:cTn id="94" dur="1" fill="hold">
                                          <p:stCondLst>
                                            <p:cond delay="0"/>
                                          </p:stCondLst>
                                        </p:cTn>
                                        <p:tgtEl>
                                          <p:spTgt spid="53"/>
                                        </p:tgtEl>
                                        <p:attrNameLst>
                                          <p:attrName>style.visibility</p:attrName>
                                        </p:attrNameLst>
                                      </p:cBhvr>
                                      <p:to>
                                        <p:strVal val="visible"/>
                                      </p:to>
                                    </p:set>
                                    <p:anim calcmode="lin" valueType="num">
                                      <p:cBhvr>
                                        <p:cTn id="95" dur="250" fill="hold"/>
                                        <p:tgtEl>
                                          <p:spTgt spid="53"/>
                                        </p:tgtEl>
                                        <p:attrNameLst>
                                          <p:attrName>ppt_w</p:attrName>
                                        </p:attrNameLst>
                                      </p:cBhvr>
                                      <p:tavLst>
                                        <p:tav tm="0">
                                          <p:val>
                                            <p:strVal val="4*#ppt_w"/>
                                          </p:val>
                                        </p:tav>
                                        <p:tav tm="100000">
                                          <p:val>
                                            <p:strVal val="#ppt_w"/>
                                          </p:val>
                                        </p:tav>
                                      </p:tavLst>
                                    </p:anim>
                                    <p:anim calcmode="lin" valueType="num">
                                      <p:cBhvr>
                                        <p:cTn id="96"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42"/>
                  </p:tgtEl>
                </p:cond>
              </p:nextCondLst>
            </p:seq>
            <p:seq concurrent="1" nextAc="seek">
              <p:cTn id="97" restart="whenNotActive" fill="hold" evtFilter="cancelBubble" nodeType="interactiveSeq">
                <p:stCondLst>
                  <p:cond evt="onClick" delay="0">
                    <p:tgtEl>
                      <p:spTgt spid="43"/>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nodeType="clickEffect">
                                  <p:stCondLst>
                                    <p:cond delay="0"/>
                                  </p:stCondLst>
                                  <p:childTnLst>
                                    <p:animClr clrSpc="rgb" dir="cw">
                                      <p:cBhvr>
                                        <p:cTn id="101" dur="250" fill="hold"/>
                                        <p:tgtEl>
                                          <p:spTgt spid="43"/>
                                        </p:tgtEl>
                                        <p:attrNameLst>
                                          <p:attrName>fillcolor</p:attrName>
                                        </p:attrNameLst>
                                      </p:cBhvr>
                                      <p:to>
                                        <a:srgbClr val="FFF2CC"/>
                                      </p:to>
                                    </p:animClr>
                                    <p:set>
                                      <p:cBhvr>
                                        <p:cTn id="102" dur="250" fill="hold"/>
                                        <p:tgtEl>
                                          <p:spTgt spid="43"/>
                                        </p:tgtEl>
                                        <p:attrNameLst>
                                          <p:attrName>fill.type</p:attrName>
                                        </p:attrNameLst>
                                      </p:cBhvr>
                                      <p:to>
                                        <p:strVal val="solid"/>
                                      </p:to>
                                    </p:set>
                                    <p:set>
                                      <p:cBhvr>
                                        <p:cTn id="103" dur="250" fill="hold"/>
                                        <p:tgtEl>
                                          <p:spTgt spid="43"/>
                                        </p:tgtEl>
                                        <p:attrNameLst>
                                          <p:attrName>fill.on</p:attrName>
                                        </p:attrNameLst>
                                      </p:cBhvr>
                                      <p:to>
                                        <p:strVal val="true"/>
                                      </p:to>
                                    </p:set>
                                  </p:childTnLst>
                                  <p:subTnLst>
                                    <p:audio>
                                      <p:cMediaNode>
                                        <p:cTn display="0" masterRel="sameClick">
                                          <p:stCondLst>
                                            <p:cond evt="begin" delay="0">
                                              <p:tn val="100"/>
                                            </p:cond>
                                          </p:stCondLst>
                                          <p:endCondLst>
                                            <p:cond evt="onStopAudio" delay="0">
                                              <p:tgtEl>
                                                <p:sldTgt/>
                                              </p:tgtEl>
                                            </p:cond>
                                          </p:endCondLst>
                                        </p:cTn>
                                        <p:tgtEl>
                                          <p:sndTgt r:embed="rId4" name="click.wav"/>
                                        </p:tgtEl>
                                      </p:cMediaNode>
                                    </p:audio>
                                  </p:subTnLst>
                                </p:cTn>
                              </p:par>
                              <p:par>
                                <p:cTn id="104" presetID="23" presetClass="entr" presetSubtype="32" fill="hold" nodeType="withEffect">
                                  <p:stCondLst>
                                    <p:cond delay="100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250" fill="hold"/>
                                        <p:tgtEl>
                                          <p:spTgt spid="2"/>
                                        </p:tgtEl>
                                        <p:attrNameLst>
                                          <p:attrName>ppt_w</p:attrName>
                                        </p:attrNameLst>
                                      </p:cBhvr>
                                      <p:tavLst>
                                        <p:tav tm="0">
                                          <p:val>
                                            <p:strVal val="4*#ppt_w"/>
                                          </p:val>
                                        </p:tav>
                                        <p:tav tm="100000">
                                          <p:val>
                                            <p:strVal val="#ppt_w"/>
                                          </p:val>
                                        </p:tav>
                                      </p:tavLst>
                                    </p:anim>
                                    <p:anim calcmode="lin" valueType="num">
                                      <p:cBhvr>
                                        <p:cTn id="107"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4"/>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43"/>
                  </p:tgtEl>
                </p:cond>
              </p:nextCondLst>
            </p:seq>
            <p:seq concurrent="1" nextAc="seek">
              <p:cTn id="108" restart="whenNotActive" fill="hold" evtFilter="cancelBubble" nodeType="interactiveSeq">
                <p:stCondLst>
                  <p:cond evt="onClick" delay="0">
                    <p:tgtEl>
                      <p:spTgt spid="44"/>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250" fill="hold"/>
                                        <p:tgtEl>
                                          <p:spTgt spid="44"/>
                                        </p:tgtEl>
                                        <p:attrNameLst>
                                          <p:attrName>fillcolor</p:attrName>
                                        </p:attrNameLst>
                                      </p:cBhvr>
                                      <p:to>
                                        <a:srgbClr val="FFF2CC"/>
                                      </p:to>
                                    </p:animClr>
                                    <p:set>
                                      <p:cBhvr>
                                        <p:cTn id="113" dur="250" fill="hold"/>
                                        <p:tgtEl>
                                          <p:spTgt spid="44"/>
                                        </p:tgtEl>
                                        <p:attrNameLst>
                                          <p:attrName>fill.type</p:attrName>
                                        </p:attrNameLst>
                                      </p:cBhvr>
                                      <p:to>
                                        <p:strVal val="solid"/>
                                      </p:to>
                                    </p:set>
                                    <p:set>
                                      <p:cBhvr>
                                        <p:cTn id="114" dur="250" fill="hold"/>
                                        <p:tgtEl>
                                          <p:spTgt spid="44"/>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par>
                                <p:cTn id="115" presetID="23" presetClass="entr" presetSubtype="32" fill="hold" nodeType="withEffect">
                                  <p:stCondLst>
                                    <p:cond delay="100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250" fill="hold"/>
                                        <p:tgtEl>
                                          <p:spTgt spid="49"/>
                                        </p:tgtEl>
                                        <p:attrNameLst>
                                          <p:attrName>ppt_w</p:attrName>
                                        </p:attrNameLst>
                                      </p:cBhvr>
                                      <p:tavLst>
                                        <p:tav tm="0">
                                          <p:val>
                                            <p:strVal val="4*#ppt_w"/>
                                          </p:val>
                                        </p:tav>
                                        <p:tav tm="100000">
                                          <p:val>
                                            <p:strVal val="#ppt_w"/>
                                          </p:val>
                                        </p:tav>
                                      </p:tavLst>
                                    </p:anim>
                                    <p:anim calcmode="lin" valueType="num">
                                      <p:cBhvr>
                                        <p:cTn id="118"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hlinkClick r:id="rId7" action="ppaction://hlinksldjump"/>
          </p:cNvPr>
          <p:cNvSpPr/>
          <p:nvPr/>
        </p:nvSpPr>
        <p:spPr>
          <a:xfrm>
            <a:off x="946233" y="100603"/>
            <a:ext cx="10526728" cy="2683501"/>
          </a:xfrm>
          <a:prstGeom prst="snip2Diag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latin typeface="Calibri" panose="020F0502020204030204" pitchFamily="34" charset="0"/>
                <a:ea typeface="Calibri" panose="020F0502020204030204" pitchFamily="34" charset="0"/>
                <a:cs typeface="Calibri" panose="020F0502020204030204" pitchFamily="34" charset="0"/>
              </a:rPr>
              <a:t>Trong mối quan hệ tương tác giữa các loài, </a:t>
            </a: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dấu + thể hiện loài được lợi, dấu - thể hiện loài bị hại, còn 0 thể hiện loài không được lợi cũng không bị hại</a:t>
            </a:r>
            <a:r>
              <a:rPr lang="vi-VN" sz="3200" b="1" dirty="0">
                <a:latin typeface="Calibri" panose="020F0502020204030204" pitchFamily="34" charset="0"/>
                <a:ea typeface="Calibri" panose="020F0502020204030204" pitchFamily="34" charset="0"/>
                <a:cs typeface="Calibri" panose="020F0502020204030204" pitchFamily="34" charset="0"/>
              </a:rPr>
              <a:t>. Mối quan hệ giữa mối và trùng roi sống trong ruột mối được biểu diễn là</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1189202" y="2945163"/>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6209597" y="2949352"/>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1189202" y="3834335"/>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6209597" y="3838524"/>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0/+.</a:t>
            </a:r>
          </a:p>
        </p:txBody>
      </p:sp>
      <p:pic>
        <p:nvPicPr>
          <p:cNvPr id="47" name="Picture 46"/>
          <p:cNvPicPr>
            <a:picLocks noChangeAspect="1"/>
          </p:cNvPicPr>
          <p:nvPr/>
        </p:nvPicPr>
        <p:blipFill rotWithShape="1">
          <a:blip r:embed="rId8" cstate="print">
            <a:duotone>
              <a:prstClr val="black"/>
              <a:srgbClr val="FF0000">
                <a:tint val="45000"/>
                <a:satMod val="400000"/>
              </a:srgbClr>
            </a:duotone>
            <a:extLst>
              <a:ext uri="{28A0092B-C50C-407E-A947-70E740481C1C}">
                <a14:useLocalDpi xmlns:a14="http://schemas.microsoft.com/office/drawing/2010/main" val="0"/>
              </a:ext>
            </a:extLst>
          </a:blip>
          <a:srcRect r="-5485"/>
          <a:stretch/>
        </p:blipFill>
        <p:spPr>
          <a:xfrm>
            <a:off x="10271455" y="3002525"/>
            <a:ext cx="885137" cy="708059"/>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653" y="3879296"/>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1258" y="2976972"/>
            <a:ext cx="804742" cy="707197"/>
          </a:xfrm>
          <a:prstGeom prst="rect">
            <a:avLst/>
          </a:prstGeom>
        </p:spPr>
      </p:pic>
      <p:pic>
        <p:nvPicPr>
          <p:cNvPr id="2" name="Picture 1">
            <a:extLst>
              <a:ext uri="{FF2B5EF4-FFF2-40B4-BE49-F238E27FC236}">
                <a16:creationId xmlns:a16="http://schemas.microsoft.com/office/drawing/2014/main" id="{C25DC9F7-15BE-CC63-F651-29E007A4A3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863" y="3897954"/>
            <a:ext cx="804742" cy="707197"/>
          </a:xfrm>
          <a:prstGeom prst="rect">
            <a:avLst/>
          </a:prstGeom>
        </p:spPr>
      </p:pic>
      <p:sp>
        <p:nvSpPr>
          <p:cNvPr id="3" name="Freeform 176">
            <a:extLst>
              <a:ext uri="{FF2B5EF4-FFF2-40B4-BE49-F238E27FC236}">
                <a16:creationId xmlns:a16="http://schemas.microsoft.com/office/drawing/2014/main" id="{BDE3D0C8-C700-BBC1-1B10-43B25F956B5C}"/>
              </a:ext>
            </a:extLst>
          </p:cNvPr>
          <p:cNvSpPr/>
          <p:nvPr/>
        </p:nvSpPr>
        <p:spPr bwMode="auto">
          <a:xfrm>
            <a:off x="0" y="4760081"/>
            <a:ext cx="2423604" cy="1997316"/>
          </a:xfrm>
          <a:custGeom>
            <a:avLst/>
            <a:gdLst>
              <a:gd name="T0" fmla="*/ 1444 w 1457"/>
              <a:gd name="T1" fmla="*/ 0 h 1365"/>
              <a:gd name="T2" fmla="*/ 1457 w 1457"/>
              <a:gd name="T3" fmla="*/ 126 h 1365"/>
              <a:gd name="T4" fmla="*/ 1098 w 1457"/>
              <a:gd name="T5" fmla="*/ 346 h 1365"/>
              <a:gd name="T6" fmla="*/ 869 w 1457"/>
              <a:gd name="T7" fmla="*/ 738 h 1365"/>
              <a:gd name="T8" fmla="*/ 424 w 1457"/>
              <a:gd name="T9" fmla="*/ 929 h 1365"/>
              <a:gd name="T10" fmla="*/ 229 w 1457"/>
              <a:gd name="T11" fmla="*/ 1172 h 1365"/>
              <a:gd name="T12" fmla="*/ 0 w 1457"/>
              <a:gd name="T13" fmla="*/ 1365 h 1365"/>
              <a:gd name="T14" fmla="*/ 0 w 1457"/>
              <a:gd name="T15" fmla="*/ 18 h 1365"/>
              <a:gd name="T16" fmla="*/ 1444 w 1457"/>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7" h="1365">
                <a:moveTo>
                  <a:pt x="1444" y="0"/>
                </a:moveTo>
                <a:lnTo>
                  <a:pt x="1457" y="126"/>
                </a:lnTo>
                <a:lnTo>
                  <a:pt x="1098" y="346"/>
                </a:lnTo>
                <a:lnTo>
                  <a:pt x="869" y="738"/>
                </a:lnTo>
                <a:lnTo>
                  <a:pt x="424" y="929"/>
                </a:lnTo>
                <a:lnTo>
                  <a:pt x="229" y="1172"/>
                </a:lnTo>
                <a:lnTo>
                  <a:pt x="0" y="1365"/>
                </a:lnTo>
                <a:lnTo>
                  <a:pt x="0" y="18"/>
                </a:lnTo>
                <a:lnTo>
                  <a:pt x="1444"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5" name="Freeform 177">
            <a:extLst>
              <a:ext uri="{FF2B5EF4-FFF2-40B4-BE49-F238E27FC236}">
                <a16:creationId xmlns:a16="http://schemas.microsoft.com/office/drawing/2014/main" id="{87BB4E2A-96AA-69B3-13B6-063B08937DFE}"/>
              </a:ext>
            </a:extLst>
          </p:cNvPr>
          <p:cNvSpPr/>
          <p:nvPr/>
        </p:nvSpPr>
        <p:spPr bwMode="auto">
          <a:xfrm>
            <a:off x="10561685" y="4879706"/>
            <a:ext cx="1639782" cy="1978294"/>
          </a:xfrm>
          <a:custGeom>
            <a:avLst/>
            <a:gdLst>
              <a:gd name="T0" fmla="*/ 20 w 1464"/>
              <a:gd name="T1" fmla="*/ 0 h 1352"/>
              <a:gd name="T2" fmla="*/ 1464 w 1464"/>
              <a:gd name="T3" fmla="*/ 21 h 1352"/>
              <a:gd name="T4" fmla="*/ 1464 w 1464"/>
              <a:gd name="T5" fmla="*/ 1352 h 1352"/>
              <a:gd name="T6" fmla="*/ 1243 w 1464"/>
              <a:gd name="T7" fmla="*/ 1159 h 1352"/>
              <a:gd name="T8" fmla="*/ 1027 w 1464"/>
              <a:gd name="T9" fmla="*/ 844 h 1352"/>
              <a:gd name="T10" fmla="*/ 519 w 1464"/>
              <a:gd name="T11" fmla="*/ 573 h 1352"/>
              <a:gd name="T12" fmla="*/ 313 w 1464"/>
              <a:gd name="T13" fmla="*/ 296 h 1352"/>
              <a:gd name="T14" fmla="*/ 0 w 1464"/>
              <a:gd name="T15" fmla="*/ 115 h 1352"/>
              <a:gd name="T16" fmla="*/ 20 w 1464"/>
              <a:gd name="T17"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352">
                <a:moveTo>
                  <a:pt x="20" y="0"/>
                </a:moveTo>
                <a:lnTo>
                  <a:pt x="1464" y="21"/>
                </a:lnTo>
                <a:lnTo>
                  <a:pt x="1464" y="1352"/>
                </a:lnTo>
                <a:lnTo>
                  <a:pt x="1243" y="1159"/>
                </a:lnTo>
                <a:lnTo>
                  <a:pt x="1027" y="844"/>
                </a:lnTo>
                <a:lnTo>
                  <a:pt x="519" y="573"/>
                </a:lnTo>
                <a:lnTo>
                  <a:pt x="313" y="296"/>
                </a:lnTo>
                <a:lnTo>
                  <a:pt x="0" y="115"/>
                </a:lnTo>
                <a:lnTo>
                  <a:pt x="20"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pic>
        <p:nvPicPr>
          <p:cNvPr id="6" name="图片 59">
            <a:extLst>
              <a:ext uri="{FF2B5EF4-FFF2-40B4-BE49-F238E27FC236}">
                <a16:creationId xmlns:a16="http://schemas.microsoft.com/office/drawing/2014/main" id="{990A1CC3-5E20-C657-64B5-109AE6D6EC1E}"/>
              </a:ext>
            </a:extLst>
          </p:cNvPr>
          <p:cNvPicPr>
            <a:picLocks noChangeAspect="1"/>
          </p:cNvPicPr>
          <p:nvPr/>
        </p:nvPicPr>
        <p:blipFill>
          <a:blip r:embed="rId10" cstate="hqprint">
            <a:extLst>
              <a:ext uri="{28A0092B-C50C-407E-A947-70E740481C1C}">
                <a14:useLocalDpi xmlns:a14="http://schemas.microsoft.com/office/drawing/2010/main" val="0"/>
              </a:ext>
            </a:extLst>
          </a:blip>
          <a:srcRect l="54339" t="35330" r="15875" b="16104"/>
          <a:stretch>
            <a:fillRect/>
          </a:stretch>
        </p:blipFill>
        <p:spPr>
          <a:xfrm>
            <a:off x="0" y="2749230"/>
            <a:ext cx="1331007" cy="2170209"/>
          </a:xfrm>
          <a:prstGeom prst="rect">
            <a:avLst/>
          </a:prstGeom>
        </p:spPr>
      </p:pic>
      <p:sp>
        <p:nvSpPr>
          <p:cNvPr id="7" name="Rectangle 6">
            <a:extLst>
              <a:ext uri="{FF2B5EF4-FFF2-40B4-BE49-F238E27FC236}">
                <a16:creationId xmlns:a16="http://schemas.microsoft.com/office/drawing/2014/main" id="{66C82F79-E9FB-A6D2-8093-812DF98C3BB1}"/>
              </a:ext>
            </a:extLst>
          </p:cNvPr>
          <p:cNvSpPr/>
          <p:nvPr/>
        </p:nvSpPr>
        <p:spPr>
          <a:xfrm>
            <a:off x="4674711" y="5249967"/>
            <a:ext cx="3069771" cy="9779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HẾT GIỜ</a:t>
            </a:r>
          </a:p>
        </p:txBody>
      </p:sp>
      <p:sp>
        <p:nvSpPr>
          <p:cNvPr id="8" name="Rectangle 7">
            <a:extLst>
              <a:ext uri="{FF2B5EF4-FFF2-40B4-BE49-F238E27FC236}">
                <a16:creationId xmlns:a16="http://schemas.microsoft.com/office/drawing/2014/main" id="{54A7E602-ADD7-90B0-9B1C-52D8986675B2}"/>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1S</a:t>
            </a:r>
          </a:p>
        </p:txBody>
      </p:sp>
      <p:sp>
        <p:nvSpPr>
          <p:cNvPr id="9" name="Rectangle 8">
            <a:extLst>
              <a:ext uri="{FF2B5EF4-FFF2-40B4-BE49-F238E27FC236}">
                <a16:creationId xmlns:a16="http://schemas.microsoft.com/office/drawing/2014/main" id="{2184732D-F810-CCB5-FD3A-2C4382548EB9}"/>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2S</a:t>
            </a:r>
          </a:p>
        </p:txBody>
      </p:sp>
      <p:sp>
        <p:nvSpPr>
          <p:cNvPr id="10" name="Rectangle 9">
            <a:extLst>
              <a:ext uri="{FF2B5EF4-FFF2-40B4-BE49-F238E27FC236}">
                <a16:creationId xmlns:a16="http://schemas.microsoft.com/office/drawing/2014/main" id="{611825E7-AD60-F8D4-F10E-479868995C44}"/>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3S</a:t>
            </a:r>
          </a:p>
        </p:txBody>
      </p:sp>
      <p:sp>
        <p:nvSpPr>
          <p:cNvPr id="11" name="Rectangle 10">
            <a:extLst>
              <a:ext uri="{FF2B5EF4-FFF2-40B4-BE49-F238E27FC236}">
                <a16:creationId xmlns:a16="http://schemas.microsoft.com/office/drawing/2014/main" id="{9EDCB2ED-6AC5-9420-F4B0-97151C16C1EB}"/>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4S</a:t>
            </a:r>
          </a:p>
        </p:txBody>
      </p:sp>
      <p:sp>
        <p:nvSpPr>
          <p:cNvPr id="12" name="Rectangle 11">
            <a:extLst>
              <a:ext uri="{FF2B5EF4-FFF2-40B4-BE49-F238E27FC236}">
                <a16:creationId xmlns:a16="http://schemas.microsoft.com/office/drawing/2014/main" id="{BD4F0318-E6C7-5CEB-303B-0F60F99041A2}"/>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5S</a:t>
            </a:r>
          </a:p>
        </p:txBody>
      </p:sp>
      <p:sp>
        <p:nvSpPr>
          <p:cNvPr id="13" name="Rectangle 12">
            <a:extLst>
              <a:ext uri="{FF2B5EF4-FFF2-40B4-BE49-F238E27FC236}">
                <a16:creationId xmlns:a16="http://schemas.microsoft.com/office/drawing/2014/main" id="{15C9EB01-6F91-F03A-FAF0-BFF4D7555183}"/>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6S</a:t>
            </a:r>
          </a:p>
        </p:txBody>
      </p:sp>
      <p:sp>
        <p:nvSpPr>
          <p:cNvPr id="14" name="Rectangle 13">
            <a:extLst>
              <a:ext uri="{FF2B5EF4-FFF2-40B4-BE49-F238E27FC236}">
                <a16:creationId xmlns:a16="http://schemas.microsoft.com/office/drawing/2014/main" id="{96EA79E9-0E8E-2C0D-2540-DFCB7CE315D1}"/>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7S</a:t>
            </a:r>
          </a:p>
        </p:txBody>
      </p:sp>
      <p:sp>
        <p:nvSpPr>
          <p:cNvPr id="15" name="Rectangle 14">
            <a:extLst>
              <a:ext uri="{FF2B5EF4-FFF2-40B4-BE49-F238E27FC236}">
                <a16:creationId xmlns:a16="http://schemas.microsoft.com/office/drawing/2014/main" id="{CF552F4A-5A1A-C8AE-F057-3191621DFD67}"/>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8S</a:t>
            </a:r>
          </a:p>
        </p:txBody>
      </p:sp>
      <p:sp>
        <p:nvSpPr>
          <p:cNvPr id="16" name="Rectangle 15">
            <a:extLst>
              <a:ext uri="{FF2B5EF4-FFF2-40B4-BE49-F238E27FC236}">
                <a16:creationId xmlns:a16="http://schemas.microsoft.com/office/drawing/2014/main" id="{2D5D363C-E305-1316-8B22-1C8E9FAE5D18}"/>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9S</a:t>
            </a:r>
          </a:p>
        </p:txBody>
      </p:sp>
      <p:sp>
        <p:nvSpPr>
          <p:cNvPr id="17" name="Rectangle 16">
            <a:extLst>
              <a:ext uri="{FF2B5EF4-FFF2-40B4-BE49-F238E27FC236}">
                <a16:creationId xmlns:a16="http://schemas.microsoft.com/office/drawing/2014/main" id="{8D15BE49-29A5-2340-5C43-98AFF4C0E1D4}"/>
              </a:ext>
            </a:extLst>
          </p:cNvPr>
          <p:cNvSpPr/>
          <p:nvPr/>
        </p:nvSpPr>
        <p:spPr>
          <a:xfrm>
            <a:off x="4674711" y="5273484"/>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10S</a:t>
            </a:r>
          </a:p>
        </p:txBody>
      </p:sp>
      <p:sp>
        <p:nvSpPr>
          <p:cNvPr id="18" name="Slide Number Placeholder 17">
            <a:extLst>
              <a:ext uri="{FF2B5EF4-FFF2-40B4-BE49-F238E27FC236}">
                <a16:creationId xmlns:a16="http://schemas.microsoft.com/office/drawing/2014/main" id="{B564ED18-35E9-D45D-8F91-AA8E10E6B1AE}"/>
              </a:ext>
            </a:extLst>
          </p:cNvPr>
          <p:cNvSpPr>
            <a:spLocks noGrp="1"/>
          </p:cNvSpPr>
          <p:nvPr>
            <p:ph type="sldNum" sz="quarter" idx="12"/>
          </p:nvPr>
        </p:nvSpPr>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26</a:t>
            </a:fld>
            <a:endParaRPr lang="zh-CN"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008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par>
                          <p:cTn id="35" fill="hold">
                            <p:stCondLst>
                              <p:cond delay="1000"/>
                            </p:stCondLst>
                            <p:childTnLst>
                              <p:par>
                                <p:cTn id="36" presetID="22" presetClass="exit" presetSubtype="4" fill="hold" grpId="0" nodeType="afterEffect">
                                  <p:stCondLst>
                                    <p:cond delay="0"/>
                                  </p:stCondLst>
                                  <p:childTnLst>
                                    <p:animEffect transition="out" filter="wipe(down)">
                                      <p:cBhvr>
                                        <p:cTn id="37" dur="1000"/>
                                        <p:tgtEl>
                                          <p:spTgt spid="16"/>
                                        </p:tgtEl>
                                      </p:cBhvr>
                                    </p:animEffect>
                                    <p:set>
                                      <p:cBhvr>
                                        <p:cTn id="38" dur="1" fill="hold">
                                          <p:stCondLst>
                                            <p:cond delay="999"/>
                                          </p:stCondLst>
                                        </p:cTn>
                                        <p:tgtEl>
                                          <p:spTgt spid="16"/>
                                        </p:tgtEl>
                                        <p:attrNameLst>
                                          <p:attrName>style.visibility</p:attrName>
                                        </p:attrNameLst>
                                      </p:cBhvr>
                                      <p:to>
                                        <p:strVal val="hidden"/>
                                      </p:to>
                                    </p:set>
                                  </p:childTnLst>
                                </p:cTn>
                              </p:par>
                            </p:childTnLst>
                          </p:cTn>
                        </p:par>
                        <p:par>
                          <p:cTn id="39" fill="hold">
                            <p:stCondLst>
                              <p:cond delay="2000"/>
                            </p:stCondLst>
                            <p:childTnLst>
                              <p:par>
                                <p:cTn id="40" presetID="22" presetClass="exit" presetSubtype="4" fill="hold" grpId="0" nodeType="afterEffect">
                                  <p:stCondLst>
                                    <p:cond delay="0"/>
                                  </p:stCondLst>
                                  <p:childTnLst>
                                    <p:animEffect transition="out" filter="wipe(down)">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22" presetClass="exit" presetSubtype="4" fill="hold" grpId="0" nodeType="afterEffect">
                                  <p:stCondLst>
                                    <p:cond delay="0"/>
                                  </p:stCondLst>
                                  <p:childTnLst>
                                    <p:animEffect transition="out" filter="wipe(down)">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par>
                          <p:cTn id="47" fill="hold">
                            <p:stCondLst>
                              <p:cond delay="4000"/>
                            </p:stCondLst>
                            <p:childTnLst>
                              <p:par>
                                <p:cTn id="48" presetID="22" presetClass="exit" presetSubtype="4" fill="hold" grpId="0" nodeType="afterEffect">
                                  <p:stCondLst>
                                    <p:cond delay="0"/>
                                  </p:stCondLst>
                                  <p:childTnLst>
                                    <p:animEffect transition="out" filter="wipe(down)">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5000"/>
                            </p:stCondLst>
                            <p:childTnLst>
                              <p:par>
                                <p:cTn id="52" presetID="22" presetClass="exit" presetSubtype="4" fill="hold" grpId="0" nodeType="afterEffect">
                                  <p:stCondLst>
                                    <p:cond delay="0"/>
                                  </p:stCondLst>
                                  <p:childTnLst>
                                    <p:animEffect transition="out" filter="wipe(down)">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6000"/>
                            </p:stCondLst>
                            <p:childTnLst>
                              <p:par>
                                <p:cTn id="56" presetID="22" presetClass="exit" presetSubtype="4" fill="hold" grpId="0" nodeType="afterEffect">
                                  <p:stCondLst>
                                    <p:cond delay="0"/>
                                  </p:stCondLst>
                                  <p:childTnLst>
                                    <p:animEffect transition="out" filter="wipe(down)">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7000"/>
                            </p:stCondLst>
                            <p:childTnLst>
                              <p:par>
                                <p:cTn id="60" presetID="22" presetClass="exit" presetSubtype="4" fill="hold" grpId="0" nodeType="afterEffect">
                                  <p:stCondLst>
                                    <p:cond delay="0"/>
                                  </p:stCondLst>
                                  <p:childTnLst>
                                    <p:animEffect transition="out" filter="wipe(down)">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8000"/>
                            </p:stCondLst>
                            <p:childTnLst>
                              <p:par>
                                <p:cTn id="64" presetID="22" presetClass="exit" presetSubtype="4" fill="hold" grpId="0" nodeType="afterEffect">
                                  <p:stCondLst>
                                    <p:cond delay="0"/>
                                  </p:stCondLst>
                                  <p:childTnLst>
                                    <p:animEffect transition="out" filter="wipe(down)">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par>
                          <p:cTn id="67" fill="hold">
                            <p:stCondLst>
                              <p:cond delay="9000"/>
                            </p:stCondLst>
                            <p:childTnLst>
                              <p:par>
                                <p:cTn id="68" presetID="22" presetClass="exit" presetSubtype="4" fill="hold" grpId="0" nodeType="afterEffect">
                                  <p:stCondLst>
                                    <p:cond delay="0"/>
                                  </p:stCondLst>
                                  <p:childTnLst>
                                    <p:animEffect transition="out" filter="wipe(down)">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6"/>
                                        </p:tgtEl>
                                        <p:attrNameLst>
                                          <p:attrName>fillcolor</p:attrName>
                                        </p:attrNameLst>
                                      </p:cBhvr>
                                      <p:to>
                                        <a:srgbClr val="FFF2CC"/>
                                      </p:to>
                                    </p:animClr>
                                    <p:set>
                                      <p:cBhvr>
                                        <p:cTn id="76" dur="250" fill="hold"/>
                                        <p:tgtEl>
                                          <p:spTgt spid="26"/>
                                        </p:tgtEl>
                                        <p:attrNameLst>
                                          <p:attrName>fill.type</p:attrName>
                                        </p:attrNameLst>
                                      </p:cBhvr>
                                      <p:to>
                                        <p:strVal val="solid"/>
                                      </p:to>
                                    </p:set>
                                    <p:set>
                                      <p:cBhvr>
                                        <p:cTn id="77" dur="250" fill="hold"/>
                                        <p:tgtEl>
                                          <p:spTgt spid="26"/>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par>
                                <p:cTn id="78" presetID="23" presetClass="entr" presetSubtype="32"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250" fill="hold"/>
                                        <p:tgtEl>
                                          <p:spTgt spid="53"/>
                                        </p:tgtEl>
                                        <p:attrNameLst>
                                          <p:attrName>ppt_w</p:attrName>
                                        </p:attrNameLst>
                                      </p:cBhvr>
                                      <p:tavLst>
                                        <p:tav tm="0">
                                          <p:val>
                                            <p:strVal val="4*#ppt_w"/>
                                          </p:val>
                                        </p:tav>
                                        <p:tav tm="100000">
                                          <p:val>
                                            <p:strVal val="#ppt_w"/>
                                          </p:val>
                                        </p:tav>
                                      </p:tavLst>
                                    </p:anim>
                                    <p:anim calcmode="lin" valueType="num">
                                      <p:cBhvr>
                                        <p:cTn id="81"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6"/>
                  </p:tgtEl>
                </p:cond>
              </p:nextCondLst>
            </p:seq>
            <p:seq concurrent="1" nextAc="seek">
              <p:cTn id="82" restart="whenNotActive" fill="hold" evtFilter="cancelBubble" nodeType="interactiveSeq">
                <p:stCondLst>
                  <p:cond evt="onClick" delay="0">
                    <p:tgtEl>
                      <p:spTgt spid="42"/>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clickEffect">
                                  <p:stCondLst>
                                    <p:cond delay="0"/>
                                  </p:stCondLst>
                                  <p:childTnLst>
                                    <p:animClr clrSpc="rgb" dir="cw">
                                      <p:cBhvr>
                                        <p:cTn id="86" dur="250" fill="hold"/>
                                        <p:tgtEl>
                                          <p:spTgt spid="42"/>
                                        </p:tgtEl>
                                        <p:attrNameLst>
                                          <p:attrName>fillcolor</p:attrName>
                                        </p:attrNameLst>
                                      </p:cBhvr>
                                      <p:to>
                                        <a:srgbClr val="FFFF00"/>
                                      </p:to>
                                    </p:animClr>
                                    <p:set>
                                      <p:cBhvr>
                                        <p:cTn id="87" dur="250" fill="hold"/>
                                        <p:tgtEl>
                                          <p:spTgt spid="42"/>
                                        </p:tgtEl>
                                        <p:attrNameLst>
                                          <p:attrName>fill.type</p:attrName>
                                        </p:attrNameLst>
                                      </p:cBhvr>
                                      <p:to>
                                        <p:strVal val="solid"/>
                                      </p:to>
                                    </p:set>
                                    <p:set>
                                      <p:cBhvr>
                                        <p:cTn id="88" dur="250" fill="hold"/>
                                        <p:tgtEl>
                                          <p:spTgt spid="42"/>
                                        </p:tgtEl>
                                        <p:attrNameLst>
                                          <p:attrName>fill.on</p:attrName>
                                        </p:attrNameLst>
                                      </p:cBhvr>
                                      <p:to>
                                        <p:strVal val="true"/>
                                      </p:to>
                                    </p:set>
                                  </p:childTnLst>
                                  <p:subTnLst>
                                    <p:audio>
                                      <p:cMediaNode>
                                        <p:cTn display="0" masterRel="sameClick">
                                          <p:stCondLst>
                                            <p:cond evt="begin" delay="0">
                                              <p:tn val="85"/>
                                            </p:cond>
                                          </p:stCondLst>
                                          <p:endCondLst>
                                            <p:cond evt="onStopAudio" delay="0">
                                              <p:tgtEl>
                                                <p:sldTgt/>
                                              </p:tgtEl>
                                            </p:cond>
                                          </p:endCondLst>
                                        </p:cTn>
                                        <p:tgtEl>
                                          <p:sndTgt r:embed="rId4" name="click.wav"/>
                                        </p:tgtEl>
                                      </p:cMediaNode>
                                    </p:audio>
                                  </p:subTnLst>
                                </p:cTn>
                              </p:par>
                              <p:par>
                                <p:cTn id="89" presetID="23" presetClass="entr" presetSubtype="32"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p:cTn id="91" dur="250" fill="hold"/>
                                        <p:tgtEl>
                                          <p:spTgt spid="47"/>
                                        </p:tgtEl>
                                        <p:attrNameLst>
                                          <p:attrName>ppt_w</p:attrName>
                                        </p:attrNameLst>
                                      </p:cBhvr>
                                      <p:tavLst>
                                        <p:tav tm="0">
                                          <p:val>
                                            <p:strVal val="4*#ppt_w"/>
                                          </p:val>
                                        </p:tav>
                                        <p:tav tm="100000">
                                          <p:val>
                                            <p:strVal val="#ppt_w"/>
                                          </p:val>
                                        </p:tav>
                                      </p:tavLst>
                                    </p:anim>
                                    <p:anim calcmode="lin" valueType="num">
                                      <p:cBhvr>
                                        <p:cTn id="9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6" name="Check mark.wav"/>
                                        </p:tgtEl>
                                      </p:cMediaNode>
                                    </p:audio>
                                  </p:subTnLst>
                                </p:cTn>
                              </p:par>
                            </p:childTnLst>
                          </p:cTn>
                        </p:par>
                      </p:childTnLst>
                    </p:cTn>
                  </p:par>
                </p:childTnLst>
              </p:cTn>
              <p:nextCondLst>
                <p:cond evt="onClick" delay="0">
                  <p:tgtEl>
                    <p:spTgt spid="42"/>
                  </p:tgtEl>
                </p:cond>
              </p:nextCondLst>
            </p:seq>
            <p:seq concurrent="1" nextAc="seek">
              <p:cTn id="93" restart="whenNotActive" fill="hold" evtFilter="cancelBubble" nodeType="interactiveSeq">
                <p:stCondLst>
                  <p:cond evt="onClick" delay="0">
                    <p:tgtEl>
                      <p:spTgt spid="43"/>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43"/>
                                        </p:tgtEl>
                                        <p:attrNameLst>
                                          <p:attrName>fillcolor</p:attrName>
                                        </p:attrNameLst>
                                      </p:cBhvr>
                                      <p:to>
                                        <a:srgbClr val="FFF2CC"/>
                                      </p:to>
                                    </p:animClr>
                                    <p:set>
                                      <p:cBhvr>
                                        <p:cTn id="98" dur="250" fill="hold"/>
                                        <p:tgtEl>
                                          <p:spTgt spid="43"/>
                                        </p:tgtEl>
                                        <p:attrNameLst>
                                          <p:attrName>fill.type</p:attrName>
                                        </p:attrNameLst>
                                      </p:cBhvr>
                                      <p:to>
                                        <p:strVal val="solid"/>
                                      </p:to>
                                    </p:set>
                                    <p:set>
                                      <p:cBhvr>
                                        <p:cTn id="99" dur="250" fill="hold"/>
                                        <p:tgtEl>
                                          <p:spTgt spid="43"/>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4"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
                                        </p:tgtEl>
                                        <p:attrNameLst>
                                          <p:attrName>style.visibility</p:attrName>
                                        </p:attrNameLst>
                                      </p:cBhvr>
                                      <p:to>
                                        <p:strVal val="visible"/>
                                      </p:to>
                                    </p:set>
                                    <p:anim calcmode="lin" valueType="num">
                                      <p:cBhvr>
                                        <p:cTn id="102" dur="250" fill="hold"/>
                                        <p:tgtEl>
                                          <p:spTgt spid="2"/>
                                        </p:tgtEl>
                                        <p:attrNameLst>
                                          <p:attrName>ppt_w</p:attrName>
                                        </p:attrNameLst>
                                      </p:cBhvr>
                                      <p:tavLst>
                                        <p:tav tm="0">
                                          <p:val>
                                            <p:strVal val="4*#ppt_w"/>
                                          </p:val>
                                        </p:tav>
                                        <p:tav tm="100000">
                                          <p:val>
                                            <p:strVal val="#ppt_w"/>
                                          </p:val>
                                        </p:tav>
                                      </p:tavLst>
                                    </p:anim>
                                    <p:anim calcmode="lin" valueType="num">
                                      <p:cBhvr>
                                        <p:cTn id="103"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3"/>
                  </p:tgtEl>
                </p:cond>
              </p:nextCondLst>
            </p:seq>
            <p:seq concurrent="1" nextAc="seek">
              <p:cTn id="104" restart="whenNotActive" fill="hold" evtFilter="cancelBubble" nodeType="interactiveSeq">
                <p:stCondLst>
                  <p:cond evt="onClick" delay="0">
                    <p:tgtEl>
                      <p:spTgt spid="44"/>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nodeType="clickEffect">
                                  <p:stCondLst>
                                    <p:cond delay="0"/>
                                  </p:stCondLst>
                                  <p:childTnLst>
                                    <p:animClr clrSpc="rgb" dir="cw">
                                      <p:cBhvr>
                                        <p:cTn id="108" dur="250" fill="hold"/>
                                        <p:tgtEl>
                                          <p:spTgt spid="44"/>
                                        </p:tgtEl>
                                        <p:attrNameLst>
                                          <p:attrName>fillcolor</p:attrName>
                                        </p:attrNameLst>
                                      </p:cBhvr>
                                      <p:to>
                                        <a:srgbClr val="FFF2CC"/>
                                      </p:to>
                                    </p:animClr>
                                    <p:set>
                                      <p:cBhvr>
                                        <p:cTn id="109" dur="250" fill="hold"/>
                                        <p:tgtEl>
                                          <p:spTgt spid="44"/>
                                        </p:tgtEl>
                                        <p:attrNameLst>
                                          <p:attrName>fill.type</p:attrName>
                                        </p:attrNameLst>
                                      </p:cBhvr>
                                      <p:to>
                                        <p:strVal val="solid"/>
                                      </p:to>
                                    </p:set>
                                    <p:set>
                                      <p:cBhvr>
                                        <p:cTn id="110" dur="250" fill="hold"/>
                                        <p:tgtEl>
                                          <p:spTgt spid="44"/>
                                        </p:tgtEl>
                                        <p:attrNameLst>
                                          <p:attrName>fill.on</p:attrName>
                                        </p:attrNameLst>
                                      </p:cBhvr>
                                      <p:to>
                                        <p:strVal val="tru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par>
                                <p:cTn id="111" presetID="23" presetClass="entr" presetSubtype="32" fill="hold" nodeType="withEffect">
                                  <p:stCondLst>
                                    <p:cond delay="100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250" fill="hold"/>
                                        <p:tgtEl>
                                          <p:spTgt spid="49"/>
                                        </p:tgtEl>
                                        <p:attrNameLst>
                                          <p:attrName>ppt_w</p:attrName>
                                        </p:attrNameLst>
                                      </p:cBhvr>
                                      <p:tavLst>
                                        <p:tav tm="0">
                                          <p:val>
                                            <p:strVal val="4*#ppt_w"/>
                                          </p:val>
                                        </p:tav>
                                        <p:tav tm="100000">
                                          <p:val>
                                            <p:strVal val="#ppt_w"/>
                                          </p:val>
                                        </p:tav>
                                      </p:tavLst>
                                    </p:anim>
                                    <p:anim calcmode="lin" valueType="num">
                                      <p:cBhvr>
                                        <p:cTn id="114"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hlinkClick r:id="rId7" action="ppaction://hlinksldjump"/>
          </p:cNvPr>
          <p:cNvSpPr/>
          <p:nvPr/>
        </p:nvSpPr>
        <p:spPr>
          <a:xfrm>
            <a:off x="832636" y="512462"/>
            <a:ext cx="10526728" cy="2191040"/>
          </a:xfrm>
          <a:prstGeom prst="snip2Diag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libri" panose="020F0502020204030204" pitchFamily="34" charset="0"/>
                <a:ea typeface="Calibri" panose="020F0502020204030204" pitchFamily="34" charset="0"/>
                <a:cs typeface="Calibri" panose="020F0502020204030204" pitchFamily="34" charset="0"/>
              </a:rPr>
              <a:t>Hệ sinh thái nào sau đây là hệ sinh thái tự nhiên ?</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1189202" y="2945163"/>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Trạm</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vụ</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trũ</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6209597" y="2949352"/>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Cánh</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đồng</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1189202" y="3834335"/>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Bể</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cá</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cảnh</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6209597" y="3838524"/>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Rừng</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nhiệt</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đới</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pic>
        <p:nvPicPr>
          <p:cNvPr id="47" name="Picture 46"/>
          <p:cNvPicPr>
            <a:picLocks noChangeAspect="1"/>
          </p:cNvPicPr>
          <p:nvPr/>
        </p:nvPicPr>
        <p:blipFill rotWithShape="1">
          <a:blip r:embed="rId8" cstate="print">
            <a:duotone>
              <a:prstClr val="black"/>
              <a:srgbClr val="FF0000">
                <a:tint val="45000"/>
                <a:satMod val="400000"/>
              </a:srgbClr>
            </a:duotone>
            <a:extLst>
              <a:ext uri="{28A0092B-C50C-407E-A947-70E740481C1C}">
                <a14:useLocalDpi xmlns:a14="http://schemas.microsoft.com/office/drawing/2010/main" val="0"/>
              </a:ext>
            </a:extLst>
          </a:blip>
          <a:srcRect r="-5485"/>
          <a:stretch/>
        </p:blipFill>
        <p:spPr>
          <a:xfrm>
            <a:off x="10425250" y="4052022"/>
            <a:ext cx="885137" cy="708059"/>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3572" y="2945163"/>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653" y="2990608"/>
            <a:ext cx="804742" cy="707197"/>
          </a:xfrm>
          <a:prstGeom prst="rect">
            <a:avLst/>
          </a:prstGeom>
        </p:spPr>
      </p:pic>
      <p:pic>
        <p:nvPicPr>
          <p:cNvPr id="2" name="Picture 1">
            <a:extLst>
              <a:ext uri="{FF2B5EF4-FFF2-40B4-BE49-F238E27FC236}">
                <a16:creationId xmlns:a16="http://schemas.microsoft.com/office/drawing/2014/main" id="{C25DC9F7-15BE-CC63-F651-29E007A4A3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863" y="3897954"/>
            <a:ext cx="804742" cy="707197"/>
          </a:xfrm>
          <a:prstGeom prst="rect">
            <a:avLst/>
          </a:prstGeom>
        </p:spPr>
      </p:pic>
      <p:sp>
        <p:nvSpPr>
          <p:cNvPr id="3" name="Freeform 176">
            <a:extLst>
              <a:ext uri="{FF2B5EF4-FFF2-40B4-BE49-F238E27FC236}">
                <a16:creationId xmlns:a16="http://schemas.microsoft.com/office/drawing/2014/main" id="{BDE3D0C8-C700-BBC1-1B10-43B25F956B5C}"/>
              </a:ext>
            </a:extLst>
          </p:cNvPr>
          <p:cNvSpPr/>
          <p:nvPr/>
        </p:nvSpPr>
        <p:spPr bwMode="auto">
          <a:xfrm>
            <a:off x="0" y="4760081"/>
            <a:ext cx="2423604" cy="1997316"/>
          </a:xfrm>
          <a:custGeom>
            <a:avLst/>
            <a:gdLst>
              <a:gd name="T0" fmla="*/ 1444 w 1457"/>
              <a:gd name="T1" fmla="*/ 0 h 1365"/>
              <a:gd name="T2" fmla="*/ 1457 w 1457"/>
              <a:gd name="T3" fmla="*/ 126 h 1365"/>
              <a:gd name="T4" fmla="*/ 1098 w 1457"/>
              <a:gd name="T5" fmla="*/ 346 h 1365"/>
              <a:gd name="T6" fmla="*/ 869 w 1457"/>
              <a:gd name="T7" fmla="*/ 738 h 1365"/>
              <a:gd name="T8" fmla="*/ 424 w 1457"/>
              <a:gd name="T9" fmla="*/ 929 h 1365"/>
              <a:gd name="T10" fmla="*/ 229 w 1457"/>
              <a:gd name="T11" fmla="*/ 1172 h 1365"/>
              <a:gd name="T12" fmla="*/ 0 w 1457"/>
              <a:gd name="T13" fmla="*/ 1365 h 1365"/>
              <a:gd name="T14" fmla="*/ 0 w 1457"/>
              <a:gd name="T15" fmla="*/ 18 h 1365"/>
              <a:gd name="T16" fmla="*/ 1444 w 1457"/>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7" h="1365">
                <a:moveTo>
                  <a:pt x="1444" y="0"/>
                </a:moveTo>
                <a:lnTo>
                  <a:pt x="1457" y="126"/>
                </a:lnTo>
                <a:lnTo>
                  <a:pt x="1098" y="346"/>
                </a:lnTo>
                <a:lnTo>
                  <a:pt x="869" y="738"/>
                </a:lnTo>
                <a:lnTo>
                  <a:pt x="424" y="929"/>
                </a:lnTo>
                <a:lnTo>
                  <a:pt x="229" y="1172"/>
                </a:lnTo>
                <a:lnTo>
                  <a:pt x="0" y="1365"/>
                </a:lnTo>
                <a:lnTo>
                  <a:pt x="0" y="18"/>
                </a:lnTo>
                <a:lnTo>
                  <a:pt x="1444"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5" name="Freeform 177">
            <a:extLst>
              <a:ext uri="{FF2B5EF4-FFF2-40B4-BE49-F238E27FC236}">
                <a16:creationId xmlns:a16="http://schemas.microsoft.com/office/drawing/2014/main" id="{87BB4E2A-96AA-69B3-13B6-063B08937DFE}"/>
              </a:ext>
            </a:extLst>
          </p:cNvPr>
          <p:cNvSpPr/>
          <p:nvPr/>
        </p:nvSpPr>
        <p:spPr bwMode="auto">
          <a:xfrm>
            <a:off x="10561685" y="4879706"/>
            <a:ext cx="1639782" cy="1978294"/>
          </a:xfrm>
          <a:custGeom>
            <a:avLst/>
            <a:gdLst>
              <a:gd name="T0" fmla="*/ 20 w 1464"/>
              <a:gd name="T1" fmla="*/ 0 h 1352"/>
              <a:gd name="T2" fmla="*/ 1464 w 1464"/>
              <a:gd name="T3" fmla="*/ 21 h 1352"/>
              <a:gd name="T4" fmla="*/ 1464 w 1464"/>
              <a:gd name="T5" fmla="*/ 1352 h 1352"/>
              <a:gd name="T6" fmla="*/ 1243 w 1464"/>
              <a:gd name="T7" fmla="*/ 1159 h 1352"/>
              <a:gd name="T8" fmla="*/ 1027 w 1464"/>
              <a:gd name="T9" fmla="*/ 844 h 1352"/>
              <a:gd name="T10" fmla="*/ 519 w 1464"/>
              <a:gd name="T11" fmla="*/ 573 h 1352"/>
              <a:gd name="T12" fmla="*/ 313 w 1464"/>
              <a:gd name="T13" fmla="*/ 296 h 1352"/>
              <a:gd name="T14" fmla="*/ 0 w 1464"/>
              <a:gd name="T15" fmla="*/ 115 h 1352"/>
              <a:gd name="T16" fmla="*/ 20 w 1464"/>
              <a:gd name="T17"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352">
                <a:moveTo>
                  <a:pt x="20" y="0"/>
                </a:moveTo>
                <a:lnTo>
                  <a:pt x="1464" y="21"/>
                </a:lnTo>
                <a:lnTo>
                  <a:pt x="1464" y="1352"/>
                </a:lnTo>
                <a:lnTo>
                  <a:pt x="1243" y="1159"/>
                </a:lnTo>
                <a:lnTo>
                  <a:pt x="1027" y="844"/>
                </a:lnTo>
                <a:lnTo>
                  <a:pt x="519" y="573"/>
                </a:lnTo>
                <a:lnTo>
                  <a:pt x="313" y="296"/>
                </a:lnTo>
                <a:lnTo>
                  <a:pt x="0" y="115"/>
                </a:lnTo>
                <a:lnTo>
                  <a:pt x="20"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pic>
        <p:nvPicPr>
          <p:cNvPr id="6" name="图片 59">
            <a:extLst>
              <a:ext uri="{FF2B5EF4-FFF2-40B4-BE49-F238E27FC236}">
                <a16:creationId xmlns:a16="http://schemas.microsoft.com/office/drawing/2014/main" id="{990A1CC3-5E20-C657-64B5-109AE6D6EC1E}"/>
              </a:ext>
            </a:extLst>
          </p:cNvPr>
          <p:cNvPicPr>
            <a:picLocks noChangeAspect="1"/>
          </p:cNvPicPr>
          <p:nvPr/>
        </p:nvPicPr>
        <p:blipFill>
          <a:blip r:embed="rId10" cstate="hqprint">
            <a:extLst>
              <a:ext uri="{28A0092B-C50C-407E-A947-70E740481C1C}">
                <a14:useLocalDpi xmlns:a14="http://schemas.microsoft.com/office/drawing/2010/main" val="0"/>
              </a:ext>
            </a:extLst>
          </a:blip>
          <a:srcRect l="54339" t="35330" r="15875" b="16104"/>
          <a:stretch>
            <a:fillRect/>
          </a:stretch>
        </p:blipFill>
        <p:spPr>
          <a:xfrm>
            <a:off x="0" y="2749230"/>
            <a:ext cx="1331007" cy="2170209"/>
          </a:xfrm>
          <a:prstGeom prst="rect">
            <a:avLst/>
          </a:prstGeom>
        </p:spPr>
      </p:pic>
      <p:sp>
        <p:nvSpPr>
          <p:cNvPr id="7" name="Rectangle 6">
            <a:extLst>
              <a:ext uri="{FF2B5EF4-FFF2-40B4-BE49-F238E27FC236}">
                <a16:creationId xmlns:a16="http://schemas.microsoft.com/office/drawing/2014/main" id="{66C82F79-E9FB-A6D2-8093-812DF98C3BB1}"/>
              </a:ext>
            </a:extLst>
          </p:cNvPr>
          <p:cNvSpPr/>
          <p:nvPr/>
        </p:nvSpPr>
        <p:spPr>
          <a:xfrm>
            <a:off x="4674711" y="5055261"/>
            <a:ext cx="3069771" cy="9779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HẾT GIỜ</a:t>
            </a:r>
          </a:p>
        </p:txBody>
      </p:sp>
      <p:sp>
        <p:nvSpPr>
          <p:cNvPr id="8" name="Rectangle 7">
            <a:extLst>
              <a:ext uri="{FF2B5EF4-FFF2-40B4-BE49-F238E27FC236}">
                <a16:creationId xmlns:a16="http://schemas.microsoft.com/office/drawing/2014/main" id="{54A7E602-ADD7-90B0-9B1C-52D8986675B2}"/>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1S</a:t>
            </a:r>
          </a:p>
        </p:txBody>
      </p:sp>
      <p:sp>
        <p:nvSpPr>
          <p:cNvPr id="9" name="Rectangle 8">
            <a:extLst>
              <a:ext uri="{FF2B5EF4-FFF2-40B4-BE49-F238E27FC236}">
                <a16:creationId xmlns:a16="http://schemas.microsoft.com/office/drawing/2014/main" id="{2184732D-F810-CCB5-FD3A-2C4382548EB9}"/>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2S</a:t>
            </a:r>
          </a:p>
        </p:txBody>
      </p:sp>
      <p:sp>
        <p:nvSpPr>
          <p:cNvPr id="10" name="Rectangle 9">
            <a:extLst>
              <a:ext uri="{FF2B5EF4-FFF2-40B4-BE49-F238E27FC236}">
                <a16:creationId xmlns:a16="http://schemas.microsoft.com/office/drawing/2014/main" id="{611825E7-AD60-F8D4-F10E-479868995C44}"/>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3S</a:t>
            </a:r>
          </a:p>
        </p:txBody>
      </p:sp>
      <p:sp>
        <p:nvSpPr>
          <p:cNvPr id="11" name="Rectangle 10">
            <a:extLst>
              <a:ext uri="{FF2B5EF4-FFF2-40B4-BE49-F238E27FC236}">
                <a16:creationId xmlns:a16="http://schemas.microsoft.com/office/drawing/2014/main" id="{9EDCB2ED-6AC5-9420-F4B0-97151C16C1EB}"/>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4S</a:t>
            </a:r>
          </a:p>
        </p:txBody>
      </p:sp>
      <p:sp>
        <p:nvSpPr>
          <p:cNvPr id="12" name="Rectangle 11">
            <a:extLst>
              <a:ext uri="{FF2B5EF4-FFF2-40B4-BE49-F238E27FC236}">
                <a16:creationId xmlns:a16="http://schemas.microsoft.com/office/drawing/2014/main" id="{BD4F0318-E6C7-5CEB-303B-0F60F99041A2}"/>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5S</a:t>
            </a:r>
          </a:p>
        </p:txBody>
      </p:sp>
      <p:sp>
        <p:nvSpPr>
          <p:cNvPr id="13" name="Rectangle 12">
            <a:extLst>
              <a:ext uri="{FF2B5EF4-FFF2-40B4-BE49-F238E27FC236}">
                <a16:creationId xmlns:a16="http://schemas.microsoft.com/office/drawing/2014/main" id="{15C9EB01-6F91-F03A-FAF0-BFF4D7555183}"/>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6S</a:t>
            </a:r>
          </a:p>
        </p:txBody>
      </p:sp>
      <p:sp>
        <p:nvSpPr>
          <p:cNvPr id="14" name="Rectangle 13">
            <a:extLst>
              <a:ext uri="{FF2B5EF4-FFF2-40B4-BE49-F238E27FC236}">
                <a16:creationId xmlns:a16="http://schemas.microsoft.com/office/drawing/2014/main" id="{96EA79E9-0E8E-2C0D-2540-DFCB7CE315D1}"/>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7S</a:t>
            </a:r>
          </a:p>
        </p:txBody>
      </p:sp>
      <p:sp>
        <p:nvSpPr>
          <p:cNvPr id="15" name="Rectangle 14">
            <a:extLst>
              <a:ext uri="{FF2B5EF4-FFF2-40B4-BE49-F238E27FC236}">
                <a16:creationId xmlns:a16="http://schemas.microsoft.com/office/drawing/2014/main" id="{CF552F4A-5A1A-C8AE-F057-3191621DFD67}"/>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8S</a:t>
            </a:r>
          </a:p>
        </p:txBody>
      </p:sp>
      <p:sp>
        <p:nvSpPr>
          <p:cNvPr id="16" name="Rectangle 15">
            <a:extLst>
              <a:ext uri="{FF2B5EF4-FFF2-40B4-BE49-F238E27FC236}">
                <a16:creationId xmlns:a16="http://schemas.microsoft.com/office/drawing/2014/main" id="{2D5D363C-E305-1316-8B22-1C8E9FAE5D18}"/>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9S</a:t>
            </a:r>
          </a:p>
        </p:txBody>
      </p:sp>
      <p:sp>
        <p:nvSpPr>
          <p:cNvPr id="17" name="Rectangle 16">
            <a:extLst>
              <a:ext uri="{FF2B5EF4-FFF2-40B4-BE49-F238E27FC236}">
                <a16:creationId xmlns:a16="http://schemas.microsoft.com/office/drawing/2014/main" id="{8D15BE49-29A5-2340-5C43-98AFF4C0E1D4}"/>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10S</a:t>
            </a:r>
          </a:p>
        </p:txBody>
      </p:sp>
      <p:sp>
        <p:nvSpPr>
          <p:cNvPr id="18" name="Slide Number Placeholder 17">
            <a:extLst>
              <a:ext uri="{FF2B5EF4-FFF2-40B4-BE49-F238E27FC236}">
                <a16:creationId xmlns:a16="http://schemas.microsoft.com/office/drawing/2014/main" id="{040E2E76-0FD9-DF75-C89D-370C4164E5B3}"/>
              </a:ext>
            </a:extLst>
          </p:cNvPr>
          <p:cNvSpPr>
            <a:spLocks noGrp="1"/>
          </p:cNvSpPr>
          <p:nvPr>
            <p:ph type="sldNum" sz="quarter" idx="12"/>
          </p:nvPr>
        </p:nvSpPr>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27</a:t>
            </a:fld>
            <a:endParaRPr lang="zh-CN"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748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par>
                          <p:cTn id="35" fill="hold">
                            <p:stCondLst>
                              <p:cond delay="1000"/>
                            </p:stCondLst>
                            <p:childTnLst>
                              <p:par>
                                <p:cTn id="36" presetID="22" presetClass="exit" presetSubtype="4" fill="hold" grpId="0" nodeType="afterEffect">
                                  <p:stCondLst>
                                    <p:cond delay="0"/>
                                  </p:stCondLst>
                                  <p:childTnLst>
                                    <p:animEffect transition="out" filter="wipe(down)">
                                      <p:cBhvr>
                                        <p:cTn id="37" dur="1000"/>
                                        <p:tgtEl>
                                          <p:spTgt spid="16"/>
                                        </p:tgtEl>
                                      </p:cBhvr>
                                    </p:animEffect>
                                    <p:set>
                                      <p:cBhvr>
                                        <p:cTn id="38" dur="1" fill="hold">
                                          <p:stCondLst>
                                            <p:cond delay="999"/>
                                          </p:stCondLst>
                                        </p:cTn>
                                        <p:tgtEl>
                                          <p:spTgt spid="16"/>
                                        </p:tgtEl>
                                        <p:attrNameLst>
                                          <p:attrName>style.visibility</p:attrName>
                                        </p:attrNameLst>
                                      </p:cBhvr>
                                      <p:to>
                                        <p:strVal val="hidden"/>
                                      </p:to>
                                    </p:set>
                                  </p:childTnLst>
                                </p:cTn>
                              </p:par>
                            </p:childTnLst>
                          </p:cTn>
                        </p:par>
                        <p:par>
                          <p:cTn id="39" fill="hold">
                            <p:stCondLst>
                              <p:cond delay="2000"/>
                            </p:stCondLst>
                            <p:childTnLst>
                              <p:par>
                                <p:cTn id="40" presetID="22" presetClass="exit" presetSubtype="4" fill="hold" grpId="0" nodeType="afterEffect">
                                  <p:stCondLst>
                                    <p:cond delay="0"/>
                                  </p:stCondLst>
                                  <p:childTnLst>
                                    <p:animEffect transition="out" filter="wipe(down)">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22" presetClass="exit" presetSubtype="4" fill="hold" grpId="0" nodeType="afterEffect">
                                  <p:stCondLst>
                                    <p:cond delay="0"/>
                                  </p:stCondLst>
                                  <p:childTnLst>
                                    <p:animEffect transition="out" filter="wipe(down)">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par>
                          <p:cTn id="47" fill="hold">
                            <p:stCondLst>
                              <p:cond delay="4000"/>
                            </p:stCondLst>
                            <p:childTnLst>
                              <p:par>
                                <p:cTn id="48" presetID="22" presetClass="exit" presetSubtype="4" fill="hold" grpId="0" nodeType="afterEffect">
                                  <p:stCondLst>
                                    <p:cond delay="0"/>
                                  </p:stCondLst>
                                  <p:childTnLst>
                                    <p:animEffect transition="out" filter="wipe(down)">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5000"/>
                            </p:stCondLst>
                            <p:childTnLst>
                              <p:par>
                                <p:cTn id="52" presetID="22" presetClass="exit" presetSubtype="4" fill="hold" grpId="0" nodeType="afterEffect">
                                  <p:stCondLst>
                                    <p:cond delay="0"/>
                                  </p:stCondLst>
                                  <p:childTnLst>
                                    <p:animEffect transition="out" filter="wipe(down)">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6000"/>
                            </p:stCondLst>
                            <p:childTnLst>
                              <p:par>
                                <p:cTn id="56" presetID="22" presetClass="exit" presetSubtype="4" fill="hold" grpId="0" nodeType="afterEffect">
                                  <p:stCondLst>
                                    <p:cond delay="0"/>
                                  </p:stCondLst>
                                  <p:childTnLst>
                                    <p:animEffect transition="out" filter="wipe(down)">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7000"/>
                            </p:stCondLst>
                            <p:childTnLst>
                              <p:par>
                                <p:cTn id="60" presetID="22" presetClass="exit" presetSubtype="4" fill="hold" grpId="0" nodeType="afterEffect">
                                  <p:stCondLst>
                                    <p:cond delay="0"/>
                                  </p:stCondLst>
                                  <p:childTnLst>
                                    <p:animEffect transition="out" filter="wipe(down)">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8000"/>
                            </p:stCondLst>
                            <p:childTnLst>
                              <p:par>
                                <p:cTn id="64" presetID="22" presetClass="exit" presetSubtype="4" fill="hold" grpId="0" nodeType="afterEffect">
                                  <p:stCondLst>
                                    <p:cond delay="0"/>
                                  </p:stCondLst>
                                  <p:childTnLst>
                                    <p:animEffect transition="out" filter="wipe(down)">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par>
                          <p:cTn id="67" fill="hold">
                            <p:stCondLst>
                              <p:cond delay="9000"/>
                            </p:stCondLst>
                            <p:childTnLst>
                              <p:par>
                                <p:cTn id="68" presetID="22" presetClass="exit" presetSubtype="4" fill="hold" grpId="0" nodeType="afterEffect">
                                  <p:stCondLst>
                                    <p:cond delay="0"/>
                                  </p:stCondLst>
                                  <p:childTnLst>
                                    <p:animEffect transition="out" filter="wipe(down)">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6"/>
                                        </p:tgtEl>
                                        <p:attrNameLst>
                                          <p:attrName>fillcolor</p:attrName>
                                        </p:attrNameLst>
                                      </p:cBhvr>
                                      <p:to>
                                        <a:srgbClr val="FFF2CC"/>
                                      </p:to>
                                    </p:animClr>
                                    <p:set>
                                      <p:cBhvr>
                                        <p:cTn id="76" dur="250" fill="hold"/>
                                        <p:tgtEl>
                                          <p:spTgt spid="26"/>
                                        </p:tgtEl>
                                        <p:attrNameLst>
                                          <p:attrName>fill.type</p:attrName>
                                        </p:attrNameLst>
                                      </p:cBhvr>
                                      <p:to>
                                        <p:strVal val="solid"/>
                                      </p:to>
                                    </p:set>
                                    <p:set>
                                      <p:cBhvr>
                                        <p:cTn id="77" dur="250" fill="hold"/>
                                        <p:tgtEl>
                                          <p:spTgt spid="26"/>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par>
                                <p:cTn id="78" presetID="23" presetClass="entr" presetSubtype="32"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250" fill="hold"/>
                                        <p:tgtEl>
                                          <p:spTgt spid="49"/>
                                        </p:tgtEl>
                                        <p:attrNameLst>
                                          <p:attrName>ppt_w</p:attrName>
                                        </p:attrNameLst>
                                      </p:cBhvr>
                                      <p:tavLst>
                                        <p:tav tm="0">
                                          <p:val>
                                            <p:strVal val="4*#ppt_w"/>
                                          </p:val>
                                        </p:tav>
                                        <p:tav tm="100000">
                                          <p:val>
                                            <p:strVal val="#ppt_w"/>
                                          </p:val>
                                        </p:tav>
                                      </p:tavLst>
                                    </p:anim>
                                    <p:anim calcmode="lin" valueType="num">
                                      <p:cBhvr>
                                        <p:cTn id="81"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6"/>
                  </p:tgtEl>
                </p:cond>
              </p:nextCondLst>
            </p:seq>
            <p:seq concurrent="1" nextAc="seek">
              <p:cTn id="82" restart="whenNotActive" fill="hold" evtFilter="cancelBubble" nodeType="interactiveSeq">
                <p:stCondLst>
                  <p:cond evt="onClick" delay="0">
                    <p:tgtEl>
                      <p:spTgt spid="42"/>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clickEffect">
                                  <p:stCondLst>
                                    <p:cond delay="0"/>
                                  </p:stCondLst>
                                  <p:childTnLst>
                                    <p:animClr clrSpc="rgb" dir="cw">
                                      <p:cBhvr>
                                        <p:cTn id="86" dur="250" fill="hold"/>
                                        <p:tgtEl>
                                          <p:spTgt spid="42"/>
                                        </p:tgtEl>
                                        <p:attrNameLst>
                                          <p:attrName>fillcolor</p:attrName>
                                        </p:attrNameLst>
                                      </p:cBhvr>
                                      <p:to>
                                        <a:srgbClr val="FFF2CC"/>
                                      </p:to>
                                    </p:animClr>
                                    <p:set>
                                      <p:cBhvr>
                                        <p:cTn id="87" dur="250" fill="hold"/>
                                        <p:tgtEl>
                                          <p:spTgt spid="42"/>
                                        </p:tgtEl>
                                        <p:attrNameLst>
                                          <p:attrName>fill.type</p:attrName>
                                        </p:attrNameLst>
                                      </p:cBhvr>
                                      <p:to>
                                        <p:strVal val="solid"/>
                                      </p:to>
                                    </p:set>
                                    <p:set>
                                      <p:cBhvr>
                                        <p:cTn id="88" dur="250" fill="hold"/>
                                        <p:tgtEl>
                                          <p:spTgt spid="42"/>
                                        </p:tgtEl>
                                        <p:attrNameLst>
                                          <p:attrName>fill.on</p:attrName>
                                        </p:attrNameLst>
                                      </p:cBhvr>
                                      <p:to>
                                        <p:strVal val="true"/>
                                      </p:to>
                                    </p:set>
                                  </p:childTnLst>
                                  <p:subTnLst>
                                    <p:audio>
                                      <p:cMediaNode>
                                        <p:cTn display="0" masterRel="sameClick">
                                          <p:stCondLst>
                                            <p:cond evt="begin" delay="0">
                                              <p:tn val="85"/>
                                            </p:cond>
                                          </p:stCondLst>
                                          <p:endCondLst>
                                            <p:cond evt="onStopAudio" delay="0">
                                              <p:tgtEl>
                                                <p:sldTgt/>
                                              </p:tgtEl>
                                            </p:cond>
                                          </p:endCondLst>
                                        </p:cTn>
                                        <p:tgtEl>
                                          <p:sndTgt r:embed="rId4" name="click.wav"/>
                                        </p:tgtEl>
                                      </p:cMediaNode>
                                    </p:audio>
                                  </p:subTnLst>
                                </p:cTn>
                              </p:par>
                              <p:par>
                                <p:cTn id="89" presetID="23" presetClass="entr" presetSubtype="32" fill="hold" nodeType="withEffect">
                                  <p:stCondLst>
                                    <p:cond delay="1000"/>
                                  </p:stCondLst>
                                  <p:childTnLst>
                                    <p:set>
                                      <p:cBhvr>
                                        <p:cTn id="90" dur="1" fill="hold">
                                          <p:stCondLst>
                                            <p:cond delay="0"/>
                                          </p:stCondLst>
                                        </p:cTn>
                                        <p:tgtEl>
                                          <p:spTgt spid="53"/>
                                        </p:tgtEl>
                                        <p:attrNameLst>
                                          <p:attrName>style.visibility</p:attrName>
                                        </p:attrNameLst>
                                      </p:cBhvr>
                                      <p:to>
                                        <p:strVal val="visible"/>
                                      </p:to>
                                    </p:set>
                                    <p:anim calcmode="lin" valueType="num">
                                      <p:cBhvr>
                                        <p:cTn id="91" dur="250" fill="hold"/>
                                        <p:tgtEl>
                                          <p:spTgt spid="53"/>
                                        </p:tgtEl>
                                        <p:attrNameLst>
                                          <p:attrName>ppt_w</p:attrName>
                                        </p:attrNameLst>
                                      </p:cBhvr>
                                      <p:tavLst>
                                        <p:tav tm="0">
                                          <p:val>
                                            <p:strVal val="4*#ppt_w"/>
                                          </p:val>
                                        </p:tav>
                                        <p:tav tm="100000">
                                          <p:val>
                                            <p:strVal val="#ppt_w"/>
                                          </p:val>
                                        </p:tav>
                                      </p:tavLst>
                                    </p:anim>
                                    <p:anim calcmode="lin" valueType="num">
                                      <p:cBhvr>
                                        <p:cTn id="92"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2"/>
                  </p:tgtEl>
                </p:cond>
              </p:nextCondLst>
            </p:seq>
            <p:seq concurrent="1" nextAc="seek">
              <p:cTn id="93" restart="whenNotActive" fill="hold" evtFilter="cancelBubble" nodeType="interactiveSeq">
                <p:stCondLst>
                  <p:cond evt="onClick" delay="0">
                    <p:tgtEl>
                      <p:spTgt spid="43"/>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43"/>
                                        </p:tgtEl>
                                        <p:attrNameLst>
                                          <p:attrName>fillcolor</p:attrName>
                                        </p:attrNameLst>
                                      </p:cBhvr>
                                      <p:to>
                                        <a:srgbClr val="FFF2CC"/>
                                      </p:to>
                                    </p:animClr>
                                    <p:set>
                                      <p:cBhvr>
                                        <p:cTn id="98" dur="250" fill="hold"/>
                                        <p:tgtEl>
                                          <p:spTgt spid="43"/>
                                        </p:tgtEl>
                                        <p:attrNameLst>
                                          <p:attrName>fill.type</p:attrName>
                                        </p:attrNameLst>
                                      </p:cBhvr>
                                      <p:to>
                                        <p:strVal val="solid"/>
                                      </p:to>
                                    </p:set>
                                    <p:set>
                                      <p:cBhvr>
                                        <p:cTn id="99" dur="250" fill="hold"/>
                                        <p:tgtEl>
                                          <p:spTgt spid="43"/>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4"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2"/>
                                        </p:tgtEl>
                                        <p:attrNameLst>
                                          <p:attrName>style.visibility</p:attrName>
                                        </p:attrNameLst>
                                      </p:cBhvr>
                                      <p:to>
                                        <p:strVal val="visible"/>
                                      </p:to>
                                    </p:set>
                                    <p:anim calcmode="lin" valueType="num">
                                      <p:cBhvr>
                                        <p:cTn id="102" dur="250" fill="hold"/>
                                        <p:tgtEl>
                                          <p:spTgt spid="2"/>
                                        </p:tgtEl>
                                        <p:attrNameLst>
                                          <p:attrName>ppt_w</p:attrName>
                                        </p:attrNameLst>
                                      </p:cBhvr>
                                      <p:tavLst>
                                        <p:tav tm="0">
                                          <p:val>
                                            <p:strVal val="4*#ppt_w"/>
                                          </p:val>
                                        </p:tav>
                                        <p:tav tm="100000">
                                          <p:val>
                                            <p:strVal val="#ppt_w"/>
                                          </p:val>
                                        </p:tav>
                                      </p:tavLst>
                                    </p:anim>
                                    <p:anim calcmode="lin" valueType="num">
                                      <p:cBhvr>
                                        <p:cTn id="103"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3"/>
                  </p:tgtEl>
                </p:cond>
              </p:nextCondLst>
            </p:seq>
            <p:seq concurrent="1" nextAc="seek">
              <p:cTn id="104" restart="whenNotActive" fill="hold" evtFilter="cancelBubble" nodeType="interactiveSeq">
                <p:stCondLst>
                  <p:cond evt="onClick" delay="0">
                    <p:tgtEl>
                      <p:spTgt spid="44"/>
                    </p:tgtEl>
                  </p:cond>
                </p:stCondLst>
                <p:endSync evt="end" delay="0">
                  <p:rtn val="all"/>
                </p:endSync>
                <p:childTnLst>
                  <p:par>
                    <p:cTn id="105" fill="hold">
                      <p:stCondLst>
                        <p:cond delay="0"/>
                      </p:stCondLst>
                      <p:childTnLst>
                        <p:par>
                          <p:cTn id="106" fill="hold">
                            <p:stCondLst>
                              <p:cond delay="0"/>
                            </p:stCondLst>
                            <p:childTnLst>
                              <p:par>
                                <p:cTn id="107" presetID="1" presetClass="emph" presetSubtype="2" fill="hold" nodeType="clickEffect">
                                  <p:stCondLst>
                                    <p:cond delay="0"/>
                                  </p:stCondLst>
                                  <p:childTnLst>
                                    <p:animClr clrSpc="rgb" dir="cw">
                                      <p:cBhvr>
                                        <p:cTn id="108" dur="250" fill="hold"/>
                                        <p:tgtEl>
                                          <p:spTgt spid="44"/>
                                        </p:tgtEl>
                                        <p:attrNameLst>
                                          <p:attrName>fillcolor</p:attrName>
                                        </p:attrNameLst>
                                      </p:cBhvr>
                                      <p:to>
                                        <a:srgbClr val="FFF2CC"/>
                                      </p:to>
                                    </p:animClr>
                                    <p:set>
                                      <p:cBhvr>
                                        <p:cTn id="109" dur="250" fill="hold"/>
                                        <p:tgtEl>
                                          <p:spTgt spid="44"/>
                                        </p:tgtEl>
                                        <p:attrNameLst>
                                          <p:attrName>fill.type</p:attrName>
                                        </p:attrNameLst>
                                      </p:cBhvr>
                                      <p:to>
                                        <p:strVal val="solid"/>
                                      </p:to>
                                    </p:set>
                                    <p:set>
                                      <p:cBhvr>
                                        <p:cTn id="110" dur="250" fill="hold"/>
                                        <p:tgtEl>
                                          <p:spTgt spid="44"/>
                                        </p:tgtEl>
                                        <p:attrNameLst>
                                          <p:attrName>fill.on</p:attrName>
                                        </p:attrNameLst>
                                      </p:cBhvr>
                                      <p:to>
                                        <p:strVal val="tru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par>
                                <p:cTn id="111" presetID="23" presetClass="entr" presetSubtype="32"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p:cTn id="113" dur="250" fill="hold"/>
                                        <p:tgtEl>
                                          <p:spTgt spid="47"/>
                                        </p:tgtEl>
                                        <p:attrNameLst>
                                          <p:attrName>ppt_w</p:attrName>
                                        </p:attrNameLst>
                                      </p:cBhvr>
                                      <p:tavLst>
                                        <p:tav tm="0">
                                          <p:val>
                                            <p:strVal val="4*#ppt_w"/>
                                          </p:val>
                                        </p:tav>
                                        <p:tav tm="100000">
                                          <p:val>
                                            <p:strVal val="#ppt_w"/>
                                          </p:val>
                                        </p:tav>
                                      </p:tavLst>
                                    </p:anim>
                                    <p:anim calcmode="lin" valueType="num">
                                      <p:cBhvr>
                                        <p:cTn id="11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1"/>
                                            </p:cond>
                                          </p:stCondLst>
                                          <p:endCondLst>
                                            <p:cond evt="onStopAudio" delay="0">
                                              <p:tgtEl>
                                                <p:sldTgt/>
                                              </p:tgtEl>
                                            </p:cond>
                                          </p:endCondLst>
                                        </p:cTn>
                                        <p:tgtEl>
                                          <p:sndTgt r:embed="rId6" name="Check mark.wav"/>
                                        </p:tgtEl>
                                      </p:cMediaNode>
                                    </p:audio>
                                  </p:subTnLst>
                                </p:cTn>
                              </p:par>
                              <p:par>
                                <p:cTn id="115" presetID="1" presetClass="emph" presetSubtype="2" fill="hold" nodeType="withEffect">
                                  <p:stCondLst>
                                    <p:cond delay="1000"/>
                                  </p:stCondLst>
                                  <p:childTnLst>
                                    <p:animClr clrSpc="rgb" dir="cw">
                                      <p:cBhvr>
                                        <p:cTn id="116" dur="250" fill="hold"/>
                                        <p:tgtEl>
                                          <p:spTgt spid="44"/>
                                        </p:tgtEl>
                                        <p:attrNameLst>
                                          <p:attrName>fillcolor</p:attrName>
                                        </p:attrNameLst>
                                      </p:cBhvr>
                                      <p:to>
                                        <a:srgbClr val="FFFF00"/>
                                      </p:to>
                                    </p:animClr>
                                    <p:set>
                                      <p:cBhvr>
                                        <p:cTn id="117" dur="250" fill="hold"/>
                                        <p:tgtEl>
                                          <p:spTgt spid="44"/>
                                        </p:tgtEl>
                                        <p:attrNameLst>
                                          <p:attrName>fill.type</p:attrName>
                                        </p:attrNameLst>
                                      </p:cBhvr>
                                      <p:to>
                                        <p:strVal val="solid"/>
                                      </p:to>
                                    </p:set>
                                    <p:set>
                                      <p:cBhvr>
                                        <p:cTn id="118"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hlinkClick r:id="rId7" action="ppaction://hlinksldjump"/>
          </p:cNvPr>
          <p:cNvSpPr/>
          <p:nvPr/>
        </p:nvSpPr>
        <p:spPr>
          <a:xfrm>
            <a:off x="946233" y="813530"/>
            <a:ext cx="10526728" cy="1604597"/>
          </a:xfrm>
          <a:prstGeom prst="snip2Diag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Calibri" panose="020F0502020204030204" pitchFamily="34" charset="0"/>
                <a:ea typeface="Calibri" panose="020F0502020204030204" pitchFamily="34" charset="0"/>
                <a:cs typeface="Calibri" panose="020F0502020204030204" pitchFamily="34" charset="0"/>
              </a:rPr>
              <a:t>Cho chuỗi thức ăn: Tảo lục đơn bào → Tôm → Cá rô → Chim bói cá. Trong chuỗi thức ăn này, cá rô thuộc bậc dinh dưỡng </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1189202" y="2945163"/>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Cấp</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1.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6209597" y="2949352"/>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cấp</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3.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1189202" y="3834335"/>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Cấp</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4.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6209597" y="3838524"/>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Cấp</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2.</a:t>
            </a:r>
          </a:p>
        </p:txBody>
      </p:sp>
      <p:pic>
        <p:nvPicPr>
          <p:cNvPr id="47" name="Picture 46"/>
          <p:cNvPicPr>
            <a:picLocks noChangeAspect="1"/>
          </p:cNvPicPr>
          <p:nvPr/>
        </p:nvPicPr>
        <p:blipFill rotWithShape="1">
          <a:blip r:embed="rId8" cstate="print">
            <a:duotone>
              <a:prstClr val="black"/>
              <a:srgbClr val="FF0000">
                <a:tint val="45000"/>
                <a:satMod val="400000"/>
              </a:srgbClr>
            </a:duotone>
            <a:extLst>
              <a:ext uri="{28A0092B-C50C-407E-A947-70E740481C1C}">
                <a14:useLocalDpi xmlns:a14="http://schemas.microsoft.com/office/drawing/2010/main" val="0"/>
              </a:ext>
            </a:extLst>
          </a:blip>
          <a:srcRect r="-5485"/>
          <a:stretch/>
        </p:blipFill>
        <p:spPr>
          <a:xfrm>
            <a:off x="10344855" y="2976541"/>
            <a:ext cx="885137" cy="708059"/>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653" y="3879296"/>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863" y="3029496"/>
            <a:ext cx="804742" cy="707197"/>
          </a:xfrm>
          <a:prstGeom prst="rect">
            <a:avLst/>
          </a:prstGeom>
        </p:spPr>
      </p:pic>
      <p:pic>
        <p:nvPicPr>
          <p:cNvPr id="2" name="Picture 1">
            <a:extLst>
              <a:ext uri="{FF2B5EF4-FFF2-40B4-BE49-F238E27FC236}">
                <a16:creationId xmlns:a16="http://schemas.microsoft.com/office/drawing/2014/main" id="{C25DC9F7-15BE-CC63-F651-29E007A4A3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863" y="3897954"/>
            <a:ext cx="804742" cy="707197"/>
          </a:xfrm>
          <a:prstGeom prst="rect">
            <a:avLst/>
          </a:prstGeom>
        </p:spPr>
      </p:pic>
      <p:sp>
        <p:nvSpPr>
          <p:cNvPr id="3" name="Freeform 176">
            <a:extLst>
              <a:ext uri="{FF2B5EF4-FFF2-40B4-BE49-F238E27FC236}">
                <a16:creationId xmlns:a16="http://schemas.microsoft.com/office/drawing/2014/main" id="{BDE3D0C8-C700-BBC1-1B10-43B25F956B5C}"/>
              </a:ext>
            </a:extLst>
          </p:cNvPr>
          <p:cNvSpPr/>
          <p:nvPr/>
        </p:nvSpPr>
        <p:spPr bwMode="auto">
          <a:xfrm>
            <a:off x="0" y="4760081"/>
            <a:ext cx="2423604" cy="1997316"/>
          </a:xfrm>
          <a:custGeom>
            <a:avLst/>
            <a:gdLst>
              <a:gd name="T0" fmla="*/ 1444 w 1457"/>
              <a:gd name="T1" fmla="*/ 0 h 1365"/>
              <a:gd name="T2" fmla="*/ 1457 w 1457"/>
              <a:gd name="T3" fmla="*/ 126 h 1365"/>
              <a:gd name="T4" fmla="*/ 1098 w 1457"/>
              <a:gd name="T5" fmla="*/ 346 h 1365"/>
              <a:gd name="T6" fmla="*/ 869 w 1457"/>
              <a:gd name="T7" fmla="*/ 738 h 1365"/>
              <a:gd name="T8" fmla="*/ 424 w 1457"/>
              <a:gd name="T9" fmla="*/ 929 h 1365"/>
              <a:gd name="T10" fmla="*/ 229 w 1457"/>
              <a:gd name="T11" fmla="*/ 1172 h 1365"/>
              <a:gd name="T12" fmla="*/ 0 w 1457"/>
              <a:gd name="T13" fmla="*/ 1365 h 1365"/>
              <a:gd name="T14" fmla="*/ 0 w 1457"/>
              <a:gd name="T15" fmla="*/ 18 h 1365"/>
              <a:gd name="T16" fmla="*/ 1444 w 1457"/>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7" h="1365">
                <a:moveTo>
                  <a:pt x="1444" y="0"/>
                </a:moveTo>
                <a:lnTo>
                  <a:pt x="1457" y="126"/>
                </a:lnTo>
                <a:lnTo>
                  <a:pt x="1098" y="346"/>
                </a:lnTo>
                <a:lnTo>
                  <a:pt x="869" y="738"/>
                </a:lnTo>
                <a:lnTo>
                  <a:pt x="424" y="929"/>
                </a:lnTo>
                <a:lnTo>
                  <a:pt x="229" y="1172"/>
                </a:lnTo>
                <a:lnTo>
                  <a:pt x="0" y="1365"/>
                </a:lnTo>
                <a:lnTo>
                  <a:pt x="0" y="18"/>
                </a:lnTo>
                <a:lnTo>
                  <a:pt x="1444"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5" name="Freeform 177">
            <a:extLst>
              <a:ext uri="{FF2B5EF4-FFF2-40B4-BE49-F238E27FC236}">
                <a16:creationId xmlns:a16="http://schemas.microsoft.com/office/drawing/2014/main" id="{87BB4E2A-96AA-69B3-13B6-063B08937DFE}"/>
              </a:ext>
            </a:extLst>
          </p:cNvPr>
          <p:cNvSpPr/>
          <p:nvPr/>
        </p:nvSpPr>
        <p:spPr bwMode="auto">
          <a:xfrm>
            <a:off x="10561685" y="4879706"/>
            <a:ext cx="1639782" cy="1978294"/>
          </a:xfrm>
          <a:custGeom>
            <a:avLst/>
            <a:gdLst>
              <a:gd name="T0" fmla="*/ 20 w 1464"/>
              <a:gd name="T1" fmla="*/ 0 h 1352"/>
              <a:gd name="T2" fmla="*/ 1464 w 1464"/>
              <a:gd name="T3" fmla="*/ 21 h 1352"/>
              <a:gd name="T4" fmla="*/ 1464 w 1464"/>
              <a:gd name="T5" fmla="*/ 1352 h 1352"/>
              <a:gd name="T6" fmla="*/ 1243 w 1464"/>
              <a:gd name="T7" fmla="*/ 1159 h 1352"/>
              <a:gd name="T8" fmla="*/ 1027 w 1464"/>
              <a:gd name="T9" fmla="*/ 844 h 1352"/>
              <a:gd name="T10" fmla="*/ 519 w 1464"/>
              <a:gd name="T11" fmla="*/ 573 h 1352"/>
              <a:gd name="T12" fmla="*/ 313 w 1464"/>
              <a:gd name="T13" fmla="*/ 296 h 1352"/>
              <a:gd name="T14" fmla="*/ 0 w 1464"/>
              <a:gd name="T15" fmla="*/ 115 h 1352"/>
              <a:gd name="T16" fmla="*/ 20 w 1464"/>
              <a:gd name="T17"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352">
                <a:moveTo>
                  <a:pt x="20" y="0"/>
                </a:moveTo>
                <a:lnTo>
                  <a:pt x="1464" y="21"/>
                </a:lnTo>
                <a:lnTo>
                  <a:pt x="1464" y="1352"/>
                </a:lnTo>
                <a:lnTo>
                  <a:pt x="1243" y="1159"/>
                </a:lnTo>
                <a:lnTo>
                  <a:pt x="1027" y="844"/>
                </a:lnTo>
                <a:lnTo>
                  <a:pt x="519" y="573"/>
                </a:lnTo>
                <a:lnTo>
                  <a:pt x="313" y="296"/>
                </a:lnTo>
                <a:lnTo>
                  <a:pt x="0" y="115"/>
                </a:lnTo>
                <a:lnTo>
                  <a:pt x="20"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pic>
        <p:nvPicPr>
          <p:cNvPr id="6" name="图片 59">
            <a:extLst>
              <a:ext uri="{FF2B5EF4-FFF2-40B4-BE49-F238E27FC236}">
                <a16:creationId xmlns:a16="http://schemas.microsoft.com/office/drawing/2014/main" id="{990A1CC3-5E20-C657-64B5-109AE6D6EC1E}"/>
              </a:ext>
            </a:extLst>
          </p:cNvPr>
          <p:cNvPicPr>
            <a:picLocks noChangeAspect="1"/>
          </p:cNvPicPr>
          <p:nvPr/>
        </p:nvPicPr>
        <p:blipFill>
          <a:blip r:embed="rId10" cstate="hqprint">
            <a:extLst>
              <a:ext uri="{28A0092B-C50C-407E-A947-70E740481C1C}">
                <a14:useLocalDpi xmlns:a14="http://schemas.microsoft.com/office/drawing/2010/main" val="0"/>
              </a:ext>
            </a:extLst>
          </a:blip>
          <a:srcRect l="54339" t="35330" r="15875" b="16104"/>
          <a:stretch>
            <a:fillRect/>
          </a:stretch>
        </p:blipFill>
        <p:spPr>
          <a:xfrm>
            <a:off x="0" y="2749230"/>
            <a:ext cx="1331007" cy="2170209"/>
          </a:xfrm>
          <a:prstGeom prst="rect">
            <a:avLst/>
          </a:prstGeom>
        </p:spPr>
      </p:pic>
      <p:sp>
        <p:nvSpPr>
          <p:cNvPr id="7" name="Rectangle 6">
            <a:extLst>
              <a:ext uri="{FF2B5EF4-FFF2-40B4-BE49-F238E27FC236}">
                <a16:creationId xmlns:a16="http://schemas.microsoft.com/office/drawing/2014/main" id="{66C82F79-E9FB-A6D2-8093-812DF98C3BB1}"/>
              </a:ext>
            </a:extLst>
          </p:cNvPr>
          <p:cNvSpPr/>
          <p:nvPr/>
        </p:nvSpPr>
        <p:spPr>
          <a:xfrm>
            <a:off x="4674711" y="5055261"/>
            <a:ext cx="3069771" cy="9779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HẾT GIỜ</a:t>
            </a:r>
          </a:p>
        </p:txBody>
      </p:sp>
      <p:sp>
        <p:nvSpPr>
          <p:cNvPr id="8" name="Rectangle 7">
            <a:extLst>
              <a:ext uri="{FF2B5EF4-FFF2-40B4-BE49-F238E27FC236}">
                <a16:creationId xmlns:a16="http://schemas.microsoft.com/office/drawing/2014/main" id="{54A7E602-ADD7-90B0-9B1C-52D8986675B2}"/>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1S</a:t>
            </a:r>
          </a:p>
        </p:txBody>
      </p:sp>
      <p:sp>
        <p:nvSpPr>
          <p:cNvPr id="9" name="Rectangle 8">
            <a:extLst>
              <a:ext uri="{FF2B5EF4-FFF2-40B4-BE49-F238E27FC236}">
                <a16:creationId xmlns:a16="http://schemas.microsoft.com/office/drawing/2014/main" id="{2184732D-F810-CCB5-FD3A-2C4382548EB9}"/>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2S</a:t>
            </a:r>
          </a:p>
        </p:txBody>
      </p:sp>
      <p:sp>
        <p:nvSpPr>
          <p:cNvPr id="10" name="Rectangle 9">
            <a:extLst>
              <a:ext uri="{FF2B5EF4-FFF2-40B4-BE49-F238E27FC236}">
                <a16:creationId xmlns:a16="http://schemas.microsoft.com/office/drawing/2014/main" id="{611825E7-AD60-F8D4-F10E-479868995C44}"/>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3S</a:t>
            </a:r>
          </a:p>
        </p:txBody>
      </p:sp>
      <p:sp>
        <p:nvSpPr>
          <p:cNvPr id="11" name="Rectangle 10">
            <a:extLst>
              <a:ext uri="{FF2B5EF4-FFF2-40B4-BE49-F238E27FC236}">
                <a16:creationId xmlns:a16="http://schemas.microsoft.com/office/drawing/2014/main" id="{9EDCB2ED-6AC5-9420-F4B0-97151C16C1EB}"/>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4S</a:t>
            </a:r>
          </a:p>
        </p:txBody>
      </p:sp>
      <p:sp>
        <p:nvSpPr>
          <p:cNvPr id="12" name="Rectangle 11">
            <a:extLst>
              <a:ext uri="{FF2B5EF4-FFF2-40B4-BE49-F238E27FC236}">
                <a16:creationId xmlns:a16="http://schemas.microsoft.com/office/drawing/2014/main" id="{BD4F0318-E6C7-5CEB-303B-0F60F99041A2}"/>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5S</a:t>
            </a:r>
          </a:p>
        </p:txBody>
      </p:sp>
      <p:sp>
        <p:nvSpPr>
          <p:cNvPr id="13" name="Rectangle 12">
            <a:extLst>
              <a:ext uri="{FF2B5EF4-FFF2-40B4-BE49-F238E27FC236}">
                <a16:creationId xmlns:a16="http://schemas.microsoft.com/office/drawing/2014/main" id="{15C9EB01-6F91-F03A-FAF0-BFF4D7555183}"/>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6S</a:t>
            </a:r>
          </a:p>
        </p:txBody>
      </p:sp>
      <p:sp>
        <p:nvSpPr>
          <p:cNvPr id="14" name="Rectangle 13">
            <a:extLst>
              <a:ext uri="{FF2B5EF4-FFF2-40B4-BE49-F238E27FC236}">
                <a16:creationId xmlns:a16="http://schemas.microsoft.com/office/drawing/2014/main" id="{96EA79E9-0E8E-2C0D-2540-DFCB7CE315D1}"/>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7S</a:t>
            </a:r>
          </a:p>
        </p:txBody>
      </p:sp>
      <p:sp>
        <p:nvSpPr>
          <p:cNvPr id="15" name="Rectangle 14">
            <a:extLst>
              <a:ext uri="{FF2B5EF4-FFF2-40B4-BE49-F238E27FC236}">
                <a16:creationId xmlns:a16="http://schemas.microsoft.com/office/drawing/2014/main" id="{CF552F4A-5A1A-C8AE-F057-3191621DFD67}"/>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8S</a:t>
            </a:r>
          </a:p>
        </p:txBody>
      </p:sp>
      <p:sp>
        <p:nvSpPr>
          <p:cNvPr id="16" name="Rectangle 15">
            <a:extLst>
              <a:ext uri="{FF2B5EF4-FFF2-40B4-BE49-F238E27FC236}">
                <a16:creationId xmlns:a16="http://schemas.microsoft.com/office/drawing/2014/main" id="{2D5D363C-E305-1316-8B22-1C8E9FAE5D18}"/>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9S</a:t>
            </a:r>
          </a:p>
        </p:txBody>
      </p:sp>
      <p:sp>
        <p:nvSpPr>
          <p:cNvPr id="17" name="Rectangle 16">
            <a:extLst>
              <a:ext uri="{FF2B5EF4-FFF2-40B4-BE49-F238E27FC236}">
                <a16:creationId xmlns:a16="http://schemas.microsoft.com/office/drawing/2014/main" id="{8D15BE49-29A5-2340-5C43-98AFF4C0E1D4}"/>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10S</a:t>
            </a:r>
          </a:p>
        </p:txBody>
      </p:sp>
      <p:sp>
        <p:nvSpPr>
          <p:cNvPr id="18" name="Slide Number Placeholder 17">
            <a:extLst>
              <a:ext uri="{FF2B5EF4-FFF2-40B4-BE49-F238E27FC236}">
                <a16:creationId xmlns:a16="http://schemas.microsoft.com/office/drawing/2014/main" id="{D458E0B4-5174-94D4-C5F6-1D144ED5CAB2}"/>
              </a:ext>
            </a:extLst>
          </p:cNvPr>
          <p:cNvSpPr>
            <a:spLocks noGrp="1"/>
          </p:cNvSpPr>
          <p:nvPr>
            <p:ph type="sldNum" sz="quarter" idx="12"/>
          </p:nvPr>
        </p:nvSpPr>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28</a:t>
            </a:fld>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8275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par>
                          <p:cTn id="35" fill="hold">
                            <p:stCondLst>
                              <p:cond delay="1000"/>
                            </p:stCondLst>
                            <p:childTnLst>
                              <p:par>
                                <p:cTn id="36" presetID="22" presetClass="exit" presetSubtype="4" fill="hold" grpId="0" nodeType="afterEffect">
                                  <p:stCondLst>
                                    <p:cond delay="0"/>
                                  </p:stCondLst>
                                  <p:childTnLst>
                                    <p:animEffect transition="out" filter="wipe(down)">
                                      <p:cBhvr>
                                        <p:cTn id="37" dur="1000"/>
                                        <p:tgtEl>
                                          <p:spTgt spid="16"/>
                                        </p:tgtEl>
                                      </p:cBhvr>
                                    </p:animEffect>
                                    <p:set>
                                      <p:cBhvr>
                                        <p:cTn id="38" dur="1" fill="hold">
                                          <p:stCondLst>
                                            <p:cond delay="999"/>
                                          </p:stCondLst>
                                        </p:cTn>
                                        <p:tgtEl>
                                          <p:spTgt spid="16"/>
                                        </p:tgtEl>
                                        <p:attrNameLst>
                                          <p:attrName>style.visibility</p:attrName>
                                        </p:attrNameLst>
                                      </p:cBhvr>
                                      <p:to>
                                        <p:strVal val="hidden"/>
                                      </p:to>
                                    </p:set>
                                  </p:childTnLst>
                                </p:cTn>
                              </p:par>
                            </p:childTnLst>
                          </p:cTn>
                        </p:par>
                        <p:par>
                          <p:cTn id="39" fill="hold">
                            <p:stCondLst>
                              <p:cond delay="2000"/>
                            </p:stCondLst>
                            <p:childTnLst>
                              <p:par>
                                <p:cTn id="40" presetID="22" presetClass="exit" presetSubtype="4" fill="hold" grpId="0" nodeType="afterEffect">
                                  <p:stCondLst>
                                    <p:cond delay="0"/>
                                  </p:stCondLst>
                                  <p:childTnLst>
                                    <p:animEffect transition="out" filter="wipe(down)">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22" presetClass="exit" presetSubtype="4" fill="hold" grpId="0" nodeType="afterEffect">
                                  <p:stCondLst>
                                    <p:cond delay="0"/>
                                  </p:stCondLst>
                                  <p:childTnLst>
                                    <p:animEffect transition="out" filter="wipe(down)">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par>
                          <p:cTn id="47" fill="hold">
                            <p:stCondLst>
                              <p:cond delay="4000"/>
                            </p:stCondLst>
                            <p:childTnLst>
                              <p:par>
                                <p:cTn id="48" presetID="22" presetClass="exit" presetSubtype="4" fill="hold" grpId="0" nodeType="afterEffect">
                                  <p:stCondLst>
                                    <p:cond delay="0"/>
                                  </p:stCondLst>
                                  <p:childTnLst>
                                    <p:animEffect transition="out" filter="wipe(down)">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5000"/>
                            </p:stCondLst>
                            <p:childTnLst>
                              <p:par>
                                <p:cTn id="52" presetID="22" presetClass="exit" presetSubtype="4" fill="hold" grpId="0" nodeType="afterEffect">
                                  <p:stCondLst>
                                    <p:cond delay="0"/>
                                  </p:stCondLst>
                                  <p:childTnLst>
                                    <p:animEffect transition="out" filter="wipe(down)">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6000"/>
                            </p:stCondLst>
                            <p:childTnLst>
                              <p:par>
                                <p:cTn id="56" presetID="22" presetClass="exit" presetSubtype="4" fill="hold" grpId="0" nodeType="afterEffect">
                                  <p:stCondLst>
                                    <p:cond delay="0"/>
                                  </p:stCondLst>
                                  <p:childTnLst>
                                    <p:animEffect transition="out" filter="wipe(down)">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7000"/>
                            </p:stCondLst>
                            <p:childTnLst>
                              <p:par>
                                <p:cTn id="60" presetID="22" presetClass="exit" presetSubtype="4" fill="hold" grpId="0" nodeType="afterEffect">
                                  <p:stCondLst>
                                    <p:cond delay="0"/>
                                  </p:stCondLst>
                                  <p:childTnLst>
                                    <p:animEffect transition="out" filter="wipe(down)">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8000"/>
                            </p:stCondLst>
                            <p:childTnLst>
                              <p:par>
                                <p:cTn id="64" presetID="22" presetClass="exit" presetSubtype="4" fill="hold" grpId="0" nodeType="afterEffect">
                                  <p:stCondLst>
                                    <p:cond delay="0"/>
                                  </p:stCondLst>
                                  <p:childTnLst>
                                    <p:animEffect transition="out" filter="wipe(down)">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par>
                          <p:cTn id="67" fill="hold">
                            <p:stCondLst>
                              <p:cond delay="9000"/>
                            </p:stCondLst>
                            <p:childTnLst>
                              <p:par>
                                <p:cTn id="68" presetID="22" presetClass="exit" presetSubtype="4" fill="hold" grpId="0" nodeType="afterEffect">
                                  <p:stCondLst>
                                    <p:cond delay="0"/>
                                  </p:stCondLst>
                                  <p:childTnLst>
                                    <p:animEffect transition="out" filter="wipe(down)">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6"/>
                                        </p:tgtEl>
                                        <p:attrNameLst>
                                          <p:attrName>fillcolor</p:attrName>
                                        </p:attrNameLst>
                                      </p:cBhvr>
                                      <p:to>
                                        <a:srgbClr val="FFF2CC"/>
                                      </p:to>
                                    </p:animClr>
                                    <p:set>
                                      <p:cBhvr>
                                        <p:cTn id="76" dur="250" fill="hold"/>
                                        <p:tgtEl>
                                          <p:spTgt spid="26"/>
                                        </p:tgtEl>
                                        <p:attrNameLst>
                                          <p:attrName>fill.type</p:attrName>
                                        </p:attrNameLst>
                                      </p:cBhvr>
                                      <p:to>
                                        <p:strVal val="solid"/>
                                      </p:to>
                                    </p:set>
                                    <p:set>
                                      <p:cBhvr>
                                        <p:cTn id="77" dur="250" fill="hold"/>
                                        <p:tgtEl>
                                          <p:spTgt spid="26"/>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par>
                                <p:cTn id="78" presetID="23" presetClass="entr" presetSubtype="32"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250" fill="hold"/>
                                        <p:tgtEl>
                                          <p:spTgt spid="53"/>
                                        </p:tgtEl>
                                        <p:attrNameLst>
                                          <p:attrName>ppt_w</p:attrName>
                                        </p:attrNameLst>
                                      </p:cBhvr>
                                      <p:tavLst>
                                        <p:tav tm="0">
                                          <p:val>
                                            <p:strVal val="4*#ppt_w"/>
                                          </p:val>
                                        </p:tav>
                                        <p:tav tm="100000">
                                          <p:val>
                                            <p:strVal val="#ppt_w"/>
                                          </p:val>
                                        </p:tav>
                                      </p:tavLst>
                                    </p:anim>
                                    <p:anim calcmode="lin" valueType="num">
                                      <p:cBhvr>
                                        <p:cTn id="81"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6"/>
                  </p:tgtEl>
                </p:cond>
              </p:nextCondLst>
            </p:seq>
            <p:seq concurrent="1" nextAc="seek">
              <p:cTn id="82" restart="whenNotActive" fill="hold" evtFilter="cancelBubble" nodeType="interactiveSeq">
                <p:stCondLst>
                  <p:cond evt="onClick" delay="0">
                    <p:tgtEl>
                      <p:spTgt spid="42"/>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clickEffect">
                                  <p:stCondLst>
                                    <p:cond delay="0"/>
                                  </p:stCondLst>
                                  <p:childTnLst>
                                    <p:animClr clrSpc="rgb" dir="cw">
                                      <p:cBhvr>
                                        <p:cTn id="86" dur="250" fill="hold"/>
                                        <p:tgtEl>
                                          <p:spTgt spid="42"/>
                                        </p:tgtEl>
                                        <p:attrNameLst>
                                          <p:attrName>fillcolor</p:attrName>
                                        </p:attrNameLst>
                                      </p:cBhvr>
                                      <p:to>
                                        <a:srgbClr val="FFF2CC"/>
                                      </p:to>
                                    </p:animClr>
                                    <p:set>
                                      <p:cBhvr>
                                        <p:cTn id="87" dur="250" fill="hold"/>
                                        <p:tgtEl>
                                          <p:spTgt spid="42"/>
                                        </p:tgtEl>
                                        <p:attrNameLst>
                                          <p:attrName>fill.type</p:attrName>
                                        </p:attrNameLst>
                                      </p:cBhvr>
                                      <p:to>
                                        <p:strVal val="solid"/>
                                      </p:to>
                                    </p:set>
                                    <p:set>
                                      <p:cBhvr>
                                        <p:cTn id="88" dur="250" fill="hold"/>
                                        <p:tgtEl>
                                          <p:spTgt spid="42"/>
                                        </p:tgtEl>
                                        <p:attrNameLst>
                                          <p:attrName>fill.on</p:attrName>
                                        </p:attrNameLst>
                                      </p:cBhvr>
                                      <p:to>
                                        <p:strVal val="true"/>
                                      </p:to>
                                    </p:set>
                                  </p:childTnLst>
                                  <p:subTnLst>
                                    <p:audio>
                                      <p:cMediaNode>
                                        <p:cTn display="0" masterRel="sameClick">
                                          <p:stCondLst>
                                            <p:cond evt="begin" delay="0">
                                              <p:tn val="85"/>
                                            </p:cond>
                                          </p:stCondLst>
                                          <p:endCondLst>
                                            <p:cond evt="onStopAudio" delay="0">
                                              <p:tgtEl>
                                                <p:sldTgt/>
                                              </p:tgtEl>
                                            </p:cond>
                                          </p:endCondLst>
                                        </p:cTn>
                                        <p:tgtEl>
                                          <p:sndTgt r:embed="rId4" name="click.wav"/>
                                        </p:tgtEl>
                                      </p:cMediaNode>
                                    </p:audio>
                                  </p:subTnLst>
                                </p:cTn>
                              </p:par>
                              <p:par>
                                <p:cTn id="89" presetID="23" presetClass="entr" presetSubtype="32" fill="hold" nodeType="withEffect">
                                  <p:stCondLst>
                                    <p:cond delay="10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250" fill="hold"/>
                                        <p:tgtEl>
                                          <p:spTgt spid="47"/>
                                        </p:tgtEl>
                                        <p:attrNameLst>
                                          <p:attrName>ppt_w</p:attrName>
                                        </p:attrNameLst>
                                      </p:cBhvr>
                                      <p:tavLst>
                                        <p:tav tm="0">
                                          <p:val>
                                            <p:strVal val="4*#ppt_w"/>
                                          </p:val>
                                        </p:tav>
                                        <p:tav tm="100000">
                                          <p:val>
                                            <p:strVal val="#ppt_w"/>
                                          </p:val>
                                        </p:tav>
                                      </p:tavLst>
                                    </p:anim>
                                    <p:anim calcmode="lin" valueType="num">
                                      <p:cBhvr>
                                        <p:cTn id="92"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6" name="Check mark.wav"/>
                                        </p:tgtEl>
                                      </p:cMediaNode>
                                    </p:audio>
                                  </p:subTnLst>
                                </p:cTn>
                              </p:par>
                              <p:par>
                                <p:cTn id="93" presetID="1" presetClass="emph" presetSubtype="2" fill="hold" nodeType="withEffect">
                                  <p:stCondLst>
                                    <p:cond delay="1000"/>
                                  </p:stCondLst>
                                  <p:childTnLst>
                                    <p:animClr clrSpc="rgb" dir="cw">
                                      <p:cBhvr>
                                        <p:cTn id="94" dur="250" fill="hold"/>
                                        <p:tgtEl>
                                          <p:spTgt spid="42"/>
                                        </p:tgtEl>
                                        <p:attrNameLst>
                                          <p:attrName>fillcolor</p:attrName>
                                        </p:attrNameLst>
                                      </p:cBhvr>
                                      <p:to>
                                        <a:srgbClr val="FFFF00"/>
                                      </p:to>
                                    </p:animClr>
                                    <p:set>
                                      <p:cBhvr>
                                        <p:cTn id="95" dur="250" fill="hold"/>
                                        <p:tgtEl>
                                          <p:spTgt spid="42"/>
                                        </p:tgtEl>
                                        <p:attrNameLst>
                                          <p:attrName>fill.type</p:attrName>
                                        </p:attrNameLst>
                                      </p:cBhvr>
                                      <p:to>
                                        <p:strVal val="solid"/>
                                      </p:to>
                                    </p:set>
                                    <p:set>
                                      <p:cBhvr>
                                        <p:cTn id="96"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97" restart="whenNotActive" fill="hold" evtFilter="cancelBubble" nodeType="interactiveSeq">
                <p:stCondLst>
                  <p:cond evt="onClick" delay="0">
                    <p:tgtEl>
                      <p:spTgt spid="43"/>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nodeType="clickEffect">
                                  <p:stCondLst>
                                    <p:cond delay="0"/>
                                  </p:stCondLst>
                                  <p:childTnLst>
                                    <p:animClr clrSpc="rgb" dir="cw">
                                      <p:cBhvr>
                                        <p:cTn id="101" dur="250" fill="hold"/>
                                        <p:tgtEl>
                                          <p:spTgt spid="43"/>
                                        </p:tgtEl>
                                        <p:attrNameLst>
                                          <p:attrName>fillcolor</p:attrName>
                                        </p:attrNameLst>
                                      </p:cBhvr>
                                      <p:to>
                                        <a:srgbClr val="FFF2CC"/>
                                      </p:to>
                                    </p:animClr>
                                    <p:set>
                                      <p:cBhvr>
                                        <p:cTn id="102" dur="250" fill="hold"/>
                                        <p:tgtEl>
                                          <p:spTgt spid="43"/>
                                        </p:tgtEl>
                                        <p:attrNameLst>
                                          <p:attrName>fill.type</p:attrName>
                                        </p:attrNameLst>
                                      </p:cBhvr>
                                      <p:to>
                                        <p:strVal val="solid"/>
                                      </p:to>
                                    </p:set>
                                    <p:set>
                                      <p:cBhvr>
                                        <p:cTn id="103" dur="250" fill="hold"/>
                                        <p:tgtEl>
                                          <p:spTgt spid="43"/>
                                        </p:tgtEl>
                                        <p:attrNameLst>
                                          <p:attrName>fill.on</p:attrName>
                                        </p:attrNameLst>
                                      </p:cBhvr>
                                      <p:to>
                                        <p:strVal val="true"/>
                                      </p:to>
                                    </p:set>
                                  </p:childTnLst>
                                  <p:subTnLst>
                                    <p:audio>
                                      <p:cMediaNode>
                                        <p:cTn display="0" masterRel="sameClick">
                                          <p:stCondLst>
                                            <p:cond evt="begin" delay="0">
                                              <p:tn val="100"/>
                                            </p:cond>
                                          </p:stCondLst>
                                          <p:endCondLst>
                                            <p:cond evt="onStopAudio" delay="0">
                                              <p:tgtEl>
                                                <p:sldTgt/>
                                              </p:tgtEl>
                                            </p:cond>
                                          </p:endCondLst>
                                        </p:cTn>
                                        <p:tgtEl>
                                          <p:sndTgt r:embed="rId4" name="click.wav"/>
                                        </p:tgtEl>
                                      </p:cMediaNode>
                                    </p:audio>
                                  </p:subTnLst>
                                </p:cTn>
                              </p:par>
                              <p:par>
                                <p:cTn id="104" presetID="23" presetClass="entr" presetSubtype="32" fill="hold" nodeType="withEffect">
                                  <p:stCondLst>
                                    <p:cond delay="100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250" fill="hold"/>
                                        <p:tgtEl>
                                          <p:spTgt spid="2"/>
                                        </p:tgtEl>
                                        <p:attrNameLst>
                                          <p:attrName>ppt_w</p:attrName>
                                        </p:attrNameLst>
                                      </p:cBhvr>
                                      <p:tavLst>
                                        <p:tav tm="0">
                                          <p:val>
                                            <p:strVal val="4*#ppt_w"/>
                                          </p:val>
                                        </p:tav>
                                        <p:tav tm="100000">
                                          <p:val>
                                            <p:strVal val="#ppt_w"/>
                                          </p:val>
                                        </p:tav>
                                      </p:tavLst>
                                    </p:anim>
                                    <p:anim calcmode="lin" valueType="num">
                                      <p:cBhvr>
                                        <p:cTn id="107"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3"/>
                  </p:tgtEl>
                </p:cond>
              </p:nextCondLst>
            </p:seq>
            <p:seq concurrent="1" nextAc="seek">
              <p:cTn id="108" restart="whenNotActive" fill="hold" evtFilter="cancelBubble" nodeType="interactiveSeq">
                <p:stCondLst>
                  <p:cond evt="onClick" delay="0">
                    <p:tgtEl>
                      <p:spTgt spid="44"/>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250" fill="hold"/>
                                        <p:tgtEl>
                                          <p:spTgt spid="44"/>
                                        </p:tgtEl>
                                        <p:attrNameLst>
                                          <p:attrName>fillcolor</p:attrName>
                                        </p:attrNameLst>
                                      </p:cBhvr>
                                      <p:to>
                                        <a:srgbClr val="FFF2CC"/>
                                      </p:to>
                                    </p:animClr>
                                    <p:set>
                                      <p:cBhvr>
                                        <p:cTn id="113" dur="250" fill="hold"/>
                                        <p:tgtEl>
                                          <p:spTgt spid="44"/>
                                        </p:tgtEl>
                                        <p:attrNameLst>
                                          <p:attrName>fill.type</p:attrName>
                                        </p:attrNameLst>
                                      </p:cBhvr>
                                      <p:to>
                                        <p:strVal val="solid"/>
                                      </p:to>
                                    </p:set>
                                    <p:set>
                                      <p:cBhvr>
                                        <p:cTn id="114" dur="250" fill="hold"/>
                                        <p:tgtEl>
                                          <p:spTgt spid="44"/>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par>
                                <p:cTn id="115" presetID="23" presetClass="entr" presetSubtype="32" fill="hold" nodeType="withEffect">
                                  <p:stCondLst>
                                    <p:cond delay="100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250" fill="hold"/>
                                        <p:tgtEl>
                                          <p:spTgt spid="49"/>
                                        </p:tgtEl>
                                        <p:attrNameLst>
                                          <p:attrName>ppt_w</p:attrName>
                                        </p:attrNameLst>
                                      </p:cBhvr>
                                      <p:tavLst>
                                        <p:tav tm="0">
                                          <p:val>
                                            <p:strVal val="4*#ppt_w"/>
                                          </p:val>
                                        </p:tav>
                                        <p:tav tm="100000">
                                          <p:val>
                                            <p:strVal val="#ppt_w"/>
                                          </p:val>
                                        </p:tav>
                                      </p:tavLst>
                                    </p:anim>
                                    <p:anim calcmode="lin" valueType="num">
                                      <p:cBhvr>
                                        <p:cTn id="118"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hlinkClick r:id="rId7" action="ppaction://hlinksldjump"/>
          </p:cNvPr>
          <p:cNvSpPr/>
          <p:nvPr/>
        </p:nvSpPr>
        <p:spPr>
          <a:xfrm>
            <a:off x="946233" y="640637"/>
            <a:ext cx="10526728" cy="2170209"/>
          </a:xfrm>
          <a:prstGeom prst="snip2Diag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latin typeface="Calibri" panose="020F0502020204030204" pitchFamily="34" charset="0"/>
                <a:ea typeface="Calibri" panose="020F0502020204030204" pitchFamily="34" charset="0"/>
                <a:cs typeface="Calibri" panose="020F0502020204030204" pitchFamily="34" charset="0"/>
              </a:rPr>
              <a:t>Nhóm sinh vật có mức năng lượng lớn nhất trong một hệ sinh thái là </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1189202" y="2945163"/>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phân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huỷ</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6209597" y="2949352"/>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động</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ăn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thực</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1189202" y="3834335"/>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sản</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xuất</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6209597" y="3838524"/>
            <a:ext cx="4906798"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 </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động vật ăn thịt</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pic>
        <p:nvPicPr>
          <p:cNvPr id="47" name="Picture 46"/>
          <p:cNvPicPr>
            <a:picLocks noChangeAspect="1"/>
          </p:cNvPicPr>
          <p:nvPr/>
        </p:nvPicPr>
        <p:blipFill rotWithShape="1">
          <a:blip r:embed="rId8" cstate="print">
            <a:duotone>
              <a:prstClr val="black"/>
              <a:srgbClr val="FF0000">
                <a:tint val="45000"/>
                <a:satMod val="400000"/>
              </a:srgbClr>
            </a:duotone>
            <a:extLst>
              <a:ext uri="{28A0092B-C50C-407E-A947-70E740481C1C}">
                <a14:useLocalDpi xmlns:a14="http://schemas.microsoft.com/office/drawing/2010/main" val="0"/>
              </a:ext>
            </a:extLst>
          </a:blip>
          <a:srcRect r="-5485"/>
          <a:stretch/>
        </p:blipFill>
        <p:spPr>
          <a:xfrm>
            <a:off x="5166879" y="3865713"/>
            <a:ext cx="885137" cy="708059"/>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653" y="3879296"/>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653" y="2990608"/>
            <a:ext cx="804742" cy="707197"/>
          </a:xfrm>
          <a:prstGeom prst="rect">
            <a:avLst/>
          </a:prstGeom>
        </p:spPr>
      </p:pic>
      <p:pic>
        <p:nvPicPr>
          <p:cNvPr id="2" name="Picture 1">
            <a:extLst>
              <a:ext uri="{FF2B5EF4-FFF2-40B4-BE49-F238E27FC236}">
                <a16:creationId xmlns:a16="http://schemas.microsoft.com/office/drawing/2014/main" id="{C25DC9F7-15BE-CC63-F651-29E007A4A3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4367" y="2976972"/>
            <a:ext cx="804742" cy="707197"/>
          </a:xfrm>
          <a:prstGeom prst="rect">
            <a:avLst/>
          </a:prstGeom>
        </p:spPr>
      </p:pic>
      <p:sp>
        <p:nvSpPr>
          <p:cNvPr id="3" name="Freeform 176">
            <a:extLst>
              <a:ext uri="{FF2B5EF4-FFF2-40B4-BE49-F238E27FC236}">
                <a16:creationId xmlns:a16="http://schemas.microsoft.com/office/drawing/2014/main" id="{BDE3D0C8-C700-BBC1-1B10-43B25F956B5C}"/>
              </a:ext>
            </a:extLst>
          </p:cNvPr>
          <p:cNvSpPr/>
          <p:nvPr/>
        </p:nvSpPr>
        <p:spPr bwMode="auto">
          <a:xfrm>
            <a:off x="0" y="4760081"/>
            <a:ext cx="2423604" cy="1997316"/>
          </a:xfrm>
          <a:custGeom>
            <a:avLst/>
            <a:gdLst>
              <a:gd name="T0" fmla="*/ 1444 w 1457"/>
              <a:gd name="T1" fmla="*/ 0 h 1365"/>
              <a:gd name="T2" fmla="*/ 1457 w 1457"/>
              <a:gd name="T3" fmla="*/ 126 h 1365"/>
              <a:gd name="T4" fmla="*/ 1098 w 1457"/>
              <a:gd name="T5" fmla="*/ 346 h 1365"/>
              <a:gd name="T6" fmla="*/ 869 w 1457"/>
              <a:gd name="T7" fmla="*/ 738 h 1365"/>
              <a:gd name="T8" fmla="*/ 424 w 1457"/>
              <a:gd name="T9" fmla="*/ 929 h 1365"/>
              <a:gd name="T10" fmla="*/ 229 w 1457"/>
              <a:gd name="T11" fmla="*/ 1172 h 1365"/>
              <a:gd name="T12" fmla="*/ 0 w 1457"/>
              <a:gd name="T13" fmla="*/ 1365 h 1365"/>
              <a:gd name="T14" fmla="*/ 0 w 1457"/>
              <a:gd name="T15" fmla="*/ 18 h 1365"/>
              <a:gd name="T16" fmla="*/ 1444 w 1457"/>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7" h="1365">
                <a:moveTo>
                  <a:pt x="1444" y="0"/>
                </a:moveTo>
                <a:lnTo>
                  <a:pt x="1457" y="126"/>
                </a:lnTo>
                <a:lnTo>
                  <a:pt x="1098" y="346"/>
                </a:lnTo>
                <a:lnTo>
                  <a:pt x="869" y="738"/>
                </a:lnTo>
                <a:lnTo>
                  <a:pt x="424" y="929"/>
                </a:lnTo>
                <a:lnTo>
                  <a:pt x="229" y="1172"/>
                </a:lnTo>
                <a:lnTo>
                  <a:pt x="0" y="1365"/>
                </a:lnTo>
                <a:lnTo>
                  <a:pt x="0" y="18"/>
                </a:lnTo>
                <a:lnTo>
                  <a:pt x="1444"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5" name="Freeform 177">
            <a:extLst>
              <a:ext uri="{FF2B5EF4-FFF2-40B4-BE49-F238E27FC236}">
                <a16:creationId xmlns:a16="http://schemas.microsoft.com/office/drawing/2014/main" id="{87BB4E2A-96AA-69B3-13B6-063B08937DFE}"/>
              </a:ext>
            </a:extLst>
          </p:cNvPr>
          <p:cNvSpPr/>
          <p:nvPr/>
        </p:nvSpPr>
        <p:spPr bwMode="auto">
          <a:xfrm>
            <a:off x="10561685" y="4879706"/>
            <a:ext cx="1639782" cy="1978294"/>
          </a:xfrm>
          <a:custGeom>
            <a:avLst/>
            <a:gdLst>
              <a:gd name="T0" fmla="*/ 20 w 1464"/>
              <a:gd name="T1" fmla="*/ 0 h 1352"/>
              <a:gd name="T2" fmla="*/ 1464 w 1464"/>
              <a:gd name="T3" fmla="*/ 21 h 1352"/>
              <a:gd name="T4" fmla="*/ 1464 w 1464"/>
              <a:gd name="T5" fmla="*/ 1352 h 1352"/>
              <a:gd name="T6" fmla="*/ 1243 w 1464"/>
              <a:gd name="T7" fmla="*/ 1159 h 1352"/>
              <a:gd name="T8" fmla="*/ 1027 w 1464"/>
              <a:gd name="T9" fmla="*/ 844 h 1352"/>
              <a:gd name="T10" fmla="*/ 519 w 1464"/>
              <a:gd name="T11" fmla="*/ 573 h 1352"/>
              <a:gd name="T12" fmla="*/ 313 w 1464"/>
              <a:gd name="T13" fmla="*/ 296 h 1352"/>
              <a:gd name="T14" fmla="*/ 0 w 1464"/>
              <a:gd name="T15" fmla="*/ 115 h 1352"/>
              <a:gd name="T16" fmla="*/ 20 w 1464"/>
              <a:gd name="T17"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352">
                <a:moveTo>
                  <a:pt x="20" y="0"/>
                </a:moveTo>
                <a:lnTo>
                  <a:pt x="1464" y="21"/>
                </a:lnTo>
                <a:lnTo>
                  <a:pt x="1464" y="1352"/>
                </a:lnTo>
                <a:lnTo>
                  <a:pt x="1243" y="1159"/>
                </a:lnTo>
                <a:lnTo>
                  <a:pt x="1027" y="844"/>
                </a:lnTo>
                <a:lnTo>
                  <a:pt x="519" y="573"/>
                </a:lnTo>
                <a:lnTo>
                  <a:pt x="313" y="296"/>
                </a:lnTo>
                <a:lnTo>
                  <a:pt x="0" y="115"/>
                </a:lnTo>
                <a:lnTo>
                  <a:pt x="20"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pic>
        <p:nvPicPr>
          <p:cNvPr id="6" name="图片 59">
            <a:extLst>
              <a:ext uri="{FF2B5EF4-FFF2-40B4-BE49-F238E27FC236}">
                <a16:creationId xmlns:a16="http://schemas.microsoft.com/office/drawing/2014/main" id="{990A1CC3-5E20-C657-64B5-109AE6D6EC1E}"/>
              </a:ext>
            </a:extLst>
          </p:cNvPr>
          <p:cNvPicPr>
            <a:picLocks noChangeAspect="1"/>
          </p:cNvPicPr>
          <p:nvPr/>
        </p:nvPicPr>
        <p:blipFill>
          <a:blip r:embed="rId10" cstate="hqprint">
            <a:extLst>
              <a:ext uri="{28A0092B-C50C-407E-A947-70E740481C1C}">
                <a14:useLocalDpi xmlns:a14="http://schemas.microsoft.com/office/drawing/2010/main" val="0"/>
              </a:ext>
            </a:extLst>
          </a:blip>
          <a:srcRect l="54339" t="35330" r="15875" b="16104"/>
          <a:stretch>
            <a:fillRect/>
          </a:stretch>
        </p:blipFill>
        <p:spPr>
          <a:xfrm>
            <a:off x="0" y="2749230"/>
            <a:ext cx="1331007" cy="2170209"/>
          </a:xfrm>
          <a:prstGeom prst="rect">
            <a:avLst/>
          </a:prstGeom>
        </p:spPr>
      </p:pic>
      <p:sp>
        <p:nvSpPr>
          <p:cNvPr id="7" name="Rectangle 6">
            <a:extLst>
              <a:ext uri="{FF2B5EF4-FFF2-40B4-BE49-F238E27FC236}">
                <a16:creationId xmlns:a16="http://schemas.microsoft.com/office/drawing/2014/main" id="{66C82F79-E9FB-A6D2-8093-812DF98C3BB1}"/>
              </a:ext>
            </a:extLst>
          </p:cNvPr>
          <p:cNvSpPr/>
          <p:nvPr/>
        </p:nvSpPr>
        <p:spPr>
          <a:xfrm>
            <a:off x="4674711" y="5055261"/>
            <a:ext cx="3069771" cy="9779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HẾT GIỜ</a:t>
            </a:r>
          </a:p>
        </p:txBody>
      </p:sp>
      <p:sp>
        <p:nvSpPr>
          <p:cNvPr id="8" name="Rectangle 7">
            <a:extLst>
              <a:ext uri="{FF2B5EF4-FFF2-40B4-BE49-F238E27FC236}">
                <a16:creationId xmlns:a16="http://schemas.microsoft.com/office/drawing/2014/main" id="{54A7E602-ADD7-90B0-9B1C-52D8986675B2}"/>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1S</a:t>
            </a:r>
          </a:p>
        </p:txBody>
      </p:sp>
      <p:sp>
        <p:nvSpPr>
          <p:cNvPr id="9" name="Rectangle 8">
            <a:extLst>
              <a:ext uri="{FF2B5EF4-FFF2-40B4-BE49-F238E27FC236}">
                <a16:creationId xmlns:a16="http://schemas.microsoft.com/office/drawing/2014/main" id="{2184732D-F810-CCB5-FD3A-2C4382548EB9}"/>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2S</a:t>
            </a:r>
          </a:p>
        </p:txBody>
      </p:sp>
      <p:sp>
        <p:nvSpPr>
          <p:cNvPr id="10" name="Rectangle 9">
            <a:extLst>
              <a:ext uri="{FF2B5EF4-FFF2-40B4-BE49-F238E27FC236}">
                <a16:creationId xmlns:a16="http://schemas.microsoft.com/office/drawing/2014/main" id="{611825E7-AD60-F8D4-F10E-479868995C44}"/>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3S</a:t>
            </a:r>
          </a:p>
        </p:txBody>
      </p:sp>
      <p:sp>
        <p:nvSpPr>
          <p:cNvPr id="11" name="Rectangle 10">
            <a:extLst>
              <a:ext uri="{FF2B5EF4-FFF2-40B4-BE49-F238E27FC236}">
                <a16:creationId xmlns:a16="http://schemas.microsoft.com/office/drawing/2014/main" id="{9EDCB2ED-6AC5-9420-F4B0-97151C16C1EB}"/>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4S</a:t>
            </a:r>
          </a:p>
        </p:txBody>
      </p:sp>
      <p:sp>
        <p:nvSpPr>
          <p:cNvPr id="12" name="Rectangle 11">
            <a:extLst>
              <a:ext uri="{FF2B5EF4-FFF2-40B4-BE49-F238E27FC236}">
                <a16:creationId xmlns:a16="http://schemas.microsoft.com/office/drawing/2014/main" id="{BD4F0318-E6C7-5CEB-303B-0F60F99041A2}"/>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5S</a:t>
            </a:r>
          </a:p>
        </p:txBody>
      </p:sp>
      <p:sp>
        <p:nvSpPr>
          <p:cNvPr id="13" name="Rectangle 12">
            <a:extLst>
              <a:ext uri="{FF2B5EF4-FFF2-40B4-BE49-F238E27FC236}">
                <a16:creationId xmlns:a16="http://schemas.microsoft.com/office/drawing/2014/main" id="{15C9EB01-6F91-F03A-FAF0-BFF4D7555183}"/>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6S</a:t>
            </a:r>
          </a:p>
        </p:txBody>
      </p:sp>
      <p:sp>
        <p:nvSpPr>
          <p:cNvPr id="14" name="Rectangle 13">
            <a:extLst>
              <a:ext uri="{FF2B5EF4-FFF2-40B4-BE49-F238E27FC236}">
                <a16:creationId xmlns:a16="http://schemas.microsoft.com/office/drawing/2014/main" id="{96EA79E9-0E8E-2C0D-2540-DFCB7CE315D1}"/>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7S</a:t>
            </a:r>
          </a:p>
        </p:txBody>
      </p:sp>
      <p:sp>
        <p:nvSpPr>
          <p:cNvPr id="15" name="Rectangle 14">
            <a:extLst>
              <a:ext uri="{FF2B5EF4-FFF2-40B4-BE49-F238E27FC236}">
                <a16:creationId xmlns:a16="http://schemas.microsoft.com/office/drawing/2014/main" id="{CF552F4A-5A1A-C8AE-F057-3191621DFD67}"/>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8S</a:t>
            </a:r>
          </a:p>
        </p:txBody>
      </p:sp>
      <p:sp>
        <p:nvSpPr>
          <p:cNvPr id="16" name="Rectangle 15">
            <a:extLst>
              <a:ext uri="{FF2B5EF4-FFF2-40B4-BE49-F238E27FC236}">
                <a16:creationId xmlns:a16="http://schemas.microsoft.com/office/drawing/2014/main" id="{2D5D363C-E305-1316-8B22-1C8E9FAE5D18}"/>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9S</a:t>
            </a:r>
          </a:p>
        </p:txBody>
      </p:sp>
      <p:sp>
        <p:nvSpPr>
          <p:cNvPr id="17" name="Rectangle 16">
            <a:extLst>
              <a:ext uri="{FF2B5EF4-FFF2-40B4-BE49-F238E27FC236}">
                <a16:creationId xmlns:a16="http://schemas.microsoft.com/office/drawing/2014/main" id="{8D15BE49-29A5-2340-5C43-98AFF4C0E1D4}"/>
              </a:ext>
            </a:extLst>
          </p:cNvPr>
          <p:cNvSpPr/>
          <p:nvPr/>
        </p:nvSpPr>
        <p:spPr>
          <a:xfrm>
            <a:off x="4674711" y="5078778"/>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10S</a:t>
            </a:r>
          </a:p>
        </p:txBody>
      </p:sp>
      <p:sp>
        <p:nvSpPr>
          <p:cNvPr id="18" name="Slide Number Placeholder 17">
            <a:extLst>
              <a:ext uri="{FF2B5EF4-FFF2-40B4-BE49-F238E27FC236}">
                <a16:creationId xmlns:a16="http://schemas.microsoft.com/office/drawing/2014/main" id="{A423B029-2654-445B-1AA1-94EB05F86A63}"/>
              </a:ext>
            </a:extLst>
          </p:cNvPr>
          <p:cNvSpPr>
            <a:spLocks noGrp="1"/>
          </p:cNvSpPr>
          <p:nvPr>
            <p:ph type="sldNum" sz="quarter" idx="12"/>
          </p:nvPr>
        </p:nvSpPr>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29</a:t>
            </a:fld>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996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par>
                          <p:cTn id="35" fill="hold">
                            <p:stCondLst>
                              <p:cond delay="1000"/>
                            </p:stCondLst>
                            <p:childTnLst>
                              <p:par>
                                <p:cTn id="36" presetID="22" presetClass="exit" presetSubtype="4" fill="hold" grpId="0" nodeType="afterEffect">
                                  <p:stCondLst>
                                    <p:cond delay="0"/>
                                  </p:stCondLst>
                                  <p:childTnLst>
                                    <p:animEffect transition="out" filter="wipe(down)">
                                      <p:cBhvr>
                                        <p:cTn id="37" dur="1000"/>
                                        <p:tgtEl>
                                          <p:spTgt spid="16"/>
                                        </p:tgtEl>
                                      </p:cBhvr>
                                    </p:animEffect>
                                    <p:set>
                                      <p:cBhvr>
                                        <p:cTn id="38" dur="1" fill="hold">
                                          <p:stCondLst>
                                            <p:cond delay="999"/>
                                          </p:stCondLst>
                                        </p:cTn>
                                        <p:tgtEl>
                                          <p:spTgt spid="16"/>
                                        </p:tgtEl>
                                        <p:attrNameLst>
                                          <p:attrName>style.visibility</p:attrName>
                                        </p:attrNameLst>
                                      </p:cBhvr>
                                      <p:to>
                                        <p:strVal val="hidden"/>
                                      </p:to>
                                    </p:set>
                                  </p:childTnLst>
                                </p:cTn>
                              </p:par>
                            </p:childTnLst>
                          </p:cTn>
                        </p:par>
                        <p:par>
                          <p:cTn id="39" fill="hold">
                            <p:stCondLst>
                              <p:cond delay="2000"/>
                            </p:stCondLst>
                            <p:childTnLst>
                              <p:par>
                                <p:cTn id="40" presetID="22" presetClass="exit" presetSubtype="4" fill="hold" grpId="0" nodeType="afterEffect">
                                  <p:stCondLst>
                                    <p:cond delay="0"/>
                                  </p:stCondLst>
                                  <p:childTnLst>
                                    <p:animEffect transition="out" filter="wipe(down)">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22" presetClass="exit" presetSubtype="4" fill="hold" grpId="0" nodeType="afterEffect">
                                  <p:stCondLst>
                                    <p:cond delay="0"/>
                                  </p:stCondLst>
                                  <p:childTnLst>
                                    <p:animEffect transition="out" filter="wipe(down)">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par>
                          <p:cTn id="47" fill="hold">
                            <p:stCondLst>
                              <p:cond delay="4000"/>
                            </p:stCondLst>
                            <p:childTnLst>
                              <p:par>
                                <p:cTn id="48" presetID="22" presetClass="exit" presetSubtype="4" fill="hold" grpId="0" nodeType="afterEffect">
                                  <p:stCondLst>
                                    <p:cond delay="0"/>
                                  </p:stCondLst>
                                  <p:childTnLst>
                                    <p:animEffect transition="out" filter="wipe(down)">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5000"/>
                            </p:stCondLst>
                            <p:childTnLst>
                              <p:par>
                                <p:cTn id="52" presetID="22" presetClass="exit" presetSubtype="4" fill="hold" grpId="0" nodeType="afterEffect">
                                  <p:stCondLst>
                                    <p:cond delay="0"/>
                                  </p:stCondLst>
                                  <p:childTnLst>
                                    <p:animEffect transition="out" filter="wipe(down)">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6000"/>
                            </p:stCondLst>
                            <p:childTnLst>
                              <p:par>
                                <p:cTn id="56" presetID="22" presetClass="exit" presetSubtype="4" fill="hold" grpId="0" nodeType="afterEffect">
                                  <p:stCondLst>
                                    <p:cond delay="0"/>
                                  </p:stCondLst>
                                  <p:childTnLst>
                                    <p:animEffect transition="out" filter="wipe(down)">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7000"/>
                            </p:stCondLst>
                            <p:childTnLst>
                              <p:par>
                                <p:cTn id="60" presetID="22" presetClass="exit" presetSubtype="4" fill="hold" grpId="0" nodeType="afterEffect">
                                  <p:stCondLst>
                                    <p:cond delay="0"/>
                                  </p:stCondLst>
                                  <p:childTnLst>
                                    <p:animEffect transition="out" filter="wipe(down)">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8000"/>
                            </p:stCondLst>
                            <p:childTnLst>
                              <p:par>
                                <p:cTn id="64" presetID="22" presetClass="exit" presetSubtype="4" fill="hold" grpId="0" nodeType="afterEffect">
                                  <p:stCondLst>
                                    <p:cond delay="0"/>
                                  </p:stCondLst>
                                  <p:childTnLst>
                                    <p:animEffect transition="out" filter="wipe(down)">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par>
                          <p:cTn id="67" fill="hold">
                            <p:stCondLst>
                              <p:cond delay="9000"/>
                            </p:stCondLst>
                            <p:childTnLst>
                              <p:par>
                                <p:cTn id="68" presetID="22" presetClass="exit" presetSubtype="4" fill="hold" grpId="0" nodeType="afterEffect">
                                  <p:stCondLst>
                                    <p:cond delay="0"/>
                                  </p:stCondLst>
                                  <p:childTnLst>
                                    <p:animEffect transition="out" filter="wipe(down)">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6"/>
                                        </p:tgtEl>
                                        <p:attrNameLst>
                                          <p:attrName>fillcolor</p:attrName>
                                        </p:attrNameLst>
                                      </p:cBhvr>
                                      <p:to>
                                        <a:srgbClr val="FFF2CC"/>
                                      </p:to>
                                    </p:animClr>
                                    <p:set>
                                      <p:cBhvr>
                                        <p:cTn id="76" dur="250" fill="hold"/>
                                        <p:tgtEl>
                                          <p:spTgt spid="26"/>
                                        </p:tgtEl>
                                        <p:attrNameLst>
                                          <p:attrName>fill.type</p:attrName>
                                        </p:attrNameLst>
                                      </p:cBhvr>
                                      <p:to>
                                        <p:strVal val="solid"/>
                                      </p:to>
                                    </p:set>
                                    <p:set>
                                      <p:cBhvr>
                                        <p:cTn id="77" dur="250" fill="hold"/>
                                        <p:tgtEl>
                                          <p:spTgt spid="26"/>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par>
                                <p:cTn id="78" presetID="23" presetClass="entr" presetSubtype="32" fill="hold" nodeType="with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250" fill="hold"/>
                                        <p:tgtEl>
                                          <p:spTgt spid="2"/>
                                        </p:tgtEl>
                                        <p:attrNameLst>
                                          <p:attrName>ppt_w</p:attrName>
                                        </p:attrNameLst>
                                      </p:cBhvr>
                                      <p:tavLst>
                                        <p:tav tm="0">
                                          <p:val>
                                            <p:strVal val="4*#ppt_w"/>
                                          </p:val>
                                        </p:tav>
                                        <p:tav tm="100000">
                                          <p:val>
                                            <p:strVal val="#ppt_w"/>
                                          </p:val>
                                        </p:tav>
                                      </p:tavLst>
                                    </p:anim>
                                    <p:anim calcmode="lin" valueType="num">
                                      <p:cBhvr>
                                        <p:cTn id="81"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6"/>
                  </p:tgtEl>
                </p:cond>
              </p:nextCondLst>
            </p:seq>
            <p:seq concurrent="1" nextAc="seek">
              <p:cTn id="82" restart="whenNotActive" fill="hold" evtFilter="cancelBubble" nodeType="interactiveSeq">
                <p:stCondLst>
                  <p:cond evt="onClick" delay="0">
                    <p:tgtEl>
                      <p:spTgt spid="42"/>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clickEffect">
                                  <p:stCondLst>
                                    <p:cond delay="0"/>
                                  </p:stCondLst>
                                  <p:childTnLst>
                                    <p:animClr clrSpc="rgb" dir="cw">
                                      <p:cBhvr>
                                        <p:cTn id="86" dur="250" fill="hold"/>
                                        <p:tgtEl>
                                          <p:spTgt spid="42"/>
                                        </p:tgtEl>
                                        <p:attrNameLst>
                                          <p:attrName>fillcolor</p:attrName>
                                        </p:attrNameLst>
                                      </p:cBhvr>
                                      <p:to>
                                        <a:srgbClr val="FFF2CC"/>
                                      </p:to>
                                    </p:animClr>
                                    <p:set>
                                      <p:cBhvr>
                                        <p:cTn id="87" dur="250" fill="hold"/>
                                        <p:tgtEl>
                                          <p:spTgt spid="42"/>
                                        </p:tgtEl>
                                        <p:attrNameLst>
                                          <p:attrName>fill.type</p:attrName>
                                        </p:attrNameLst>
                                      </p:cBhvr>
                                      <p:to>
                                        <p:strVal val="solid"/>
                                      </p:to>
                                    </p:set>
                                    <p:set>
                                      <p:cBhvr>
                                        <p:cTn id="88" dur="250" fill="hold"/>
                                        <p:tgtEl>
                                          <p:spTgt spid="42"/>
                                        </p:tgtEl>
                                        <p:attrNameLst>
                                          <p:attrName>fill.on</p:attrName>
                                        </p:attrNameLst>
                                      </p:cBhvr>
                                      <p:to>
                                        <p:strVal val="true"/>
                                      </p:to>
                                    </p:set>
                                  </p:childTnLst>
                                  <p:subTnLst>
                                    <p:audio>
                                      <p:cMediaNode>
                                        <p:cTn display="0" masterRel="sameClick">
                                          <p:stCondLst>
                                            <p:cond evt="begin" delay="0">
                                              <p:tn val="85"/>
                                            </p:cond>
                                          </p:stCondLst>
                                          <p:endCondLst>
                                            <p:cond evt="onStopAudio" delay="0">
                                              <p:tgtEl>
                                                <p:sldTgt/>
                                              </p:tgtEl>
                                            </p:cond>
                                          </p:endCondLst>
                                        </p:cTn>
                                        <p:tgtEl>
                                          <p:sndTgt r:embed="rId4" name="click.wav"/>
                                        </p:tgtEl>
                                      </p:cMediaNode>
                                    </p:audio>
                                  </p:subTnLst>
                                </p:cTn>
                              </p:par>
                              <p:par>
                                <p:cTn id="89" presetID="23" presetClass="entr" presetSubtype="32" fill="hold" nodeType="withEffect">
                                  <p:stCondLst>
                                    <p:cond delay="1000"/>
                                  </p:stCondLst>
                                  <p:childTnLst>
                                    <p:set>
                                      <p:cBhvr>
                                        <p:cTn id="90" dur="1" fill="hold">
                                          <p:stCondLst>
                                            <p:cond delay="0"/>
                                          </p:stCondLst>
                                        </p:cTn>
                                        <p:tgtEl>
                                          <p:spTgt spid="53"/>
                                        </p:tgtEl>
                                        <p:attrNameLst>
                                          <p:attrName>style.visibility</p:attrName>
                                        </p:attrNameLst>
                                      </p:cBhvr>
                                      <p:to>
                                        <p:strVal val="visible"/>
                                      </p:to>
                                    </p:set>
                                    <p:anim calcmode="lin" valueType="num">
                                      <p:cBhvr>
                                        <p:cTn id="91" dur="250" fill="hold"/>
                                        <p:tgtEl>
                                          <p:spTgt spid="53"/>
                                        </p:tgtEl>
                                        <p:attrNameLst>
                                          <p:attrName>ppt_w</p:attrName>
                                        </p:attrNameLst>
                                      </p:cBhvr>
                                      <p:tavLst>
                                        <p:tav tm="0">
                                          <p:val>
                                            <p:strVal val="4*#ppt_w"/>
                                          </p:val>
                                        </p:tav>
                                        <p:tav tm="100000">
                                          <p:val>
                                            <p:strVal val="#ppt_w"/>
                                          </p:val>
                                        </p:tav>
                                      </p:tavLst>
                                    </p:anim>
                                    <p:anim calcmode="lin" valueType="num">
                                      <p:cBhvr>
                                        <p:cTn id="92"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2"/>
                  </p:tgtEl>
                </p:cond>
              </p:nextCondLst>
            </p:seq>
            <p:seq concurrent="1" nextAc="seek">
              <p:cTn id="93" restart="whenNotActive" fill="hold" evtFilter="cancelBubble" nodeType="interactiveSeq">
                <p:stCondLst>
                  <p:cond evt="onClick" delay="0">
                    <p:tgtEl>
                      <p:spTgt spid="43"/>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50" fill="hold"/>
                                        <p:tgtEl>
                                          <p:spTgt spid="43"/>
                                        </p:tgtEl>
                                        <p:attrNameLst>
                                          <p:attrName>fillcolor</p:attrName>
                                        </p:attrNameLst>
                                      </p:cBhvr>
                                      <p:to>
                                        <a:srgbClr val="FFF2CC"/>
                                      </p:to>
                                    </p:animClr>
                                    <p:set>
                                      <p:cBhvr>
                                        <p:cTn id="98" dur="250" fill="hold"/>
                                        <p:tgtEl>
                                          <p:spTgt spid="43"/>
                                        </p:tgtEl>
                                        <p:attrNameLst>
                                          <p:attrName>fill.type</p:attrName>
                                        </p:attrNameLst>
                                      </p:cBhvr>
                                      <p:to>
                                        <p:strVal val="solid"/>
                                      </p:to>
                                    </p:set>
                                    <p:set>
                                      <p:cBhvr>
                                        <p:cTn id="99" dur="250" fill="hold"/>
                                        <p:tgtEl>
                                          <p:spTgt spid="43"/>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4" name="click.wav"/>
                                        </p:tgtEl>
                                      </p:cMediaNode>
                                    </p:audio>
                                  </p:subTnLst>
                                </p:cTn>
                              </p:par>
                              <p:par>
                                <p:cTn id="100" presetID="23" presetClass="entr" presetSubtype="32" fill="hold" nodeType="withEffect">
                                  <p:stCondLst>
                                    <p:cond delay="100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250" fill="hold"/>
                                        <p:tgtEl>
                                          <p:spTgt spid="47"/>
                                        </p:tgtEl>
                                        <p:attrNameLst>
                                          <p:attrName>ppt_w</p:attrName>
                                        </p:attrNameLst>
                                      </p:cBhvr>
                                      <p:tavLst>
                                        <p:tav tm="0">
                                          <p:val>
                                            <p:strVal val="4*#ppt_w"/>
                                          </p:val>
                                        </p:tav>
                                        <p:tav tm="100000">
                                          <p:val>
                                            <p:strVal val="#ppt_w"/>
                                          </p:val>
                                        </p:tav>
                                      </p:tavLst>
                                    </p:anim>
                                    <p:anim calcmode="lin" valueType="num">
                                      <p:cBhvr>
                                        <p:cTn id="103"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6" name="Check mark.wav"/>
                                        </p:tgtEl>
                                      </p:cMediaNode>
                                    </p:audio>
                                  </p:subTnLst>
                                </p:cTn>
                              </p:par>
                              <p:par>
                                <p:cTn id="104" presetID="1" presetClass="emph" presetSubtype="2" fill="hold" nodeType="withEffect">
                                  <p:stCondLst>
                                    <p:cond delay="1000"/>
                                  </p:stCondLst>
                                  <p:childTnLst>
                                    <p:animClr clrSpc="rgb" dir="cw">
                                      <p:cBhvr>
                                        <p:cTn id="105" dur="250" fill="hold"/>
                                        <p:tgtEl>
                                          <p:spTgt spid="43"/>
                                        </p:tgtEl>
                                        <p:attrNameLst>
                                          <p:attrName>fillcolor</p:attrName>
                                        </p:attrNameLst>
                                      </p:cBhvr>
                                      <p:to>
                                        <a:srgbClr val="FFFF00"/>
                                      </p:to>
                                    </p:animClr>
                                    <p:set>
                                      <p:cBhvr>
                                        <p:cTn id="106" dur="250" fill="hold"/>
                                        <p:tgtEl>
                                          <p:spTgt spid="43"/>
                                        </p:tgtEl>
                                        <p:attrNameLst>
                                          <p:attrName>fill.type</p:attrName>
                                        </p:attrNameLst>
                                      </p:cBhvr>
                                      <p:to>
                                        <p:strVal val="solid"/>
                                      </p:to>
                                    </p:set>
                                    <p:set>
                                      <p:cBhvr>
                                        <p:cTn id="107"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8" restart="whenNotActive" fill="hold" evtFilter="cancelBubble" nodeType="interactiveSeq">
                <p:stCondLst>
                  <p:cond evt="onClick" delay="0">
                    <p:tgtEl>
                      <p:spTgt spid="44"/>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250" fill="hold"/>
                                        <p:tgtEl>
                                          <p:spTgt spid="44"/>
                                        </p:tgtEl>
                                        <p:attrNameLst>
                                          <p:attrName>fillcolor</p:attrName>
                                        </p:attrNameLst>
                                      </p:cBhvr>
                                      <p:to>
                                        <a:srgbClr val="FFF2CC"/>
                                      </p:to>
                                    </p:animClr>
                                    <p:set>
                                      <p:cBhvr>
                                        <p:cTn id="113" dur="250" fill="hold"/>
                                        <p:tgtEl>
                                          <p:spTgt spid="44"/>
                                        </p:tgtEl>
                                        <p:attrNameLst>
                                          <p:attrName>fill.type</p:attrName>
                                        </p:attrNameLst>
                                      </p:cBhvr>
                                      <p:to>
                                        <p:strVal val="solid"/>
                                      </p:to>
                                    </p:set>
                                    <p:set>
                                      <p:cBhvr>
                                        <p:cTn id="114" dur="250" fill="hold"/>
                                        <p:tgtEl>
                                          <p:spTgt spid="44"/>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par>
                                <p:cTn id="115" presetID="23" presetClass="entr" presetSubtype="32" fill="hold" nodeType="withEffect">
                                  <p:stCondLst>
                                    <p:cond delay="100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250" fill="hold"/>
                                        <p:tgtEl>
                                          <p:spTgt spid="49"/>
                                        </p:tgtEl>
                                        <p:attrNameLst>
                                          <p:attrName>ppt_w</p:attrName>
                                        </p:attrNameLst>
                                      </p:cBhvr>
                                      <p:tavLst>
                                        <p:tav tm="0">
                                          <p:val>
                                            <p:strVal val="4*#ppt_w"/>
                                          </p:val>
                                        </p:tav>
                                        <p:tav tm="100000">
                                          <p:val>
                                            <p:strVal val="#ppt_w"/>
                                          </p:val>
                                        </p:tav>
                                      </p:tavLst>
                                    </p:anim>
                                    <p:anim calcmode="lin" valueType="num">
                                      <p:cBhvr>
                                        <p:cTn id="118"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a16="http://schemas.microsoft.com/office/drawing/2014/main" id="{A3AF1551-0852-3DDE-E913-1B14FD543C2F}"/>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VnTime" panose="020B7200000000000000" pitchFamily="34" charset="0"/>
                <a:ea typeface="Calibri" panose="020F0502020204030204" pitchFamily="34" charset="0"/>
                <a:cs typeface="Calibri" panose="020F0502020204030204" pitchFamily="34" charset="0"/>
              </a:rPr>
              <a:t>LỚP 12</a:t>
            </a:r>
          </a:p>
        </p:txBody>
      </p:sp>
      <p:sp>
        <p:nvSpPr>
          <p:cNvPr id="11" name="Rectangle: Rounded Corners 5">
            <a:extLst>
              <a:ext uri="{FF2B5EF4-FFF2-40B4-BE49-F238E27FC236}">
                <a16:creationId xmlns:a16="http://schemas.microsoft.com/office/drawing/2014/main" id="{6D8B13DF-6A82-D78D-E91C-969100DDC7AA}"/>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VnTime" panose="020B7200000000000000" pitchFamily="34" charset="0"/>
                <a:ea typeface="Calibri" panose="020F0502020204030204" pitchFamily="34" charset="0"/>
                <a:cs typeface="Calibri" panose="020F0502020204030204" pitchFamily="34" charset="0"/>
              </a:rPr>
              <a:t>QUẦN XÃ SINH VẬT VÀ HỆ SINH THÁI</a:t>
            </a:r>
          </a:p>
        </p:txBody>
      </p:sp>
      <p:sp>
        <p:nvSpPr>
          <p:cNvPr id="12" name="Rectangle: Diagonal Corners Rounded 6">
            <a:extLst>
              <a:ext uri="{FF2B5EF4-FFF2-40B4-BE49-F238E27FC236}">
                <a16:creationId xmlns:a16="http://schemas.microsoft.com/office/drawing/2014/main" id="{793F4857-0BF7-33BF-5E80-3EBB7DA3885B}"/>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58337A90-4F52-B360-0B79-3270E2B6CC97}"/>
              </a:ext>
            </a:extLst>
          </p:cNvPr>
          <p:cNvSpPr txBox="1"/>
          <p:nvPr/>
        </p:nvSpPr>
        <p:spPr>
          <a:xfrm>
            <a:off x="3427099" y="2689764"/>
            <a:ext cx="8133530" cy="2123658"/>
          </a:xfrm>
          <a:prstGeom prst="rect">
            <a:avLst/>
          </a:prstGeom>
          <a:noFill/>
        </p:spPr>
        <p:txBody>
          <a:bodyPr wrap="square" rtlCol="0">
            <a:spAutoFit/>
          </a:bodyPr>
          <a:lstStyle/>
          <a:p>
            <a:pPr algn="ctr"/>
            <a:r>
              <a:rPr lang="en-US" sz="6600" b="1" dirty="0">
                <a:solidFill>
                  <a:srgbClr val="00B050"/>
                </a:solidFill>
                <a:latin typeface=".VnTime" panose="020B7200000000000000" pitchFamily="34" charset="0"/>
                <a:ea typeface="Calibri" panose="020F0502020204030204" pitchFamily="34" charset="0"/>
                <a:cs typeface="Calibri" panose="020F0502020204030204" pitchFamily="34" charset="0"/>
              </a:rPr>
              <a:t>HỆ THỐNG HOÁ KIẾN THỨC</a:t>
            </a:r>
          </a:p>
        </p:txBody>
      </p:sp>
      <p:sp>
        <p:nvSpPr>
          <p:cNvPr id="3" name="TextBox 2">
            <a:extLst>
              <a:ext uri="{FF2B5EF4-FFF2-40B4-BE49-F238E27FC236}">
                <a16:creationId xmlns:a16="http://schemas.microsoft.com/office/drawing/2014/main" id="{B43B82D6-2AB5-5044-586A-910502F6FFA6}"/>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VnTime" panose="020B7200000000000000" pitchFamily="34" charset="0"/>
                <a:ea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67664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hlinkClick r:id="rId7" action="ppaction://hlinksldjump"/>
          </p:cNvPr>
          <p:cNvSpPr/>
          <p:nvPr/>
        </p:nvSpPr>
        <p:spPr>
          <a:xfrm>
            <a:off x="946233" y="813530"/>
            <a:ext cx="10526728" cy="989209"/>
          </a:xfrm>
          <a:prstGeom prst="snip2Diag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Calibri" panose="020F0502020204030204" pitchFamily="34" charset="0"/>
                <a:ea typeface="Calibri" panose="020F0502020204030204" pitchFamily="34" charset="0"/>
                <a:cs typeface="Calibri" panose="020F0502020204030204" pitchFamily="34" charset="0"/>
              </a:rPr>
              <a:t>Trạng thái cân bằng của quần thể đạt được khi:</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1108807" y="2151306"/>
            <a:ext cx="10364154" cy="868169"/>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số lượng cá thể ổn định và cân bằng với nguồn sống của môi trường.</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1495185" y="3249112"/>
            <a:ext cx="4858723"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B. </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tự điều chỉnh.</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p:cNvSpPr/>
          <p:nvPr/>
        </p:nvSpPr>
        <p:spPr>
          <a:xfrm>
            <a:off x="2595970" y="4249565"/>
            <a:ext cx="6454245"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 </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có hiện tượng ăn lẫn nhau.</a:t>
            </a:r>
            <a:endPar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Rectangle 43"/>
          <p:cNvSpPr/>
          <p:nvPr/>
        </p:nvSpPr>
        <p:spPr>
          <a:xfrm>
            <a:off x="3237919" y="5257207"/>
            <a:ext cx="7110737" cy="770816"/>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 </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số lượng cá thể nhiều thì tự chết.</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Picture 46"/>
          <p:cNvPicPr>
            <a:picLocks noChangeAspect="1"/>
          </p:cNvPicPr>
          <p:nvPr/>
        </p:nvPicPr>
        <p:blipFill rotWithShape="1">
          <a:blip r:embed="rId8" cstate="print">
            <a:duotone>
              <a:prstClr val="black"/>
              <a:srgbClr val="FF0000">
                <a:tint val="45000"/>
                <a:satMod val="400000"/>
              </a:srgbClr>
            </a:duotone>
            <a:extLst>
              <a:ext uri="{28A0092B-C50C-407E-A947-70E740481C1C}">
                <a14:useLocalDpi xmlns:a14="http://schemas.microsoft.com/office/drawing/2010/main" val="0"/>
              </a:ext>
            </a:extLst>
          </a:blip>
          <a:srcRect r="-5485"/>
          <a:stretch/>
        </p:blipFill>
        <p:spPr>
          <a:xfrm>
            <a:off x="10640624" y="2310808"/>
            <a:ext cx="885137" cy="708059"/>
          </a:xfrm>
          <a:prstGeom prst="rect">
            <a:avLst/>
          </a:prstGeom>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6910" y="5289016"/>
            <a:ext cx="804742" cy="707197"/>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1258" y="3255787"/>
            <a:ext cx="804742" cy="707197"/>
          </a:xfrm>
          <a:prstGeom prst="rect">
            <a:avLst/>
          </a:prstGeom>
        </p:spPr>
      </p:pic>
      <p:pic>
        <p:nvPicPr>
          <p:cNvPr id="2" name="Picture 1">
            <a:extLst>
              <a:ext uri="{FF2B5EF4-FFF2-40B4-BE49-F238E27FC236}">
                <a16:creationId xmlns:a16="http://schemas.microsoft.com/office/drawing/2014/main" id="{C25DC9F7-15BE-CC63-F651-29E007A4A3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2025" y="4313698"/>
            <a:ext cx="804742" cy="707197"/>
          </a:xfrm>
          <a:prstGeom prst="rect">
            <a:avLst/>
          </a:prstGeom>
        </p:spPr>
      </p:pic>
      <p:sp>
        <p:nvSpPr>
          <p:cNvPr id="3" name="Freeform 176">
            <a:extLst>
              <a:ext uri="{FF2B5EF4-FFF2-40B4-BE49-F238E27FC236}">
                <a16:creationId xmlns:a16="http://schemas.microsoft.com/office/drawing/2014/main" id="{BDE3D0C8-C700-BBC1-1B10-43B25F956B5C}"/>
              </a:ext>
            </a:extLst>
          </p:cNvPr>
          <p:cNvSpPr/>
          <p:nvPr/>
        </p:nvSpPr>
        <p:spPr bwMode="auto">
          <a:xfrm>
            <a:off x="0" y="4760081"/>
            <a:ext cx="2423604" cy="1997316"/>
          </a:xfrm>
          <a:custGeom>
            <a:avLst/>
            <a:gdLst>
              <a:gd name="T0" fmla="*/ 1444 w 1457"/>
              <a:gd name="T1" fmla="*/ 0 h 1365"/>
              <a:gd name="T2" fmla="*/ 1457 w 1457"/>
              <a:gd name="T3" fmla="*/ 126 h 1365"/>
              <a:gd name="T4" fmla="*/ 1098 w 1457"/>
              <a:gd name="T5" fmla="*/ 346 h 1365"/>
              <a:gd name="T6" fmla="*/ 869 w 1457"/>
              <a:gd name="T7" fmla="*/ 738 h 1365"/>
              <a:gd name="T8" fmla="*/ 424 w 1457"/>
              <a:gd name="T9" fmla="*/ 929 h 1365"/>
              <a:gd name="T10" fmla="*/ 229 w 1457"/>
              <a:gd name="T11" fmla="*/ 1172 h 1365"/>
              <a:gd name="T12" fmla="*/ 0 w 1457"/>
              <a:gd name="T13" fmla="*/ 1365 h 1365"/>
              <a:gd name="T14" fmla="*/ 0 w 1457"/>
              <a:gd name="T15" fmla="*/ 18 h 1365"/>
              <a:gd name="T16" fmla="*/ 1444 w 1457"/>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7" h="1365">
                <a:moveTo>
                  <a:pt x="1444" y="0"/>
                </a:moveTo>
                <a:lnTo>
                  <a:pt x="1457" y="126"/>
                </a:lnTo>
                <a:lnTo>
                  <a:pt x="1098" y="346"/>
                </a:lnTo>
                <a:lnTo>
                  <a:pt x="869" y="738"/>
                </a:lnTo>
                <a:lnTo>
                  <a:pt x="424" y="929"/>
                </a:lnTo>
                <a:lnTo>
                  <a:pt x="229" y="1172"/>
                </a:lnTo>
                <a:lnTo>
                  <a:pt x="0" y="1365"/>
                </a:lnTo>
                <a:lnTo>
                  <a:pt x="0" y="18"/>
                </a:lnTo>
                <a:lnTo>
                  <a:pt x="1444"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5" name="Freeform 177">
            <a:extLst>
              <a:ext uri="{FF2B5EF4-FFF2-40B4-BE49-F238E27FC236}">
                <a16:creationId xmlns:a16="http://schemas.microsoft.com/office/drawing/2014/main" id="{87BB4E2A-96AA-69B3-13B6-063B08937DFE}"/>
              </a:ext>
            </a:extLst>
          </p:cNvPr>
          <p:cNvSpPr/>
          <p:nvPr/>
        </p:nvSpPr>
        <p:spPr bwMode="auto">
          <a:xfrm>
            <a:off x="10561685" y="4879706"/>
            <a:ext cx="1639782" cy="1978294"/>
          </a:xfrm>
          <a:custGeom>
            <a:avLst/>
            <a:gdLst>
              <a:gd name="T0" fmla="*/ 20 w 1464"/>
              <a:gd name="T1" fmla="*/ 0 h 1352"/>
              <a:gd name="T2" fmla="*/ 1464 w 1464"/>
              <a:gd name="T3" fmla="*/ 21 h 1352"/>
              <a:gd name="T4" fmla="*/ 1464 w 1464"/>
              <a:gd name="T5" fmla="*/ 1352 h 1352"/>
              <a:gd name="T6" fmla="*/ 1243 w 1464"/>
              <a:gd name="T7" fmla="*/ 1159 h 1352"/>
              <a:gd name="T8" fmla="*/ 1027 w 1464"/>
              <a:gd name="T9" fmla="*/ 844 h 1352"/>
              <a:gd name="T10" fmla="*/ 519 w 1464"/>
              <a:gd name="T11" fmla="*/ 573 h 1352"/>
              <a:gd name="T12" fmla="*/ 313 w 1464"/>
              <a:gd name="T13" fmla="*/ 296 h 1352"/>
              <a:gd name="T14" fmla="*/ 0 w 1464"/>
              <a:gd name="T15" fmla="*/ 115 h 1352"/>
              <a:gd name="T16" fmla="*/ 20 w 1464"/>
              <a:gd name="T17"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352">
                <a:moveTo>
                  <a:pt x="20" y="0"/>
                </a:moveTo>
                <a:lnTo>
                  <a:pt x="1464" y="21"/>
                </a:lnTo>
                <a:lnTo>
                  <a:pt x="1464" y="1352"/>
                </a:lnTo>
                <a:lnTo>
                  <a:pt x="1243" y="1159"/>
                </a:lnTo>
                <a:lnTo>
                  <a:pt x="1027" y="844"/>
                </a:lnTo>
                <a:lnTo>
                  <a:pt x="519" y="573"/>
                </a:lnTo>
                <a:lnTo>
                  <a:pt x="313" y="296"/>
                </a:lnTo>
                <a:lnTo>
                  <a:pt x="0" y="115"/>
                </a:lnTo>
                <a:lnTo>
                  <a:pt x="20"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pic>
        <p:nvPicPr>
          <p:cNvPr id="6" name="图片 59">
            <a:extLst>
              <a:ext uri="{FF2B5EF4-FFF2-40B4-BE49-F238E27FC236}">
                <a16:creationId xmlns:a16="http://schemas.microsoft.com/office/drawing/2014/main" id="{990A1CC3-5E20-C657-64B5-109AE6D6EC1E}"/>
              </a:ext>
            </a:extLst>
          </p:cNvPr>
          <p:cNvPicPr>
            <a:picLocks noChangeAspect="1"/>
          </p:cNvPicPr>
          <p:nvPr/>
        </p:nvPicPr>
        <p:blipFill>
          <a:blip r:embed="rId10" cstate="hqprint">
            <a:extLst>
              <a:ext uri="{28A0092B-C50C-407E-A947-70E740481C1C}">
                <a14:useLocalDpi xmlns:a14="http://schemas.microsoft.com/office/drawing/2010/main" val="0"/>
              </a:ext>
            </a:extLst>
          </a:blip>
          <a:srcRect l="54339" t="35330" r="15875" b="16104"/>
          <a:stretch>
            <a:fillRect/>
          </a:stretch>
        </p:blipFill>
        <p:spPr>
          <a:xfrm>
            <a:off x="0" y="2749230"/>
            <a:ext cx="1331007" cy="2170209"/>
          </a:xfrm>
          <a:prstGeom prst="rect">
            <a:avLst/>
          </a:prstGeom>
        </p:spPr>
      </p:pic>
      <p:sp>
        <p:nvSpPr>
          <p:cNvPr id="7" name="Rectangle 6">
            <a:extLst>
              <a:ext uri="{FF2B5EF4-FFF2-40B4-BE49-F238E27FC236}">
                <a16:creationId xmlns:a16="http://schemas.microsoft.com/office/drawing/2014/main" id="{66C82F79-E9FB-A6D2-8093-812DF98C3BB1}"/>
              </a:ext>
            </a:extLst>
          </p:cNvPr>
          <p:cNvSpPr/>
          <p:nvPr/>
        </p:nvSpPr>
        <p:spPr>
          <a:xfrm>
            <a:off x="8615095" y="3154852"/>
            <a:ext cx="3069771" cy="9779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HẾT GIỜ</a:t>
            </a:r>
          </a:p>
        </p:txBody>
      </p:sp>
      <p:sp>
        <p:nvSpPr>
          <p:cNvPr id="8" name="Rectangle 7">
            <a:extLst>
              <a:ext uri="{FF2B5EF4-FFF2-40B4-BE49-F238E27FC236}">
                <a16:creationId xmlns:a16="http://schemas.microsoft.com/office/drawing/2014/main" id="{54A7E602-ADD7-90B0-9B1C-52D8986675B2}"/>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1S</a:t>
            </a:r>
          </a:p>
        </p:txBody>
      </p:sp>
      <p:sp>
        <p:nvSpPr>
          <p:cNvPr id="9" name="Rectangle 8">
            <a:extLst>
              <a:ext uri="{FF2B5EF4-FFF2-40B4-BE49-F238E27FC236}">
                <a16:creationId xmlns:a16="http://schemas.microsoft.com/office/drawing/2014/main" id="{2184732D-F810-CCB5-FD3A-2C4382548EB9}"/>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2S</a:t>
            </a:r>
          </a:p>
        </p:txBody>
      </p:sp>
      <p:sp>
        <p:nvSpPr>
          <p:cNvPr id="10" name="Rectangle 9">
            <a:extLst>
              <a:ext uri="{FF2B5EF4-FFF2-40B4-BE49-F238E27FC236}">
                <a16:creationId xmlns:a16="http://schemas.microsoft.com/office/drawing/2014/main" id="{611825E7-AD60-F8D4-F10E-479868995C44}"/>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3S</a:t>
            </a:r>
          </a:p>
        </p:txBody>
      </p:sp>
      <p:sp>
        <p:nvSpPr>
          <p:cNvPr id="11" name="Rectangle 10">
            <a:extLst>
              <a:ext uri="{FF2B5EF4-FFF2-40B4-BE49-F238E27FC236}">
                <a16:creationId xmlns:a16="http://schemas.microsoft.com/office/drawing/2014/main" id="{9EDCB2ED-6AC5-9420-F4B0-97151C16C1EB}"/>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4S</a:t>
            </a:r>
          </a:p>
        </p:txBody>
      </p:sp>
      <p:sp>
        <p:nvSpPr>
          <p:cNvPr id="12" name="Rectangle 11">
            <a:extLst>
              <a:ext uri="{FF2B5EF4-FFF2-40B4-BE49-F238E27FC236}">
                <a16:creationId xmlns:a16="http://schemas.microsoft.com/office/drawing/2014/main" id="{BD4F0318-E6C7-5CEB-303B-0F60F99041A2}"/>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5S</a:t>
            </a:r>
          </a:p>
        </p:txBody>
      </p:sp>
      <p:sp>
        <p:nvSpPr>
          <p:cNvPr id="13" name="Rectangle 12">
            <a:extLst>
              <a:ext uri="{FF2B5EF4-FFF2-40B4-BE49-F238E27FC236}">
                <a16:creationId xmlns:a16="http://schemas.microsoft.com/office/drawing/2014/main" id="{15C9EB01-6F91-F03A-FAF0-BFF4D7555183}"/>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6S</a:t>
            </a:r>
          </a:p>
        </p:txBody>
      </p:sp>
      <p:sp>
        <p:nvSpPr>
          <p:cNvPr id="14" name="Rectangle 13">
            <a:extLst>
              <a:ext uri="{FF2B5EF4-FFF2-40B4-BE49-F238E27FC236}">
                <a16:creationId xmlns:a16="http://schemas.microsoft.com/office/drawing/2014/main" id="{96EA79E9-0E8E-2C0D-2540-DFCB7CE315D1}"/>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7S</a:t>
            </a:r>
          </a:p>
        </p:txBody>
      </p:sp>
      <p:sp>
        <p:nvSpPr>
          <p:cNvPr id="15" name="Rectangle 14">
            <a:extLst>
              <a:ext uri="{FF2B5EF4-FFF2-40B4-BE49-F238E27FC236}">
                <a16:creationId xmlns:a16="http://schemas.microsoft.com/office/drawing/2014/main" id="{CF552F4A-5A1A-C8AE-F057-3191621DFD67}"/>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8S</a:t>
            </a:r>
          </a:p>
        </p:txBody>
      </p:sp>
      <p:sp>
        <p:nvSpPr>
          <p:cNvPr id="16" name="Rectangle 15">
            <a:extLst>
              <a:ext uri="{FF2B5EF4-FFF2-40B4-BE49-F238E27FC236}">
                <a16:creationId xmlns:a16="http://schemas.microsoft.com/office/drawing/2014/main" id="{2D5D363C-E305-1316-8B22-1C8E9FAE5D18}"/>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9S</a:t>
            </a:r>
          </a:p>
        </p:txBody>
      </p:sp>
      <p:sp>
        <p:nvSpPr>
          <p:cNvPr id="17" name="Rectangle 16">
            <a:extLst>
              <a:ext uri="{FF2B5EF4-FFF2-40B4-BE49-F238E27FC236}">
                <a16:creationId xmlns:a16="http://schemas.microsoft.com/office/drawing/2014/main" id="{8D15BE49-29A5-2340-5C43-98AFF4C0E1D4}"/>
              </a:ext>
            </a:extLst>
          </p:cNvPr>
          <p:cNvSpPr/>
          <p:nvPr/>
        </p:nvSpPr>
        <p:spPr>
          <a:xfrm>
            <a:off x="8615095" y="3178369"/>
            <a:ext cx="3069771" cy="977948"/>
          </a:xfrm>
          <a:prstGeom prst="rect">
            <a:avLst/>
          </a:prstGeom>
          <a:solidFill>
            <a:srgbClr val="FFFF00"/>
          </a:solid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10S</a:t>
            </a:r>
          </a:p>
        </p:txBody>
      </p:sp>
      <p:sp>
        <p:nvSpPr>
          <p:cNvPr id="18" name="Slide Number Placeholder 17">
            <a:extLst>
              <a:ext uri="{FF2B5EF4-FFF2-40B4-BE49-F238E27FC236}">
                <a16:creationId xmlns:a16="http://schemas.microsoft.com/office/drawing/2014/main" id="{09622CA7-9191-35D6-D5E5-8A88B7E7FA5B}"/>
              </a:ext>
            </a:extLst>
          </p:cNvPr>
          <p:cNvSpPr>
            <a:spLocks noGrp="1"/>
          </p:cNvSpPr>
          <p:nvPr>
            <p:ph type="sldNum" sz="quarter" idx="12"/>
          </p:nvPr>
        </p:nvSpPr>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30</a:t>
            </a:fld>
            <a:endParaRPr lang="zh-CN"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515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1000"/>
                                        <p:tgtEl>
                                          <p:spTgt spid="17"/>
                                        </p:tgtEl>
                                      </p:cBhvr>
                                    </p:animEffect>
                                    <p:set>
                                      <p:cBhvr>
                                        <p:cTn id="34" dur="1" fill="hold">
                                          <p:stCondLst>
                                            <p:cond delay="999"/>
                                          </p:stCondLst>
                                        </p:cTn>
                                        <p:tgtEl>
                                          <p:spTgt spid="17"/>
                                        </p:tgtEl>
                                        <p:attrNameLst>
                                          <p:attrName>style.visibility</p:attrName>
                                        </p:attrNameLst>
                                      </p:cBhvr>
                                      <p:to>
                                        <p:strVal val="hidden"/>
                                      </p:to>
                                    </p:set>
                                  </p:childTnLst>
                                </p:cTn>
                              </p:par>
                            </p:childTnLst>
                          </p:cTn>
                        </p:par>
                        <p:par>
                          <p:cTn id="35" fill="hold">
                            <p:stCondLst>
                              <p:cond delay="1000"/>
                            </p:stCondLst>
                            <p:childTnLst>
                              <p:par>
                                <p:cTn id="36" presetID="22" presetClass="exit" presetSubtype="4" fill="hold" grpId="0" nodeType="afterEffect">
                                  <p:stCondLst>
                                    <p:cond delay="0"/>
                                  </p:stCondLst>
                                  <p:childTnLst>
                                    <p:animEffect transition="out" filter="wipe(down)">
                                      <p:cBhvr>
                                        <p:cTn id="37" dur="1000"/>
                                        <p:tgtEl>
                                          <p:spTgt spid="16"/>
                                        </p:tgtEl>
                                      </p:cBhvr>
                                    </p:animEffect>
                                    <p:set>
                                      <p:cBhvr>
                                        <p:cTn id="38" dur="1" fill="hold">
                                          <p:stCondLst>
                                            <p:cond delay="999"/>
                                          </p:stCondLst>
                                        </p:cTn>
                                        <p:tgtEl>
                                          <p:spTgt spid="16"/>
                                        </p:tgtEl>
                                        <p:attrNameLst>
                                          <p:attrName>style.visibility</p:attrName>
                                        </p:attrNameLst>
                                      </p:cBhvr>
                                      <p:to>
                                        <p:strVal val="hidden"/>
                                      </p:to>
                                    </p:set>
                                  </p:childTnLst>
                                </p:cTn>
                              </p:par>
                            </p:childTnLst>
                          </p:cTn>
                        </p:par>
                        <p:par>
                          <p:cTn id="39" fill="hold">
                            <p:stCondLst>
                              <p:cond delay="2000"/>
                            </p:stCondLst>
                            <p:childTnLst>
                              <p:par>
                                <p:cTn id="40" presetID="22" presetClass="exit" presetSubtype="4" fill="hold" grpId="0" nodeType="afterEffect">
                                  <p:stCondLst>
                                    <p:cond delay="0"/>
                                  </p:stCondLst>
                                  <p:childTnLst>
                                    <p:animEffect transition="out" filter="wipe(down)">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3000"/>
                            </p:stCondLst>
                            <p:childTnLst>
                              <p:par>
                                <p:cTn id="44" presetID="22" presetClass="exit" presetSubtype="4" fill="hold" grpId="0" nodeType="afterEffect">
                                  <p:stCondLst>
                                    <p:cond delay="0"/>
                                  </p:stCondLst>
                                  <p:childTnLst>
                                    <p:animEffect transition="out" filter="wipe(down)">
                                      <p:cBhvr>
                                        <p:cTn id="45" dur="1000"/>
                                        <p:tgtEl>
                                          <p:spTgt spid="14"/>
                                        </p:tgtEl>
                                      </p:cBhvr>
                                    </p:animEffect>
                                    <p:set>
                                      <p:cBhvr>
                                        <p:cTn id="46" dur="1" fill="hold">
                                          <p:stCondLst>
                                            <p:cond delay="999"/>
                                          </p:stCondLst>
                                        </p:cTn>
                                        <p:tgtEl>
                                          <p:spTgt spid="14"/>
                                        </p:tgtEl>
                                        <p:attrNameLst>
                                          <p:attrName>style.visibility</p:attrName>
                                        </p:attrNameLst>
                                      </p:cBhvr>
                                      <p:to>
                                        <p:strVal val="hidden"/>
                                      </p:to>
                                    </p:set>
                                  </p:childTnLst>
                                </p:cTn>
                              </p:par>
                            </p:childTnLst>
                          </p:cTn>
                        </p:par>
                        <p:par>
                          <p:cTn id="47" fill="hold">
                            <p:stCondLst>
                              <p:cond delay="4000"/>
                            </p:stCondLst>
                            <p:childTnLst>
                              <p:par>
                                <p:cTn id="48" presetID="22" presetClass="exit" presetSubtype="4" fill="hold" grpId="0" nodeType="afterEffect">
                                  <p:stCondLst>
                                    <p:cond delay="0"/>
                                  </p:stCondLst>
                                  <p:childTnLst>
                                    <p:animEffect transition="out" filter="wipe(down)">
                                      <p:cBhvr>
                                        <p:cTn id="49" dur="1000"/>
                                        <p:tgtEl>
                                          <p:spTgt spid="13"/>
                                        </p:tgtEl>
                                      </p:cBhvr>
                                    </p:animEffect>
                                    <p:set>
                                      <p:cBhvr>
                                        <p:cTn id="50" dur="1" fill="hold">
                                          <p:stCondLst>
                                            <p:cond delay="999"/>
                                          </p:stCondLst>
                                        </p:cTn>
                                        <p:tgtEl>
                                          <p:spTgt spid="13"/>
                                        </p:tgtEl>
                                        <p:attrNameLst>
                                          <p:attrName>style.visibility</p:attrName>
                                        </p:attrNameLst>
                                      </p:cBhvr>
                                      <p:to>
                                        <p:strVal val="hidden"/>
                                      </p:to>
                                    </p:set>
                                  </p:childTnLst>
                                </p:cTn>
                              </p:par>
                            </p:childTnLst>
                          </p:cTn>
                        </p:par>
                        <p:par>
                          <p:cTn id="51" fill="hold">
                            <p:stCondLst>
                              <p:cond delay="5000"/>
                            </p:stCondLst>
                            <p:childTnLst>
                              <p:par>
                                <p:cTn id="52" presetID="22" presetClass="exit" presetSubtype="4" fill="hold" grpId="0" nodeType="afterEffect">
                                  <p:stCondLst>
                                    <p:cond delay="0"/>
                                  </p:stCondLst>
                                  <p:childTnLst>
                                    <p:animEffect transition="out" filter="wipe(down)">
                                      <p:cBhvr>
                                        <p:cTn id="53" dur="1000"/>
                                        <p:tgtEl>
                                          <p:spTgt spid="12"/>
                                        </p:tgtEl>
                                      </p:cBhvr>
                                    </p:animEffect>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6000"/>
                            </p:stCondLst>
                            <p:childTnLst>
                              <p:par>
                                <p:cTn id="56" presetID="22" presetClass="exit" presetSubtype="4" fill="hold" grpId="0" nodeType="afterEffect">
                                  <p:stCondLst>
                                    <p:cond delay="0"/>
                                  </p:stCondLst>
                                  <p:childTnLst>
                                    <p:animEffect transition="out" filter="wipe(down)">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7000"/>
                            </p:stCondLst>
                            <p:childTnLst>
                              <p:par>
                                <p:cTn id="60" presetID="22" presetClass="exit" presetSubtype="4" fill="hold" grpId="0" nodeType="afterEffect">
                                  <p:stCondLst>
                                    <p:cond delay="0"/>
                                  </p:stCondLst>
                                  <p:childTnLst>
                                    <p:animEffect transition="out" filter="wipe(down)">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childTnLst>
                          </p:cTn>
                        </p:par>
                        <p:par>
                          <p:cTn id="63" fill="hold">
                            <p:stCondLst>
                              <p:cond delay="8000"/>
                            </p:stCondLst>
                            <p:childTnLst>
                              <p:par>
                                <p:cTn id="64" presetID="22" presetClass="exit" presetSubtype="4" fill="hold" grpId="0" nodeType="afterEffect">
                                  <p:stCondLst>
                                    <p:cond delay="0"/>
                                  </p:stCondLst>
                                  <p:childTnLst>
                                    <p:animEffect transition="out" filter="wipe(down)">
                                      <p:cBhvr>
                                        <p:cTn id="65" dur="1000"/>
                                        <p:tgtEl>
                                          <p:spTgt spid="9"/>
                                        </p:tgtEl>
                                      </p:cBhvr>
                                    </p:animEffect>
                                    <p:set>
                                      <p:cBhvr>
                                        <p:cTn id="66" dur="1" fill="hold">
                                          <p:stCondLst>
                                            <p:cond delay="999"/>
                                          </p:stCondLst>
                                        </p:cTn>
                                        <p:tgtEl>
                                          <p:spTgt spid="9"/>
                                        </p:tgtEl>
                                        <p:attrNameLst>
                                          <p:attrName>style.visibility</p:attrName>
                                        </p:attrNameLst>
                                      </p:cBhvr>
                                      <p:to>
                                        <p:strVal val="hidden"/>
                                      </p:to>
                                    </p:set>
                                  </p:childTnLst>
                                </p:cTn>
                              </p:par>
                            </p:childTnLst>
                          </p:cTn>
                        </p:par>
                        <p:par>
                          <p:cTn id="67" fill="hold">
                            <p:stCondLst>
                              <p:cond delay="9000"/>
                            </p:stCondLst>
                            <p:childTnLst>
                              <p:par>
                                <p:cTn id="68" presetID="22" presetClass="exit" presetSubtype="4" fill="hold" grpId="0" nodeType="afterEffect">
                                  <p:stCondLst>
                                    <p:cond delay="0"/>
                                  </p:stCondLst>
                                  <p:childTnLst>
                                    <p:animEffect transition="out" filter="wipe(down)">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250" fill="hold"/>
                                        <p:tgtEl>
                                          <p:spTgt spid="26"/>
                                        </p:tgtEl>
                                        <p:attrNameLst>
                                          <p:attrName>fillcolor</p:attrName>
                                        </p:attrNameLst>
                                      </p:cBhvr>
                                      <p:to>
                                        <a:srgbClr val="FFF2CC"/>
                                      </p:to>
                                    </p:animClr>
                                    <p:set>
                                      <p:cBhvr>
                                        <p:cTn id="76" dur="250" fill="hold"/>
                                        <p:tgtEl>
                                          <p:spTgt spid="26"/>
                                        </p:tgtEl>
                                        <p:attrNameLst>
                                          <p:attrName>fill.type</p:attrName>
                                        </p:attrNameLst>
                                      </p:cBhvr>
                                      <p:to>
                                        <p:strVal val="solid"/>
                                      </p:to>
                                    </p:set>
                                    <p:set>
                                      <p:cBhvr>
                                        <p:cTn id="77" dur="250" fill="hold"/>
                                        <p:tgtEl>
                                          <p:spTgt spid="26"/>
                                        </p:tgtEl>
                                        <p:attrNameLst>
                                          <p:attrName>fill.on</p:attrName>
                                        </p:attrNameLst>
                                      </p:cBhvr>
                                      <p:to>
                                        <p:strVal val="tru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par>
                                <p:cTn id="78" presetID="23" presetClass="entr" presetSubtype="32" fill="hold" nodeType="withEffect">
                                  <p:stCondLst>
                                    <p:cond delay="1000"/>
                                  </p:stCondLst>
                                  <p:childTnLst>
                                    <p:set>
                                      <p:cBhvr>
                                        <p:cTn id="79" dur="1" fill="hold">
                                          <p:stCondLst>
                                            <p:cond delay="0"/>
                                          </p:stCondLst>
                                        </p:cTn>
                                        <p:tgtEl>
                                          <p:spTgt spid="47"/>
                                        </p:tgtEl>
                                        <p:attrNameLst>
                                          <p:attrName>style.visibility</p:attrName>
                                        </p:attrNameLst>
                                      </p:cBhvr>
                                      <p:to>
                                        <p:strVal val="visible"/>
                                      </p:to>
                                    </p:set>
                                    <p:anim calcmode="lin" valueType="num">
                                      <p:cBhvr>
                                        <p:cTn id="80" dur="250" fill="hold"/>
                                        <p:tgtEl>
                                          <p:spTgt spid="47"/>
                                        </p:tgtEl>
                                        <p:attrNameLst>
                                          <p:attrName>ppt_w</p:attrName>
                                        </p:attrNameLst>
                                      </p:cBhvr>
                                      <p:tavLst>
                                        <p:tav tm="0">
                                          <p:val>
                                            <p:strVal val="4*#ppt_w"/>
                                          </p:val>
                                        </p:tav>
                                        <p:tav tm="100000">
                                          <p:val>
                                            <p:strVal val="#ppt_w"/>
                                          </p:val>
                                        </p:tav>
                                      </p:tavLst>
                                    </p:anim>
                                    <p:anim calcmode="lin" valueType="num">
                                      <p:cBhvr>
                                        <p:cTn id="81"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8"/>
                                            </p:cond>
                                          </p:stCondLst>
                                          <p:endCondLst>
                                            <p:cond evt="onStopAudio" delay="0">
                                              <p:tgtEl>
                                                <p:sldTgt/>
                                              </p:tgtEl>
                                            </p:cond>
                                          </p:endCondLst>
                                        </p:cTn>
                                        <p:tgtEl>
                                          <p:sndTgt r:embed="rId5" name="Check mark.wav"/>
                                        </p:tgtEl>
                                      </p:cMediaNode>
                                    </p:audio>
                                  </p:subTnLst>
                                </p:cTn>
                              </p:par>
                              <p:par>
                                <p:cTn id="82" presetID="1" presetClass="emph" presetSubtype="2" fill="hold" nodeType="withEffect">
                                  <p:stCondLst>
                                    <p:cond delay="1000"/>
                                  </p:stCondLst>
                                  <p:childTnLst>
                                    <p:animClr clrSpc="rgb" dir="cw">
                                      <p:cBhvr>
                                        <p:cTn id="83" dur="250" fill="hold"/>
                                        <p:tgtEl>
                                          <p:spTgt spid="26"/>
                                        </p:tgtEl>
                                        <p:attrNameLst>
                                          <p:attrName>fillcolor</p:attrName>
                                        </p:attrNameLst>
                                      </p:cBhvr>
                                      <p:to>
                                        <a:srgbClr val="FFFF00"/>
                                      </p:to>
                                    </p:animClr>
                                    <p:set>
                                      <p:cBhvr>
                                        <p:cTn id="84" dur="250" fill="hold"/>
                                        <p:tgtEl>
                                          <p:spTgt spid="26"/>
                                        </p:tgtEl>
                                        <p:attrNameLst>
                                          <p:attrName>fill.type</p:attrName>
                                        </p:attrNameLst>
                                      </p:cBhvr>
                                      <p:to>
                                        <p:strVal val="solid"/>
                                      </p:to>
                                    </p:set>
                                    <p:set>
                                      <p:cBhvr>
                                        <p:cTn id="85"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6" restart="whenNotActive" fill="hold" evtFilter="cancelBubble" nodeType="interactiveSeq">
                <p:stCondLst>
                  <p:cond evt="onClick" delay="0">
                    <p:tgtEl>
                      <p:spTgt spid="4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50" fill="hold"/>
                                        <p:tgtEl>
                                          <p:spTgt spid="42"/>
                                        </p:tgtEl>
                                        <p:attrNameLst>
                                          <p:attrName>fillcolor</p:attrName>
                                        </p:attrNameLst>
                                      </p:cBhvr>
                                      <p:to>
                                        <a:srgbClr val="FFF2CC"/>
                                      </p:to>
                                    </p:animClr>
                                    <p:set>
                                      <p:cBhvr>
                                        <p:cTn id="91" dur="250" fill="hold"/>
                                        <p:tgtEl>
                                          <p:spTgt spid="42"/>
                                        </p:tgtEl>
                                        <p:attrNameLst>
                                          <p:attrName>fill.type</p:attrName>
                                        </p:attrNameLst>
                                      </p:cBhvr>
                                      <p:to>
                                        <p:strVal val="solid"/>
                                      </p:to>
                                    </p:set>
                                    <p:set>
                                      <p:cBhvr>
                                        <p:cTn id="92" dur="250" fill="hold"/>
                                        <p:tgtEl>
                                          <p:spTgt spid="42"/>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par>
                                <p:cTn id="93" presetID="23" presetClass="entr" presetSubtype="32" fill="hold" nodeType="withEffect">
                                  <p:stCondLst>
                                    <p:cond delay="1000"/>
                                  </p:stCondLst>
                                  <p:childTnLst>
                                    <p:set>
                                      <p:cBhvr>
                                        <p:cTn id="94" dur="1" fill="hold">
                                          <p:stCondLst>
                                            <p:cond delay="0"/>
                                          </p:stCondLst>
                                        </p:cTn>
                                        <p:tgtEl>
                                          <p:spTgt spid="53"/>
                                        </p:tgtEl>
                                        <p:attrNameLst>
                                          <p:attrName>style.visibility</p:attrName>
                                        </p:attrNameLst>
                                      </p:cBhvr>
                                      <p:to>
                                        <p:strVal val="visible"/>
                                      </p:to>
                                    </p:set>
                                    <p:anim calcmode="lin" valueType="num">
                                      <p:cBhvr>
                                        <p:cTn id="95" dur="250" fill="hold"/>
                                        <p:tgtEl>
                                          <p:spTgt spid="53"/>
                                        </p:tgtEl>
                                        <p:attrNameLst>
                                          <p:attrName>ppt_w</p:attrName>
                                        </p:attrNameLst>
                                      </p:cBhvr>
                                      <p:tavLst>
                                        <p:tav tm="0">
                                          <p:val>
                                            <p:strVal val="4*#ppt_w"/>
                                          </p:val>
                                        </p:tav>
                                        <p:tav tm="100000">
                                          <p:val>
                                            <p:strVal val="#ppt_w"/>
                                          </p:val>
                                        </p:tav>
                                      </p:tavLst>
                                    </p:anim>
                                    <p:anim calcmode="lin" valueType="num">
                                      <p:cBhvr>
                                        <p:cTn id="96"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3"/>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42"/>
                  </p:tgtEl>
                </p:cond>
              </p:nextCondLst>
            </p:seq>
            <p:seq concurrent="1" nextAc="seek">
              <p:cTn id="97" restart="whenNotActive" fill="hold" evtFilter="cancelBubble" nodeType="interactiveSeq">
                <p:stCondLst>
                  <p:cond evt="onClick" delay="0">
                    <p:tgtEl>
                      <p:spTgt spid="43"/>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nodeType="clickEffect">
                                  <p:stCondLst>
                                    <p:cond delay="0"/>
                                  </p:stCondLst>
                                  <p:childTnLst>
                                    <p:animClr clrSpc="rgb" dir="cw">
                                      <p:cBhvr>
                                        <p:cTn id="101" dur="250" fill="hold"/>
                                        <p:tgtEl>
                                          <p:spTgt spid="43"/>
                                        </p:tgtEl>
                                        <p:attrNameLst>
                                          <p:attrName>fillcolor</p:attrName>
                                        </p:attrNameLst>
                                      </p:cBhvr>
                                      <p:to>
                                        <a:srgbClr val="FFF2CC"/>
                                      </p:to>
                                    </p:animClr>
                                    <p:set>
                                      <p:cBhvr>
                                        <p:cTn id="102" dur="250" fill="hold"/>
                                        <p:tgtEl>
                                          <p:spTgt spid="43"/>
                                        </p:tgtEl>
                                        <p:attrNameLst>
                                          <p:attrName>fill.type</p:attrName>
                                        </p:attrNameLst>
                                      </p:cBhvr>
                                      <p:to>
                                        <p:strVal val="solid"/>
                                      </p:to>
                                    </p:set>
                                    <p:set>
                                      <p:cBhvr>
                                        <p:cTn id="103" dur="250" fill="hold"/>
                                        <p:tgtEl>
                                          <p:spTgt spid="43"/>
                                        </p:tgtEl>
                                        <p:attrNameLst>
                                          <p:attrName>fill.on</p:attrName>
                                        </p:attrNameLst>
                                      </p:cBhvr>
                                      <p:to>
                                        <p:strVal val="true"/>
                                      </p:to>
                                    </p:set>
                                  </p:childTnLst>
                                  <p:subTnLst>
                                    <p:audio>
                                      <p:cMediaNode>
                                        <p:cTn display="0" masterRel="sameClick">
                                          <p:stCondLst>
                                            <p:cond evt="begin" delay="0">
                                              <p:tn val="100"/>
                                            </p:cond>
                                          </p:stCondLst>
                                          <p:endCondLst>
                                            <p:cond evt="onStopAudio" delay="0">
                                              <p:tgtEl>
                                                <p:sldTgt/>
                                              </p:tgtEl>
                                            </p:cond>
                                          </p:endCondLst>
                                        </p:cTn>
                                        <p:tgtEl>
                                          <p:sndTgt r:embed="rId4" name="click.wav"/>
                                        </p:tgtEl>
                                      </p:cMediaNode>
                                    </p:audio>
                                  </p:subTnLst>
                                </p:cTn>
                              </p:par>
                              <p:par>
                                <p:cTn id="104" presetID="23" presetClass="entr" presetSubtype="32" fill="hold" nodeType="withEffect">
                                  <p:stCondLst>
                                    <p:cond delay="100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250" fill="hold"/>
                                        <p:tgtEl>
                                          <p:spTgt spid="2"/>
                                        </p:tgtEl>
                                        <p:attrNameLst>
                                          <p:attrName>ppt_w</p:attrName>
                                        </p:attrNameLst>
                                      </p:cBhvr>
                                      <p:tavLst>
                                        <p:tav tm="0">
                                          <p:val>
                                            <p:strVal val="4*#ppt_w"/>
                                          </p:val>
                                        </p:tav>
                                        <p:tav tm="100000">
                                          <p:val>
                                            <p:strVal val="#ppt_w"/>
                                          </p:val>
                                        </p:tav>
                                      </p:tavLst>
                                    </p:anim>
                                    <p:anim calcmode="lin" valueType="num">
                                      <p:cBhvr>
                                        <p:cTn id="107" dur="250" fill="hold"/>
                                        <p:tgtEl>
                                          <p:spTgt spid="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4"/>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43"/>
                  </p:tgtEl>
                </p:cond>
              </p:nextCondLst>
            </p:seq>
            <p:seq concurrent="1" nextAc="seek">
              <p:cTn id="108" restart="whenNotActive" fill="hold" evtFilter="cancelBubble" nodeType="interactiveSeq">
                <p:stCondLst>
                  <p:cond evt="onClick" delay="0">
                    <p:tgtEl>
                      <p:spTgt spid="44"/>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250" fill="hold"/>
                                        <p:tgtEl>
                                          <p:spTgt spid="44"/>
                                        </p:tgtEl>
                                        <p:attrNameLst>
                                          <p:attrName>fillcolor</p:attrName>
                                        </p:attrNameLst>
                                      </p:cBhvr>
                                      <p:to>
                                        <a:srgbClr val="FFF2CC"/>
                                      </p:to>
                                    </p:animClr>
                                    <p:set>
                                      <p:cBhvr>
                                        <p:cTn id="113" dur="250" fill="hold"/>
                                        <p:tgtEl>
                                          <p:spTgt spid="44"/>
                                        </p:tgtEl>
                                        <p:attrNameLst>
                                          <p:attrName>fill.type</p:attrName>
                                        </p:attrNameLst>
                                      </p:cBhvr>
                                      <p:to>
                                        <p:strVal val="solid"/>
                                      </p:to>
                                    </p:set>
                                    <p:set>
                                      <p:cBhvr>
                                        <p:cTn id="114" dur="250" fill="hold"/>
                                        <p:tgtEl>
                                          <p:spTgt spid="44"/>
                                        </p:tgtEl>
                                        <p:attrNameLst>
                                          <p:attrName>fill.on</p:attrName>
                                        </p:attrNameLst>
                                      </p:cBhvr>
                                      <p:to>
                                        <p:strVal val="true"/>
                                      </p:to>
                                    </p:set>
                                  </p:childTnLst>
                                  <p:subTnLst>
                                    <p:audio>
                                      <p:cMediaNode>
                                        <p:cTn display="0" masterRel="sameClick">
                                          <p:stCondLst>
                                            <p:cond evt="begin" delay="0">
                                              <p:tn val="111"/>
                                            </p:cond>
                                          </p:stCondLst>
                                          <p:endCondLst>
                                            <p:cond evt="onStopAudio" delay="0">
                                              <p:tgtEl>
                                                <p:sldTgt/>
                                              </p:tgtEl>
                                            </p:cond>
                                          </p:endCondLst>
                                        </p:cTn>
                                        <p:tgtEl>
                                          <p:sndTgt r:embed="rId4" name="click.wav"/>
                                        </p:tgtEl>
                                      </p:cMediaNode>
                                    </p:audio>
                                  </p:subTnLst>
                                </p:cTn>
                              </p:par>
                              <p:par>
                                <p:cTn id="115" presetID="23" presetClass="entr" presetSubtype="32" fill="hold" nodeType="withEffect">
                                  <p:stCondLst>
                                    <p:cond delay="100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250" fill="hold"/>
                                        <p:tgtEl>
                                          <p:spTgt spid="49"/>
                                        </p:tgtEl>
                                        <p:attrNameLst>
                                          <p:attrName>ppt_w</p:attrName>
                                        </p:attrNameLst>
                                      </p:cBhvr>
                                      <p:tavLst>
                                        <p:tav tm="0">
                                          <p:val>
                                            <p:strVal val="4*#ppt_w"/>
                                          </p:val>
                                        </p:tav>
                                        <p:tav tm="100000">
                                          <p:val>
                                            <p:strVal val="#ppt_w"/>
                                          </p:val>
                                        </p:tav>
                                      </p:tavLst>
                                    </p:anim>
                                    <p:anim calcmode="lin" valueType="num">
                                      <p:cBhvr>
                                        <p:cTn id="118"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hlinkClick r:id="rId4" action="ppaction://hlinksldjump"/>
          </p:cNvPr>
          <p:cNvSpPr/>
          <p:nvPr/>
        </p:nvSpPr>
        <p:spPr>
          <a:xfrm>
            <a:off x="2084440" y="1732607"/>
            <a:ext cx="8568434" cy="2554257"/>
          </a:xfrm>
          <a:prstGeom prst="rect">
            <a:avLst/>
          </a:prstGeom>
          <a:solidFill>
            <a:srgbClr val="C6F6C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800" b="1" noProof="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CHÚC MỪNG NHÓM NHẬN ĐƯỢC 500 ĐIỂM </a:t>
            </a:r>
            <a:endParaRPr kumimoji="0" lang="vi-VN" sz="4800" b="1"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Freeform 176">
            <a:extLst>
              <a:ext uri="{FF2B5EF4-FFF2-40B4-BE49-F238E27FC236}">
                <a16:creationId xmlns:a16="http://schemas.microsoft.com/office/drawing/2014/main" id="{BDE3D0C8-C700-BBC1-1B10-43B25F956B5C}"/>
              </a:ext>
            </a:extLst>
          </p:cNvPr>
          <p:cNvSpPr/>
          <p:nvPr/>
        </p:nvSpPr>
        <p:spPr bwMode="auto">
          <a:xfrm>
            <a:off x="0" y="4760081"/>
            <a:ext cx="2423604" cy="1997316"/>
          </a:xfrm>
          <a:custGeom>
            <a:avLst/>
            <a:gdLst>
              <a:gd name="T0" fmla="*/ 1444 w 1457"/>
              <a:gd name="T1" fmla="*/ 0 h 1365"/>
              <a:gd name="T2" fmla="*/ 1457 w 1457"/>
              <a:gd name="T3" fmla="*/ 126 h 1365"/>
              <a:gd name="T4" fmla="*/ 1098 w 1457"/>
              <a:gd name="T5" fmla="*/ 346 h 1365"/>
              <a:gd name="T6" fmla="*/ 869 w 1457"/>
              <a:gd name="T7" fmla="*/ 738 h 1365"/>
              <a:gd name="T8" fmla="*/ 424 w 1457"/>
              <a:gd name="T9" fmla="*/ 929 h 1365"/>
              <a:gd name="T10" fmla="*/ 229 w 1457"/>
              <a:gd name="T11" fmla="*/ 1172 h 1365"/>
              <a:gd name="T12" fmla="*/ 0 w 1457"/>
              <a:gd name="T13" fmla="*/ 1365 h 1365"/>
              <a:gd name="T14" fmla="*/ 0 w 1457"/>
              <a:gd name="T15" fmla="*/ 18 h 1365"/>
              <a:gd name="T16" fmla="*/ 1444 w 1457"/>
              <a:gd name="T17"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7" h="1365">
                <a:moveTo>
                  <a:pt x="1444" y="0"/>
                </a:moveTo>
                <a:lnTo>
                  <a:pt x="1457" y="126"/>
                </a:lnTo>
                <a:lnTo>
                  <a:pt x="1098" y="346"/>
                </a:lnTo>
                <a:lnTo>
                  <a:pt x="869" y="738"/>
                </a:lnTo>
                <a:lnTo>
                  <a:pt x="424" y="929"/>
                </a:lnTo>
                <a:lnTo>
                  <a:pt x="229" y="1172"/>
                </a:lnTo>
                <a:lnTo>
                  <a:pt x="0" y="1365"/>
                </a:lnTo>
                <a:lnTo>
                  <a:pt x="0" y="18"/>
                </a:lnTo>
                <a:lnTo>
                  <a:pt x="1444"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sp>
        <p:nvSpPr>
          <p:cNvPr id="5" name="Freeform 177">
            <a:extLst>
              <a:ext uri="{FF2B5EF4-FFF2-40B4-BE49-F238E27FC236}">
                <a16:creationId xmlns:a16="http://schemas.microsoft.com/office/drawing/2014/main" id="{87BB4E2A-96AA-69B3-13B6-063B08937DFE}"/>
              </a:ext>
            </a:extLst>
          </p:cNvPr>
          <p:cNvSpPr/>
          <p:nvPr/>
        </p:nvSpPr>
        <p:spPr bwMode="auto">
          <a:xfrm>
            <a:off x="10561685" y="4879706"/>
            <a:ext cx="1639782" cy="1978294"/>
          </a:xfrm>
          <a:custGeom>
            <a:avLst/>
            <a:gdLst>
              <a:gd name="T0" fmla="*/ 20 w 1464"/>
              <a:gd name="T1" fmla="*/ 0 h 1352"/>
              <a:gd name="T2" fmla="*/ 1464 w 1464"/>
              <a:gd name="T3" fmla="*/ 21 h 1352"/>
              <a:gd name="T4" fmla="*/ 1464 w 1464"/>
              <a:gd name="T5" fmla="*/ 1352 h 1352"/>
              <a:gd name="T6" fmla="*/ 1243 w 1464"/>
              <a:gd name="T7" fmla="*/ 1159 h 1352"/>
              <a:gd name="T8" fmla="*/ 1027 w 1464"/>
              <a:gd name="T9" fmla="*/ 844 h 1352"/>
              <a:gd name="T10" fmla="*/ 519 w 1464"/>
              <a:gd name="T11" fmla="*/ 573 h 1352"/>
              <a:gd name="T12" fmla="*/ 313 w 1464"/>
              <a:gd name="T13" fmla="*/ 296 h 1352"/>
              <a:gd name="T14" fmla="*/ 0 w 1464"/>
              <a:gd name="T15" fmla="*/ 115 h 1352"/>
              <a:gd name="T16" fmla="*/ 20 w 1464"/>
              <a:gd name="T17"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352">
                <a:moveTo>
                  <a:pt x="20" y="0"/>
                </a:moveTo>
                <a:lnTo>
                  <a:pt x="1464" y="21"/>
                </a:lnTo>
                <a:lnTo>
                  <a:pt x="1464" y="1352"/>
                </a:lnTo>
                <a:lnTo>
                  <a:pt x="1243" y="1159"/>
                </a:lnTo>
                <a:lnTo>
                  <a:pt x="1027" y="844"/>
                </a:lnTo>
                <a:lnTo>
                  <a:pt x="519" y="573"/>
                </a:lnTo>
                <a:lnTo>
                  <a:pt x="313" y="296"/>
                </a:lnTo>
                <a:lnTo>
                  <a:pt x="0" y="115"/>
                </a:lnTo>
                <a:lnTo>
                  <a:pt x="20" y="0"/>
                </a:lnTo>
                <a:close/>
              </a:path>
            </a:pathLst>
          </a:custGeom>
          <a:solidFill>
            <a:schemeClr val="accent2"/>
          </a:solidFill>
          <a:ln w="0">
            <a:noFill/>
            <a:prstDash val="solid"/>
            <a:rou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mn-lt"/>
            </a:endParaRPr>
          </a:p>
        </p:txBody>
      </p:sp>
      <p:pic>
        <p:nvPicPr>
          <p:cNvPr id="6" name="图片 59">
            <a:extLst>
              <a:ext uri="{FF2B5EF4-FFF2-40B4-BE49-F238E27FC236}">
                <a16:creationId xmlns:a16="http://schemas.microsoft.com/office/drawing/2014/main" id="{990A1CC3-5E20-C657-64B5-109AE6D6EC1E}"/>
              </a:ext>
            </a:extLst>
          </p:cNvPr>
          <p:cNvPicPr>
            <a:picLocks noChangeAspect="1"/>
          </p:cNvPicPr>
          <p:nvPr/>
        </p:nvPicPr>
        <p:blipFill>
          <a:blip r:embed="rId5" cstate="hqprint">
            <a:extLst>
              <a:ext uri="{28A0092B-C50C-407E-A947-70E740481C1C}">
                <a14:useLocalDpi xmlns:a14="http://schemas.microsoft.com/office/drawing/2010/main" val="0"/>
              </a:ext>
            </a:extLst>
          </a:blip>
          <a:srcRect l="54339" t="35330" r="15875" b="16104"/>
          <a:stretch>
            <a:fillRect/>
          </a:stretch>
        </p:blipFill>
        <p:spPr>
          <a:xfrm>
            <a:off x="0" y="2749230"/>
            <a:ext cx="1331007" cy="2170209"/>
          </a:xfrm>
          <a:prstGeom prst="rect">
            <a:avLst/>
          </a:prstGeom>
        </p:spPr>
      </p:pic>
      <p:sp>
        <p:nvSpPr>
          <p:cNvPr id="2" name="Slide Number Placeholder 1">
            <a:extLst>
              <a:ext uri="{FF2B5EF4-FFF2-40B4-BE49-F238E27FC236}">
                <a16:creationId xmlns:a16="http://schemas.microsoft.com/office/drawing/2014/main" id="{A6581A01-0362-1408-FCC7-69BA03DED313}"/>
              </a:ext>
            </a:extLst>
          </p:cNvPr>
          <p:cNvSpPr>
            <a:spLocks noGrp="1"/>
          </p:cNvSpPr>
          <p:nvPr>
            <p:ph type="sldNum" sz="quarter" idx="12"/>
          </p:nvPr>
        </p:nvSpPr>
        <p:spPr/>
        <p:txBody>
          <a:bodyPr>
            <a:normAutofit lnSpcReduction="10000"/>
          </a:bodyPr>
          <a:lstStyle/>
          <a:p>
            <a:pPr algn="r"/>
            <a:fld id="{8EA6574C-5D75-4428-A158-FF4FBB0CF024}" type="slidenum">
              <a:rPr lang="vi-VN" altLang="vi-VN" smtClean="0">
                <a:latin typeface="Calibri" panose="020F0502020204030204" pitchFamily="34" charset="0"/>
                <a:ea typeface="Calibri" panose="020F0502020204030204" pitchFamily="34" charset="0"/>
                <a:cs typeface="Calibri" panose="020F0502020204030204" pitchFamily="34" charset="0"/>
              </a:rPr>
              <a:pPr algn="r"/>
              <a:t>31</a:t>
            </a:fld>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95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Effect transition="in" filter="fade">
                                      <p:cBhvr>
                                        <p:cTn id="9" dur="1000"/>
                                        <p:tgtEl>
                                          <p:spTgt spid="43"/>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45E375-D694-9827-FDDB-5FD7EF3263F8}"/>
              </a:ext>
            </a:extLst>
          </p:cNvPr>
          <p:cNvSpPr txBox="1"/>
          <p:nvPr/>
        </p:nvSpPr>
        <p:spPr>
          <a:xfrm>
            <a:off x="3525421" y="1195260"/>
            <a:ext cx="8133530" cy="1323439"/>
          </a:xfrm>
          <a:prstGeom prst="rect">
            <a:avLst/>
          </a:prstGeom>
          <a:noFill/>
        </p:spPr>
        <p:txBody>
          <a:bodyPr wrap="square" rtlCol="0">
            <a:spAutoFit/>
          </a:bodyPr>
          <a:lstStyle/>
          <a:p>
            <a:pPr algn="ctr"/>
            <a:r>
              <a:rPr lang="en-US" sz="8000" b="1" dirty="0">
                <a:solidFill>
                  <a:srgbClr val="00B050"/>
                </a:solidFill>
                <a:latin typeface="Calibri" panose="020F0502020204030204" pitchFamily="34" charset="0"/>
                <a:ea typeface="Calibri" panose="020F0502020204030204" pitchFamily="34" charset="0"/>
                <a:cs typeface="Calibri" panose="020F0502020204030204" pitchFamily="34" charset="0"/>
              </a:rPr>
              <a:t>DẶN DÒ</a:t>
            </a:r>
          </a:p>
        </p:txBody>
      </p:sp>
      <p:sp>
        <p:nvSpPr>
          <p:cNvPr id="5" name="Rectangle: Rounded Corners 1">
            <a:extLst>
              <a:ext uri="{FF2B5EF4-FFF2-40B4-BE49-F238E27FC236}">
                <a16:creationId xmlns:a16="http://schemas.microsoft.com/office/drawing/2014/main" id="{97EFC77D-1890-8A1A-0784-5068BBAD6876}"/>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6" name="Rectangle: Rounded Corners 5">
            <a:extLst>
              <a:ext uri="{FF2B5EF4-FFF2-40B4-BE49-F238E27FC236}">
                <a16:creationId xmlns:a16="http://schemas.microsoft.com/office/drawing/2014/main" id="{3A9521A5-C2E3-F3E9-54E7-9DA54437A0EB}"/>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A619BB56-8C80-F454-1A8C-3BF78CCFC376}"/>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TextBox 7">
            <a:extLst>
              <a:ext uri="{FF2B5EF4-FFF2-40B4-BE49-F238E27FC236}">
                <a16:creationId xmlns:a16="http://schemas.microsoft.com/office/drawing/2014/main" id="{634431AF-27CB-111C-D574-F0A294BD94B0}"/>
              </a:ext>
            </a:extLst>
          </p:cNvPr>
          <p:cNvSpPr txBox="1"/>
          <p:nvPr/>
        </p:nvSpPr>
        <p:spPr>
          <a:xfrm>
            <a:off x="4080385" y="2713703"/>
            <a:ext cx="7578565" cy="1200329"/>
          </a:xfrm>
          <a:prstGeom prst="rect">
            <a:avLst/>
          </a:prstGeom>
          <a:noFill/>
        </p:spPr>
        <p:txBody>
          <a:bodyPr wrap="square" rtlCol="0">
            <a:spAutoFit/>
          </a:bodyPr>
          <a:lstStyle/>
          <a:p>
            <a:pPr algn="just"/>
            <a:r>
              <a:rPr lang="en-US" sz="36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600" b="1" dirty="0" err="1">
                <a:latin typeface="Calibri" panose="020F0502020204030204" pitchFamily="34" charset="0"/>
                <a:ea typeface="Calibri" panose="020F0502020204030204" pitchFamily="34" charset="0"/>
                <a:cs typeface="Calibri" panose="020F0502020204030204" pitchFamily="34" charset="0"/>
              </a:rPr>
              <a:t>Ôn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tập</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và</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hoàn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thành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trắc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nghiệm</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phần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ôn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tập</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Chương</a:t>
            </a:r>
            <a:r>
              <a:rPr lang="en-US" sz="3600" b="1" dirty="0">
                <a:latin typeface="Calibri" panose="020F0502020204030204" pitchFamily="34" charset="0"/>
                <a:ea typeface="Calibri" panose="020F0502020204030204" pitchFamily="34" charset="0"/>
                <a:cs typeface="Calibri" panose="020F0502020204030204" pitchFamily="34" charset="0"/>
              </a:rPr>
              <a:t> 7.</a:t>
            </a:r>
          </a:p>
        </p:txBody>
      </p:sp>
      <p:sp>
        <p:nvSpPr>
          <p:cNvPr id="10" name="TextBox 9">
            <a:extLst>
              <a:ext uri="{FF2B5EF4-FFF2-40B4-BE49-F238E27FC236}">
                <a16:creationId xmlns:a16="http://schemas.microsoft.com/office/drawing/2014/main" id="{1D2021A9-416F-8BA4-7880-A1AFE5E1B651}"/>
              </a:ext>
            </a:extLst>
          </p:cNvPr>
          <p:cNvSpPr txBox="1"/>
          <p:nvPr/>
        </p:nvSpPr>
        <p:spPr>
          <a:xfrm>
            <a:off x="4080386" y="4228528"/>
            <a:ext cx="7578565" cy="1200329"/>
          </a:xfrm>
          <a:prstGeom prst="rect">
            <a:avLst/>
          </a:prstGeom>
          <a:noFill/>
        </p:spPr>
        <p:txBody>
          <a:bodyPr wrap="square">
            <a:spAutoFit/>
          </a:bodyPr>
          <a:lstStyle/>
          <a:p>
            <a:pPr algn="just"/>
            <a:r>
              <a:rPr lang="en-US" sz="3600"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3600" b="1" dirty="0" err="1">
                <a:latin typeface="Calibri" panose="020F0502020204030204" pitchFamily="34" charset="0"/>
                <a:ea typeface="Calibri" panose="020F0502020204030204" pitchFamily="34" charset="0"/>
                <a:cs typeface="Calibri" panose="020F0502020204030204" pitchFamily="34" charset="0"/>
              </a:rPr>
              <a:t>Nghiên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cứu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trước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bài</a:t>
            </a:r>
            <a:r>
              <a:rPr lang="en-US" sz="3600" b="1" dirty="0">
                <a:latin typeface="Calibri" panose="020F0502020204030204" pitchFamily="34" charset="0"/>
                <a:ea typeface="Calibri" panose="020F0502020204030204" pitchFamily="34" charset="0"/>
                <a:cs typeface="Calibri" panose="020F0502020204030204" pitchFamily="34" charset="0"/>
              </a:rPr>
              <a:t> 27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Sinh</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thái</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học</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bảo</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tồn</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và</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phục</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ea typeface="Calibri" panose="020F0502020204030204" pitchFamily="34" charset="0"/>
                <a:cs typeface="Calibri" panose="020F0502020204030204" pitchFamily="34" charset="0"/>
              </a:rPr>
              <a:t>hồi</a:t>
            </a:r>
            <a:r>
              <a:rPr lang="en-US" sz="3600" b="1" dirty="0">
                <a:latin typeface="Calibri" panose="020F0502020204030204" pitchFamily="34" charset="0"/>
                <a:ea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142C474A-4C96-B1B3-8391-03505D66FF00}"/>
              </a:ext>
            </a:extLst>
          </p:cNvPr>
          <p:cNvSpPr txBox="1"/>
          <p:nvPr/>
        </p:nvSpPr>
        <p:spPr>
          <a:xfrm>
            <a:off x="11552903" y="6243485"/>
            <a:ext cx="501445"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32</a:t>
            </a:r>
          </a:p>
        </p:txBody>
      </p:sp>
      <p:sp>
        <p:nvSpPr>
          <p:cNvPr id="3" name="TextBox 2">
            <a:extLst>
              <a:ext uri="{FF2B5EF4-FFF2-40B4-BE49-F238E27FC236}">
                <a16:creationId xmlns:a16="http://schemas.microsoft.com/office/drawing/2014/main" id="{0D7B779E-3A58-3086-E4A6-B1B1D4B655CF}"/>
              </a:ext>
            </a:extLst>
          </p:cNvPr>
          <p:cNvSpPr txBox="1"/>
          <p:nvPr/>
        </p:nvSpPr>
        <p:spPr>
          <a:xfrm>
            <a:off x="471195" y="5322443"/>
            <a:ext cx="7315200" cy="1200329"/>
          </a:xfrm>
          <a:prstGeom prst="rect">
            <a:avLst/>
          </a:prstGeom>
          <a:noFill/>
        </p:spPr>
        <p:txBody>
          <a:bodyPr wrap="square">
            <a:spAutoFit/>
          </a:bodyPr>
          <a:lstStyle/>
          <a:p>
            <a:pPr marL="0" marR="0"/>
            <a:r>
              <a:rPr lang="en-US" sz="1800" b="0" i="1">
                <a:effectLst/>
                <a:latin typeface="Times New Roman" panose="02020603050405020304" pitchFamily="18" charset="0"/>
                <a:ea typeface="Times New Roman" panose="02020603050405020304" pitchFamily="18" charset="0"/>
              </a:rPr>
              <a:t>Tài liệu được chia sẻ bởi Website 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2"/>
              </a:rPr>
              <a:t>https://www.vnteach.com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a:effectLst/>
                <a:latin typeface="Times New Roman" panose="02020603050405020304" pitchFamily="18" charset="0"/>
                <a:ea typeface="Times New Roman" panose="02020603050405020304" pitchFamily="18" charset="0"/>
              </a:rPr>
              <a:t>Hướng dẫn tìm và tải các tài liệu ở đây</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3"/>
              </a:rPr>
              <a:t>https://forms.gle/LzVNwfMpYB9qH4JU6</a:t>
            </a:r>
            <a:endParaRPr lang="en-US" sz="18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016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FE81E6-7416-16C9-F978-D22F6B38A46F}"/>
              </a:ext>
            </a:extLst>
          </p:cNvPr>
          <p:cNvSpPr txBox="1"/>
          <p:nvPr/>
        </p:nvSpPr>
        <p:spPr>
          <a:xfrm>
            <a:off x="907834" y="846255"/>
            <a:ext cx="6537995" cy="523220"/>
          </a:xfrm>
          <a:prstGeom prst="rect">
            <a:avLst/>
          </a:prstGeom>
          <a:noFill/>
        </p:spPr>
        <p:txBody>
          <a:bodyPr wrap="square" rtlCol="0">
            <a:spAutoFit/>
          </a:bodyPr>
          <a:lstStyle/>
          <a:p>
            <a:r>
              <a:rPr lang="en-US" sz="2800" b="1" dirty="0">
                <a:solidFill>
                  <a:srgbClr val="00B050"/>
                </a:solidFill>
              </a:rPr>
              <a:t>HỆ THỐNG HOÁ KIẾN THỨC</a:t>
            </a:r>
          </a:p>
        </p:txBody>
      </p:sp>
      <p:sp>
        <p:nvSpPr>
          <p:cNvPr id="5" name="Rectangle: Rounded Corners 1">
            <a:extLst>
              <a:ext uri="{FF2B5EF4-FFF2-40B4-BE49-F238E27FC236}">
                <a16:creationId xmlns:a16="http://schemas.microsoft.com/office/drawing/2014/main" id="{A3AF1551-0852-3DDE-E913-1B14FD543C2F}"/>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LỚP 12</a:t>
            </a:r>
          </a:p>
        </p:txBody>
      </p:sp>
      <p:sp>
        <p:nvSpPr>
          <p:cNvPr id="13" name="object 6">
            <a:extLst>
              <a:ext uri="{FF2B5EF4-FFF2-40B4-BE49-F238E27FC236}">
                <a16:creationId xmlns:a16="http://schemas.microsoft.com/office/drawing/2014/main" id="{39ACD8C5-84D1-1B90-0B05-904508258B38}"/>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rPr>
              <a:t>     A</a:t>
            </a:r>
            <a:endParaRPr sz="3200" b="1" dirty="0">
              <a:solidFill>
                <a:schemeClr val="bg1"/>
              </a:solidFill>
            </a:endParaRPr>
          </a:p>
        </p:txBody>
      </p:sp>
      <p:sp>
        <p:nvSpPr>
          <p:cNvPr id="11" name="Rectangle: Rounded Corners 5">
            <a:extLst>
              <a:ext uri="{FF2B5EF4-FFF2-40B4-BE49-F238E27FC236}">
                <a16:creationId xmlns:a16="http://schemas.microsoft.com/office/drawing/2014/main" id="{6D8B13DF-6A82-D78D-E91C-969100DDC7AA}"/>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QUẦN XÃ SINH VẬT VÀ HỆ SINH THÁI</a:t>
            </a:r>
          </a:p>
        </p:txBody>
      </p:sp>
      <p:sp>
        <p:nvSpPr>
          <p:cNvPr id="12" name="Rectangle: Diagonal Corners Rounded 6">
            <a:extLst>
              <a:ext uri="{FF2B5EF4-FFF2-40B4-BE49-F238E27FC236}">
                <a16:creationId xmlns:a16="http://schemas.microsoft.com/office/drawing/2014/main" id="{793F4857-0BF7-33BF-5E80-3EBB7DA3885B}"/>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ÔN TẬP CHƯƠNG 7</a:t>
            </a:r>
          </a:p>
        </p:txBody>
      </p:sp>
      <p:sp>
        <p:nvSpPr>
          <p:cNvPr id="18" name="Rectangle 17">
            <a:extLst>
              <a:ext uri="{FF2B5EF4-FFF2-40B4-BE49-F238E27FC236}">
                <a16:creationId xmlns:a16="http://schemas.microsoft.com/office/drawing/2014/main" id="{47E5E05D-8B72-A447-B03D-AF0E220AB440}"/>
              </a:ext>
            </a:extLst>
          </p:cNvPr>
          <p:cNvSpPr/>
          <p:nvPr/>
        </p:nvSpPr>
        <p:spPr>
          <a:xfrm>
            <a:off x="1528915" y="2294503"/>
            <a:ext cx="9134169" cy="2554545"/>
          </a:xfrm>
          <a:prstGeom prst="rect">
            <a:avLst/>
          </a:prstGeom>
          <a:noFill/>
        </p:spPr>
        <p:txBody>
          <a:bodyPr wrap="square" lIns="91440" tIns="45720" rIns="91440" bIns="45720">
            <a:spAutoFit/>
          </a:bodyPr>
          <a:lstStyle/>
          <a:p>
            <a:pPr algn="ctr"/>
            <a:r>
              <a:rPr lang="en-US" sz="8000" b="1" dirty="0">
                <a:ln w="13462">
                  <a:solidFill>
                    <a:schemeClr val="accent5">
                      <a:lumMod val="20000"/>
                      <a:lumOff val="80000"/>
                    </a:schemeClr>
                  </a:solidFill>
                  <a:prstDash val="solid"/>
                </a:ln>
                <a:solidFill>
                  <a:srgbClr val="0070C0"/>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CUỘC THI </a:t>
            </a:r>
          </a:p>
          <a:p>
            <a:pPr algn="ctr"/>
            <a:r>
              <a:rPr lang="en-US" sz="8000" b="1" dirty="0">
                <a:ln w="13462">
                  <a:solidFill>
                    <a:schemeClr val="accent5">
                      <a:lumMod val="20000"/>
                      <a:lumOff val="80000"/>
                    </a:schemeClr>
                  </a:solidFill>
                  <a:prstDash val="solid"/>
                </a:ln>
                <a:solidFill>
                  <a:srgbClr val="0070C0"/>
                </a:solidFill>
                <a:effectLst>
                  <a:outerShdw dist="38100" dir="2700000" algn="bl" rotWithShape="0">
                    <a:schemeClr val="accent5"/>
                  </a:outerShdw>
                </a:effectLst>
                <a:latin typeface="Calibri" panose="020F0502020204030204" pitchFamily="34" charset="0"/>
                <a:ea typeface="Calibri" panose="020F0502020204030204" pitchFamily="34" charset="0"/>
                <a:cs typeface="Calibri" panose="020F0502020204030204" pitchFamily="34" charset="0"/>
              </a:rPr>
              <a:t>NHÀ THIẾT KẾ TÀI BA</a:t>
            </a:r>
          </a:p>
        </p:txBody>
      </p:sp>
      <p:sp>
        <p:nvSpPr>
          <p:cNvPr id="2" name="TextBox 1">
            <a:extLst>
              <a:ext uri="{FF2B5EF4-FFF2-40B4-BE49-F238E27FC236}">
                <a16:creationId xmlns:a16="http://schemas.microsoft.com/office/drawing/2014/main" id="{FB345B03-CB68-2DB8-5863-41D17A7791F9}"/>
              </a:ext>
            </a:extLst>
          </p:cNvPr>
          <p:cNvSpPr txBox="1"/>
          <p:nvPr/>
        </p:nvSpPr>
        <p:spPr>
          <a:xfrm>
            <a:off x="11641394" y="6243485"/>
            <a:ext cx="412954" cy="400110"/>
          </a:xfrm>
          <a:prstGeom prst="rect">
            <a:avLst/>
          </a:prstGeom>
          <a:noFill/>
        </p:spPr>
        <p:txBody>
          <a:bodyPr wrap="square" rtlCol="0">
            <a:spAutoFit/>
          </a:bodyPr>
          <a:lstStyle/>
          <a:p>
            <a:pPr algn="ctr"/>
            <a:r>
              <a:rPr lang="en-US" sz="2000" dirty="0"/>
              <a:t>4</a:t>
            </a:r>
          </a:p>
        </p:txBody>
      </p:sp>
    </p:spTree>
    <p:extLst>
      <p:ext uri="{BB962C8B-B14F-4D97-AF65-F5344CB8AC3E}">
        <p14:creationId xmlns:p14="http://schemas.microsoft.com/office/powerpoint/2010/main" val="2131343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a16="http://schemas.microsoft.com/office/drawing/2014/main" id="{A3AF1551-0852-3DDE-E913-1B14FD543C2F}"/>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pic>
        <p:nvPicPr>
          <p:cNvPr id="4" name="Picture 3">
            <a:extLst>
              <a:ext uri="{FF2B5EF4-FFF2-40B4-BE49-F238E27FC236}">
                <a16:creationId xmlns:a16="http://schemas.microsoft.com/office/drawing/2014/main" id="{5621B6D3-3BB9-9961-25B8-FA50B51B335A}"/>
              </a:ext>
            </a:extLst>
          </p:cNvPr>
          <p:cNvPicPr>
            <a:picLocks noChangeAspect="1"/>
          </p:cNvPicPr>
          <p:nvPr/>
        </p:nvPicPr>
        <p:blipFill rotWithShape="1">
          <a:blip r:embed="rId2"/>
          <a:srcRect l="860"/>
          <a:stretch/>
        </p:blipFill>
        <p:spPr>
          <a:xfrm>
            <a:off x="907835" y="1535704"/>
            <a:ext cx="10585826" cy="494611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468A250-7648-935C-D09D-1B9C8640EE87}"/>
              </a:ext>
            </a:extLst>
          </p:cNvPr>
          <p:cNvSpPr txBox="1"/>
          <p:nvPr/>
        </p:nvSpPr>
        <p:spPr>
          <a:xfrm>
            <a:off x="907834" y="846255"/>
            <a:ext cx="6537995"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HỆ THỐNG HOÁ KIẾN THỨC</a:t>
            </a:r>
          </a:p>
        </p:txBody>
      </p:sp>
      <p:sp>
        <p:nvSpPr>
          <p:cNvPr id="12" name="object 6">
            <a:extLst>
              <a:ext uri="{FF2B5EF4-FFF2-40B4-BE49-F238E27FC236}">
                <a16:creationId xmlns:a16="http://schemas.microsoft.com/office/drawing/2014/main" id="{EEAA256C-D4A7-9C7D-8FD9-64656AFCD7BD}"/>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Rounded Corners 5">
            <a:extLst>
              <a:ext uri="{FF2B5EF4-FFF2-40B4-BE49-F238E27FC236}">
                <a16:creationId xmlns:a16="http://schemas.microsoft.com/office/drawing/2014/main" id="{9968E5D6-D625-D2C1-E76F-F925AF0CC235}"/>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15" name="Rectangle: Diagonal Corners Rounded 6">
            <a:extLst>
              <a:ext uri="{FF2B5EF4-FFF2-40B4-BE49-F238E27FC236}">
                <a16:creationId xmlns:a16="http://schemas.microsoft.com/office/drawing/2014/main" id="{B75F72C3-9A13-0336-40BE-0E8404886225}"/>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85F99F0E-E66D-F63F-545E-75B4C395A3AC}"/>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1912078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a16="http://schemas.microsoft.com/office/drawing/2014/main" id="{A3AF1551-0852-3DDE-E913-1B14FD543C2F}"/>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8" name="TextBox 7">
            <a:extLst>
              <a:ext uri="{FF2B5EF4-FFF2-40B4-BE49-F238E27FC236}">
                <a16:creationId xmlns:a16="http://schemas.microsoft.com/office/drawing/2014/main" id="{E468A250-7648-935C-D09D-1B9C8640EE87}"/>
              </a:ext>
            </a:extLst>
          </p:cNvPr>
          <p:cNvSpPr txBox="1"/>
          <p:nvPr/>
        </p:nvSpPr>
        <p:spPr>
          <a:xfrm>
            <a:off x="907834" y="846255"/>
            <a:ext cx="6537995"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HỆ THỐNG HOÁ KIẾN THỨC</a:t>
            </a:r>
          </a:p>
        </p:txBody>
      </p:sp>
      <p:sp>
        <p:nvSpPr>
          <p:cNvPr id="12" name="object 6">
            <a:extLst>
              <a:ext uri="{FF2B5EF4-FFF2-40B4-BE49-F238E27FC236}">
                <a16:creationId xmlns:a16="http://schemas.microsoft.com/office/drawing/2014/main" id="{EEAA256C-D4A7-9C7D-8FD9-64656AFCD7BD}"/>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Rounded Corners 5">
            <a:extLst>
              <a:ext uri="{FF2B5EF4-FFF2-40B4-BE49-F238E27FC236}">
                <a16:creationId xmlns:a16="http://schemas.microsoft.com/office/drawing/2014/main" id="{9968E5D6-D625-D2C1-E76F-F925AF0CC235}"/>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15" name="Rectangle: Diagonal Corners Rounded 6">
            <a:extLst>
              <a:ext uri="{FF2B5EF4-FFF2-40B4-BE49-F238E27FC236}">
                <a16:creationId xmlns:a16="http://schemas.microsoft.com/office/drawing/2014/main" id="{B75F72C3-9A13-0336-40BE-0E8404886225}"/>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pic>
        <p:nvPicPr>
          <p:cNvPr id="3" name="Picture 2">
            <a:extLst>
              <a:ext uri="{FF2B5EF4-FFF2-40B4-BE49-F238E27FC236}">
                <a16:creationId xmlns:a16="http://schemas.microsoft.com/office/drawing/2014/main" id="{B1CDA311-6C7F-09B8-56A8-373B0DA86E7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29" t="1687"/>
          <a:stretch/>
        </p:blipFill>
        <p:spPr>
          <a:xfrm>
            <a:off x="907835" y="1369476"/>
            <a:ext cx="10551102" cy="523179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A3B9266-568B-F2FE-A65C-C8A227B4FFEA}"/>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6</a:t>
            </a:r>
          </a:p>
        </p:txBody>
      </p:sp>
    </p:spTree>
    <p:extLst>
      <p:ext uri="{BB962C8B-B14F-4D97-AF65-F5344CB8AC3E}">
        <p14:creationId xmlns:p14="http://schemas.microsoft.com/office/powerpoint/2010/main" val="848853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12D8AE33-C104-A8FC-4344-947159BCCAE6}"/>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ADE30771-2A3A-75EF-7E49-691DB752B0CE}"/>
              </a:ext>
            </a:extLst>
          </p:cNvPr>
          <p:cNvSpPr txBox="1"/>
          <p:nvPr/>
        </p:nvSpPr>
        <p:spPr>
          <a:xfrm>
            <a:off x="907834" y="846255"/>
            <a:ext cx="6537995"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HỆ THỐNG HOÁ KIẾN THỨC</a:t>
            </a:r>
          </a:p>
        </p:txBody>
      </p:sp>
      <p:sp>
        <p:nvSpPr>
          <p:cNvPr id="5" name="object 6">
            <a:extLst>
              <a:ext uri="{FF2B5EF4-FFF2-40B4-BE49-F238E27FC236}">
                <a16:creationId xmlns:a16="http://schemas.microsoft.com/office/drawing/2014/main" id="{D966D70D-3501-9250-FA08-E03854854F9E}"/>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A</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ED6C38BF-C3A2-9703-F0D7-E64E9FC648C4}"/>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979D6048-0E74-472C-B91D-8E2F5ECA401D}"/>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pic>
        <p:nvPicPr>
          <p:cNvPr id="9" name="Picture 8">
            <a:extLst>
              <a:ext uri="{FF2B5EF4-FFF2-40B4-BE49-F238E27FC236}">
                <a16:creationId xmlns:a16="http://schemas.microsoft.com/office/drawing/2014/main" id="{E89B4B83-8104-5250-B280-E9FAAC6352A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89"/>
          <a:stretch/>
        </p:blipFill>
        <p:spPr>
          <a:xfrm>
            <a:off x="613458" y="2222339"/>
            <a:ext cx="11140540" cy="24769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89C295B-0FF4-F9E2-D8BD-6C3966ECC28D}"/>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2924842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
            <a:extLst>
              <a:ext uri="{FF2B5EF4-FFF2-40B4-BE49-F238E27FC236}">
                <a16:creationId xmlns:a16="http://schemas.microsoft.com/office/drawing/2014/main" id="{A3AF1551-0852-3DDE-E913-1B14FD543C2F}"/>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11" name="Rectangle: Rounded Corners 5">
            <a:extLst>
              <a:ext uri="{FF2B5EF4-FFF2-40B4-BE49-F238E27FC236}">
                <a16:creationId xmlns:a16="http://schemas.microsoft.com/office/drawing/2014/main" id="{6D8B13DF-6A82-D78D-E91C-969100DDC7AA}"/>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12" name="Rectangle: Diagonal Corners Rounded 6">
            <a:extLst>
              <a:ext uri="{FF2B5EF4-FFF2-40B4-BE49-F238E27FC236}">
                <a16:creationId xmlns:a16="http://schemas.microsoft.com/office/drawing/2014/main" id="{793F4857-0BF7-33BF-5E80-3EBB7DA3885B}"/>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2" name="TextBox 1">
            <a:extLst>
              <a:ext uri="{FF2B5EF4-FFF2-40B4-BE49-F238E27FC236}">
                <a16:creationId xmlns:a16="http://schemas.microsoft.com/office/drawing/2014/main" id="{58337A90-4F52-B360-0B79-3270E2B6CC97}"/>
              </a:ext>
            </a:extLst>
          </p:cNvPr>
          <p:cNvSpPr txBox="1"/>
          <p:nvPr/>
        </p:nvSpPr>
        <p:spPr>
          <a:xfrm>
            <a:off x="3427099" y="2689764"/>
            <a:ext cx="8133530" cy="1569660"/>
          </a:xfrm>
          <a:prstGeom prst="rect">
            <a:avLst/>
          </a:prstGeom>
          <a:noFill/>
        </p:spPr>
        <p:txBody>
          <a:bodyPr wrap="square" rtlCol="0">
            <a:spAutoFit/>
          </a:bodyPr>
          <a:lstStyle/>
          <a:p>
            <a:pPr algn="ctr"/>
            <a:r>
              <a:rPr lang="en-US" sz="96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3" name="TextBox 2">
            <a:extLst>
              <a:ext uri="{FF2B5EF4-FFF2-40B4-BE49-F238E27FC236}">
                <a16:creationId xmlns:a16="http://schemas.microsoft.com/office/drawing/2014/main" id="{94880444-CEB5-866F-D6B4-1DDBD5374998}"/>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8</a:t>
            </a:r>
          </a:p>
        </p:txBody>
      </p:sp>
    </p:spTree>
    <p:extLst>
      <p:ext uri="{BB962C8B-B14F-4D97-AF65-F5344CB8AC3E}">
        <p14:creationId xmlns:p14="http://schemas.microsoft.com/office/powerpoint/2010/main" val="1928687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9E9E0CF2-D8C1-AC1B-CCA3-FFB8B875FF56}"/>
              </a:ext>
            </a:extLst>
          </p:cNvPr>
          <p:cNvSpPr/>
          <p:nvPr/>
        </p:nvSpPr>
        <p:spPr>
          <a:xfrm>
            <a:off x="1225593" y="39946"/>
            <a:ext cx="640080"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LỚP 12</a:t>
            </a:r>
          </a:p>
        </p:txBody>
      </p:sp>
      <p:sp>
        <p:nvSpPr>
          <p:cNvPr id="4" name="TextBox 3">
            <a:extLst>
              <a:ext uri="{FF2B5EF4-FFF2-40B4-BE49-F238E27FC236}">
                <a16:creationId xmlns:a16="http://schemas.microsoft.com/office/drawing/2014/main" id="{E1F80328-358B-F67B-37F9-BAD48025546F}"/>
              </a:ext>
            </a:extLst>
          </p:cNvPr>
          <p:cNvSpPr txBox="1"/>
          <p:nvPr/>
        </p:nvSpPr>
        <p:spPr>
          <a:xfrm>
            <a:off x="907835" y="846255"/>
            <a:ext cx="1800642" cy="523220"/>
          </a:xfrm>
          <a:prstGeom prst="rect">
            <a:avLst/>
          </a:prstGeom>
          <a:noFill/>
        </p:spPr>
        <p:txBody>
          <a:bodyPr wrap="square" rtlCol="0">
            <a:spAutoFit/>
          </a:bodyPr>
          <a:lstStyle/>
          <a:p>
            <a:r>
              <a:rPr lang="en-U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BÀI TẬP</a:t>
            </a:r>
          </a:p>
        </p:txBody>
      </p:sp>
      <p:sp>
        <p:nvSpPr>
          <p:cNvPr id="5" name="object 6">
            <a:extLst>
              <a:ext uri="{FF2B5EF4-FFF2-40B4-BE49-F238E27FC236}">
                <a16:creationId xmlns:a16="http://schemas.microsoft.com/office/drawing/2014/main" id="{8EE6699C-5FB3-5B86-7ACF-9D3AD5840DA9}"/>
              </a:ext>
            </a:extLst>
          </p:cNvPr>
          <p:cNvSpPr/>
          <p:nvPr/>
        </p:nvSpPr>
        <p:spPr>
          <a:xfrm>
            <a:off x="-114300" y="849786"/>
            <a:ext cx="1022134" cy="461665"/>
          </a:xfrm>
          <a:prstGeom prst="snip1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lstStyle/>
          <a:p>
            <a:pPr algn="ctr"/>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     B</a:t>
            </a:r>
            <a:endParaRPr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A257DF22-8E58-D06F-A112-E930CBEAFFA7}"/>
              </a:ext>
            </a:extLst>
          </p:cNvPr>
          <p:cNvSpPr/>
          <p:nvPr/>
        </p:nvSpPr>
        <p:spPr>
          <a:xfrm>
            <a:off x="1950651" y="39946"/>
            <a:ext cx="2612572" cy="64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QUẦN XÃ SINH VẬT VÀ HỆ SINH THÁI</a:t>
            </a:r>
          </a:p>
        </p:txBody>
      </p:sp>
      <p:sp>
        <p:nvSpPr>
          <p:cNvPr id="7" name="Rectangle: Diagonal Corners Rounded 6">
            <a:extLst>
              <a:ext uri="{FF2B5EF4-FFF2-40B4-BE49-F238E27FC236}">
                <a16:creationId xmlns:a16="http://schemas.microsoft.com/office/drawing/2014/main" id="{AB3DF38E-B3E5-6B9B-774F-7668946E05AF}"/>
              </a:ext>
            </a:extLst>
          </p:cNvPr>
          <p:cNvSpPr/>
          <p:nvPr/>
        </p:nvSpPr>
        <p:spPr>
          <a:xfrm>
            <a:off x="4648201" y="39946"/>
            <a:ext cx="7496654" cy="640080"/>
          </a:xfrm>
          <a:prstGeom prst="round2DiagRect">
            <a:avLst>
              <a:gd name="adj1" fmla="val 10523"/>
              <a:gd name="adj2" fmla="val 1536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ÔN TẬP CHƯƠNG 7</a:t>
            </a:r>
          </a:p>
        </p:txBody>
      </p:sp>
      <p:sp>
        <p:nvSpPr>
          <p:cNvPr id="8" name="Rectangle: Rounded Corners 7">
            <a:extLst>
              <a:ext uri="{FF2B5EF4-FFF2-40B4-BE49-F238E27FC236}">
                <a16:creationId xmlns:a16="http://schemas.microsoft.com/office/drawing/2014/main" id="{E34A753B-ED30-C096-F33E-D46B3AD20E72}"/>
              </a:ext>
            </a:extLst>
          </p:cNvPr>
          <p:cNvSpPr/>
          <p:nvPr/>
        </p:nvSpPr>
        <p:spPr>
          <a:xfrm>
            <a:off x="1585733" y="3428999"/>
            <a:ext cx="9020536" cy="2115273"/>
          </a:xfrm>
          <a:prstGeom prst="roundRect">
            <a:avLst/>
          </a:prstGeom>
          <a:solidFill>
            <a:schemeClr val="accent4">
              <a:lumMod val="20000"/>
              <a:lumOff val="80000"/>
            </a:schemeClr>
          </a:solidFill>
          <a:ln w="28575">
            <a:solidFill>
              <a:srgbClr val="C00000"/>
            </a:solidFill>
          </a:ln>
        </p:spPr>
        <p:style>
          <a:lnRef idx="1">
            <a:schemeClr val="accent4"/>
          </a:lnRef>
          <a:fillRef idx="2">
            <a:schemeClr val="accent4"/>
          </a:fillRef>
          <a:effectRef idx="1">
            <a:schemeClr val="accent4"/>
          </a:effectRef>
          <a:fontRef idx="minor">
            <a:schemeClr val="dk1"/>
          </a:fontRef>
        </p:style>
        <p:txBody>
          <a:bodyPr wrap="square" lIns="0" tIns="0" rIns="0" bIns="0" rtlCol="0" anchor="ctr"/>
          <a:lstStyle/>
          <a:p>
            <a:pPr algn="just">
              <a:lnSpc>
                <a:spcPct val="150000"/>
              </a:lnSpc>
            </a:pP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Các</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nhóm</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thảo</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luận</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giải</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các</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tập</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1,2,3 SGK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trang</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180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vào</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phiếu</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học</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tập</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trong</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thời</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gian</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5 </a:t>
            </a:r>
            <a:r>
              <a:rPr lang="en-US" sz="2800" i="1" dirty="0" err="1">
                <a:solidFill>
                  <a:srgbClr val="C00000"/>
                </a:solidFill>
                <a:latin typeface="Calibri" panose="020F0502020204030204" pitchFamily="34" charset="0"/>
                <a:ea typeface="Calibri" panose="020F0502020204030204" pitchFamily="34" charset="0"/>
                <a:cs typeface="Calibri" panose="020F0502020204030204" pitchFamily="34" charset="0"/>
              </a:rPr>
              <a:t>phút</a:t>
            </a:r>
            <a:r>
              <a:rPr lang="en-US" sz="28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p>
        </p:txBody>
      </p:sp>
      <p:sp>
        <p:nvSpPr>
          <p:cNvPr id="9" name="Rectangle 8">
            <a:extLst>
              <a:ext uri="{FF2B5EF4-FFF2-40B4-BE49-F238E27FC236}">
                <a16:creationId xmlns:a16="http://schemas.microsoft.com/office/drawing/2014/main" id="{B8FB6154-51D3-D9FF-BB8D-0A7D18131792}"/>
              </a:ext>
            </a:extLst>
          </p:cNvPr>
          <p:cNvSpPr/>
          <p:nvPr/>
        </p:nvSpPr>
        <p:spPr>
          <a:xfrm>
            <a:off x="3137344" y="1937572"/>
            <a:ext cx="571329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Calibri" panose="020F0502020204030204" pitchFamily="34" charset="0"/>
              </a:rPr>
              <a:t>THẢO LUẬN NHÓM</a:t>
            </a:r>
          </a:p>
        </p:txBody>
      </p:sp>
      <p:sp>
        <p:nvSpPr>
          <p:cNvPr id="2" name="TextBox 1">
            <a:extLst>
              <a:ext uri="{FF2B5EF4-FFF2-40B4-BE49-F238E27FC236}">
                <a16:creationId xmlns:a16="http://schemas.microsoft.com/office/drawing/2014/main" id="{FCF551C4-77CB-3CDD-12DA-D9228AEC4779}"/>
              </a:ext>
            </a:extLst>
          </p:cNvPr>
          <p:cNvSpPr txBox="1"/>
          <p:nvPr/>
        </p:nvSpPr>
        <p:spPr>
          <a:xfrm>
            <a:off x="11641394" y="6243485"/>
            <a:ext cx="412954" cy="400110"/>
          </a:xfrm>
          <a:prstGeom prst="rect">
            <a:avLst/>
          </a:prstGeom>
          <a:noFill/>
        </p:spPr>
        <p:txBody>
          <a:bodyPr wrap="square" rtlCol="0">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3668485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28575">
          <a:solidFill>
            <a:srgbClr val="C00000"/>
          </a:solidFill>
        </a:ln>
      </a:spPr>
      <a:bodyPr wrap="square" lIns="0" tIns="0" rIns="0" bIns="0" rtlCol="0" anchor="ctr"/>
      <a:lstStyle>
        <a:defPPr algn="just">
          <a:lnSpc>
            <a:spcPct val="150000"/>
          </a:lnSpc>
          <a:defRPr sz="2000" i="1">
            <a:solidFill>
              <a:srgbClr val="C00000"/>
            </a:solidFill>
          </a:defRPr>
        </a:defPPr>
      </a:lstStyle>
      <a:style>
        <a:lnRef idx="1">
          <a:schemeClr val="accent4"/>
        </a:lnRef>
        <a:fillRef idx="2">
          <a:schemeClr val="accent4"/>
        </a:fillRef>
        <a:effectRef idx="1">
          <a:schemeClr val="accent4"/>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5540</TotalTime>
  <Words>2709</Words>
  <Application>Microsoft Office PowerPoint</Application>
  <PresentationFormat>Widescreen</PresentationFormat>
  <Paragraphs>343</Paragraphs>
  <Slides>32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Wingdings</vt:lpstr>
      <vt:lpstr>.VnTime</vt:lpstr>
      <vt:lpstr>Calibri</vt:lpstr>
      <vt:lpstr>Noto Sans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2022-07-22T11:17:54Z</dcterms:created>
  <dcterms:modified xsi:type="dcterms:W3CDTF">2024-10-05T06:09:09Z</dcterms:modified>
</cp:coreProperties>
</file>